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24"/>
  </p:notesMasterIdLst>
  <p:sldIdLst>
    <p:sldId id="360" r:id="rId6"/>
    <p:sldId id="341" r:id="rId7"/>
    <p:sldId id="343" r:id="rId8"/>
    <p:sldId id="334" r:id="rId9"/>
    <p:sldId id="336" r:id="rId10"/>
    <p:sldId id="338" r:id="rId11"/>
    <p:sldId id="357" r:id="rId12"/>
    <p:sldId id="264" r:id="rId13"/>
    <p:sldId id="358" r:id="rId14"/>
    <p:sldId id="328" r:id="rId15"/>
    <p:sldId id="329" r:id="rId16"/>
    <p:sldId id="330" r:id="rId17"/>
    <p:sldId id="359" r:id="rId18"/>
    <p:sldId id="362" r:id="rId19"/>
    <p:sldId id="363" r:id="rId20"/>
    <p:sldId id="295" r:id="rId21"/>
    <p:sldId id="364" r:id="rId22"/>
    <p:sldId id="33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A44E1B1-4524-42CD-AA09-A69CEAE3F967}">
          <p14:sldIdLst>
            <p14:sldId id="360"/>
            <p14:sldId id="341"/>
            <p14:sldId id="343"/>
          </p14:sldIdLst>
        </p14:section>
        <p14:section name="Untitled Section" id="{6103C129-685E-475D-9FF1-48BC9A1EA598}">
          <p14:sldIdLst>
            <p14:sldId id="334"/>
            <p14:sldId id="336"/>
            <p14:sldId id="338"/>
            <p14:sldId id="357"/>
          </p14:sldIdLst>
        </p14:section>
        <p14:section name="Untitled Section" id="{F29F429B-1DFC-43DC-B66D-70FECC0AAF22}">
          <p14:sldIdLst>
            <p14:sldId id="264"/>
            <p14:sldId id="358"/>
            <p14:sldId id="328"/>
            <p14:sldId id="329"/>
            <p14:sldId id="330"/>
            <p14:sldId id="359"/>
            <p14:sldId id="362"/>
            <p14:sldId id="363"/>
            <p14:sldId id="295"/>
            <p14:sldId id="364"/>
            <p14:sldId id="331"/>
          </p14:sldIdLst>
        </p14:section>
      </p14:sectionLst>
    </p:ext>
    <p:ext uri="{EFAFB233-063F-42B5-8137-9DF3F51BA10A}">
      <p15:sldGuideLst xmlns:p15="http://schemas.microsoft.com/office/powerpoint/2012/main">
        <p15:guide id="1" orient="horz" pos="2194">
          <p15:clr>
            <a:srgbClr val="A4A3A4"/>
          </p15:clr>
        </p15:guide>
        <p15:guide id="2" pos="379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600"/>
    <a:srgbClr val="FFFFFF"/>
    <a:srgbClr val="FFC023"/>
    <a:srgbClr val="FFF9AF"/>
    <a:srgbClr val="FFD966"/>
    <a:srgbClr val="FF0066"/>
    <a:srgbClr val="92E6E6"/>
    <a:srgbClr val="FFA29B"/>
    <a:srgbClr val="FFD1C3"/>
    <a:srgbClr val="514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31" d="100"/>
          <a:sy n="31" d="100"/>
        </p:scale>
        <p:origin x="66" y="396"/>
      </p:cViewPr>
      <p:guideLst>
        <p:guide orient="horz" pos="2194"/>
        <p:guide pos="37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9F2E8-F7B5-45A9-9440-88062EF09E75}" type="datetimeFigureOut">
              <a:rPr lang="en-US" smtClean="0"/>
              <a:t>9/10/2021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9588B5-4BE6-4795-B21A-E045FC8D4408}" type="slidenum">
              <a:rPr lang="en-US" smtClean="0"/>
              <a:t>‹#›</a:t>
            </a:fld>
            <a:endParaRPr lang="en-US"/>
          </a:p>
        </p:txBody>
      </p:sp>
    </p:spTree>
    <p:extLst>
      <p:ext uri="{BB962C8B-B14F-4D97-AF65-F5344CB8AC3E}">
        <p14:creationId xmlns:p14="http://schemas.microsoft.com/office/powerpoint/2010/main" val="2693021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ea typeface="SimSun" panose="02010600030101010101" pitchFamily="2" charset="-122"/>
              </a:rPr>
              <a:t>2</a:t>
            </a:fld>
            <a:endParaRPr lang="zh-CN" altLang="en-US">
              <a:solidFill>
                <a:prstClr val="black"/>
              </a:solidFill>
              <a:ea typeface="SimSun" panose="02010600030101010101" pitchFamily="2" charset="-122"/>
            </a:endParaRPr>
          </a:p>
        </p:txBody>
      </p:sp>
    </p:spTree>
    <p:extLst>
      <p:ext uri="{BB962C8B-B14F-4D97-AF65-F5344CB8AC3E}">
        <p14:creationId xmlns:p14="http://schemas.microsoft.com/office/powerpoint/2010/main" val="3393202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ea typeface="SimSun" panose="02010600030101010101" pitchFamily="2" charset="-122"/>
              </a:rPr>
              <a:t>3</a:t>
            </a:fld>
            <a:endParaRPr lang="zh-CN" altLang="en-US">
              <a:solidFill>
                <a:prstClr val="black"/>
              </a:solidFill>
              <a:ea typeface="SimSun" panose="02010600030101010101" pitchFamily="2" charset="-122"/>
            </a:endParaRPr>
          </a:p>
        </p:txBody>
      </p:sp>
    </p:spTree>
    <p:extLst>
      <p:ext uri="{BB962C8B-B14F-4D97-AF65-F5344CB8AC3E}">
        <p14:creationId xmlns:p14="http://schemas.microsoft.com/office/powerpoint/2010/main" val="17462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938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965574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3"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1089493" y="1730403"/>
            <a:ext cx="7531497"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1" y="2470940"/>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9A64F6-3647-42BB-B522-81A5864075AE}"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A64F6-3647-42BB-B522-81A5864075AE}"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A64F6-3647-42BB-B522-81A5864075AE}"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
        <p:cNvGrpSpPr/>
        <p:nvPr/>
      </p:nvGrpSpPr>
      <p:grpSpPr>
        <a:xfrm>
          <a:off x="0" y="0"/>
          <a:ext cx="0" cy="0"/>
          <a:chOff x="0" y="0"/>
          <a:chExt cx="0" cy="0"/>
        </a:xfrm>
      </p:grpSpPr>
      <p:sp>
        <p:nvSpPr>
          <p:cNvPr id="65" name="Google Shape;65;p3"/>
          <p:cNvSpPr txBox="1">
            <a:spLocks noGrp="1"/>
          </p:cNvSpPr>
          <p:nvPr>
            <p:ph type="ctrTitle"/>
          </p:nvPr>
        </p:nvSpPr>
        <p:spPr>
          <a:xfrm>
            <a:off x="3848133" y="2517533"/>
            <a:ext cx="44956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4000">
                <a:solidFill>
                  <a:schemeClr val="accent1"/>
                </a:solidFill>
              </a:defRPr>
            </a:lvl1pPr>
            <a:lvl2pPr lvl="1" algn="ctr" rtl="0">
              <a:spcBef>
                <a:spcPts val="0"/>
              </a:spcBef>
              <a:spcAft>
                <a:spcPts val="0"/>
              </a:spcAft>
              <a:buClr>
                <a:schemeClr val="accent1"/>
              </a:buClr>
              <a:buSzPts val="3000"/>
              <a:buNone/>
              <a:defRPr sz="4000">
                <a:solidFill>
                  <a:schemeClr val="accent1"/>
                </a:solidFill>
              </a:defRPr>
            </a:lvl2pPr>
            <a:lvl3pPr lvl="2" algn="ctr" rtl="0">
              <a:spcBef>
                <a:spcPts val="0"/>
              </a:spcBef>
              <a:spcAft>
                <a:spcPts val="0"/>
              </a:spcAft>
              <a:buClr>
                <a:schemeClr val="accent1"/>
              </a:buClr>
              <a:buSzPts val="3000"/>
              <a:buNone/>
              <a:defRPr sz="4000">
                <a:solidFill>
                  <a:schemeClr val="accent1"/>
                </a:solidFill>
              </a:defRPr>
            </a:lvl3pPr>
            <a:lvl4pPr lvl="3" algn="ctr" rtl="0">
              <a:spcBef>
                <a:spcPts val="0"/>
              </a:spcBef>
              <a:spcAft>
                <a:spcPts val="0"/>
              </a:spcAft>
              <a:buClr>
                <a:schemeClr val="accent1"/>
              </a:buClr>
              <a:buSzPts val="3000"/>
              <a:buNone/>
              <a:defRPr sz="4000">
                <a:solidFill>
                  <a:schemeClr val="accent1"/>
                </a:solidFill>
              </a:defRPr>
            </a:lvl4pPr>
            <a:lvl5pPr lvl="4" algn="ctr" rtl="0">
              <a:spcBef>
                <a:spcPts val="0"/>
              </a:spcBef>
              <a:spcAft>
                <a:spcPts val="0"/>
              </a:spcAft>
              <a:buClr>
                <a:schemeClr val="accent1"/>
              </a:buClr>
              <a:buSzPts val="3000"/>
              <a:buNone/>
              <a:defRPr sz="4000">
                <a:solidFill>
                  <a:schemeClr val="accent1"/>
                </a:solidFill>
              </a:defRPr>
            </a:lvl5pPr>
            <a:lvl6pPr lvl="5" algn="ctr" rtl="0">
              <a:spcBef>
                <a:spcPts val="0"/>
              </a:spcBef>
              <a:spcAft>
                <a:spcPts val="0"/>
              </a:spcAft>
              <a:buClr>
                <a:schemeClr val="accent1"/>
              </a:buClr>
              <a:buSzPts val="3000"/>
              <a:buNone/>
              <a:defRPr sz="4000">
                <a:solidFill>
                  <a:schemeClr val="accent1"/>
                </a:solidFill>
              </a:defRPr>
            </a:lvl6pPr>
            <a:lvl7pPr lvl="6" algn="ctr" rtl="0">
              <a:spcBef>
                <a:spcPts val="0"/>
              </a:spcBef>
              <a:spcAft>
                <a:spcPts val="0"/>
              </a:spcAft>
              <a:buClr>
                <a:schemeClr val="accent1"/>
              </a:buClr>
              <a:buSzPts val="3000"/>
              <a:buNone/>
              <a:defRPr sz="4000">
                <a:solidFill>
                  <a:schemeClr val="accent1"/>
                </a:solidFill>
              </a:defRPr>
            </a:lvl7pPr>
            <a:lvl8pPr lvl="7" algn="ctr" rtl="0">
              <a:spcBef>
                <a:spcPts val="0"/>
              </a:spcBef>
              <a:spcAft>
                <a:spcPts val="0"/>
              </a:spcAft>
              <a:buClr>
                <a:schemeClr val="accent1"/>
              </a:buClr>
              <a:buSzPts val="3000"/>
              <a:buNone/>
              <a:defRPr sz="4000">
                <a:solidFill>
                  <a:schemeClr val="accent1"/>
                </a:solidFill>
              </a:defRPr>
            </a:lvl8pPr>
            <a:lvl9pPr lvl="8" algn="ctr" rtl="0">
              <a:spcBef>
                <a:spcPts val="0"/>
              </a:spcBef>
              <a:spcAft>
                <a:spcPts val="0"/>
              </a:spcAft>
              <a:buClr>
                <a:schemeClr val="accent1"/>
              </a:buClr>
              <a:buSzPts val="3000"/>
              <a:buNone/>
              <a:defRPr sz="4000">
                <a:solidFill>
                  <a:schemeClr val="accent1"/>
                </a:solidFill>
              </a:defRPr>
            </a:lvl9pPr>
          </a:lstStyle>
          <a:p>
            <a:endParaRPr/>
          </a:p>
        </p:txBody>
      </p:sp>
      <p:sp>
        <p:nvSpPr>
          <p:cNvPr id="66" name="Google Shape;66;p3"/>
          <p:cNvSpPr txBox="1">
            <a:spLocks noGrp="1"/>
          </p:cNvSpPr>
          <p:nvPr>
            <p:ph type="subTitle" idx="1"/>
          </p:nvPr>
        </p:nvSpPr>
        <p:spPr>
          <a:xfrm>
            <a:off x="3848133" y="3888336"/>
            <a:ext cx="44956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335"/>
              </a:spcBef>
              <a:spcAft>
                <a:spcPts val="0"/>
              </a:spcAft>
              <a:buClr>
                <a:schemeClr val="accent2"/>
              </a:buClr>
              <a:buSzPts val="3000"/>
              <a:buNone/>
              <a:defRPr sz="4000">
                <a:solidFill>
                  <a:schemeClr val="accent2"/>
                </a:solidFill>
              </a:defRPr>
            </a:lvl2pPr>
            <a:lvl3pPr lvl="2" algn="ctr" rtl="0">
              <a:spcBef>
                <a:spcPts val="1335"/>
              </a:spcBef>
              <a:spcAft>
                <a:spcPts val="0"/>
              </a:spcAft>
              <a:buClr>
                <a:schemeClr val="accent2"/>
              </a:buClr>
              <a:buSzPts val="3000"/>
              <a:buNone/>
              <a:defRPr sz="4000">
                <a:solidFill>
                  <a:schemeClr val="accent2"/>
                </a:solidFill>
              </a:defRPr>
            </a:lvl3pPr>
            <a:lvl4pPr lvl="3" algn="ctr" rtl="0">
              <a:spcBef>
                <a:spcPts val="1335"/>
              </a:spcBef>
              <a:spcAft>
                <a:spcPts val="0"/>
              </a:spcAft>
              <a:buClr>
                <a:schemeClr val="accent2"/>
              </a:buClr>
              <a:buSzPts val="3000"/>
              <a:buNone/>
              <a:defRPr sz="4000">
                <a:solidFill>
                  <a:schemeClr val="accent2"/>
                </a:solidFill>
              </a:defRPr>
            </a:lvl4pPr>
            <a:lvl5pPr lvl="4" algn="ctr" rtl="0">
              <a:spcBef>
                <a:spcPts val="1335"/>
              </a:spcBef>
              <a:spcAft>
                <a:spcPts val="0"/>
              </a:spcAft>
              <a:buClr>
                <a:schemeClr val="accent2"/>
              </a:buClr>
              <a:buSzPts val="3000"/>
              <a:buNone/>
              <a:defRPr sz="4000">
                <a:solidFill>
                  <a:schemeClr val="accent2"/>
                </a:solidFill>
              </a:defRPr>
            </a:lvl5pPr>
            <a:lvl6pPr lvl="5" algn="ctr" rtl="0">
              <a:spcBef>
                <a:spcPts val="1335"/>
              </a:spcBef>
              <a:spcAft>
                <a:spcPts val="0"/>
              </a:spcAft>
              <a:buClr>
                <a:schemeClr val="accent2"/>
              </a:buClr>
              <a:buSzPts val="3000"/>
              <a:buNone/>
              <a:defRPr sz="4000">
                <a:solidFill>
                  <a:schemeClr val="accent2"/>
                </a:solidFill>
              </a:defRPr>
            </a:lvl6pPr>
            <a:lvl7pPr lvl="6" algn="ctr" rtl="0">
              <a:spcBef>
                <a:spcPts val="1335"/>
              </a:spcBef>
              <a:spcAft>
                <a:spcPts val="0"/>
              </a:spcAft>
              <a:buClr>
                <a:schemeClr val="accent2"/>
              </a:buClr>
              <a:buSzPts val="3000"/>
              <a:buNone/>
              <a:defRPr sz="4000">
                <a:solidFill>
                  <a:schemeClr val="accent2"/>
                </a:solidFill>
              </a:defRPr>
            </a:lvl7pPr>
            <a:lvl8pPr lvl="7" algn="ctr" rtl="0">
              <a:spcBef>
                <a:spcPts val="1335"/>
              </a:spcBef>
              <a:spcAft>
                <a:spcPts val="0"/>
              </a:spcAft>
              <a:buClr>
                <a:schemeClr val="accent2"/>
              </a:buClr>
              <a:buSzPts val="3000"/>
              <a:buNone/>
              <a:defRPr sz="4000">
                <a:solidFill>
                  <a:schemeClr val="accent2"/>
                </a:solidFill>
              </a:defRPr>
            </a:lvl8pPr>
            <a:lvl9pPr lvl="8" algn="ctr" rtl="0">
              <a:spcBef>
                <a:spcPts val="1335"/>
              </a:spcBef>
              <a:spcAft>
                <a:spcPts val="1335"/>
              </a:spcAft>
              <a:buClr>
                <a:schemeClr val="accent2"/>
              </a:buClr>
              <a:buSzPts val="3000"/>
              <a:buNone/>
              <a:defRPr sz="4000">
                <a:solidFill>
                  <a:schemeClr val="accent2"/>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97"/>
        <p:cNvGrpSpPr/>
        <p:nvPr/>
      </p:nvGrpSpPr>
      <p:grpSpPr>
        <a:xfrm>
          <a:off x="0" y="0"/>
          <a:ext cx="0" cy="0"/>
          <a:chOff x="0" y="0"/>
          <a:chExt cx="0" cy="0"/>
        </a:xfrm>
      </p:grpSpPr>
      <p:sp>
        <p:nvSpPr>
          <p:cNvPr id="124" name="Google Shape;124;p5"/>
          <p:cNvSpPr txBox="1">
            <a:spLocks noGrp="1"/>
          </p:cNvSpPr>
          <p:nvPr>
            <p:ph type="title"/>
          </p:nvPr>
        </p:nvSpPr>
        <p:spPr>
          <a:xfrm>
            <a:off x="192100" y="745967"/>
            <a:ext cx="2856000" cy="35072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125" name="Google Shape;125;p5"/>
          <p:cNvSpPr txBox="1">
            <a:spLocks noGrp="1"/>
          </p:cNvSpPr>
          <p:nvPr>
            <p:ph type="body" idx="1"/>
          </p:nvPr>
        </p:nvSpPr>
        <p:spPr>
          <a:xfrm>
            <a:off x="3869167" y="1377867"/>
            <a:ext cx="7056400" cy="4356400"/>
          </a:xfrm>
          <a:prstGeom prst="rect">
            <a:avLst/>
          </a:prstGeom>
        </p:spPr>
        <p:txBody>
          <a:bodyPr spcFirstLastPara="1" wrap="square" lIns="91425" tIns="91425" rIns="91425" bIns="91425" anchor="t" anchorCtr="0">
            <a:noAutofit/>
          </a:bodyPr>
          <a:lstStyle>
            <a:lvl1pPr marL="609600" lvl="0" indent="-474345">
              <a:spcBef>
                <a:spcPts val="800"/>
              </a:spcBef>
              <a:spcAft>
                <a:spcPts val="0"/>
              </a:spcAft>
              <a:buSzPts val="2000"/>
              <a:buChar char="○"/>
              <a:defRPr/>
            </a:lvl1pPr>
            <a:lvl2pPr marL="1219200" lvl="1" indent="-474345">
              <a:spcBef>
                <a:spcPts val="1335"/>
              </a:spcBef>
              <a:spcAft>
                <a:spcPts val="0"/>
              </a:spcAft>
              <a:buSzPts val="2000"/>
              <a:buChar char="◦"/>
              <a:defRPr/>
            </a:lvl2pPr>
            <a:lvl3pPr marL="1828800" lvl="2" indent="-474345">
              <a:spcBef>
                <a:spcPts val="1335"/>
              </a:spcBef>
              <a:spcAft>
                <a:spcPts val="0"/>
              </a:spcAft>
              <a:buSzPts val="2000"/>
              <a:buChar char="◦"/>
              <a:defRPr/>
            </a:lvl3pPr>
            <a:lvl4pPr marL="2438400" lvl="3" indent="-474345">
              <a:spcBef>
                <a:spcPts val="1335"/>
              </a:spcBef>
              <a:spcAft>
                <a:spcPts val="0"/>
              </a:spcAft>
              <a:buSzPts val="2000"/>
              <a:buChar char="◦"/>
              <a:defRPr/>
            </a:lvl4pPr>
            <a:lvl5pPr marL="3048000" lvl="4" indent="-474345">
              <a:spcBef>
                <a:spcPts val="1335"/>
              </a:spcBef>
              <a:spcAft>
                <a:spcPts val="0"/>
              </a:spcAft>
              <a:buSzPts val="2000"/>
              <a:buChar char="◦"/>
              <a:defRPr/>
            </a:lvl5pPr>
            <a:lvl6pPr marL="3657600" lvl="5" indent="-474345">
              <a:spcBef>
                <a:spcPts val="1335"/>
              </a:spcBef>
              <a:spcAft>
                <a:spcPts val="0"/>
              </a:spcAft>
              <a:buSzPts val="2000"/>
              <a:buChar char="◦"/>
              <a:defRPr/>
            </a:lvl6pPr>
            <a:lvl7pPr marL="4267200" lvl="6" indent="-474345">
              <a:spcBef>
                <a:spcPts val="1335"/>
              </a:spcBef>
              <a:spcAft>
                <a:spcPts val="0"/>
              </a:spcAft>
              <a:buSzPts val="2000"/>
              <a:buChar char="◦"/>
              <a:defRPr/>
            </a:lvl7pPr>
            <a:lvl8pPr marL="4876800" lvl="7" indent="-474345">
              <a:spcBef>
                <a:spcPts val="1335"/>
              </a:spcBef>
              <a:spcAft>
                <a:spcPts val="0"/>
              </a:spcAft>
              <a:buSzPts val="2000"/>
              <a:buChar char="◦"/>
              <a:defRPr/>
            </a:lvl8pPr>
            <a:lvl9pPr marL="5486400" lvl="8" indent="-474345">
              <a:spcBef>
                <a:spcPts val="1335"/>
              </a:spcBef>
              <a:spcAft>
                <a:spcPts val="1335"/>
              </a:spcAft>
              <a:buSzPts val="2000"/>
              <a:buChar char="◦"/>
              <a:defRPr/>
            </a:lvl9pPr>
          </a:lstStyle>
          <a:p>
            <a:endParaRPr/>
          </a:p>
        </p:txBody>
      </p:sp>
      <p:sp>
        <p:nvSpPr>
          <p:cNvPr id="126" name="Google Shape;126;p5"/>
          <p:cNvSpPr txBox="1">
            <a:spLocks noGrp="1"/>
          </p:cNvSpPr>
          <p:nvPr>
            <p:ph type="sldNum" idx="12"/>
          </p:nvPr>
        </p:nvSpPr>
        <p:spPr>
          <a:xfrm>
            <a:off x="10823979" y="557417"/>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3BFBA822-148A-4AF5-B57D-BACF3FDC2CB9}"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BA544A-F13F-46E9-BF01-35CA6FF7A039}"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4BAB3666-A35A-43DC-BCE4-321A9FB1870E}"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697B52-08A6-466D-9742-AD3CDD46BB8B}"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D881D84-0FD8-47E5-8A6C-AB76C2B34E7C}"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1DBEB3-01FF-4C4F-B6CA-E14D2077BB53}"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AA86BE62-0BC8-4649-814C-3A59D324B394}" type="datetimeFigureOut">
              <a:rPr lang="vi-VN">
                <a:solidFill>
                  <a:prstClr val="black">
                    <a:tint val="75000"/>
                  </a:prstClr>
                </a:solidFill>
              </a:rPr>
              <a:t>10/09/2021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220D318-947D-466B-AE5A-898A212E71F0}"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241BB56E-4983-4B05-9126-57A7AA89F85E}" type="datetimeFigureOut">
              <a:rPr lang="vi-VN">
                <a:solidFill>
                  <a:prstClr val="black">
                    <a:tint val="75000"/>
                  </a:prstClr>
                </a:solidFill>
              </a:rPr>
              <a:t>10/09/2021</a:t>
            </a:fld>
            <a:endParaRPr 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C5BA685-259C-4153-B546-A8FEB0C04442}"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D4F16AE2-2DFB-4990-8477-C8DFD0237878}" type="datetimeFigureOut">
              <a:rPr lang="vi-VN">
                <a:solidFill>
                  <a:prstClr val="black">
                    <a:tint val="75000"/>
                  </a:prstClr>
                </a:solidFill>
              </a:rPr>
              <a:t>10/09/2021</a:t>
            </a:fld>
            <a:endParaRPr 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DC2F6AA-51A3-4E39-BC7C-F2247B854356}"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19A64F6-3647-42BB-B522-81A5864075AE}"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8A2D97-1FD7-4BF0-805F-9DDD3DF70E1C}" type="datetimeFigureOut">
              <a:rPr lang="vi-VN">
                <a:solidFill>
                  <a:prstClr val="black">
                    <a:tint val="75000"/>
                  </a:prstClr>
                </a:solidFill>
              </a:rPr>
              <a:t>10/09/2021</a:t>
            </a:fld>
            <a:endParaRPr 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F98192E-27DD-4C26-A975-96D245E332A1}"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6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E86287-AA6B-4FB8-8335-D2BF0F729752}" type="datetimeFigureOut">
              <a:rPr lang="vi-VN">
                <a:solidFill>
                  <a:prstClr val="black">
                    <a:tint val="75000"/>
                  </a:prstClr>
                </a:solidFill>
              </a:rPr>
              <a:t>10/09/2021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F912BB-D86A-4390-83CD-C2BF9D1B7281}"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431305-D919-4EF5-9783-EDF9CA63F41D}" type="datetimeFigureOut">
              <a:rPr lang="vi-VN">
                <a:solidFill>
                  <a:prstClr val="black">
                    <a:tint val="75000"/>
                  </a:prstClr>
                </a:solidFill>
              </a:rPr>
              <a:t>10/09/2021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F3540D-9044-49E2-B42D-70528CD407EA}"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B96E2AFD-420B-48F5-A267-CDA1F3B2627D}"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35631C-8912-4D5A-8310-65C32529B895}"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5"/>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5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A903B58F-05BF-4A1F-8369-78EDD1E68F7D}"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FD87F5-ED10-40BC-811C-F8CFA4D2D02C}"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3BFBA822-148A-4AF5-B57D-BACF3FDC2CB9}"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BA544A-F13F-46E9-BF01-35CA6FF7A039}"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4BAB3666-A35A-43DC-BCE4-321A9FB1870E}"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697B52-08A6-466D-9742-AD3CDD46BB8B}"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D881D84-0FD8-47E5-8A6C-AB76C2B34E7C}"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1DBEB3-01FF-4C4F-B6CA-E14D2077BB53}"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AA86BE62-0BC8-4649-814C-3A59D324B394}" type="datetimeFigureOut">
              <a:rPr lang="vi-VN">
                <a:solidFill>
                  <a:prstClr val="black">
                    <a:tint val="75000"/>
                  </a:prstClr>
                </a:solidFill>
              </a:rPr>
              <a:t>10/09/2021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220D318-947D-466B-AE5A-898A212E71F0}"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241BB56E-4983-4B05-9126-57A7AA89F85E}" type="datetimeFigureOut">
              <a:rPr lang="vi-VN">
                <a:solidFill>
                  <a:prstClr val="black">
                    <a:tint val="75000"/>
                  </a:prstClr>
                </a:solidFill>
              </a:rPr>
              <a:t>10/09/2021</a:t>
            </a:fld>
            <a:endParaRPr 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C5BA685-259C-4153-B546-A8FEB0C04442}"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3"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1092532" y="1726752"/>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lang="en-US" smtClean="0"/>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smtClean="0"/>
              <a:t>Click to edit Master text styles</a:t>
            </a:r>
          </a:p>
        </p:txBody>
      </p:sp>
      <p:sp>
        <p:nvSpPr>
          <p:cNvPr id="4" name="Date Placeholder 3"/>
          <p:cNvSpPr>
            <a:spLocks noGrp="1"/>
          </p:cNvSpPr>
          <p:nvPr>
            <p:ph type="dt" sz="half" idx="10"/>
          </p:nvPr>
        </p:nvSpPr>
        <p:spPr/>
        <p:txBody>
          <a:bodyPr/>
          <a:lstStyle/>
          <a:p>
            <a:fld id="{B19A64F6-3647-42BB-B522-81A5864075AE}" type="datetimeFigureOut">
              <a:rPr lang="en-US" smtClean="0"/>
              <a:t>9/10/2021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D4F16AE2-2DFB-4990-8477-C8DFD0237878}" type="datetimeFigureOut">
              <a:rPr lang="vi-VN">
                <a:solidFill>
                  <a:prstClr val="black">
                    <a:tint val="75000"/>
                  </a:prstClr>
                </a:solidFill>
              </a:rPr>
              <a:t>10/09/2021</a:t>
            </a:fld>
            <a:endParaRPr 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DC2F6AA-51A3-4E39-BC7C-F2247B854356}"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8A2D97-1FD7-4BF0-805F-9DDD3DF70E1C}" type="datetimeFigureOut">
              <a:rPr lang="vi-VN">
                <a:solidFill>
                  <a:prstClr val="black">
                    <a:tint val="75000"/>
                  </a:prstClr>
                </a:solidFill>
              </a:rPr>
              <a:t>10/09/2021</a:t>
            </a:fld>
            <a:endParaRPr 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F98192E-27DD-4C26-A975-96D245E332A1}"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E86287-AA6B-4FB8-8335-D2BF0F729752}" type="datetimeFigureOut">
              <a:rPr lang="vi-VN">
                <a:solidFill>
                  <a:prstClr val="black">
                    <a:tint val="75000"/>
                  </a:prstClr>
                </a:solidFill>
              </a:rPr>
              <a:t>10/09/2021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F912BB-D86A-4390-83CD-C2BF9D1B7281}"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431305-D919-4EF5-9783-EDF9CA63F41D}" type="datetimeFigureOut">
              <a:rPr lang="vi-VN">
                <a:solidFill>
                  <a:prstClr val="black">
                    <a:tint val="75000"/>
                  </a:prstClr>
                </a:solidFill>
              </a:rPr>
              <a:t>10/09/2021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F3540D-9044-49E2-B42D-70528CD407EA}"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B96E2AFD-420B-48F5-A267-CDA1F3B2627D}"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35631C-8912-4D5A-8310-65C32529B895}"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A903B58F-05BF-4A1F-8369-78EDD1E68F7D}"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FD87F5-ED10-40BC-811C-F8CFA4D2D02C}"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3BFBA822-148A-4AF5-B57D-BACF3FDC2CB9}"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BA544A-F13F-46E9-BF01-35CA6FF7A039}"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4BAB3666-A35A-43DC-BCE4-321A9FB1870E}"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697B52-08A6-466D-9742-AD3CDD46BB8B}"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D881D84-0FD8-47E5-8A6C-AB76C2B34E7C}"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1DBEB3-01FF-4C4F-B6CA-E14D2077BB53}"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AA86BE62-0BC8-4649-814C-3A59D324B394}" type="datetimeFigureOut">
              <a:rPr lang="vi-VN">
                <a:solidFill>
                  <a:prstClr val="black">
                    <a:tint val="75000"/>
                  </a:prstClr>
                </a:solidFill>
              </a:rPr>
              <a:t>10/09/2021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220D318-947D-466B-AE5A-898A212E71F0}"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19A64F6-3647-42BB-B522-81A5864075AE}"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90D4C-7835-4F25-A9AF-39C923B7988B}"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241BB56E-4983-4B05-9126-57A7AA89F85E}" type="datetimeFigureOut">
              <a:rPr lang="vi-VN">
                <a:solidFill>
                  <a:prstClr val="black">
                    <a:tint val="75000"/>
                  </a:prstClr>
                </a:solidFill>
              </a:rPr>
              <a:t>10/09/2021</a:t>
            </a:fld>
            <a:endParaRPr lang="vi-V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C5BA685-259C-4153-B546-A8FEB0C04442}"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D4F16AE2-2DFB-4990-8477-C8DFD0237878}" type="datetimeFigureOut">
              <a:rPr lang="vi-VN">
                <a:solidFill>
                  <a:prstClr val="black">
                    <a:tint val="75000"/>
                  </a:prstClr>
                </a:solidFill>
              </a:rPr>
              <a:t>10/09/2021</a:t>
            </a:fld>
            <a:endParaRPr lang="vi-V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DC2F6AA-51A3-4E39-BC7C-F2247B854356}"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8A2D97-1FD7-4BF0-805F-9DDD3DF70E1C}" type="datetimeFigureOut">
              <a:rPr lang="vi-VN">
                <a:solidFill>
                  <a:prstClr val="black">
                    <a:tint val="75000"/>
                  </a:prstClr>
                </a:solidFill>
              </a:rPr>
              <a:t>10/09/2021</a:t>
            </a:fld>
            <a:endParaRPr lang="vi-V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F98192E-27DD-4C26-A975-96D245E332A1}"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E86287-AA6B-4FB8-8335-D2BF0F729752}" type="datetimeFigureOut">
              <a:rPr lang="vi-VN">
                <a:solidFill>
                  <a:prstClr val="black">
                    <a:tint val="75000"/>
                  </a:prstClr>
                </a:solidFill>
              </a:rPr>
              <a:t>10/09/2021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F912BB-D86A-4390-83CD-C2BF9D1B7281}"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431305-D919-4EF5-9783-EDF9CA63F41D}" type="datetimeFigureOut">
              <a:rPr lang="vi-VN">
                <a:solidFill>
                  <a:prstClr val="black">
                    <a:tint val="75000"/>
                  </a:prstClr>
                </a:solidFill>
              </a:rPr>
              <a:t>10/09/2021</a:t>
            </a:fld>
            <a:endParaRPr lang="vi-V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1F3540D-9044-49E2-B42D-70528CD407EA}"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B96E2AFD-420B-48F5-A267-CDA1F3B2627D}"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35631C-8912-4D5A-8310-65C32529B895}"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A903B58F-05BF-4A1F-8369-78EDD1E68F7D}"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FD87F5-ED10-40BC-811C-F8CFA4D2D02C}" type="slidenum">
              <a:rPr lang="vi-VN">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anose="020B0604020202020204" pitchFamily="34" charset="0"/>
              <a:buNone/>
            </a:pPr>
            <a:r>
              <a:rPr lang="en-US" smtClean="0"/>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anose="020B0604020202020204" pitchFamily="34" charset="0"/>
              <a:buNone/>
            </a:pPr>
            <a:r>
              <a:rPr lang="en-US" smtClean="0"/>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9A64F6-3647-42BB-B522-81A5864075AE}" type="datetimeFigureOut">
              <a:rPr lang="en-US" smtClean="0"/>
              <a:t>9/10/2021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9A64F6-3647-42BB-B522-81A5864075AE}" type="datetimeFigureOut">
              <a:rPr lang="en-US" smtClean="0"/>
              <a:t>9/10/2021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9A64F6-3647-42BB-B522-81A5864075AE}" type="datetimeFigureOut">
              <a:rPr lang="en-US" smtClean="0"/>
              <a:t>9/10/2021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3"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1046573" y="1576118"/>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lang="en-US" smtClean="0"/>
              <a:t>Click to edit Master title style</a:t>
            </a:r>
            <a:endParaRPr lang="en-US" dirty="0"/>
          </a:p>
        </p:txBody>
      </p:sp>
      <p:sp>
        <p:nvSpPr>
          <p:cNvPr id="3" name="Content Placeholder 2"/>
          <p:cNvSpPr>
            <a:spLocks noGrp="1"/>
          </p:cNvSpPr>
          <p:nvPr>
            <p:ph idx="1"/>
          </p:nvPr>
        </p:nvSpPr>
        <p:spPr>
          <a:xfrm>
            <a:off x="6332746" y="2618927"/>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anose="020B0604020202020204" pitchFamily="34" charset="0"/>
              <a:buNone/>
              <a:defRPr/>
            </a:pPr>
            <a:r>
              <a:rPr lang="en-US" smtClean="0"/>
              <a:t>Click to edit Master text styles</a:t>
            </a:r>
          </a:p>
        </p:txBody>
      </p:sp>
      <p:sp>
        <p:nvSpPr>
          <p:cNvPr id="5" name="Date Placeholder 4"/>
          <p:cNvSpPr>
            <a:spLocks noGrp="1"/>
          </p:cNvSpPr>
          <p:nvPr>
            <p:ph type="dt" sz="half" idx="10"/>
          </p:nvPr>
        </p:nvSpPr>
        <p:spPr/>
        <p:txBody>
          <a:bodyPr/>
          <a:lstStyle/>
          <a:p>
            <a:fld id="{B19A64F6-3647-42BB-B522-81A5864075AE}" type="datetimeFigureOut">
              <a:rPr lang="en-US" smtClean="0"/>
              <a:t>9/10/2021</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EA590D4C-7835-4F25-A9AF-39C923B7988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3"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1" fmla="*/ 0 w 7104888"/>
              <a:gd name="connsiteY0-2" fmla="*/ 0 h 6858000"/>
              <a:gd name="connsiteX1-3" fmla="*/ 5695188 w 7104888"/>
              <a:gd name="connsiteY1-4" fmla="*/ 0 h 6858000"/>
              <a:gd name="connsiteX2-5" fmla="*/ 7104888 w 7104888"/>
              <a:gd name="connsiteY2-6" fmla="*/ 0 h 6858000"/>
              <a:gd name="connsiteX3-7" fmla="*/ 7104888 w 7104888"/>
              <a:gd name="connsiteY3-8" fmla="*/ 6858000 h 6858000"/>
              <a:gd name="connsiteX4-9" fmla="*/ 0 w 7104888"/>
              <a:gd name="connsiteY4-10" fmla="*/ 6858000 h 6858000"/>
              <a:gd name="connsiteX5" fmla="*/ 0 w 7104888"/>
              <a:gd name="connsiteY5" fmla="*/ 0 h 6858000"/>
              <a:gd name="connsiteX0-11" fmla="*/ 10287 w 7115175"/>
              <a:gd name="connsiteY0-12" fmla="*/ 0 h 6858000"/>
              <a:gd name="connsiteX1-13" fmla="*/ 5705475 w 7115175"/>
              <a:gd name="connsiteY1-14" fmla="*/ 0 h 6858000"/>
              <a:gd name="connsiteX2-15" fmla="*/ 7115175 w 7115175"/>
              <a:gd name="connsiteY2-16" fmla="*/ 0 h 6858000"/>
              <a:gd name="connsiteX3-17" fmla="*/ 7115175 w 7115175"/>
              <a:gd name="connsiteY3-18" fmla="*/ 6858000 h 6858000"/>
              <a:gd name="connsiteX4-19" fmla="*/ 10287 w 7115175"/>
              <a:gd name="connsiteY4-20" fmla="*/ 6858000 h 6858000"/>
              <a:gd name="connsiteX5-21" fmla="*/ 0 w 7115175"/>
              <a:gd name="connsiteY5-22" fmla="*/ 5048250 h 6858000"/>
              <a:gd name="connsiteX6" fmla="*/ 10287 w 7115175"/>
              <a:gd name="connsiteY6" fmla="*/ 0 h 6858000"/>
              <a:gd name="connsiteX0-23" fmla="*/ 10287 w 7115175"/>
              <a:gd name="connsiteY0-24" fmla="*/ 0 h 6858000"/>
              <a:gd name="connsiteX1-25" fmla="*/ 5705475 w 7115175"/>
              <a:gd name="connsiteY1-26" fmla="*/ 0 h 6858000"/>
              <a:gd name="connsiteX2-27" fmla="*/ 7115175 w 7115175"/>
              <a:gd name="connsiteY2-28" fmla="*/ 0 h 6858000"/>
              <a:gd name="connsiteX3-29" fmla="*/ 7115175 w 7115175"/>
              <a:gd name="connsiteY3-30" fmla="*/ 6858000 h 6858000"/>
              <a:gd name="connsiteX4-31" fmla="*/ 1533526 w 7115175"/>
              <a:gd name="connsiteY4-32" fmla="*/ 6848475 h 6858000"/>
              <a:gd name="connsiteX5-33" fmla="*/ 10287 w 7115175"/>
              <a:gd name="connsiteY5-34" fmla="*/ 6858000 h 6858000"/>
              <a:gd name="connsiteX6-35" fmla="*/ 0 w 7115175"/>
              <a:gd name="connsiteY6-36" fmla="*/ 5048250 h 6858000"/>
              <a:gd name="connsiteX7" fmla="*/ 10287 w 7115175"/>
              <a:gd name="connsiteY7" fmla="*/ 0 h 6858000"/>
              <a:gd name="connsiteX0-37" fmla="*/ 10287 w 7115175"/>
              <a:gd name="connsiteY0-38" fmla="*/ 0 h 6858000"/>
              <a:gd name="connsiteX1-39" fmla="*/ 5705475 w 7115175"/>
              <a:gd name="connsiteY1-40" fmla="*/ 0 h 6858000"/>
              <a:gd name="connsiteX2-41" fmla="*/ 7115175 w 7115175"/>
              <a:gd name="connsiteY2-42" fmla="*/ 0 h 6858000"/>
              <a:gd name="connsiteX3-43" fmla="*/ 7115175 w 7115175"/>
              <a:gd name="connsiteY3-44" fmla="*/ 6858000 h 6858000"/>
              <a:gd name="connsiteX4-45" fmla="*/ 1533526 w 7115175"/>
              <a:gd name="connsiteY4-46" fmla="*/ 6848475 h 6858000"/>
              <a:gd name="connsiteX5-47" fmla="*/ 0 w 7115175"/>
              <a:gd name="connsiteY5-48" fmla="*/ 5048250 h 6858000"/>
              <a:gd name="connsiteX6-49" fmla="*/ 10287 w 7115175"/>
              <a:gd name="connsiteY6-50" fmla="*/ 0 h 6858000"/>
              <a:gd name="connsiteX0-51" fmla="*/ 0 w 7115175"/>
              <a:gd name="connsiteY0-52" fmla="*/ 5048250 h 6858000"/>
              <a:gd name="connsiteX1-53" fmla="*/ 5705475 w 7115175"/>
              <a:gd name="connsiteY1-54" fmla="*/ 0 h 6858000"/>
              <a:gd name="connsiteX2-55" fmla="*/ 7115175 w 7115175"/>
              <a:gd name="connsiteY2-56" fmla="*/ 0 h 6858000"/>
              <a:gd name="connsiteX3-57" fmla="*/ 7115175 w 7115175"/>
              <a:gd name="connsiteY3-58" fmla="*/ 6858000 h 6858000"/>
              <a:gd name="connsiteX4-59" fmla="*/ 1533526 w 7115175"/>
              <a:gd name="connsiteY4-60" fmla="*/ 6848475 h 6858000"/>
              <a:gd name="connsiteX5-61" fmla="*/ 0 w 7115175"/>
              <a:gd name="connsiteY5-62" fmla="*/ 504825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3"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1809750 h 1809750"/>
              <a:gd name="connsiteX1-3" fmla="*/ 1895475 w 3571875"/>
              <a:gd name="connsiteY1-4" fmla="*/ 0 h 1809750"/>
              <a:gd name="connsiteX2-5" fmla="*/ 3571875 w 3571875"/>
              <a:gd name="connsiteY2-6" fmla="*/ 1809750 h 1809750"/>
              <a:gd name="connsiteX3-7" fmla="*/ 0 w 3571875"/>
              <a:gd name="connsiteY3-8" fmla="*/ 1809750 h 1809750"/>
              <a:gd name="connsiteX0-9" fmla="*/ 0 w 3571875"/>
              <a:gd name="connsiteY0-10" fmla="*/ 1809750 h 1809750"/>
              <a:gd name="connsiteX1-11" fmla="*/ 2038350 w 3571875"/>
              <a:gd name="connsiteY1-12" fmla="*/ 0 h 1809750"/>
              <a:gd name="connsiteX2-13" fmla="*/ 3571875 w 3571875"/>
              <a:gd name="connsiteY2-14" fmla="*/ 1809750 h 1809750"/>
              <a:gd name="connsiteX3-15" fmla="*/ 0 w 3571875"/>
              <a:gd name="connsiteY3-16" fmla="*/ 1809750 h 1809750"/>
            </a:gdLst>
            <a:ahLst/>
            <a:cxnLst>
              <a:cxn ang="0">
                <a:pos x="connsiteX0-1" y="connsiteY0-2"/>
              </a:cxn>
              <a:cxn ang="0">
                <a:pos x="connsiteX1-3" y="connsiteY1-4"/>
              </a:cxn>
              <a:cxn ang="0">
                <a:pos x="connsiteX2-5" y="connsiteY2-6"/>
              </a:cxn>
              <a:cxn ang="0">
                <a:pos x="connsiteX3-7" y="connsiteY3-8"/>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64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9A64F6-3647-42BB-B522-81A5864075AE}" type="datetimeFigureOut">
              <a:rPr lang="en-US" smtClean="0"/>
              <a:t>9/10/2021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90D4C-7835-4F25-A9AF-39C923B7988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5.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4.png"/><Relationship Id="rId5" Type="http://schemas.openxmlformats.org/officeDocument/2006/relationships/theme" Target="../theme/theme5.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4"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4210050 h 4210050"/>
              <a:gd name="connsiteX1-3" fmla="*/ 0 w 3571875"/>
              <a:gd name="connsiteY1-4" fmla="*/ 0 h 4210050"/>
              <a:gd name="connsiteX2-5" fmla="*/ 2028825 w 3571875"/>
              <a:gd name="connsiteY2-6" fmla="*/ 2388394 h 4210050"/>
              <a:gd name="connsiteX3-7" fmla="*/ 3571875 w 3571875"/>
              <a:gd name="connsiteY3-8" fmla="*/ 4210050 h 4210050"/>
              <a:gd name="connsiteX4" fmla="*/ 0 w 3571875"/>
              <a:gd name="connsiteY4" fmla="*/ 4210050 h 4210050"/>
              <a:gd name="connsiteX0-9" fmla="*/ 0 w 3571875"/>
              <a:gd name="connsiteY0-10" fmla="*/ 4210050 h 4210050"/>
              <a:gd name="connsiteX1-11" fmla="*/ 0 w 3571875"/>
              <a:gd name="connsiteY1-12" fmla="*/ 0 h 4210050"/>
              <a:gd name="connsiteX2-13" fmla="*/ 2028825 w 3571875"/>
              <a:gd name="connsiteY2-14" fmla="*/ 2205038 h 4210050"/>
              <a:gd name="connsiteX3-15" fmla="*/ 3571875 w 3571875"/>
              <a:gd name="connsiteY3-16" fmla="*/ 4210050 h 4210050"/>
              <a:gd name="connsiteX4-17" fmla="*/ 0 w 3571875"/>
              <a:gd name="connsiteY4-18" fmla="*/ 4210050 h 4210050"/>
              <a:gd name="connsiteX0-19" fmla="*/ 0 w 3571875"/>
              <a:gd name="connsiteY0-20" fmla="*/ 4210050 h 4210050"/>
              <a:gd name="connsiteX1-21" fmla="*/ 0 w 3571875"/>
              <a:gd name="connsiteY1-22" fmla="*/ 0 h 4210050"/>
              <a:gd name="connsiteX2-23" fmla="*/ 2028825 w 3571875"/>
              <a:gd name="connsiteY2-24" fmla="*/ 2393157 h 4210050"/>
              <a:gd name="connsiteX3-25" fmla="*/ 3571875 w 3571875"/>
              <a:gd name="connsiteY3-26" fmla="*/ 4210050 h 4210050"/>
              <a:gd name="connsiteX4-27" fmla="*/ 0 w 3571875"/>
              <a:gd name="connsiteY4-28" fmla="*/ 4210050 h 4210050"/>
              <a:gd name="connsiteX0-29" fmla="*/ 0 w 3571875"/>
              <a:gd name="connsiteY0-30" fmla="*/ 4210050 h 4210050"/>
              <a:gd name="connsiteX1-31" fmla="*/ 0 w 3571875"/>
              <a:gd name="connsiteY1-32" fmla="*/ 0 h 4210050"/>
              <a:gd name="connsiteX2-33" fmla="*/ 2028825 w 3571875"/>
              <a:gd name="connsiteY2-34" fmla="*/ 2393157 h 4210050"/>
              <a:gd name="connsiteX3-35" fmla="*/ 3571875 w 3571875"/>
              <a:gd name="connsiteY3-36" fmla="*/ 4210050 h 4210050"/>
              <a:gd name="connsiteX4-37" fmla="*/ 0 w 3571875"/>
              <a:gd name="connsiteY4-38" fmla="*/ 4210050 h 4210050"/>
              <a:gd name="connsiteX0-39" fmla="*/ 0 w 3571875"/>
              <a:gd name="connsiteY0-40" fmla="*/ 4210050 h 4210050"/>
              <a:gd name="connsiteX1-41" fmla="*/ 0 w 3571875"/>
              <a:gd name="connsiteY1-42" fmla="*/ 0 h 4210050"/>
              <a:gd name="connsiteX2-43" fmla="*/ 2028825 w 3571875"/>
              <a:gd name="connsiteY2-44" fmla="*/ 2281238 h 4210050"/>
              <a:gd name="connsiteX3-45" fmla="*/ 3571875 w 3571875"/>
              <a:gd name="connsiteY3-46" fmla="*/ 4210050 h 4210050"/>
              <a:gd name="connsiteX4-47" fmla="*/ 0 w 3571875"/>
              <a:gd name="connsiteY4-48" fmla="*/ 4210050 h 4210050"/>
              <a:gd name="connsiteX0-49" fmla="*/ 0 w 3571875"/>
              <a:gd name="connsiteY0-50" fmla="*/ 4210050 h 4210050"/>
              <a:gd name="connsiteX1-51" fmla="*/ 0 w 3571875"/>
              <a:gd name="connsiteY1-52" fmla="*/ 0 h 4210050"/>
              <a:gd name="connsiteX2-53" fmla="*/ 2028825 w 3571875"/>
              <a:gd name="connsiteY2-54" fmla="*/ 2393157 h 4210050"/>
              <a:gd name="connsiteX3-55" fmla="*/ 3571875 w 3571875"/>
              <a:gd name="connsiteY3-56" fmla="*/ 4210050 h 4210050"/>
              <a:gd name="connsiteX4-57" fmla="*/ 0 w 3571875"/>
              <a:gd name="connsiteY4-58" fmla="*/ 4210050 h 4210050"/>
              <a:gd name="connsiteX0-59" fmla="*/ 0 w 3571875"/>
              <a:gd name="connsiteY0-60" fmla="*/ 4210050 h 4210050"/>
              <a:gd name="connsiteX1-61" fmla="*/ 0 w 3571875"/>
              <a:gd name="connsiteY1-62" fmla="*/ 0 h 4210050"/>
              <a:gd name="connsiteX2-63" fmla="*/ 2028825 w 3571875"/>
              <a:gd name="connsiteY2-64" fmla="*/ 2393157 h 4210050"/>
              <a:gd name="connsiteX3-65" fmla="*/ 3571875 w 3571875"/>
              <a:gd name="connsiteY3-66" fmla="*/ 4210050 h 4210050"/>
              <a:gd name="connsiteX4-67" fmla="*/ 0 w 3571875"/>
              <a:gd name="connsiteY4-68" fmla="*/ 4210050 h 4210050"/>
              <a:gd name="connsiteX0-69" fmla="*/ 0 w 3571875"/>
              <a:gd name="connsiteY0-70" fmla="*/ 4210050 h 4210050"/>
              <a:gd name="connsiteX1-71" fmla="*/ 0 w 3571875"/>
              <a:gd name="connsiteY1-72" fmla="*/ 0 h 4210050"/>
              <a:gd name="connsiteX2-73" fmla="*/ 2076450 w 3571875"/>
              <a:gd name="connsiteY2-74" fmla="*/ 2274094 h 4210050"/>
              <a:gd name="connsiteX3-75" fmla="*/ 3571875 w 3571875"/>
              <a:gd name="connsiteY3-76" fmla="*/ 4210050 h 4210050"/>
              <a:gd name="connsiteX4-77" fmla="*/ 0 w 3571875"/>
              <a:gd name="connsiteY4-78" fmla="*/ 4210050 h 4210050"/>
              <a:gd name="connsiteX0-79" fmla="*/ 0 w 3571875"/>
              <a:gd name="connsiteY0-80" fmla="*/ 4210050 h 4210050"/>
              <a:gd name="connsiteX1-81" fmla="*/ 0 w 3571875"/>
              <a:gd name="connsiteY1-82" fmla="*/ 0 h 4210050"/>
              <a:gd name="connsiteX2-83" fmla="*/ 2245519 w 3571875"/>
              <a:gd name="connsiteY2-84" fmla="*/ 2405063 h 4210050"/>
              <a:gd name="connsiteX3-85" fmla="*/ 3571875 w 3571875"/>
              <a:gd name="connsiteY3-86" fmla="*/ 4210050 h 4210050"/>
              <a:gd name="connsiteX4-87" fmla="*/ 0 w 3571875"/>
              <a:gd name="connsiteY4-88" fmla="*/ 4210050 h 4210050"/>
              <a:gd name="connsiteX0-89" fmla="*/ 0 w 3571875"/>
              <a:gd name="connsiteY0-90" fmla="*/ 4210050 h 4210050"/>
              <a:gd name="connsiteX1-91" fmla="*/ 0 w 3571875"/>
              <a:gd name="connsiteY1-92" fmla="*/ 0 h 4210050"/>
              <a:gd name="connsiteX2-93" fmla="*/ 2038350 w 3571875"/>
              <a:gd name="connsiteY2-94" fmla="*/ 2405063 h 4210050"/>
              <a:gd name="connsiteX3-95" fmla="*/ 3571875 w 3571875"/>
              <a:gd name="connsiteY3-96" fmla="*/ 4210050 h 4210050"/>
              <a:gd name="connsiteX4-97" fmla="*/ 0 w 3571875"/>
              <a:gd name="connsiteY4-98" fmla="*/ 4210050 h 4210050"/>
              <a:gd name="connsiteX0-99" fmla="*/ 0 w 3571875"/>
              <a:gd name="connsiteY0-100" fmla="*/ 2433637 h 2433637"/>
              <a:gd name="connsiteX1-101" fmla="*/ 257175 w 3571875"/>
              <a:gd name="connsiteY1-102" fmla="*/ 0 h 2433637"/>
              <a:gd name="connsiteX2-103" fmla="*/ 2038350 w 3571875"/>
              <a:gd name="connsiteY2-104" fmla="*/ 628650 h 2433637"/>
              <a:gd name="connsiteX3-105" fmla="*/ 3571875 w 3571875"/>
              <a:gd name="connsiteY3-106" fmla="*/ 2433637 h 2433637"/>
              <a:gd name="connsiteX4-107" fmla="*/ 0 w 3571875"/>
              <a:gd name="connsiteY4-108" fmla="*/ 2433637 h 2433637"/>
              <a:gd name="connsiteX0-109" fmla="*/ 2382 w 3574257"/>
              <a:gd name="connsiteY0-110" fmla="*/ 1807368 h 1807368"/>
              <a:gd name="connsiteX1-111" fmla="*/ 0 w 3574257"/>
              <a:gd name="connsiteY1-112" fmla="*/ 0 h 1807368"/>
              <a:gd name="connsiteX2-113" fmla="*/ 2040732 w 3574257"/>
              <a:gd name="connsiteY2-114" fmla="*/ 2381 h 1807368"/>
              <a:gd name="connsiteX3-115" fmla="*/ 3574257 w 3574257"/>
              <a:gd name="connsiteY3-116" fmla="*/ 1807368 h 1807368"/>
              <a:gd name="connsiteX4-117" fmla="*/ 2382 w 3574257"/>
              <a:gd name="connsiteY4-118" fmla="*/ 1807368 h 1807368"/>
              <a:gd name="connsiteX0-119" fmla="*/ 2382 w 3574257"/>
              <a:gd name="connsiteY0-120" fmla="*/ 1807368 h 1807368"/>
              <a:gd name="connsiteX1-121" fmla="*/ 0 w 3574257"/>
              <a:gd name="connsiteY1-122" fmla="*/ 0 h 1807368"/>
              <a:gd name="connsiteX2-123" fmla="*/ 1924051 w 3574257"/>
              <a:gd name="connsiteY2-124" fmla="*/ 307181 h 1807368"/>
              <a:gd name="connsiteX3-125" fmla="*/ 3574257 w 3574257"/>
              <a:gd name="connsiteY3-126" fmla="*/ 1807368 h 1807368"/>
              <a:gd name="connsiteX4-127" fmla="*/ 2382 w 3574257"/>
              <a:gd name="connsiteY4-128" fmla="*/ 1807368 h 1807368"/>
              <a:gd name="connsiteX0-129" fmla="*/ 2382 w 3574257"/>
              <a:gd name="connsiteY0-130" fmla="*/ 1809749 h 1809749"/>
              <a:gd name="connsiteX1-131" fmla="*/ 0 w 3574257"/>
              <a:gd name="connsiteY1-132" fmla="*/ 2381 h 1809749"/>
              <a:gd name="connsiteX2-133" fmla="*/ 2038351 w 3574257"/>
              <a:gd name="connsiteY2-134" fmla="*/ 0 h 1809749"/>
              <a:gd name="connsiteX3-135" fmla="*/ 3574257 w 3574257"/>
              <a:gd name="connsiteY3-136" fmla="*/ 1809749 h 1809749"/>
              <a:gd name="connsiteX4-137" fmla="*/ 2382 w 3574257"/>
              <a:gd name="connsiteY4-138" fmla="*/ 1809749 h 1809749"/>
              <a:gd name="connsiteX0-139" fmla="*/ 2382 w 3574257"/>
              <a:gd name="connsiteY0-140" fmla="*/ 1807368 h 1807368"/>
              <a:gd name="connsiteX1-141" fmla="*/ 0 w 3574257"/>
              <a:gd name="connsiteY1-142" fmla="*/ 0 h 1807368"/>
              <a:gd name="connsiteX2-143" fmla="*/ 1640682 w 3574257"/>
              <a:gd name="connsiteY2-144" fmla="*/ 450057 h 1807368"/>
              <a:gd name="connsiteX3-145" fmla="*/ 3574257 w 3574257"/>
              <a:gd name="connsiteY3-146" fmla="*/ 1807368 h 1807368"/>
              <a:gd name="connsiteX4-147" fmla="*/ 2382 w 3574257"/>
              <a:gd name="connsiteY4-148" fmla="*/ 1807368 h 1807368"/>
              <a:gd name="connsiteX0-149" fmla="*/ 2382 w 3574257"/>
              <a:gd name="connsiteY0-150" fmla="*/ 1809749 h 1809749"/>
              <a:gd name="connsiteX1-151" fmla="*/ 0 w 3574257"/>
              <a:gd name="connsiteY1-152" fmla="*/ 2381 h 1809749"/>
              <a:gd name="connsiteX2-153" fmla="*/ 2038351 w 3574257"/>
              <a:gd name="connsiteY2-154" fmla="*/ 0 h 1809749"/>
              <a:gd name="connsiteX3-155" fmla="*/ 3574257 w 3574257"/>
              <a:gd name="connsiteY3-156" fmla="*/ 1809749 h 1809749"/>
              <a:gd name="connsiteX4-157" fmla="*/ 2382 w 3574257"/>
              <a:gd name="connsiteY4-158" fmla="*/ 1809749 h 1809749"/>
              <a:gd name="connsiteX0-159" fmla="*/ 2382 w 3574257"/>
              <a:gd name="connsiteY0-160" fmla="*/ 1807368 h 1807368"/>
              <a:gd name="connsiteX1-161" fmla="*/ 0 w 3574257"/>
              <a:gd name="connsiteY1-162" fmla="*/ 0 h 1807368"/>
              <a:gd name="connsiteX2-163" fmla="*/ 1657351 w 3574257"/>
              <a:gd name="connsiteY2-164" fmla="*/ 230982 h 1807368"/>
              <a:gd name="connsiteX3-165" fmla="*/ 3574257 w 3574257"/>
              <a:gd name="connsiteY3-166" fmla="*/ 1807368 h 1807368"/>
              <a:gd name="connsiteX4-167" fmla="*/ 2382 w 3574257"/>
              <a:gd name="connsiteY4-168" fmla="*/ 1807368 h 1807368"/>
              <a:gd name="connsiteX0-169" fmla="*/ 2382 w 3574257"/>
              <a:gd name="connsiteY0-170" fmla="*/ 1807368 h 1807368"/>
              <a:gd name="connsiteX1-171" fmla="*/ 0 w 3574257"/>
              <a:gd name="connsiteY1-172" fmla="*/ 0 h 1807368"/>
              <a:gd name="connsiteX2-173" fmla="*/ 2040732 w 3574257"/>
              <a:gd name="connsiteY2-174" fmla="*/ 2382 h 1807368"/>
              <a:gd name="connsiteX3-175" fmla="*/ 3574257 w 3574257"/>
              <a:gd name="connsiteY3-176" fmla="*/ 1807368 h 1807368"/>
              <a:gd name="connsiteX4-177" fmla="*/ 2382 w 3574257"/>
              <a:gd name="connsiteY4-178" fmla="*/ 1807368 h 1807368"/>
              <a:gd name="connsiteX0-179" fmla="*/ 2382 w 3574257"/>
              <a:gd name="connsiteY0-180" fmla="*/ 1807368 h 1807368"/>
              <a:gd name="connsiteX1-181" fmla="*/ 0 w 3574257"/>
              <a:gd name="connsiteY1-182" fmla="*/ 0 h 1807368"/>
              <a:gd name="connsiteX2-183" fmla="*/ 1774032 w 3574257"/>
              <a:gd name="connsiteY2-184" fmla="*/ 161925 h 1807368"/>
              <a:gd name="connsiteX3-185" fmla="*/ 3574257 w 3574257"/>
              <a:gd name="connsiteY3-186" fmla="*/ 1807368 h 1807368"/>
              <a:gd name="connsiteX4-187" fmla="*/ 2382 w 3574257"/>
              <a:gd name="connsiteY4-188" fmla="*/ 1807368 h 1807368"/>
              <a:gd name="connsiteX0-189" fmla="*/ 2382 w 3574257"/>
              <a:gd name="connsiteY0-190" fmla="*/ 1807368 h 1807368"/>
              <a:gd name="connsiteX1-191" fmla="*/ 0 w 3574257"/>
              <a:gd name="connsiteY1-192" fmla="*/ 0 h 1807368"/>
              <a:gd name="connsiteX2-193" fmla="*/ 1969294 w 3574257"/>
              <a:gd name="connsiteY2-194" fmla="*/ 21432 h 1807368"/>
              <a:gd name="connsiteX3-195" fmla="*/ 3574257 w 3574257"/>
              <a:gd name="connsiteY3-196" fmla="*/ 1807368 h 1807368"/>
              <a:gd name="connsiteX4-197" fmla="*/ 2382 w 3574257"/>
              <a:gd name="connsiteY4-198" fmla="*/ 1807368 h 1807368"/>
              <a:gd name="connsiteX0-199" fmla="*/ 2382 w 3574257"/>
              <a:gd name="connsiteY0-200" fmla="*/ 1807368 h 1807368"/>
              <a:gd name="connsiteX1-201" fmla="*/ 0 w 3574257"/>
              <a:gd name="connsiteY1-202" fmla="*/ 0 h 1807368"/>
              <a:gd name="connsiteX2-203" fmla="*/ 1819275 w 3574257"/>
              <a:gd name="connsiteY2-204" fmla="*/ 200026 h 1807368"/>
              <a:gd name="connsiteX3-205" fmla="*/ 3574257 w 3574257"/>
              <a:gd name="connsiteY3-206" fmla="*/ 1807368 h 1807368"/>
              <a:gd name="connsiteX4-207" fmla="*/ 2382 w 3574257"/>
              <a:gd name="connsiteY4-208" fmla="*/ 1807368 h 1807368"/>
              <a:gd name="connsiteX0-209" fmla="*/ 2382 w 3574257"/>
              <a:gd name="connsiteY0-210" fmla="*/ 1807368 h 1807368"/>
              <a:gd name="connsiteX1-211" fmla="*/ 0 w 3574257"/>
              <a:gd name="connsiteY1-212" fmla="*/ 0 h 1807368"/>
              <a:gd name="connsiteX2-213" fmla="*/ 2045494 w 3574257"/>
              <a:gd name="connsiteY2-214" fmla="*/ 1 h 1807368"/>
              <a:gd name="connsiteX3-215" fmla="*/ 3574257 w 3574257"/>
              <a:gd name="connsiteY3-216" fmla="*/ 1807368 h 1807368"/>
              <a:gd name="connsiteX4-217" fmla="*/ 2382 w 3574257"/>
              <a:gd name="connsiteY4-218" fmla="*/ 1807368 h 180736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5051307"/>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 name="connsiteX0-111" fmla="*/ 0 w 3352800"/>
              <a:gd name="connsiteY0-112" fmla="*/ 2002631 h 2002631"/>
              <a:gd name="connsiteX1-113" fmla="*/ 754045 w 3352800"/>
              <a:gd name="connsiteY1-114" fmla="*/ 1468326 h 2002631"/>
              <a:gd name="connsiteX2-115" fmla="*/ 3352800 w 3352800"/>
              <a:gd name="connsiteY2-116" fmla="*/ 0 h 2002631"/>
              <a:gd name="connsiteX3-117" fmla="*/ 3352800 w 3352800"/>
              <a:gd name="connsiteY3-118" fmla="*/ 2002631 h 2002631"/>
              <a:gd name="connsiteX4-119" fmla="*/ 0 w 3352800"/>
              <a:gd name="connsiteY4-120" fmla="*/ 2002631 h 2002631"/>
              <a:gd name="connsiteX0-121" fmla="*/ 0 w 3352800"/>
              <a:gd name="connsiteY0-122" fmla="*/ 534305 h 534305"/>
              <a:gd name="connsiteX1-123" fmla="*/ 754045 w 3352800"/>
              <a:gd name="connsiteY1-124" fmla="*/ 0 h 534305"/>
              <a:gd name="connsiteX2-125" fmla="*/ 3352800 w 3352800"/>
              <a:gd name="connsiteY2-126" fmla="*/ 7687 h 534305"/>
              <a:gd name="connsiteX3-127" fmla="*/ 3352800 w 3352800"/>
              <a:gd name="connsiteY3-128" fmla="*/ 534305 h 534305"/>
              <a:gd name="connsiteX4-129" fmla="*/ 0 w 3352800"/>
              <a:gd name="connsiteY4-130" fmla="*/ 534305 h 534305"/>
              <a:gd name="connsiteX0-131" fmla="*/ 0 w 3352800"/>
              <a:gd name="connsiteY0-132" fmla="*/ 534305 h 534305"/>
              <a:gd name="connsiteX1-133" fmla="*/ 754045 w 3352800"/>
              <a:gd name="connsiteY1-134" fmla="*/ 0 h 534305"/>
              <a:gd name="connsiteX2-135" fmla="*/ 3352800 w 3352800"/>
              <a:gd name="connsiteY2-136" fmla="*/ 7687 h 534305"/>
              <a:gd name="connsiteX3-137" fmla="*/ 3352800 w 3352800"/>
              <a:gd name="connsiteY3-138" fmla="*/ 534305 h 534305"/>
              <a:gd name="connsiteX4-139" fmla="*/ 0 w 3352800"/>
              <a:gd name="connsiteY4-140" fmla="*/ 534305 h 534305"/>
              <a:gd name="connsiteX0-141" fmla="*/ 0 w 3352800"/>
              <a:gd name="connsiteY0-142" fmla="*/ 526618 h 526618"/>
              <a:gd name="connsiteX1-143" fmla="*/ 980611 w 3352800"/>
              <a:gd name="connsiteY1-144" fmla="*/ 93681 h 526618"/>
              <a:gd name="connsiteX2-145" fmla="*/ 3352800 w 3352800"/>
              <a:gd name="connsiteY2-146" fmla="*/ 0 h 526618"/>
              <a:gd name="connsiteX3-147" fmla="*/ 3352800 w 3352800"/>
              <a:gd name="connsiteY3-148" fmla="*/ 526618 h 526618"/>
              <a:gd name="connsiteX4-149" fmla="*/ 0 w 3352800"/>
              <a:gd name="connsiteY4-150" fmla="*/ 526618 h 526618"/>
              <a:gd name="connsiteX0-151" fmla="*/ 0 w 3352800"/>
              <a:gd name="connsiteY0-152" fmla="*/ 526888 h 526888"/>
              <a:gd name="connsiteX1-153" fmla="*/ 744735 w 3352800"/>
              <a:gd name="connsiteY1-154" fmla="*/ 0 h 526888"/>
              <a:gd name="connsiteX2-155" fmla="*/ 3352800 w 3352800"/>
              <a:gd name="connsiteY2-156" fmla="*/ 270 h 526888"/>
              <a:gd name="connsiteX3-157" fmla="*/ 3352800 w 3352800"/>
              <a:gd name="connsiteY3-158" fmla="*/ 526888 h 526888"/>
              <a:gd name="connsiteX4-159" fmla="*/ 0 w 3352800"/>
              <a:gd name="connsiteY4-160" fmla="*/ 526888 h 526888"/>
              <a:gd name="connsiteX0-161" fmla="*/ 0 w 3352800"/>
              <a:gd name="connsiteY0-162" fmla="*/ 526618 h 526618"/>
              <a:gd name="connsiteX1-163" fmla="*/ 811948 w 3352800"/>
              <a:gd name="connsiteY1-164" fmla="*/ 60921 h 526618"/>
              <a:gd name="connsiteX2-165" fmla="*/ 3352800 w 3352800"/>
              <a:gd name="connsiteY2-166" fmla="*/ 0 h 526618"/>
              <a:gd name="connsiteX3-167" fmla="*/ 3352800 w 3352800"/>
              <a:gd name="connsiteY3-168" fmla="*/ 526618 h 526618"/>
              <a:gd name="connsiteX4-169" fmla="*/ 0 w 3352800"/>
              <a:gd name="connsiteY4-170" fmla="*/ 526618 h 526618"/>
              <a:gd name="connsiteX0-171" fmla="*/ 0 w 3352800"/>
              <a:gd name="connsiteY0-172" fmla="*/ 527584 h 527584"/>
              <a:gd name="connsiteX1-173" fmla="*/ 751718 w 3352800"/>
              <a:gd name="connsiteY1-174" fmla="*/ 0 h 527584"/>
              <a:gd name="connsiteX2-175" fmla="*/ 3352800 w 3352800"/>
              <a:gd name="connsiteY2-176" fmla="*/ 966 h 527584"/>
              <a:gd name="connsiteX3-177" fmla="*/ 3352800 w 3352800"/>
              <a:gd name="connsiteY3-178" fmla="*/ 527584 h 527584"/>
              <a:gd name="connsiteX4-179" fmla="*/ 0 w 3352800"/>
              <a:gd name="connsiteY4-180" fmla="*/ 527584 h 527584"/>
              <a:gd name="connsiteX0-181" fmla="*/ 0 w 3352800"/>
              <a:gd name="connsiteY0-182" fmla="*/ 527584 h 527584"/>
              <a:gd name="connsiteX1-183" fmla="*/ 751718 w 3352800"/>
              <a:gd name="connsiteY1-184" fmla="*/ 0 h 527584"/>
              <a:gd name="connsiteX2-185" fmla="*/ 3241069 w 3352800"/>
              <a:gd name="connsiteY2-186" fmla="*/ 94144 h 527584"/>
              <a:gd name="connsiteX3-187" fmla="*/ 3352800 w 3352800"/>
              <a:gd name="connsiteY3-188" fmla="*/ 527584 h 527584"/>
              <a:gd name="connsiteX4-189" fmla="*/ 0 w 3352800"/>
              <a:gd name="connsiteY4-190" fmla="*/ 527584 h 527584"/>
              <a:gd name="connsiteX0-191" fmla="*/ 0 w 3352800"/>
              <a:gd name="connsiteY0-192" fmla="*/ 527584 h 527584"/>
              <a:gd name="connsiteX1-193" fmla="*/ 751718 w 3352800"/>
              <a:gd name="connsiteY1-194" fmla="*/ 0 h 527584"/>
              <a:gd name="connsiteX2-195" fmla="*/ 3352800 w 3352800"/>
              <a:gd name="connsiteY2-196" fmla="*/ 271 h 527584"/>
              <a:gd name="connsiteX3-197" fmla="*/ 3352800 w 3352800"/>
              <a:gd name="connsiteY3-198" fmla="*/ 527584 h 527584"/>
              <a:gd name="connsiteX4-199" fmla="*/ 0 w 3352800"/>
              <a:gd name="connsiteY4-200" fmla="*/ 527584 h 527584"/>
              <a:gd name="connsiteX0-201" fmla="*/ 0 w 3352800"/>
              <a:gd name="connsiteY0-202" fmla="*/ 527313 h 527313"/>
              <a:gd name="connsiteX1-203" fmla="*/ 900984 w 3352800"/>
              <a:gd name="connsiteY1-204" fmla="*/ 97774 h 527313"/>
              <a:gd name="connsiteX2-205" fmla="*/ 3352800 w 3352800"/>
              <a:gd name="connsiteY2-206" fmla="*/ 0 h 527313"/>
              <a:gd name="connsiteX3-207" fmla="*/ 3352800 w 3352800"/>
              <a:gd name="connsiteY3-208" fmla="*/ 527313 h 527313"/>
              <a:gd name="connsiteX4-209" fmla="*/ 0 w 3352800"/>
              <a:gd name="connsiteY4-210" fmla="*/ 527313 h 527313"/>
              <a:gd name="connsiteX0-211" fmla="*/ 0 w 3352800"/>
              <a:gd name="connsiteY0-212" fmla="*/ 527584 h 527584"/>
              <a:gd name="connsiteX1-213" fmla="*/ 748227 w 3352800"/>
              <a:gd name="connsiteY1-214" fmla="*/ 0 h 527584"/>
              <a:gd name="connsiteX2-215" fmla="*/ 3352800 w 3352800"/>
              <a:gd name="connsiteY2-216" fmla="*/ 271 h 527584"/>
              <a:gd name="connsiteX3-217" fmla="*/ 3352800 w 3352800"/>
              <a:gd name="connsiteY3-218" fmla="*/ 527584 h 527584"/>
              <a:gd name="connsiteX4-219" fmla="*/ 0 w 3352800"/>
              <a:gd name="connsiteY4-220" fmla="*/ 527584 h 5275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643"/>
            <a:ext cx="1002792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B19A64F6-3647-42BB-B522-81A5864075AE}" type="datetimeFigureOut">
              <a:rPr lang="en-US" smtClean="0"/>
              <a:t>9/10/2021</a:t>
            </a:fld>
            <a:endParaRPr lang="en-US"/>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EA590D4C-7835-4F25-A9AF-39C923B7988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anose="020B0604020202020204" pitchFamily="34" charset="0"/>
        <a:buNone/>
        <a:defRPr sz="1600" b="1" kern="1200">
          <a:solidFill>
            <a:schemeClr val="tx1"/>
          </a:solidFill>
          <a:latin typeface="+mn-lt"/>
          <a:ea typeface="+mn-ea"/>
          <a:cs typeface="+mn-cs"/>
        </a:defRPr>
      </a:lvl1pPr>
      <a:lvl2pPr marL="173990" indent="-173990"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402590" indent="-164465"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3pPr>
      <a:lvl4pPr marL="631190" indent="-164465"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4pPr>
      <a:lvl5pPr marL="859790" indent="-173990"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5pPr>
      <a:lvl6pPr marL="1097280" indent="-173990"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6pPr>
      <a:lvl7pPr marL="1353185" indent="-164465"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7pPr>
      <a:lvl8pPr marL="1581785" indent="-164465"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8pPr>
      <a:lvl9pPr marL="1791970" indent="-164465"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smtClean="0"/>
              <a:t>Click to edit Master title style</a:t>
            </a:r>
            <a:endParaRPr lang="vi-VN" smtClean="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p:cNvSpPr>
            <a:spLocks noGrp="1"/>
          </p:cNvSpPr>
          <p:nvPr>
            <p:ph type="dt" sz="half" idx="2"/>
          </p:nvPr>
        </p:nvSpPr>
        <p:spPr>
          <a:xfrm>
            <a:off x="609600" y="6356367"/>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1CC912F-05DF-49A9-8858-992997E49423}"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67"/>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67"/>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CB94E44-FF3D-4F03-B02A-A9B0F1F8325F}" type="slidenum">
              <a:rPr lang="vi-VN">
                <a:solidFill>
                  <a:prstClr val="black">
                    <a:tint val="75000"/>
                  </a:prstClr>
                </a:solidFill>
              </a:rPr>
              <a:t>‹#›</a:t>
            </a:fld>
            <a:endParaRPr lang="vi-V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smtClean="0"/>
              <a:t>Click to edit Master title style</a:t>
            </a:r>
            <a:endParaRPr lang="vi-VN" smtClean="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1CC912F-05DF-49A9-8858-992997E49423}"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CB94E44-FF3D-4F03-B02A-A9B0F1F8325F}" type="slidenum">
              <a:rPr lang="vi-VN">
                <a:solidFill>
                  <a:prstClr val="black">
                    <a:tint val="75000"/>
                  </a:prstClr>
                </a:solidFill>
              </a:rPr>
              <a:t>‹#›</a:t>
            </a:fld>
            <a:endParaRPr lang="vi-V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smtClean="0"/>
              <a:t>Click to edit Master title style</a:t>
            </a:r>
            <a:endParaRPr lang="vi-VN" smtClean="0"/>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1CC912F-05DF-49A9-8858-992997E49423}" type="datetimeFigureOut">
              <a:rPr lang="vi-VN">
                <a:solidFill>
                  <a:prstClr val="black">
                    <a:tint val="75000"/>
                  </a:prstClr>
                </a:solidFill>
              </a:rPr>
              <a:t>10/09/2021</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CB94E44-FF3D-4F03-B02A-A9B0F1F8325F}" type="slidenum">
              <a:rPr lang="vi-VN">
                <a:solidFill>
                  <a:prstClr val="black">
                    <a:tint val="75000"/>
                  </a:prstClr>
                </a:solidFill>
              </a:rPr>
              <a:t>‹#›</a:t>
            </a:fld>
            <a:endParaRPr lang="vi-V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a:fillRect/>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4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710389" y="5337778"/>
            <a:ext cx="4700294" cy="8312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2000" b="1" smtClean="0">
                <a:solidFill>
                  <a:srgbClr val="00B050"/>
                </a:solidFill>
                <a:latin typeface="Times New Roman" panose="02020603050405020304" pitchFamily="18" charset="0"/>
                <a:cs typeface="Times New Roman" panose="02020603050405020304" pitchFamily="18" charset="0"/>
              </a:rPr>
              <a:t>Giáo viên thực hiện</a:t>
            </a:r>
            <a:r>
              <a:rPr lang="vi-VN" sz="2800" b="1" smtClean="0">
                <a:solidFill>
                  <a:srgbClr val="00B050"/>
                </a:solidFill>
                <a:latin typeface="Times New Roman" panose="02020603050405020304" pitchFamily="18" charset="0"/>
                <a:cs typeface="Times New Roman" panose="02020603050405020304" pitchFamily="18" charset="0"/>
              </a:rPr>
              <a:t/>
            </a:r>
            <a:br>
              <a:rPr lang="vi-VN" sz="2800" b="1" smtClean="0">
                <a:solidFill>
                  <a:srgbClr val="00B050"/>
                </a:solidFill>
                <a:latin typeface="Times New Roman" panose="02020603050405020304" pitchFamily="18" charset="0"/>
                <a:cs typeface="Times New Roman" panose="02020603050405020304" pitchFamily="18" charset="0"/>
              </a:rPr>
            </a:br>
            <a:r>
              <a:rPr lang="vi-VN" sz="2800" b="1" smtClean="0">
                <a:solidFill>
                  <a:srgbClr val="00B050"/>
                </a:solidFill>
                <a:latin typeface="Times New Roman" panose="02020603050405020304" pitchFamily="18" charset="0"/>
                <a:cs typeface="Times New Roman" panose="02020603050405020304" pitchFamily="18" charset="0"/>
              </a:rPr>
              <a:t>Vũ Lê Xuân Quỳnh</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302939" y="613453"/>
            <a:ext cx="9869214" cy="1300766"/>
          </a:xfrm>
          <a:prstGeom prst="rect">
            <a:avLst/>
          </a:prstGeom>
          <a:solidFill>
            <a:srgbClr val="FFB6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6000" b="1" dirty="0" smtClean="0">
                <a:latin typeface="Times New Roman" panose="02020603050405020304" pitchFamily="18" charset="0"/>
                <a:cs typeface="Times New Roman" panose="02020603050405020304" pitchFamily="18" charset="0"/>
              </a:rPr>
              <a:t>KHỐI 6 - TUẦN </a:t>
            </a:r>
            <a:r>
              <a:rPr lang="vi-VN" sz="6000" b="1" dirty="0">
                <a:latin typeface="Times New Roman" panose="02020603050405020304" pitchFamily="18" charset="0"/>
                <a:cs typeface="Times New Roman" panose="02020603050405020304" pitchFamily="18" charset="0"/>
              </a:rPr>
              <a:t>1: TIẾT </a:t>
            </a:r>
            <a:r>
              <a:rPr lang="vi-VN" sz="6000" b="1" dirty="0" smtClean="0">
                <a:latin typeface="Times New Roman" panose="02020603050405020304" pitchFamily="18" charset="0"/>
                <a:cs typeface="Times New Roman" panose="02020603050405020304" pitchFamily="18" charset="0"/>
              </a:rPr>
              <a:t>1-2</a:t>
            </a:r>
            <a:endParaRPr lang="vi-VN" sz="6000" b="1" dirty="0">
              <a:latin typeface="Times New Roman" panose="02020603050405020304" pitchFamily="18" charset="0"/>
              <a:cs typeface="Times New Roman" panose="02020603050405020304" pitchFamily="18" charset="0"/>
            </a:endParaRPr>
          </a:p>
        </p:txBody>
      </p:sp>
      <p:sp>
        <p:nvSpPr>
          <p:cNvPr id="5" name="Subtitle 6"/>
          <p:cNvSpPr txBox="1">
            <a:spLocks/>
          </p:cNvSpPr>
          <p:nvPr/>
        </p:nvSpPr>
        <p:spPr>
          <a:xfrm>
            <a:off x="1327364" y="2362982"/>
            <a:ext cx="2124453" cy="61886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sz="3200" b="1" u="sng" dirty="0" smtClean="0">
                <a:solidFill>
                  <a:srgbClr val="FF0000"/>
                </a:solidFill>
                <a:latin typeface="Times New Roman" panose="02020603050405020304" pitchFamily="18" charset="0"/>
                <a:cs typeface="Times New Roman" panose="02020603050405020304" pitchFamily="18" charset="0"/>
              </a:rPr>
              <a:t>TÊN BÀI</a:t>
            </a:r>
            <a:r>
              <a:rPr lang="vi-VN" sz="3200" b="1" dirty="0" smtClean="0">
                <a:solidFill>
                  <a:srgbClr val="FF0000"/>
                </a:solidFill>
                <a:latin typeface="Times New Roman" panose="02020603050405020304" pitchFamily="18" charset="0"/>
                <a:cs typeface="Times New Roman" panose="02020603050405020304" pitchFamily="18" charset="0"/>
              </a:rPr>
              <a:t>:</a:t>
            </a:r>
          </a:p>
        </p:txBody>
      </p:sp>
      <p:sp>
        <p:nvSpPr>
          <p:cNvPr id="6" name="Subtitle 2"/>
          <p:cNvSpPr txBox="1">
            <a:spLocks/>
          </p:cNvSpPr>
          <p:nvPr/>
        </p:nvSpPr>
        <p:spPr>
          <a:xfrm>
            <a:off x="1327364" y="3055405"/>
            <a:ext cx="10097037" cy="2421912"/>
          </a:xfrm>
          <a:prstGeom prst="rect">
            <a:avLst/>
          </a:prstGeom>
        </p:spPr>
        <p:txBody>
          <a:bodyPr vert="horz" lIns="91440" tIns="45720" rIns="91440" bIns="4572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r>
              <a:rPr lang="vi-VN" sz="4000" b="1" dirty="0" smtClean="0">
                <a:solidFill>
                  <a:srgbClr val="0070C0"/>
                </a:solidFill>
                <a:latin typeface="Times New Roman" panose="02020603050405020304" pitchFamily="18" charset="0"/>
                <a:cs typeface="Times New Roman" panose="02020603050405020304" pitchFamily="18" charset="0"/>
              </a:rPr>
              <a:t>CHẾ ĐỘ DIINH DƯỠNG TRONG TẬP LUYỆN TDTT</a:t>
            </a:r>
            <a:endParaRPr lang="vi-VN" sz="4000" b="1" dirty="0" smtClean="0">
              <a:solidFill>
                <a:srgbClr val="0070C0"/>
              </a:solidFill>
              <a:latin typeface="Times New Roman" panose="02020603050405020304" pitchFamily="18" charset="0"/>
              <a:cs typeface="Times New Roman" panose="02020603050405020304" pitchFamily="18" charset="0"/>
            </a:endParaRPr>
          </a:p>
          <a:p>
            <a:pPr algn="ctr"/>
            <a:r>
              <a:rPr lang="vi-VN" sz="4000" b="1" dirty="0" smtClean="0">
                <a:solidFill>
                  <a:srgbClr val="0070C0"/>
                </a:solidFill>
                <a:latin typeface="Times New Roman" panose="02020603050405020304" pitchFamily="18" charset="0"/>
                <a:cs typeface="Times New Roman" panose="02020603050405020304" pitchFamily="18" charset="0"/>
              </a:rPr>
              <a:t>BÀI THỂ DỤC LIÊN HOÀN – CHẠY BỀN</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7762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E6E6"/>
        </a:solidFill>
        <a:effectLst/>
      </p:bgPr>
    </p:bg>
    <p:spTree>
      <p:nvGrpSpPr>
        <p:cNvPr id="1" name=""/>
        <p:cNvGrpSpPr/>
        <p:nvPr/>
      </p:nvGrpSpPr>
      <p:grpSpPr>
        <a:xfrm>
          <a:off x="0" y="0"/>
          <a:ext cx="0" cy="0"/>
          <a:chOff x="0" y="0"/>
          <a:chExt cx="0" cy="0"/>
        </a:xfrm>
      </p:grpSpPr>
      <p:sp>
        <p:nvSpPr>
          <p:cNvPr id="2" name="Rectangle 1"/>
          <p:cNvSpPr/>
          <p:nvPr/>
        </p:nvSpPr>
        <p:spPr>
          <a:xfrm>
            <a:off x="435016" y="274325"/>
            <a:ext cx="11370297" cy="6413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285502" y="274325"/>
            <a:ext cx="2151483" cy="1023417"/>
            <a:chOff x="4802221" y="0"/>
            <a:chExt cx="2137812" cy="1176526"/>
          </a:xfrm>
        </p:grpSpPr>
        <p:sp>
          <p:nvSpPr>
            <p:cNvPr id="11" name="Oval 10"/>
            <p:cNvSpPr/>
            <p:nvPr/>
          </p:nvSpPr>
          <p:spPr>
            <a:xfrm>
              <a:off x="4802221" y="0"/>
              <a:ext cx="2137812" cy="1176526"/>
            </a:xfrm>
            <a:prstGeom prst="ellipse">
              <a:avLst/>
            </a:prstGeom>
            <a:solidFill>
              <a:schemeClr val="bg1"/>
            </a:solidFill>
            <a:ln w="76200">
              <a:solidFill>
                <a:srgbClr val="FFA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964346" y="137139"/>
              <a:ext cx="1821775" cy="987319"/>
            </a:xfrm>
            <a:prstGeom prst="ellipse">
              <a:avLst/>
            </a:prstGeom>
            <a:solidFill>
              <a:srgbClr val="FFA29B"/>
            </a:solidFill>
            <a:ln w="57150">
              <a:solidFill>
                <a:srgbClr val="FFA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448664" y="534496"/>
            <a:ext cx="1833424" cy="646331"/>
          </a:xfrm>
          <a:prstGeom prst="rect">
            <a:avLst/>
          </a:prstGeom>
          <a:noFill/>
        </p:spPr>
        <p:txBody>
          <a:bodyPr wrap="square" rtlCol="0">
            <a:spAutoFit/>
          </a:bodyPr>
          <a:lstStyle/>
          <a:p>
            <a:pPr algn="ctr"/>
            <a:r>
              <a:rPr lang="en-US" b="1" dirty="0">
                <a:solidFill>
                  <a:schemeClr val="bg1"/>
                </a:solidFill>
                <a:effectLst>
                  <a:outerShdw blurRad="50800" dist="76200" algn="l" rotWithShape="0">
                    <a:prstClr val="black">
                      <a:alpha val="40000"/>
                    </a:prstClr>
                  </a:outerShdw>
                </a:effectLst>
                <a:ea typeface="YouYuan" panose="02010509060101010101" pitchFamily="49" charset="-122"/>
              </a:rPr>
              <a:t>BÀI THỂ DỤC </a:t>
            </a:r>
          </a:p>
          <a:p>
            <a:pPr algn="ctr"/>
            <a:r>
              <a:rPr lang="en-US" b="1" dirty="0">
                <a:solidFill>
                  <a:schemeClr val="bg1"/>
                </a:solidFill>
                <a:effectLst>
                  <a:outerShdw blurRad="50800" dist="76200" algn="l" rotWithShape="0">
                    <a:prstClr val="black">
                      <a:alpha val="40000"/>
                    </a:prstClr>
                  </a:outerShdw>
                </a:effectLst>
                <a:ea typeface="YouYuan" panose="02010509060101010101" pitchFamily="49" charset="-122"/>
              </a:rPr>
              <a:t>LIÊN HOÀN</a:t>
            </a:r>
            <a:endParaRPr lang="en-US" dirty="0">
              <a:solidFill>
                <a:schemeClr val="bg1"/>
              </a:solidFill>
              <a:effectLst>
                <a:outerShdw blurRad="50800" dist="76200" algn="l" rotWithShape="0">
                  <a:prstClr val="black">
                    <a:alpha val="40000"/>
                  </a:prstClr>
                </a:outerShdw>
              </a:effectLst>
            </a:endParaRPr>
          </a:p>
        </p:txBody>
      </p:sp>
      <p:sp>
        <p:nvSpPr>
          <p:cNvPr id="20" name="TextBox 19"/>
          <p:cNvSpPr txBox="1"/>
          <p:nvPr/>
        </p:nvSpPr>
        <p:spPr>
          <a:xfrm>
            <a:off x="643384" y="1336444"/>
            <a:ext cx="1949691" cy="369332"/>
          </a:xfrm>
          <a:prstGeom prst="rect">
            <a:avLst/>
          </a:prstGeom>
          <a:noFill/>
        </p:spPr>
        <p:txBody>
          <a:bodyPr wrap="square" rtlCol="0">
            <a:spAutoFit/>
          </a:bodyPr>
          <a:lstStyle/>
          <a:p>
            <a:r>
              <a:rPr lang="en-US" b="1" dirty="0" err="1"/>
              <a:t>Từ</a:t>
            </a:r>
            <a:r>
              <a:rPr lang="en-US" b="1" dirty="0"/>
              <a:t> </a:t>
            </a:r>
            <a:r>
              <a:rPr lang="en-US" b="1" dirty="0" err="1"/>
              <a:t>nhịp</a:t>
            </a:r>
            <a:r>
              <a:rPr lang="en-US" b="1" dirty="0"/>
              <a:t> </a:t>
            </a:r>
            <a:r>
              <a:rPr lang="en-US" b="1"/>
              <a:t>1 </a:t>
            </a:r>
            <a:r>
              <a:rPr lang="vi-VN" b="1" smtClean="0"/>
              <a:t>- &gt; </a:t>
            </a:r>
            <a:r>
              <a:rPr lang="en-US" b="1" smtClean="0"/>
              <a:t>12</a:t>
            </a:r>
            <a:endParaRPr lang="en-US" b="1" dirty="0"/>
          </a:p>
        </p:txBody>
      </p:sp>
      <p:pic>
        <p:nvPicPr>
          <p:cNvPr id="23" name="Picture 22"/>
          <p:cNvPicPr>
            <a:picLocks noChangeAspect="1"/>
          </p:cNvPicPr>
          <p:nvPr/>
        </p:nvPicPr>
        <p:blipFill>
          <a:blip r:embed="rId2"/>
          <a:stretch>
            <a:fillRect/>
          </a:stretch>
        </p:blipFill>
        <p:spPr>
          <a:xfrm>
            <a:off x="2682172" y="597490"/>
            <a:ext cx="1684348" cy="3555232"/>
          </a:xfrm>
          <a:prstGeom prst="rect">
            <a:avLst/>
          </a:prstGeom>
        </p:spPr>
      </p:pic>
      <p:pic>
        <p:nvPicPr>
          <p:cNvPr id="24" name="Picture 23"/>
          <p:cNvPicPr>
            <a:picLocks noChangeAspect="1"/>
          </p:cNvPicPr>
          <p:nvPr/>
        </p:nvPicPr>
        <p:blipFill>
          <a:blip r:embed="rId3"/>
          <a:stretch>
            <a:fillRect/>
          </a:stretch>
        </p:blipFill>
        <p:spPr>
          <a:xfrm>
            <a:off x="4618411" y="857661"/>
            <a:ext cx="1864017" cy="3515678"/>
          </a:xfrm>
          <a:prstGeom prst="rect">
            <a:avLst/>
          </a:prstGeom>
        </p:spPr>
      </p:pic>
      <p:pic>
        <p:nvPicPr>
          <p:cNvPr id="25" name="Picture 24"/>
          <p:cNvPicPr>
            <a:picLocks noChangeAspect="1"/>
          </p:cNvPicPr>
          <p:nvPr/>
        </p:nvPicPr>
        <p:blipFill>
          <a:blip r:embed="rId4"/>
          <a:stretch>
            <a:fillRect/>
          </a:stretch>
        </p:blipFill>
        <p:spPr>
          <a:xfrm>
            <a:off x="6852314" y="560205"/>
            <a:ext cx="2229436" cy="3515678"/>
          </a:xfrm>
          <a:prstGeom prst="rect">
            <a:avLst/>
          </a:prstGeom>
        </p:spPr>
      </p:pic>
      <p:pic>
        <p:nvPicPr>
          <p:cNvPr id="26" name="Picture 25"/>
          <p:cNvPicPr>
            <a:picLocks noChangeAspect="1"/>
          </p:cNvPicPr>
          <p:nvPr/>
        </p:nvPicPr>
        <p:blipFill>
          <a:blip r:embed="rId5"/>
          <a:stretch>
            <a:fillRect/>
          </a:stretch>
        </p:blipFill>
        <p:spPr>
          <a:xfrm>
            <a:off x="9836790" y="833762"/>
            <a:ext cx="1314273" cy="3352579"/>
          </a:xfrm>
          <a:prstGeom prst="rect">
            <a:avLst/>
          </a:prstGeom>
        </p:spPr>
      </p:pic>
      <p:pic>
        <p:nvPicPr>
          <p:cNvPr id="27" name="Picture 26"/>
          <p:cNvPicPr>
            <a:picLocks noChangeAspect="1"/>
          </p:cNvPicPr>
          <p:nvPr/>
        </p:nvPicPr>
        <p:blipFill>
          <a:blip r:embed="rId6"/>
          <a:stretch>
            <a:fillRect/>
          </a:stretch>
        </p:blipFill>
        <p:spPr>
          <a:xfrm>
            <a:off x="970540" y="2039295"/>
            <a:ext cx="1031672" cy="3020156"/>
          </a:xfrm>
          <a:prstGeom prst="rect">
            <a:avLst/>
          </a:prstGeom>
        </p:spPr>
      </p:pic>
      <p:grpSp>
        <p:nvGrpSpPr>
          <p:cNvPr id="31" name="Group 30"/>
          <p:cNvGrpSpPr/>
          <p:nvPr/>
        </p:nvGrpSpPr>
        <p:grpSpPr>
          <a:xfrm>
            <a:off x="681333" y="5103436"/>
            <a:ext cx="1268227" cy="1238977"/>
            <a:chOff x="804392" y="5151570"/>
            <a:chExt cx="1268227" cy="1238977"/>
          </a:xfrm>
        </p:grpSpPr>
        <p:sp>
          <p:nvSpPr>
            <p:cNvPr id="29" name="Rectangle: Rounded Corners 28"/>
            <p:cNvSpPr/>
            <p:nvPr/>
          </p:nvSpPr>
          <p:spPr>
            <a:xfrm>
              <a:off x="804392" y="5175336"/>
              <a:ext cx="1268227" cy="1215211"/>
            </a:xfrm>
            <a:prstGeom prst="roundRect">
              <a:avLst/>
            </a:prstGeom>
            <a:solidFill>
              <a:srgbClr val="FFF9AF"/>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
          <p:nvSpPr>
            <p:cNvPr id="30" name="TextBox 29"/>
            <p:cNvSpPr txBox="1"/>
            <p:nvPr/>
          </p:nvSpPr>
          <p:spPr>
            <a:xfrm>
              <a:off x="843301" y="5151570"/>
              <a:ext cx="1190406" cy="1200329"/>
            </a:xfrm>
            <a:prstGeom prst="rect">
              <a:avLst/>
            </a:prstGeom>
            <a:noFill/>
          </p:spPr>
          <p:txBody>
            <a:bodyPr wrap="square" rtlCol="0">
              <a:spAutoFit/>
            </a:bodyPr>
            <a:lstStyle/>
            <a:p>
              <a:pPr algn="ctr"/>
              <a:r>
                <a:rPr lang="en-US" dirty="0" err="1">
                  <a:solidFill>
                    <a:srgbClr val="FF0066"/>
                  </a:solidFill>
                </a:rPr>
                <a:t>Tư</a:t>
              </a:r>
              <a:r>
                <a:rPr lang="en-US" dirty="0">
                  <a:solidFill>
                    <a:srgbClr val="FF0066"/>
                  </a:solidFill>
                </a:rPr>
                <a:t> </a:t>
              </a:r>
              <a:r>
                <a:rPr lang="en-US" dirty="0" err="1">
                  <a:solidFill>
                    <a:srgbClr val="FF0066"/>
                  </a:solidFill>
                </a:rPr>
                <a:t>thế</a:t>
              </a:r>
              <a:r>
                <a:rPr lang="en-US" dirty="0">
                  <a:solidFill>
                    <a:srgbClr val="FF0066"/>
                  </a:solidFill>
                </a:rPr>
                <a:t> </a:t>
              </a:r>
              <a:r>
                <a:rPr lang="en-US" dirty="0" err="1">
                  <a:solidFill>
                    <a:srgbClr val="FF0066"/>
                  </a:solidFill>
                </a:rPr>
                <a:t>chuẩn</a:t>
              </a:r>
              <a:r>
                <a:rPr lang="en-US" dirty="0">
                  <a:solidFill>
                    <a:srgbClr val="FF0066"/>
                  </a:solidFill>
                </a:rPr>
                <a:t> </a:t>
              </a:r>
              <a:r>
                <a:rPr lang="en-US" dirty="0" err="1">
                  <a:solidFill>
                    <a:srgbClr val="FF0066"/>
                  </a:solidFill>
                </a:rPr>
                <a:t>bị</a:t>
              </a:r>
              <a:endParaRPr lang="en-US" dirty="0">
                <a:solidFill>
                  <a:srgbClr val="FF0066"/>
                </a:solidFill>
              </a:endParaRPr>
            </a:p>
            <a:p>
              <a:pPr algn="ctr"/>
              <a:r>
                <a:rPr lang="en-US" dirty="0" err="1"/>
                <a:t>Đứng</a:t>
              </a:r>
              <a:r>
                <a:rPr lang="en-US" dirty="0"/>
                <a:t> </a:t>
              </a:r>
              <a:r>
                <a:rPr lang="en-US" dirty="0" err="1"/>
                <a:t>nghiêm</a:t>
              </a:r>
              <a:r>
                <a:rPr lang="en-US" dirty="0"/>
                <a:t>.</a:t>
              </a:r>
            </a:p>
          </p:txBody>
        </p:sp>
      </p:grpSp>
      <p:grpSp>
        <p:nvGrpSpPr>
          <p:cNvPr id="32" name="Group 31"/>
          <p:cNvGrpSpPr/>
          <p:nvPr/>
        </p:nvGrpSpPr>
        <p:grpSpPr>
          <a:xfrm>
            <a:off x="2227516" y="4197412"/>
            <a:ext cx="2215619" cy="2660588"/>
            <a:chOff x="804392" y="5151571"/>
            <a:chExt cx="1364629" cy="2579877"/>
          </a:xfrm>
        </p:grpSpPr>
        <p:sp>
          <p:nvSpPr>
            <p:cNvPr id="33" name="Rectangle: Rounded Corners 32"/>
            <p:cNvSpPr/>
            <p:nvPr/>
          </p:nvSpPr>
          <p:spPr>
            <a:xfrm>
              <a:off x="804392" y="5175337"/>
              <a:ext cx="1364629" cy="2218644"/>
            </a:xfrm>
            <a:prstGeom prst="roundRect">
              <a:avLst/>
            </a:prstGeom>
            <a:solidFill>
              <a:srgbClr val="FFF9AF"/>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
          <p:nvSpPr>
            <p:cNvPr id="34" name="TextBox 33"/>
            <p:cNvSpPr txBox="1"/>
            <p:nvPr/>
          </p:nvSpPr>
          <p:spPr>
            <a:xfrm>
              <a:off x="804392" y="5151571"/>
              <a:ext cx="1364629" cy="2579877"/>
            </a:xfrm>
            <a:prstGeom prst="rect">
              <a:avLst/>
            </a:prstGeom>
            <a:noFill/>
          </p:spPr>
          <p:txBody>
            <a:bodyPr wrap="square" rtlCol="0">
              <a:spAutoFit/>
            </a:bodyPr>
            <a:lstStyle/>
            <a:p>
              <a:pPr algn="ctr"/>
              <a:r>
                <a:rPr lang="en-US" dirty="0" err="1">
                  <a:solidFill>
                    <a:srgbClr val="FF0066"/>
                  </a:solidFill>
                </a:rPr>
                <a:t>Nhịp</a:t>
              </a:r>
              <a:r>
                <a:rPr lang="en-US" dirty="0">
                  <a:solidFill>
                    <a:srgbClr val="FF0066"/>
                  </a:solidFill>
                </a:rPr>
                <a:t> 1</a:t>
              </a:r>
            </a:p>
            <a:p>
              <a:pPr algn="ctr"/>
              <a:r>
                <a:rPr lang="en-US" dirty="0" err="1"/>
                <a:t>Chân</a:t>
              </a:r>
              <a:r>
                <a:rPr lang="en-US" dirty="0"/>
                <a:t> </a:t>
              </a:r>
              <a:r>
                <a:rPr lang="en-US" dirty="0" err="1"/>
                <a:t>trái</a:t>
              </a:r>
              <a:r>
                <a:rPr lang="en-US" dirty="0"/>
                <a:t> </a:t>
              </a:r>
              <a:r>
                <a:rPr lang="en-US" dirty="0" err="1"/>
                <a:t>bước</a:t>
              </a:r>
              <a:r>
                <a:rPr lang="en-US" dirty="0"/>
                <a:t> sang </a:t>
              </a:r>
              <a:r>
                <a:rPr lang="en-US" dirty="0" err="1"/>
                <a:t>ngang</a:t>
              </a:r>
              <a:r>
                <a:rPr lang="en-US" dirty="0"/>
                <a:t> </a:t>
              </a:r>
              <a:r>
                <a:rPr lang="en-US" dirty="0" err="1"/>
                <a:t>rộng</a:t>
              </a:r>
              <a:r>
                <a:rPr lang="en-US" dirty="0"/>
                <a:t> </a:t>
              </a:r>
              <a:r>
                <a:rPr lang="en-US" dirty="0" err="1"/>
                <a:t>bằng</a:t>
              </a:r>
              <a:r>
                <a:rPr lang="en-US" dirty="0"/>
                <a:t> </a:t>
              </a:r>
              <a:r>
                <a:rPr lang="en-US" dirty="0" err="1"/>
                <a:t>vai</a:t>
              </a:r>
              <a:r>
                <a:rPr lang="en-US" dirty="0"/>
                <a:t>, </a:t>
              </a:r>
              <a:r>
                <a:rPr lang="en-US" dirty="0" err="1"/>
                <a:t>đồng</a:t>
              </a:r>
              <a:r>
                <a:rPr lang="en-US" dirty="0"/>
                <a:t> </a:t>
              </a:r>
              <a:r>
                <a:rPr lang="en-US" dirty="0" err="1"/>
                <a:t>thời</a:t>
              </a:r>
              <a:r>
                <a:rPr lang="en-US" dirty="0"/>
                <a:t> 2 </a:t>
              </a:r>
              <a:r>
                <a:rPr lang="en-US" dirty="0" err="1"/>
                <a:t>tay</a:t>
              </a:r>
              <a:r>
                <a:rPr lang="en-US" dirty="0"/>
                <a:t> </a:t>
              </a:r>
              <a:r>
                <a:rPr lang="en-US" dirty="0" err="1"/>
                <a:t>đưa</a:t>
              </a:r>
              <a:r>
                <a:rPr lang="en-US" dirty="0"/>
                <a:t> </a:t>
              </a:r>
              <a:r>
                <a:rPr lang="en-US" dirty="0" err="1"/>
                <a:t>lên</a:t>
              </a:r>
              <a:r>
                <a:rPr lang="en-US" dirty="0"/>
                <a:t> </a:t>
              </a:r>
              <a:r>
                <a:rPr lang="en-US" dirty="0" err="1"/>
                <a:t>cao</a:t>
              </a:r>
              <a:r>
                <a:rPr lang="en-US" dirty="0"/>
                <a:t> </a:t>
              </a:r>
              <a:r>
                <a:rPr lang="en-US" dirty="0" err="1"/>
                <a:t>chữ</a:t>
              </a:r>
              <a:r>
                <a:rPr lang="en-US" dirty="0"/>
                <a:t> </a:t>
              </a:r>
              <a:r>
                <a:rPr lang="en-US" b="1" dirty="0">
                  <a:solidFill>
                    <a:srgbClr val="FF0000"/>
                  </a:solidFill>
                </a:rPr>
                <a:t>V</a:t>
              </a:r>
              <a:r>
                <a:rPr lang="en-US" dirty="0"/>
                <a:t>, </a:t>
              </a:r>
              <a:r>
                <a:rPr lang="en-US" dirty="0" err="1"/>
                <a:t>lòng</a:t>
              </a:r>
              <a:r>
                <a:rPr lang="en-US" dirty="0"/>
                <a:t> </a:t>
              </a:r>
              <a:r>
                <a:rPr lang="en-US" dirty="0" err="1"/>
                <a:t>bàn</a:t>
              </a:r>
              <a:r>
                <a:rPr lang="en-US" dirty="0"/>
                <a:t> </a:t>
              </a:r>
              <a:r>
                <a:rPr lang="en-US" dirty="0" err="1"/>
                <a:t>tay</a:t>
              </a:r>
              <a:r>
                <a:rPr lang="en-US" dirty="0"/>
                <a:t> </a:t>
              </a:r>
              <a:r>
                <a:rPr lang="en-US" dirty="0" err="1"/>
                <a:t>hướng</a:t>
              </a:r>
              <a:r>
                <a:rPr lang="en-US" dirty="0"/>
                <a:t> </a:t>
              </a:r>
              <a:r>
                <a:rPr lang="en-US" dirty="0" err="1"/>
                <a:t>vào</a:t>
              </a:r>
              <a:r>
                <a:rPr lang="en-US" dirty="0"/>
                <a:t> </a:t>
              </a:r>
              <a:r>
                <a:rPr lang="en-US" dirty="0" err="1"/>
                <a:t>nhau</a:t>
              </a:r>
              <a:r>
                <a:rPr lang="en-US" dirty="0"/>
                <a:t>, </a:t>
              </a:r>
              <a:r>
                <a:rPr lang="en-US" dirty="0" err="1"/>
                <a:t>đầu</a:t>
              </a:r>
              <a:r>
                <a:rPr lang="en-US" dirty="0"/>
                <a:t> </a:t>
              </a:r>
              <a:r>
                <a:rPr lang="en-US" dirty="0" err="1"/>
                <a:t>ngửa</a:t>
              </a:r>
              <a:r>
                <a:rPr lang="en-US" dirty="0"/>
                <a:t>.</a:t>
              </a:r>
            </a:p>
          </p:txBody>
        </p:sp>
      </p:grpSp>
      <p:grpSp>
        <p:nvGrpSpPr>
          <p:cNvPr id="35" name="Group 34"/>
          <p:cNvGrpSpPr/>
          <p:nvPr/>
        </p:nvGrpSpPr>
        <p:grpSpPr>
          <a:xfrm>
            <a:off x="4827025" y="4470468"/>
            <a:ext cx="1655403" cy="2031325"/>
            <a:chOff x="804391" y="5151571"/>
            <a:chExt cx="1364630" cy="2270291"/>
          </a:xfrm>
        </p:grpSpPr>
        <p:sp>
          <p:nvSpPr>
            <p:cNvPr id="36" name="Rectangle: Rounded Corners 35"/>
            <p:cNvSpPr/>
            <p:nvPr/>
          </p:nvSpPr>
          <p:spPr>
            <a:xfrm>
              <a:off x="804392" y="5175337"/>
              <a:ext cx="1364629" cy="2218644"/>
            </a:xfrm>
            <a:prstGeom prst="roundRect">
              <a:avLst/>
            </a:prstGeom>
            <a:solidFill>
              <a:srgbClr val="FFF9AF"/>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
          <p:nvSpPr>
            <p:cNvPr id="37" name="TextBox 36"/>
            <p:cNvSpPr txBox="1"/>
            <p:nvPr/>
          </p:nvSpPr>
          <p:spPr>
            <a:xfrm>
              <a:off x="804391" y="5151571"/>
              <a:ext cx="1364628" cy="2270291"/>
            </a:xfrm>
            <a:prstGeom prst="rect">
              <a:avLst/>
            </a:prstGeom>
            <a:noFill/>
          </p:spPr>
          <p:txBody>
            <a:bodyPr wrap="square" rtlCol="0">
              <a:spAutoFit/>
            </a:bodyPr>
            <a:lstStyle/>
            <a:p>
              <a:pPr algn="ctr"/>
              <a:r>
                <a:rPr lang="en-US" dirty="0" err="1">
                  <a:solidFill>
                    <a:srgbClr val="FF0066"/>
                  </a:solidFill>
                </a:rPr>
                <a:t>Nhịp</a:t>
              </a:r>
              <a:r>
                <a:rPr lang="en-US" dirty="0">
                  <a:solidFill>
                    <a:srgbClr val="FF0066"/>
                  </a:solidFill>
                </a:rPr>
                <a:t> 2</a:t>
              </a:r>
            </a:p>
            <a:p>
              <a:pPr algn="ctr"/>
              <a:r>
                <a:rPr lang="en-US" dirty="0"/>
                <a:t>Hai </a:t>
              </a:r>
              <a:r>
                <a:rPr lang="en-US" dirty="0" err="1"/>
                <a:t>tay</a:t>
              </a:r>
              <a:r>
                <a:rPr lang="en-US" dirty="0"/>
                <a:t> </a:t>
              </a:r>
              <a:r>
                <a:rPr lang="en-US" dirty="0" err="1"/>
                <a:t>thu</a:t>
              </a:r>
              <a:r>
                <a:rPr lang="en-US" dirty="0"/>
                <a:t> </a:t>
              </a:r>
              <a:r>
                <a:rPr lang="en-US" dirty="0" err="1"/>
                <a:t>ngang</a:t>
              </a:r>
              <a:r>
                <a:rPr lang="en-US" dirty="0"/>
                <a:t> </a:t>
              </a:r>
              <a:r>
                <a:rPr lang="en-US" dirty="0" err="1"/>
                <a:t>vai</a:t>
              </a:r>
              <a:r>
                <a:rPr lang="en-US" dirty="0"/>
                <a:t>, </a:t>
              </a:r>
              <a:r>
                <a:rPr lang="en-US" dirty="0" err="1"/>
                <a:t>đầu</a:t>
              </a:r>
              <a:r>
                <a:rPr lang="en-US" dirty="0"/>
                <a:t> </a:t>
              </a:r>
              <a:r>
                <a:rPr lang="en-US" dirty="0" err="1"/>
                <a:t>các</a:t>
              </a:r>
              <a:r>
                <a:rPr lang="en-US" dirty="0"/>
                <a:t> </a:t>
              </a:r>
              <a:r>
                <a:rPr lang="en-US" dirty="0" err="1"/>
                <a:t>ngón</a:t>
              </a:r>
              <a:r>
                <a:rPr lang="en-US" dirty="0"/>
                <a:t> </a:t>
              </a:r>
              <a:r>
                <a:rPr lang="en-US" dirty="0" err="1"/>
                <a:t>tay</a:t>
              </a:r>
              <a:r>
                <a:rPr lang="en-US" dirty="0"/>
                <a:t> </a:t>
              </a:r>
              <a:r>
                <a:rPr lang="en-US" dirty="0" err="1"/>
                <a:t>chạm</a:t>
              </a:r>
              <a:r>
                <a:rPr lang="en-US" dirty="0"/>
                <a:t> </a:t>
              </a:r>
              <a:r>
                <a:rPr lang="en-US" dirty="0" err="1"/>
                <a:t>mỏm</a:t>
              </a:r>
              <a:r>
                <a:rPr lang="en-US" dirty="0"/>
                <a:t> </a:t>
              </a:r>
              <a:r>
                <a:rPr lang="en-US" dirty="0" err="1"/>
                <a:t>vai</a:t>
              </a:r>
              <a:r>
                <a:rPr lang="en-US" dirty="0"/>
                <a:t>, </a:t>
              </a:r>
              <a:r>
                <a:rPr lang="en-US" dirty="0" err="1"/>
                <a:t>mặt</a:t>
              </a:r>
              <a:r>
                <a:rPr lang="en-US" dirty="0"/>
                <a:t> </a:t>
              </a:r>
              <a:r>
                <a:rPr lang="en-US" dirty="0" err="1"/>
                <a:t>hướng</a:t>
              </a:r>
              <a:r>
                <a:rPr lang="en-US" dirty="0"/>
                <a:t> </a:t>
              </a:r>
              <a:r>
                <a:rPr lang="en-US" dirty="0" err="1"/>
                <a:t>trước</a:t>
              </a:r>
              <a:r>
                <a:rPr lang="en-US" dirty="0"/>
                <a:t>.</a:t>
              </a:r>
            </a:p>
          </p:txBody>
        </p:sp>
      </p:grpSp>
      <p:grpSp>
        <p:nvGrpSpPr>
          <p:cNvPr id="38" name="Group 37"/>
          <p:cNvGrpSpPr/>
          <p:nvPr/>
        </p:nvGrpSpPr>
        <p:grpSpPr>
          <a:xfrm>
            <a:off x="6976821" y="4197994"/>
            <a:ext cx="1980425" cy="1309922"/>
            <a:chOff x="804391" y="5151570"/>
            <a:chExt cx="1364630" cy="2242411"/>
          </a:xfrm>
        </p:grpSpPr>
        <p:sp>
          <p:nvSpPr>
            <p:cNvPr id="39" name="Rectangle: Rounded Corners 38"/>
            <p:cNvSpPr/>
            <p:nvPr/>
          </p:nvSpPr>
          <p:spPr>
            <a:xfrm>
              <a:off x="804392" y="5175337"/>
              <a:ext cx="1364629" cy="2218644"/>
            </a:xfrm>
            <a:prstGeom prst="roundRect">
              <a:avLst/>
            </a:prstGeom>
            <a:solidFill>
              <a:srgbClr val="FFF9AF"/>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
          <p:nvSpPr>
            <p:cNvPr id="40" name="TextBox 39"/>
            <p:cNvSpPr txBox="1"/>
            <p:nvPr/>
          </p:nvSpPr>
          <p:spPr>
            <a:xfrm>
              <a:off x="804391" y="5151570"/>
              <a:ext cx="1364628" cy="2054802"/>
            </a:xfrm>
            <a:prstGeom prst="rect">
              <a:avLst/>
            </a:prstGeom>
            <a:noFill/>
          </p:spPr>
          <p:txBody>
            <a:bodyPr wrap="square" rtlCol="0">
              <a:spAutoFit/>
            </a:bodyPr>
            <a:lstStyle/>
            <a:p>
              <a:pPr algn="ctr"/>
              <a:r>
                <a:rPr lang="en-US" dirty="0" err="1">
                  <a:solidFill>
                    <a:srgbClr val="FF0066"/>
                  </a:solidFill>
                </a:rPr>
                <a:t>Nhịp</a:t>
              </a:r>
              <a:r>
                <a:rPr lang="en-US" dirty="0">
                  <a:solidFill>
                    <a:srgbClr val="FF0066"/>
                  </a:solidFill>
                </a:rPr>
                <a:t> 3</a:t>
              </a:r>
            </a:p>
            <a:p>
              <a:pPr algn="ctr"/>
              <a:r>
                <a:rPr lang="en-US" dirty="0" err="1"/>
                <a:t>Về</a:t>
              </a:r>
              <a:r>
                <a:rPr lang="en-US" dirty="0"/>
                <a:t> </a:t>
              </a:r>
              <a:r>
                <a:rPr lang="en-US" dirty="0" err="1"/>
                <a:t>tư</a:t>
              </a:r>
              <a:r>
                <a:rPr lang="en-US" dirty="0"/>
                <a:t> </a:t>
              </a:r>
              <a:r>
                <a:rPr lang="en-US" dirty="0" err="1"/>
                <a:t>thế</a:t>
              </a:r>
              <a:r>
                <a:rPr lang="en-US" dirty="0"/>
                <a:t> </a:t>
              </a:r>
              <a:r>
                <a:rPr lang="en-US" dirty="0" err="1"/>
                <a:t>nhịp</a:t>
              </a:r>
              <a:r>
                <a:rPr lang="en-US" dirty="0"/>
                <a:t> 1 </a:t>
              </a:r>
              <a:r>
                <a:rPr lang="en-US" dirty="0" err="1"/>
                <a:t>đồng</a:t>
              </a:r>
              <a:r>
                <a:rPr lang="en-US" dirty="0"/>
                <a:t> </a:t>
              </a:r>
              <a:r>
                <a:rPr lang="en-US" dirty="0" err="1"/>
                <a:t>thời</a:t>
              </a:r>
              <a:r>
                <a:rPr lang="en-US" dirty="0"/>
                <a:t> </a:t>
              </a:r>
              <a:r>
                <a:rPr lang="en-US" dirty="0" err="1"/>
                <a:t>hai</a:t>
              </a:r>
              <a:r>
                <a:rPr lang="en-US" dirty="0"/>
                <a:t> </a:t>
              </a:r>
              <a:r>
                <a:rPr lang="en-US" dirty="0" err="1"/>
                <a:t>chân</a:t>
              </a:r>
              <a:r>
                <a:rPr lang="en-US" dirty="0"/>
                <a:t> </a:t>
              </a:r>
              <a:r>
                <a:rPr lang="en-US" dirty="0" err="1"/>
                <a:t>kiểng</a:t>
              </a:r>
              <a:r>
                <a:rPr lang="en-US" dirty="0"/>
                <a:t> </a:t>
              </a:r>
              <a:r>
                <a:rPr lang="en-US" dirty="0" err="1"/>
                <a:t>gót</a:t>
              </a:r>
              <a:r>
                <a:rPr lang="en-US" dirty="0"/>
                <a:t>.</a:t>
              </a:r>
            </a:p>
          </p:txBody>
        </p:sp>
      </p:grpSp>
      <p:sp>
        <p:nvSpPr>
          <p:cNvPr id="41" name="Oval 40"/>
          <p:cNvSpPr/>
          <p:nvPr/>
        </p:nvSpPr>
        <p:spPr>
          <a:xfrm rot="242509">
            <a:off x="7015667" y="3672214"/>
            <a:ext cx="606272" cy="419912"/>
          </a:xfrm>
          <a:prstGeom prst="ellipse">
            <a:avLst/>
          </a:prstGeom>
          <a:noFill/>
          <a:ln w="28575">
            <a:solidFill>
              <a:srgbClr val="FF0000"/>
            </a:solid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242509">
            <a:off x="8310799" y="3823763"/>
            <a:ext cx="497384" cy="234883"/>
          </a:xfrm>
          <a:prstGeom prst="ellipse">
            <a:avLst/>
          </a:prstGeom>
          <a:noFill/>
          <a:ln w="19050">
            <a:solidFill>
              <a:srgbClr val="FF0000"/>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9495653" y="4276555"/>
            <a:ext cx="1655403" cy="1754326"/>
            <a:chOff x="804391" y="5151571"/>
            <a:chExt cx="1364630" cy="2520285"/>
          </a:xfrm>
        </p:grpSpPr>
        <p:sp>
          <p:nvSpPr>
            <p:cNvPr id="45" name="Rectangle: Rounded Corners 44"/>
            <p:cNvSpPr/>
            <p:nvPr/>
          </p:nvSpPr>
          <p:spPr>
            <a:xfrm>
              <a:off x="804392" y="5175337"/>
              <a:ext cx="1364629" cy="2218644"/>
            </a:xfrm>
            <a:prstGeom prst="roundRect">
              <a:avLst/>
            </a:prstGeom>
            <a:solidFill>
              <a:srgbClr val="FFF9AF"/>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
          <p:nvSpPr>
            <p:cNvPr id="46" name="TextBox 45"/>
            <p:cNvSpPr txBox="1"/>
            <p:nvPr/>
          </p:nvSpPr>
          <p:spPr>
            <a:xfrm>
              <a:off x="804391" y="5151571"/>
              <a:ext cx="1364628" cy="2520285"/>
            </a:xfrm>
            <a:prstGeom prst="rect">
              <a:avLst/>
            </a:prstGeom>
            <a:noFill/>
          </p:spPr>
          <p:txBody>
            <a:bodyPr wrap="square" rtlCol="0">
              <a:spAutoFit/>
            </a:bodyPr>
            <a:lstStyle/>
            <a:p>
              <a:pPr algn="ctr"/>
              <a:r>
                <a:rPr lang="en-US" dirty="0" err="1">
                  <a:solidFill>
                    <a:srgbClr val="FF0066"/>
                  </a:solidFill>
                </a:rPr>
                <a:t>Nhịp</a:t>
              </a:r>
              <a:r>
                <a:rPr lang="en-US" dirty="0">
                  <a:solidFill>
                    <a:srgbClr val="FF0066"/>
                  </a:solidFill>
                </a:rPr>
                <a:t> 4</a:t>
              </a:r>
            </a:p>
            <a:p>
              <a:pPr algn="ctr"/>
              <a:r>
                <a:rPr lang="en-US" dirty="0" err="1"/>
                <a:t>Chân</a:t>
              </a:r>
              <a:r>
                <a:rPr lang="en-US" dirty="0"/>
                <a:t> </a:t>
              </a:r>
              <a:r>
                <a:rPr lang="en-US" dirty="0" err="1"/>
                <a:t>trái</a:t>
              </a:r>
              <a:r>
                <a:rPr lang="en-US" dirty="0"/>
                <a:t> </a:t>
              </a:r>
              <a:r>
                <a:rPr lang="en-US" dirty="0" err="1"/>
                <a:t>thu</a:t>
              </a:r>
              <a:r>
                <a:rPr lang="en-US" dirty="0"/>
                <a:t> </a:t>
              </a:r>
              <a:r>
                <a:rPr lang="en-US" dirty="0" err="1"/>
                <a:t>về</a:t>
              </a:r>
              <a:r>
                <a:rPr lang="en-US" dirty="0"/>
                <a:t>, </a:t>
              </a:r>
              <a:r>
                <a:rPr lang="en-US" dirty="0" err="1"/>
                <a:t>đồng</a:t>
              </a:r>
              <a:r>
                <a:rPr lang="en-US" dirty="0"/>
                <a:t> </a:t>
              </a:r>
              <a:r>
                <a:rPr lang="en-US" dirty="0" err="1"/>
                <a:t>thời</a:t>
              </a:r>
              <a:r>
                <a:rPr lang="en-US" dirty="0"/>
                <a:t> </a:t>
              </a:r>
              <a:r>
                <a:rPr lang="en-US" dirty="0" err="1"/>
                <a:t>hai</a:t>
              </a:r>
              <a:r>
                <a:rPr lang="en-US" dirty="0"/>
                <a:t> </a:t>
              </a:r>
              <a:r>
                <a:rPr lang="en-US" dirty="0" err="1"/>
                <a:t>tay</a:t>
              </a:r>
              <a:r>
                <a:rPr lang="en-US" dirty="0"/>
                <a:t> </a:t>
              </a:r>
              <a:r>
                <a:rPr lang="en-US" dirty="0" err="1"/>
                <a:t>hạ</a:t>
              </a:r>
              <a:r>
                <a:rPr lang="en-US" dirty="0"/>
                <a:t> </a:t>
              </a:r>
              <a:r>
                <a:rPr lang="en-US" dirty="0" err="1"/>
                <a:t>về</a:t>
              </a:r>
              <a:r>
                <a:rPr lang="en-US" dirty="0"/>
                <a:t> </a:t>
              </a:r>
              <a:r>
                <a:rPr lang="en-US" dirty="0" err="1"/>
                <a:t>tư</a:t>
              </a:r>
              <a:r>
                <a:rPr lang="en-US" dirty="0"/>
                <a:t> </a:t>
              </a:r>
              <a:r>
                <a:rPr lang="en-US" dirty="0" err="1"/>
                <a:t>thế</a:t>
              </a:r>
              <a:r>
                <a:rPr lang="en-US" dirty="0"/>
                <a:t> </a:t>
              </a:r>
              <a:r>
                <a:rPr lang="en-US" dirty="0" err="1"/>
                <a:t>chuẩn</a:t>
              </a:r>
              <a:r>
                <a:rPr lang="en-US" dirty="0"/>
                <a:t> </a:t>
              </a:r>
              <a:r>
                <a:rPr lang="en-US" dirty="0" err="1"/>
                <a:t>bị</a:t>
              </a:r>
              <a:r>
                <a:rPr lang="en-US" dirty="0"/>
                <a:t>.</a:t>
              </a:r>
            </a:p>
          </p:txBody>
        </p:sp>
      </p:grpSp>
      <p:sp>
        <p:nvSpPr>
          <p:cNvPr id="48" name="TextBox 47"/>
          <p:cNvSpPr txBox="1"/>
          <p:nvPr/>
        </p:nvSpPr>
        <p:spPr>
          <a:xfrm>
            <a:off x="3122912" y="372577"/>
            <a:ext cx="802867" cy="646331"/>
          </a:xfrm>
          <a:prstGeom prst="rect">
            <a:avLst/>
          </a:prstGeom>
          <a:noFill/>
        </p:spPr>
        <p:txBody>
          <a:bodyPr wrap="square">
            <a:spAutoFit/>
          </a:bodyPr>
          <a:lstStyle/>
          <a:p>
            <a:pPr algn="ctr"/>
            <a:r>
              <a:rPr lang="en-US" dirty="0" err="1">
                <a:solidFill>
                  <a:srgbClr val="FF0066"/>
                </a:solidFill>
              </a:rPr>
              <a:t>Nhịp</a:t>
            </a:r>
            <a:r>
              <a:rPr lang="en-US" dirty="0">
                <a:solidFill>
                  <a:srgbClr val="FF0066"/>
                </a:solidFill>
              </a:rPr>
              <a:t> 1</a:t>
            </a:r>
          </a:p>
        </p:txBody>
      </p:sp>
      <p:sp>
        <p:nvSpPr>
          <p:cNvPr id="49" name="TextBox 48"/>
          <p:cNvSpPr txBox="1"/>
          <p:nvPr/>
        </p:nvSpPr>
        <p:spPr>
          <a:xfrm>
            <a:off x="5059776" y="211330"/>
            <a:ext cx="802867" cy="646331"/>
          </a:xfrm>
          <a:prstGeom prst="rect">
            <a:avLst/>
          </a:prstGeom>
          <a:noFill/>
        </p:spPr>
        <p:txBody>
          <a:bodyPr wrap="square">
            <a:spAutoFit/>
          </a:bodyPr>
          <a:lstStyle/>
          <a:p>
            <a:pPr algn="ctr"/>
            <a:r>
              <a:rPr lang="en-US" dirty="0" err="1">
                <a:solidFill>
                  <a:srgbClr val="FF0066"/>
                </a:solidFill>
              </a:rPr>
              <a:t>Nhịp</a:t>
            </a:r>
            <a:r>
              <a:rPr lang="en-US" dirty="0">
                <a:solidFill>
                  <a:srgbClr val="FF0066"/>
                </a:solidFill>
              </a:rPr>
              <a:t> 2</a:t>
            </a:r>
          </a:p>
        </p:txBody>
      </p:sp>
      <p:sp>
        <p:nvSpPr>
          <p:cNvPr id="50" name="TextBox 49"/>
          <p:cNvSpPr txBox="1"/>
          <p:nvPr/>
        </p:nvSpPr>
        <p:spPr>
          <a:xfrm>
            <a:off x="7444771" y="319973"/>
            <a:ext cx="802867" cy="646331"/>
          </a:xfrm>
          <a:prstGeom prst="rect">
            <a:avLst/>
          </a:prstGeom>
          <a:noFill/>
        </p:spPr>
        <p:txBody>
          <a:bodyPr wrap="square">
            <a:spAutoFit/>
          </a:bodyPr>
          <a:lstStyle/>
          <a:p>
            <a:pPr algn="ctr"/>
            <a:r>
              <a:rPr lang="en-US" dirty="0" err="1">
                <a:solidFill>
                  <a:srgbClr val="FF0066"/>
                </a:solidFill>
              </a:rPr>
              <a:t>Nhịp</a:t>
            </a:r>
            <a:r>
              <a:rPr lang="en-US" dirty="0">
                <a:solidFill>
                  <a:srgbClr val="FF0066"/>
                </a:solidFill>
              </a:rPr>
              <a:t> 3</a:t>
            </a:r>
          </a:p>
        </p:txBody>
      </p:sp>
      <p:sp>
        <p:nvSpPr>
          <p:cNvPr id="51" name="TextBox 50"/>
          <p:cNvSpPr txBox="1"/>
          <p:nvPr/>
        </p:nvSpPr>
        <p:spPr>
          <a:xfrm>
            <a:off x="9836790" y="274325"/>
            <a:ext cx="802867" cy="646331"/>
          </a:xfrm>
          <a:prstGeom prst="rect">
            <a:avLst/>
          </a:prstGeom>
          <a:noFill/>
        </p:spPr>
        <p:txBody>
          <a:bodyPr wrap="square">
            <a:spAutoFit/>
          </a:bodyPr>
          <a:lstStyle/>
          <a:p>
            <a:pPr algn="ctr"/>
            <a:r>
              <a:rPr lang="en-US" dirty="0" err="1">
                <a:solidFill>
                  <a:srgbClr val="FF0066"/>
                </a:solidFill>
              </a:rPr>
              <a:t>Nhịp</a:t>
            </a:r>
            <a:r>
              <a:rPr lang="en-US" dirty="0">
                <a:solidFill>
                  <a:srgbClr val="FF0066"/>
                </a:solidFill>
              </a:rPr>
              <a:t>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nodeType="clickEffect">
                                  <p:stCondLst>
                                    <p:cond delay="0"/>
                                  </p:stCondLst>
                                  <p:childTnLst>
                                    <p:animEffect transition="out" filter="wheel(1)">
                                      <p:cBhvr>
                                        <p:cTn id="21" dur="2000"/>
                                        <p:tgtEl>
                                          <p:spTgt spid="31"/>
                                        </p:tgtEl>
                                      </p:cBhvr>
                                    </p:animEffect>
                                    <p:set>
                                      <p:cBhvr>
                                        <p:cTn id="22" dur="1" fill="hold">
                                          <p:stCondLst>
                                            <p:cond delay="1999"/>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fill="hold"/>
                                        <p:tgtEl>
                                          <p:spTgt spid="48"/>
                                        </p:tgtEl>
                                        <p:attrNameLst>
                                          <p:attrName>ppt_x</p:attrName>
                                        </p:attrNameLst>
                                      </p:cBhvr>
                                      <p:tavLst>
                                        <p:tav tm="0">
                                          <p:val>
                                            <p:strVal val="0-#ppt_w/2"/>
                                          </p:val>
                                        </p:tav>
                                        <p:tav tm="100000">
                                          <p:val>
                                            <p:strVal val="#ppt_x"/>
                                          </p:val>
                                        </p:tav>
                                      </p:tavLst>
                                    </p:anim>
                                    <p:anim calcmode="lin" valueType="num">
                                      <p:cBhvr additive="base">
                                        <p:cTn id="28" dur="500" fill="hold"/>
                                        <p:tgtEl>
                                          <p:spTgt spid="4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0-#ppt_w/2"/>
                                          </p:val>
                                        </p:tav>
                                        <p:tav tm="100000">
                                          <p:val>
                                            <p:strVal val="#ppt_x"/>
                                          </p:val>
                                        </p:tav>
                                      </p:tavLst>
                                    </p:anim>
                                    <p:anim calcmode="lin" valueType="num">
                                      <p:cBhvr additive="base">
                                        <p:cTn id="3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2"/>
                                        </p:tgtEl>
                                      </p:cBhvr>
                                    </p:animEffect>
                                    <p:set>
                                      <p:cBhvr>
                                        <p:cTn id="41" dur="1" fill="hold">
                                          <p:stCondLst>
                                            <p:cond delay="499"/>
                                          </p:stCondLst>
                                        </p:cTn>
                                        <p:tgtEl>
                                          <p:spTgt spid="3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32"/>
                                        </p:tgtEl>
                                      </p:cBhvr>
                                    </p:animEffect>
                                    <p:set>
                                      <p:cBhvr>
                                        <p:cTn id="46" dur="1" fill="hold">
                                          <p:stCondLst>
                                            <p:cond delay="499"/>
                                          </p:stCondLst>
                                        </p:cTn>
                                        <p:tgtEl>
                                          <p:spTgt spid="3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 calcmode="lin" valueType="num">
                                      <p:cBhvr additive="base">
                                        <p:cTn id="51" dur="500" fill="hold"/>
                                        <p:tgtEl>
                                          <p:spTgt spid="49"/>
                                        </p:tgtEl>
                                        <p:attrNameLst>
                                          <p:attrName>ppt_x</p:attrName>
                                        </p:attrNameLst>
                                      </p:cBhvr>
                                      <p:tavLst>
                                        <p:tav tm="0">
                                          <p:val>
                                            <p:strVal val="0-#ppt_w/2"/>
                                          </p:val>
                                        </p:tav>
                                        <p:tav tm="100000">
                                          <p:val>
                                            <p:strVal val="#ppt_x"/>
                                          </p:val>
                                        </p:tav>
                                      </p:tavLst>
                                    </p:anim>
                                    <p:anim calcmode="lin" valueType="num">
                                      <p:cBhvr additive="base">
                                        <p:cTn id="52" dur="500" fill="hold"/>
                                        <p:tgtEl>
                                          <p:spTgt spid="49"/>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0-#ppt_w/2"/>
                                          </p:val>
                                        </p:tav>
                                        <p:tav tm="100000">
                                          <p:val>
                                            <p:strVal val="#ppt_x"/>
                                          </p:val>
                                        </p:tav>
                                      </p:tavLst>
                                    </p:anim>
                                    <p:anim calcmode="lin" valueType="num">
                                      <p:cBhvr additive="base">
                                        <p:cTn id="56" dur="500" fill="hold"/>
                                        <p:tgtEl>
                                          <p:spTgt spid="24"/>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additive="base">
                                        <p:cTn id="59" dur="500" fill="hold"/>
                                        <p:tgtEl>
                                          <p:spTgt spid="35"/>
                                        </p:tgtEl>
                                        <p:attrNameLst>
                                          <p:attrName>ppt_x</p:attrName>
                                        </p:attrNameLst>
                                      </p:cBhvr>
                                      <p:tavLst>
                                        <p:tav tm="0">
                                          <p:val>
                                            <p:strVal val="0-#ppt_w/2"/>
                                          </p:val>
                                        </p:tav>
                                        <p:tav tm="100000">
                                          <p:val>
                                            <p:strVal val="#ppt_x"/>
                                          </p:val>
                                        </p:tav>
                                      </p:tavLst>
                                    </p:anim>
                                    <p:anim calcmode="lin" valueType="num">
                                      <p:cBhvr additive="base">
                                        <p:cTn id="6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35"/>
                                        </p:tgtEl>
                                      </p:cBhvr>
                                    </p:animEffect>
                                    <p:set>
                                      <p:cBhvr>
                                        <p:cTn id="65" dur="1" fill="hold">
                                          <p:stCondLst>
                                            <p:cond delay="499"/>
                                          </p:stCondLst>
                                        </p:cTn>
                                        <p:tgtEl>
                                          <p:spTgt spid="3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50"/>
                                        </p:tgtEl>
                                        <p:attrNameLst>
                                          <p:attrName>style.visibility</p:attrName>
                                        </p:attrNameLst>
                                      </p:cBhvr>
                                      <p:to>
                                        <p:strVal val="visible"/>
                                      </p:to>
                                    </p:set>
                                    <p:anim calcmode="lin" valueType="num">
                                      <p:cBhvr additive="base">
                                        <p:cTn id="70" dur="500" fill="hold"/>
                                        <p:tgtEl>
                                          <p:spTgt spid="50"/>
                                        </p:tgtEl>
                                        <p:attrNameLst>
                                          <p:attrName>ppt_x</p:attrName>
                                        </p:attrNameLst>
                                      </p:cBhvr>
                                      <p:tavLst>
                                        <p:tav tm="0">
                                          <p:val>
                                            <p:strVal val="#ppt_x"/>
                                          </p:val>
                                        </p:tav>
                                        <p:tav tm="100000">
                                          <p:val>
                                            <p:strVal val="#ppt_x"/>
                                          </p:val>
                                        </p:tav>
                                      </p:tavLst>
                                    </p:anim>
                                    <p:anim calcmode="lin" valueType="num">
                                      <p:cBhvr additive="base">
                                        <p:cTn id="71" dur="500" fill="hold"/>
                                        <p:tgtEl>
                                          <p:spTgt spid="50"/>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additive="base">
                                        <p:cTn id="74" dur="500" fill="hold"/>
                                        <p:tgtEl>
                                          <p:spTgt spid="25"/>
                                        </p:tgtEl>
                                        <p:attrNameLst>
                                          <p:attrName>ppt_x</p:attrName>
                                        </p:attrNameLst>
                                      </p:cBhvr>
                                      <p:tavLst>
                                        <p:tav tm="0">
                                          <p:val>
                                            <p:strVal val="#ppt_x"/>
                                          </p:val>
                                        </p:tav>
                                        <p:tav tm="100000">
                                          <p:val>
                                            <p:strVal val="#ppt_x"/>
                                          </p:val>
                                        </p:tav>
                                      </p:tavLst>
                                    </p:anim>
                                    <p:anim calcmode="lin" valueType="num">
                                      <p:cBhvr additive="base">
                                        <p:cTn id="75" dur="500" fill="hold"/>
                                        <p:tgtEl>
                                          <p:spTgt spid="25"/>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38"/>
                                        </p:tgtEl>
                                        <p:attrNameLst>
                                          <p:attrName>style.visibility</p:attrName>
                                        </p:attrNameLst>
                                      </p:cBhvr>
                                      <p:to>
                                        <p:strVal val="visible"/>
                                      </p:to>
                                    </p:set>
                                    <p:anim calcmode="lin" valueType="num">
                                      <p:cBhvr additive="base">
                                        <p:cTn id="78" dur="500" fill="hold"/>
                                        <p:tgtEl>
                                          <p:spTgt spid="38"/>
                                        </p:tgtEl>
                                        <p:attrNameLst>
                                          <p:attrName>ppt_x</p:attrName>
                                        </p:attrNameLst>
                                      </p:cBhvr>
                                      <p:tavLst>
                                        <p:tav tm="0">
                                          <p:val>
                                            <p:strVal val="#ppt_x"/>
                                          </p:val>
                                        </p:tav>
                                        <p:tav tm="100000">
                                          <p:val>
                                            <p:strVal val="#ppt_x"/>
                                          </p:val>
                                        </p:tav>
                                      </p:tavLst>
                                    </p:anim>
                                    <p:anim calcmode="lin" valueType="num">
                                      <p:cBhvr additive="base">
                                        <p:cTn id="7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grpId="1" nodeType="clickEffect">
                                  <p:stCondLst>
                                    <p:cond delay="0"/>
                                  </p:stCondLst>
                                  <p:childTnLst>
                                    <p:set>
                                      <p:cBhvr>
                                        <p:cTn id="83" dur="1" fill="hold">
                                          <p:stCondLst>
                                            <p:cond delay="0"/>
                                          </p:stCondLst>
                                        </p:cTn>
                                        <p:tgtEl>
                                          <p:spTgt spid="50"/>
                                        </p:tgtEl>
                                        <p:attrNameLst>
                                          <p:attrName>style.visibility</p:attrName>
                                        </p:attrNameLst>
                                      </p:cBhvr>
                                      <p:to>
                                        <p:strVal val="visible"/>
                                      </p:to>
                                    </p:set>
                                    <p:anim calcmode="lin" valueType="num">
                                      <p:cBhvr additive="base">
                                        <p:cTn id="84" dur="500" fill="hold"/>
                                        <p:tgtEl>
                                          <p:spTgt spid="50"/>
                                        </p:tgtEl>
                                        <p:attrNameLst>
                                          <p:attrName>ppt_x</p:attrName>
                                        </p:attrNameLst>
                                      </p:cBhvr>
                                      <p:tavLst>
                                        <p:tav tm="0">
                                          <p:val>
                                            <p:strVal val="0-#ppt_w/2"/>
                                          </p:val>
                                        </p:tav>
                                        <p:tav tm="100000">
                                          <p:val>
                                            <p:strVal val="#ppt_x"/>
                                          </p:val>
                                        </p:tav>
                                      </p:tavLst>
                                    </p:anim>
                                    <p:anim calcmode="lin" valueType="num">
                                      <p:cBhvr additive="base">
                                        <p:cTn id="85" dur="500" fill="hold"/>
                                        <p:tgtEl>
                                          <p:spTgt spid="50"/>
                                        </p:tgtEl>
                                        <p:attrNameLst>
                                          <p:attrName>ppt_y</p:attrName>
                                        </p:attrNameLst>
                                      </p:cBhvr>
                                      <p:tavLst>
                                        <p:tav tm="0">
                                          <p:val>
                                            <p:strVal val="#ppt_y"/>
                                          </p:val>
                                        </p:tav>
                                        <p:tav tm="100000">
                                          <p:val>
                                            <p:strVal val="#ppt_y"/>
                                          </p:val>
                                        </p:tav>
                                      </p:tavLst>
                                    </p:anim>
                                  </p:childTnLst>
                                </p:cTn>
                              </p:par>
                              <p:par>
                                <p:cTn id="86" presetID="2" presetClass="entr" presetSubtype="8"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additive="base">
                                        <p:cTn id="88" dur="500" fill="hold"/>
                                        <p:tgtEl>
                                          <p:spTgt spid="25"/>
                                        </p:tgtEl>
                                        <p:attrNameLst>
                                          <p:attrName>ppt_x</p:attrName>
                                        </p:attrNameLst>
                                      </p:cBhvr>
                                      <p:tavLst>
                                        <p:tav tm="0">
                                          <p:val>
                                            <p:strVal val="0-#ppt_w/2"/>
                                          </p:val>
                                        </p:tav>
                                        <p:tav tm="100000">
                                          <p:val>
                                            <p:strVal val="#ppt_x"/>
                                          </p:val>
                                        </p:tav>
                                      </p:tavLst>
                                    </p:anim>
                                    <p:anim calcmode="lin" valueType="num">
                                      <p:cBhvr additive="base">
                                        <p:cTn id="89" dur="500" fill="hold"/>
                                        <p:tgtEl>
                                          <p:spTgt spid="25"/>
                                        </p:tgtEl>
                                        <p:attrNameLst>
                                          <p:attrName>ppt_y</p:attrName>
                                        </p:attrNameLst>
                                      </p:cBhvr>
                                      <p:tavLst>
                                        <p:tav tm="0">
                                          <p:val>
                                            <p:strVal val="#ppt_y"/>
                                          </p:val>
                                        </p:tav>
                                        <p:tav tm="100000">
                                          <p:val>
                                            <p:strVal val="#ppt_y"/>
                                          </p:val>
                                        </p:tav>
                                      </p:tavLst>
                                    </p:anim>
                                  </p:childTnLst>
                                </p:cTn>
                              </p:par>
                              <p:par>
                                <p:cTn id="90" presetID="2" presetClass="entr" presetSubtype="8"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additive="base">
                                        <p:cTn id="92" dur="500" fill="hold"/>
                                        <p:tgtEl>
                                          <p:spTgt spid="38"/>
                                        </p:tgtEl>
                                        <p:attrNameLst>
                                          <p:attrName>ppt_x</p:attrName>
                                        </p:attrNameLst>
                                      </p:cBhvr>
                                      <p:tavLst>
                                        <p:tav tm="0">
                                          <p:val>
                                            <p:strVal val="0-#ppt_w/2"/>
                                          </p:val>
                                        </p:tav>
                                        <p:tav tm="100000">
                                          <p:val>
                                            <p:strVal val="#ppt_x"/>
                                          </p:val>
                                        </p:tav>
                                      </p:tavLst>
                                    </p:anim>
                                    <p:anim calcmode="lin" valueType="num">
                                      <p:cBhvr additive="base">
                                        <p:cTn id="93"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5" presetClass="entr" presetSubtype="0" fill="hold" grpId="0" nodeType="click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fade">
                                      <p:cBhvr>
                                        <p:cTn id="98" dur="2000"/>
                                        <p:tgtEl>
                                          <p:spTgt spid="41"/>
                                        </p:tgtEl>
                                      </p:cBhvr>
                                    </p:animEffect>
                                    <p:anim calcmode="lin" valueType="num">
                                      <p:cBhvr>
                                        <p:cTn id="99" dur="2000" fill="hold"/>
                                        <p:tgtEl>
                                          <p:spTgt spid="41"/>
                                        </p:tgtEl>
                                        <p:attrNameLst>
                                          <p:attrName>ppt_w</p:attrName>
                                        </p:attrNameLst>
                                      </p:cBhvr>
                                      <p:tavLst>
                                        <p:tav tm="0" fmla="#ppt_w*sin(2.5*pi*$)">
                                          <p:val>
                                            <p:fltVal val="0"/>
                                          </p:val>
                                        </p:tav>
                                        <p:tav tm="100000">
                                          <p:val>
                                            <p:fltVal val="1"/>
                                          </p:val>
                                        </p:tav>
                                      </p:tavLst>
                                    </p:anim>
                                    <p:anim calcmode="lin" valueType="num">
                                      <p:cBhvr>
                                        <p:cTn id="100" dur="2000" fill="hold"/>
                                        <p:tgtEl>
                                          <p:spTgt spid="41"/>
                                        </p:tgtEl>
                                        <p:attrNameLst>
                                          <p:attrName>ppt_h</p:attrName>
                                        </p:attrNameLst>
                                      </p:cBhvr>
                                      <p:tavLst>
                                        <p:tav tm="0">
                                          <p:val>
                                            <p:strVal val="#ppt_h"/>
                                          </p:val>
                                        </p:tav>
                                        <p:tav tm="100000">
                                          <p:val>
                                            <p:strVal val="#ppt_h"/>
                                          </p:val>
                                        </p:tav>
                                      </p:tavLst>
                                    </p:anim>
                                  </p:childTnLst>
                                </p:cTn>
                              </p:par>
                              <p:par>
                                <p:cTn id="101" presetID="45" presetClass="entr" presetSubtype="0" fill="hold" grpId="0" nodeType="with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fade">
                                      <p:cBhvr>
                                        <p:cTn id="103" dur="2000"/>
                                        <p:tgtEl>
                                          <p:spTgt spid="42"/>
                                        </p:tgtEl>
                                      </p:cBhvr>
                                    </p:animEffect>
                                    <p:anim calcmode="lin" valueType="num">
                                      <p:cBhvr>
                                        <p:cTn id="104" dur="2000" fill="hold"/>
                                        <p:tgtEl>
                                          <p:spTgt spid="42"/>
                                        </p:tgtEl>
                                        <p:attrNameLst>
                                          <p:attrName>ppt_w</p:attrName>
                                        </p:attrNameLst>
                                      </p:cBhvr>
                                      <p:tavLst>
                                        <p:tav tm="0" fmla="#ppt_w*sin(2.5*pi*$)">
                                          <p:val>
                                            <p:fltVal val="0"/>
                                          </p:val>
                                        </p:tav>
                                        <p:tav tm="100000">
                                          <p:val>
                                            <p:fltVal val="1"/>
                                          </p:val>
                                        </p:tav>
                                      </p:tavLst>
                                    </p:anim>
                                    <p:anim calcmode="lin" valueType="num">
                                      <p:cBhvr>
                                        <p:cTn id="105"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16" presetClass="entr" presetSubtype="37" fill="hold" grpId="1" nodeType="clickEffect">
                                  <p:stCondLst>
                                    <p:cond delay="0"/>
                                  </p:stCondLst>
                                  <p:childTnLst>
                                    <p:set>
                                      <p:cBhvr>
                                        <p:cTn id="109" dur="1" fill="hold">
                                          <p:stCondLst>
                                            <p:cond delay="0"/>
                                          </p:stCondLst>
                                        </p:cTn>
                                        <p:tgtEl>
                                          <p:spTgt spid="41"/>
                                        </p:tgtEl>
                                        <p:attrNameLst>
                                          <p:attrName>style.visibility</p:attrName>
                                        </p:attrNameLst>
                                      </p:cBhvr>
                                      <p:to>
                                        <p:strVal val="visible"/>
                                      </p:to>
                                    </p:set>
                                    <p:animEffect transition="in" filter="barn(outVertical)">
                                      <p:cBhvr>
                                        <p:cTn id="110" dur="500"/>
                                        <p:tgtEl>
                                          <p:spTgt spid="41"/>
                                        </p:tgtEl>
                                      </p:cBhvr>
                                    </p:animEffect>
                                  </p:childTnLst>
                                </p:cTn>
                              </p:par>
                              <p:par>
                                <p:cTn id="111" presetID="16" presetClass="entr" presetSubtype="37" fill="hold" grpId="1" nodeType="withEffect">
                                  <p:stCondLst>
                                    <p:cond delay="0"/>
                                  </p:stCondLst>
                                  <p:childTnLst>
                                    <p:set>
                                      <p:cBhvr>
                                        <p:cTn id="112" dur="1" fill="hold">
                                          <p:stCondLst>
                                            <p:cond delay="0"/>
                                          </p:stCondLst>
                                        </p:cTn>
                                        <p:tgtEl>
                                          <p:spTgt spid="42"/>
                                        </p:tgtEl>
                                        <p:attrNameLst>
                                          <p:attrName>style.visibility</p:attrName>
                                        </p:attrNameLst>
                                      </p:cBhvr>
                                      <p:to>
                                        <p:strVal val="visible"/>
                                      </p:to>
                                    </p:set>
                                    <p:animEffect transition="in" filter="barn(outVertical)">
                                      <p:cBhvr>
                                        <p:cTn id="113" dur="500"/>
                                        <p:tgtEl>
                                          <p:spTgt spid="42"/>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500"/>
                                        <p:tgtEl>
                                          <p:spTgt spid="38"/>
                                        </p:tgtEl>
                                      </p:cBhvr>
                                    </p:animEffect>
                                    <p:set>
                                      <p:cBhvr>
                                        <p:cTn id="118" dur="1" fill="hold">
                                          <p:stCondLst>
                                            <p:cond delay="499"/>
                                          </p:stCondLst>
                                        </p:cTn>
                                        <p:tgtEl>
                                          <p:spTgt spid="38"/>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 presetClass="entr" presetSubtype="8" fill="hold" grpId="0" nodeType="clickEffect">
                                  <p:stCondLst>
                                    <p:cond delay="0"/>
                                  </p:stCondLst>
                                  <p:childTnLst>
                                    <p:set>
                                      <p:cBhvr>
                                        <p:cTn id="122" dur="1" fill="hold">
                                          <p:stCondLst>
                                            <p:cond delay="0"/>
                                          </p:stCondLst>
                                        </p:cTn>
                                        <p:tgtEl>
                                          <p:spTgt spid="51"/>
                                        </p:tgtEl>
                                        <p:attrNameLst>
                                          <p:attrName>style.visibility</p:attrName>
                                        </p:attrNameLst>
                                      </p:cBhvr>
                                      <p:to>
                                        <p:strVal val="visible"/>
                                      </p:to>
                                    </p:set>
                                    <p:anim calcmode="lin" valueType="num">
                                      <p:cBhvr additive="base">
                                        <p:cTn id="123" dur="500" fill="hold"/>
                                        <p:tgtEl>
                                          <p:spTgt spid="51"/>
                                        </p:tgtEl>
                                        <p:attrNameLst>
                                          <p:attrName>ppt_x</p:attrName>
                                        </p:attrNameLst>
                                      </p:cBhvr>
                                      <p:tavLst>
                                        <p:tav tm="0">
                                          <p:val>
                                            <p:strVal val="0-#ppt_w/2"/>
                                          </p:val>
                                        </p:tav>
                                        <p:tav tm="100000">
                                          <p:val>
                                            <p:strVal val="#ppt_x"/>
                                          </p:val>
                                        </p:tav>
                                      </p:tavLst>
                                    </p:anim>
                                    <p:anim calcmode="lin" valueType="num">
                                      <p:cBhvr additive="base">
                                        <p:cTn id="124" dur="500" fill="hold"/>
                                        <p:tgtEl>
                                          <p:spTgt spid="51"/>
                                        </p:tgtEl>
                                        <p:attrNameLst>
                                          <p:attrName>ppt_y</p:attrName>
                                        </p:attrNameLst>
                                      </p:cBhvr>
                                      <p:tavLst>
                                        <p:tav tm="0">
                                          <p:val>
                                            <p:strVal val="#ppt_y"/>
                                          </p:val>
                                        </p:tav>
                                        <p:tav tm="100000">
                                          <p:val>
                                            <p:strVal val="#ppt_y"/>
                                          </p:val>
                                        </p:tav>
                                      </p:tavLst>
                                    </p:anim>
                                  </p:childTnLst>
                                </p:cTn>
                              </p:par>
                              <p:par>
                                <p:cTn id="125" presetID="2" presetClass="entr" presetSubtype="8" fill="hold" nodeType="withEffect">
                                  <p:stCondLst>
                                    <p:cond delay="0"/>
                                  </p:stCondLst>
                                  <p:childTnLst>
                                    <p:set>
                                      <p:cBhvr>
                                        <p:cTn id="126" dur="1" fill="hold">
                                          <p:stCondLst>
                                            <p:cond delay="0"/>
                                          </p:stCondLst>
                                        </p:cTn>
                                        <p:tgtEl>
                                          <p:spTgt spid="26"/>
                                        </p:tgtEl>
                                        <p:attrNameLst>
                                          <p:attrName>style.visibility</p:attrName>
                                        </p:attrNameLst>
                                      </p:cBhvr>
                                      <p:to>
                                        <p:strVal val="visible"/>
                                      </p:to>
                                    </p:set>
                                    <p:anim calcmode="lin" valueType="num">
                                      <p:cBhvr additive="base">
                                        <p:cTn id="127" dur="500" fill="hold"/>
                                        <p:tgtEl>
                                          <p:spTgt spid="26"/>
                                        </p:tgtEl>
                                        <p:attrNameLst>
                                          <p:attrName>ppt_x</p:attrName>
                                        </p:attrNameLst>
                                      </p:cBhvr>
                                      <p:tavLst>
                                        <p:tav tm="0">
                                          <p:val>
                                            <p:strVal val="0-#ppt_w/2"/>
                                          </p:val>
                                        </p:tav>
                                        <p:tav tm="100000">
                                          <p:val>
                                            <p:strVal val="#ppt_x"/>
                                          </p:val>
                                        </p:tav>
                                      </p:tavLst>
                                    </p:anim>
                                    <p:anim calcmode="lin" valueType="num">
                                      <p:cBhvr additive="base">
                                        <p:cTn id="128" dur="500" fill="hold"/>
                                        <p:tgtEl>
                                          <p:spTgt spid="26"/>
                                        </p:tgtEl>
                                        <p:attrNameLst>
                                          <p:attrName>ppt_y</p:attrName>
                                        </p:attrNameLst>
                                      </p:cBhvr>
                                      <p:tavLst>
                                        <p:tav tm="0">
                                          <p:val>
                                            <p:strVal val="#ppt_y"/>
                                          </p:val>
                                        </p:tav>
                                        <p:tav tm="100000">
                                          <p:val>
                                            <p:strVal val="#ppt_y"/>
                                          </p:val>
                                        </p:tav>
                                      </p:tavLst>
                                    </p:anim>
                                  </p:childTnLst>
                                </p:cTn>
                              </p:par>
                              <p:par>
                                <p:cTn id="129" presetID="2" presetClass="entr" presetSubtype="8" fill="hold" nodeType="withEffect">
                                  <p:stCondLst>
                                    <p:cond delay="0"/>
                                  </p:stCondLst>
                                  <p:childTnLst>
                                    <p:set>
                                      <p:cBhvr>
                                        <p:cTn id="130" dur="1" fill="hold">
                                          <p:stCondLst>
                                            <p:cond delay="0"/>
                                          </p:stCondLst>
                                        </p:cTn>
                                        <p:tgtEl>
                                          <p:spTgt spid="44"/>
                                        </p:tgtEl>
                                        <p:attrNameLst>
                                          <p:attrName>style.visibility</p:attrName>
                                        </p:attrNameLst>
                                      </p:cBhvr>
                                      <p:to>
                                        <p:strVal val="visible"/>
                                      </p:to>
                                    </p:set>
                                    <p:anim calcmode="lin" valueType="num">
                                      <p:cBhvr additive="base">
                                        <p:cTn id="131" dur="500" fill="hold"/>
                                        <p:tgtEl>
                                          <p:spTgt spid="44"/>
                                        </p:tgtEl>
                                        <p:attrNameLst>
                                          <p:attrName>ppt_x</p:attrName>
                                        </p:attrNameLst>
                                      </p:cBhvr>
                                      <p:tavLst>
                                        <p:tav tm="0">
                                          <p:val>
                                            <p:strVal val="0-#ppt_w/2"/>
                                          </p:val>
                                        </p:tav>
                                        <p:tav tm="100000">
                                          <p:val>
                                            <p:strVal val="#ppt_x"/>
                                          </p:val>
                                        </p:tav>
                                      </p:tavLst>
                                    </p:anim>
                                    <p:anim calcmode="lin" valueType="num">
                                      <p:cBhvr additive="base">
                                        <p:cTn id="13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1" grpId="0" animBg="1"/>
      <p:bldP spid="41" grpId="1" animBg="1"/>
      <p:bldP spid="42" grpId="0" animBg="1"/>
      <p:bldP spid="42" grpId="1" animBg="1"/>
      <p:bldP spid="48" grpId="0"/>
      <p:bldP spid="49" grpId="0"/>
      <p:bldP spid="50" grpId="0"/>
      <p:bldP spid="50" grpId="1"/>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1C3"/>
        </a:solidFill>
        <a:effectLst/>
      </p:bgPr>
    </p:bg>
    <p:spTree>
      <p:nvGrpSpPr>
        <p:cNvPr id="1" name=""/>
        <p:cNvGrpSpPr/>
        <p:nvPr/>
      </p:nvGrpSpPr>
      <p:grpSpPr>
        <a:xfrm>
          <a:off x="0" y="0"/>
          <a:ext cx="0" cy="0"/>
          <a:chOff x="0" y="0"/>
          <a:chExt cx="0" cy="0"/>
        </a:xfrm>
      </p:grpSpPr>
      <p:sp>
        <p:nvSpPr>
          <p:cNvPr id="2" name="Rectangle 1"/>
          <p:cNvSpPr/>
          <p:nvPr/>
        </p:nvSpPr>
        <p:spPr>
          <a:xfrm>
            <a:off x="600501" y="515994"/>
            <a:ext cx="11081983" cy="593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4880045" y="88500"/>
            <a:ext cx="3208087" cy="769783"/>
            <a:chOff x="5272392" y="88500"/>
            <a:chExt cx="2431914" cy="1164294"/>
          </a:xfrm>
        </p:grpSpPr>
        <p:sp>
          <p:nvSpPr>
            <p:cNvPr id="3" name="Rectangle 2"/>
            <p:cNvSpPr/>
            <p:nvPr/>
          </p:nvSpPr>
          <p:spPr>
            <a:xfrm>
              <a:off x="5272392" y="88500"/>
              <a:ext cx="2431914" cy="1164294"/>
            </a:xfrm>
            <a:prstGeom prst="rect">
              <a:avLst/>
            </a:prstGeom>
            <a:solidFill>
              <a:srgbClr val="FFA29B"/>
            </a:solidFill>
            <a:ln>
              <a:solidFill>
                <a:srgbClr val="FFA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415445" y="214958"/>
              <a:ext cx="2145808" cy="913452"/>
            </a:xfrm>
            <a:prstGeom prst="rect">
              <a:avLst/>
            </a:prstGeom>
            <a:solidFill>
              <a:srgbClr val="FFA29B"/>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5202775" y="276662"/>
            <a:ext cx="2562625" cy="523220"/>
          </a:xfrm>
          <a:prstGeom prst="rect">
            <a:avLst/>
          </a:prstGeom>
          <a:noFill/>
        </p:spPr>
        <p:txBody>
          <a:bodyPr wrap="square" rtlCol="0">
            <a:spAutoFit/>
          </a:bodyPr>
          <a:lstStyle/>
          <a:p>
            <a:pPr algn="ctr"/>
            <a:r>
              <a:rPr lang="en-US" sz="2800" b="1">
                <a:solidFill>
                  <a:schemeClr val="bg1"/>
                </a:solidFill>
                <a:effectLst>
                  <a:outerShdw blurRad="50800" dist="76200" algn="l" rotWithShape="0">
                    <a:prstClr val="black">
                      <a:alpha val="40000"/>
                    </a:prstClr>
                  </a:outerShdw>
                </a:effectLst>
                <a:ea typeface="YouYuan" panose="02010509060101010101" pitchFamily="49" charset="-122"/>
              </a:rPr>
              <a:t>BÀI </a:t>
            </a:r>
            <a:r>
              <a:rPr lang="en-US" sz="2800" b="1" smtClean="0">
                <a:solidFill>
                  <a:schemeClr val="bg1"/>
                </a:solidFill>
                <a:effectLst>
                  <a:outerShdw blurRad="50800" dist="76200" algn="l" rotWithShape="0">
                    <a:prstClr val="black">
                      <a:alpha val="40000"/>
                    </a:prstClr>
                  </a:outerShdw>
                </a:effectLst>
                <a:ea typeface="YouYuan" panose="02010509060101010101" pitchFamily="49" charset="-122"/>
              </a:rPr>
              <a:t>THỂ</a:t>
            </a:r>
            <a:r>
              <a:rPr lang="vi-VN" sz="2800" b="1">
                <a:solidFill>
                  <a:schemeClr val="bg1"/>
                </a:solidFill>
                <a:effectLst>
                  <a:outerShdw blurRad="50800" dist="76200" algn="l" rotWithShape="0">
                    <a:prstClr val="black">
                      <a:alpha val="40000"/>
                    </a:prstClr>
                  </a:outerShdw>
                </a:effectLst>
                <a:ea typeface="YouYuan" panose="02010509060101010101" pitchFamily="49" charset="-122"/>
              </a:rPr>
              <a:t> </a:t>
            </a:r>
            <a:r>
              <a:rPr lang="en-US" sz="2800" b="1" smtClean="0">
                <a:solidFill>
                  <a:schemeClr val="bg1"/>
                </a:solidFill>
                <a:effectLst>
                  <a:outerShdw blurRad="50800" dist="76200" algn="l" rotWithShape="0">
                    <a:prstClr val="black">
                      <a:alpha val="40000"/>
                    </a:prstClr>
                  </a:outerShdw>
                </a:effectLst>
                <a:ea typeface="YouYuan" panose="02010509060101010101" pitchFamily="49" charset="-122"/>
              </a:rPr>
              <a:t>DỤC </a:t>
            </a:r>
            <a:endParaRPr lang="en-US" sz="2800" b="1" dirty="0">
              <a:solidFill>
                <a:schemeClr val="bg1"/>
              </a:solidFill>
              <a:effectLst>
                <a:outerShdw blurRad="50800" dist="76200" algn="l" rotWithShape="0">
                  <a:prstClr val="black">
                    <a:alpha val="40000"/>
                  </a:prstClr>
                </a:outerShdw>
              </a:effectLst>
              <a:ea typeface="YouYuan" panose="02010509060101010101" pitchFamily="49" charset="-122"/>
            </a:endParaRPr>
          </a:p>
        </p:txBody>
      </p:sp>
      <p:pic>
        <p:nvPicPr>
          <p:cNvPr id="7" name="Picture 6"/>
          <p:cNvPicPr>
            <a:picLocks noChangeAspect="1"/>
          </p:cNvPicPr>
          <p:nvPr/>
        </p:nvPicPr>
        <p:blipFill>
          <a:blip r:embed="rId3"/>
          <a:stretch>
            <a:fillRect/>
          </a:stretch>
        </p:blipFill>
        <p:spPr>
          <a:xfrm>
            <a:off x="1166824" y="1274362"/>
            <a:ext cx="1905636" cy="2642545"/>
          </a:xfrm>
          <a:prstGeom prst="rect">
            <a:avLst/>
          </a:prstGeom>
        </p:spPr>
      </p:pic>
      <p:pic>
        <p:nvPicPr>
          <p:cNvPr id="8" name="Picture 7"/>
          <p:cNvPicPr>
            <a:picLocks noChangeAspect="1"/>
          </p:cNvPicPr>
          <p:nvPr/>
        </p:nvPicPr>
        <p:blipFill>
          <a:blip r:embed="rId4"/>
          <a:stretch>
            <a:fillRect/>
          </a:stretch>
        </p:blipFill>
        <p:spPr>
          <a:xfrm>
            <a:off x="3461955" y="1588158"/>
            <a:ext cx="2062948" cy="2834225"/>
          </a:xfrm>
          <a:prstGeom prst="rect">
            <a:avLst/>
          </a:prstGeom>
        </p:spPr>
      </p:pic>
      <p:pic>
        <p:nvPicPr>
          <p:cNvPr id="9" name="Picture 8"/>
          <p:cNvPicPr>
            <a:picLocks noChangeAspect="1"/>
          </p:cNvPicPr>
          <p:nvPr/>
        </p:nvPicPr>
        <p:blipFill>
          <a:blip r:embed="rId5"/>
          <a:stretch>
            <a:fillRect/>
          </a:stretch>
        </p:blipFill>
        <p:spPr>
          <a:xfrm>
            <a:off x="6071188" y="1588158"/>
            <a:ext cx="2022131" cy="3028397"/>
          </a:xfrm>
          <a:prstGeom prst="rect">
            <a:avLst/>
          </a:prstGeom>
        </p:spPr>
      </p:pic>
      <p:pic>
        <p:nvPicPr>
          <p:cNvPr id="10" name="Picture 9"/>
          <p:cNvPicPr>
            <a:picLocks noChangeAspect="1"/>
          </p:cNvPicPr>
          <p:nvPr/>
        </p:nvPicPr>
        <p:blipFill>
          <a:blip r:embed="rId6"/>
          <a:stretch>
            <a:fillRect/>
          </a:stretch>
        </p:blipFill>
        <p:spPr>
          <a:xfrm>
            <a:off x="8537379" y="1224005"/>
            <a:ext cx="2612842" cy="3114552"/>
          </a:xfrm>
          <a:prstGeom prst="rect">
            <a:avLst/>
          </a:prstGeom>
        </p:spPr>
      </p:pic>
      <p:grpSp>
        <p:nvGrpSpPr>
          <p:cNvPr id="29" name="Group 28"/>
          <p:cNvGrpSpPr/>
          <p:nvPr/>
        </p:nvGrpSpPr>
        <p:grpSpPr>
          <a:xfrm>
            <a:off x="955343" y="4075978"/>
            <a:ext cx="2117117" cy="2269771"/>
            <a:chOff x="804392" y="5151571"/>
            <a:chExt cx="1364629" cy="2242410"/>
          </a:xfrm>
        </p:grpSpPr>
        <p:sp>
          <p:nvSpPr>
            <p:cNvPr id="30" name="Rectangle: Rounded Corners 29"/>
            <p:cNvSpPr/>
            <p:nvPr/>
          </p:nvSpPr>
          <p:spPr>
            <a:xfrm>
              <a:off x="804392" y="5175337"/>
              <a:ext cx="1364629" cy="2218644"/>
            </a:xfrm>
            <a:prstGeom prst="roundRect">
              <a:avLst/>
            </a:prstGeom>
            <a:solidFill>
              <a:srgbClr val="FFF9AF"/>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
          <p:nvSpPr>
            <p:cNvPr id="31" name="TextBox 30"/>
            <p:cNvSpPr txBox="1"/>
            <p:nvPr/>
          </p:nvSpPr>
          <p:spPr>
            <a:xfrm>
              <a:off x="804392" y="5151571"/>
              <a:ext cx="1364629" cy="2005623"/>
            </a:xfrm>
            <a:prstGeom prst="rect">
              <a:avLst/>
            </a:prstGeom>
            <a:noFill/>
          </p:spPr>
          <p:txBody>
            <a:bodyPr wrap="square" rtlCol="0">
              <a:spAutoFit/>
            </a:bodyPr>
            <a:lstStyle/>
            <a:p>
              <a:pPr algn="ctr"/>
              <a:r>
                <a:rPr lang="en-US" dirty="0" err="1">
                  <a:solidFill>
                    <a:srgbClr val="FF0066"/>
                  </a:solidFill>
                  <a:latin typeface="Times New Roman" panose="02020603050405020304" pitchFamily="18" charset="0"/>
                  <a:cs typeface="Times New Roman" panose="02020603050405020304" pitchFamily="18" charset="0"/>
                </a:rPr>
                <a:t>Nhịp</a:t>
              </a:r>
              <a:r>
                <a:rPr lang="en-US" dirty="0">
                  <a:solidFill>
                    <a:srgbClr val="FF0066"/>
                  </a:solidFill>
                  <a:latin typeface="Times New Roman" panose="02020603050405020304" pitchFamily="18" charset="0"/>
                  <a:cs typeface="Times New Roman" panose="02020603050405020304" pitchFamily="18" charset="0"/>
                </a:rPr>
                <a:t> 5</a:t>
              </a:r>
            </a:p>
            <a:p>
              <a:pPr algn="ctr"/>
              <a:r>
                <a:rPr lang="en-US" dirty="0" err="1">
                  <a:latin typeface="Times New Roman" panose="02020603050405020304" pitchFamily="18" charset="0"/>
                  <a:cs typeface="Times New Roman" panose="02020603050405020304" pitchFamily="18" charset="0"/>
                </a:rPr>
                <a:t>Chân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bước</a:t>
              </a:r>
              <a:r>
                <a:rPr lang="en-US" dirty="0">
                  <a:latin typeface="Times New Roman" panose="02020603050405020304" pitchFamily="18" charset="0"/>
                  <a:cs typeface="Times New Roman" panose="02020603050405020304" pitchFamily="18" charset="0"/>
                </a:rPr>
                <a:t> sang </a:t>
              </a:r>
              <a:r>
                <a:rPr lang="en-US" dirty="0" err="1">
                  <a:latin typeface="Times New Roman" panose="02020603050405020304" pitchFamily="18" charset="0"/>
                  <a:cs typeface="Times New Roman" panose="02020603050405020304" pitchFamily="18" charset="0"/>
                </a:rPr>
                <a:t>ngang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sấp</a:t>
              </a:r>
              <a:r>
                <a:rPr lang="en-US" dirty="0">
                  <a:latin typeface="Times New Roman" panose="02020603050405020304" pitchFamily="18" charset="0"/>
                  <a:cs typeface="Times New Roman" panose="02020603050405020304" pitchFamily="18" charset="0"/>
                </a:rPr>
                <a:t>.</a:t>
              </a:r>
            </a:p>
          </p:txBody>
        </p:sp>
      </p:grpSp>
      <p:grpSp>
        <p:nvGrpSpPr>
          <p:cNvPr id="32" name="Group 31"/>
          <p:cNvGrpSpPr/>
          <p:nvPr/>
        </p:nvGrpSpPr>
        <p:grpSpPr>
          <a:xfrm>
            <a:off x="3420019" y="4714316"/>
            <a:ext cx="2312041" cy="1476375"/>
            <a:chOff x="804392" y="5151571"/>
            <a:chExt cx="1364629" cy="2263071"/>
          </a:xfrm>
        </p:grpSpPr>
        <p:sp>
          <p:nvSpPr>
            <p:cNvPr id="33" name="Rectangle: Rounded Corners 32"/>
            <p:cNvSpPr/>
            <p:nvPr/>
          </p:nvSpPr>
          <p:spPr>
            <a:xfrm>
              <a:off x="804392" y="5175337"/>
              <a:ext cx="1364629" cy="2218644"/>
            </a:xfrm>
            <a:prstGeom prst="roundRect">
              <a:avLst/>
            </a:prstGeom>
            <a:solidFill>
              <a:srgbClr val="FFF9AF"/>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
          <p:nvSpPr>
            <p:cNvPr id="34" name="TextBox 33"/>
            <p:cNvSpPr txBox="1"/>
            <p:nvPr/>
          </p:nvSpPr>
          <p:spPr>
            <a:xfrm>
              <a:off x="804392" y="5151571"/>
              <a:ext cx="1364629" cy="2263071"/>
            </a:xfrm>
            <a:prstGeom prst="rect">
              <a:avLst/>
            </a:prstGeom>
            <a:noFill/>
          </p:spPr>
          <p:txBody>
            <a:bodyPr wrap="square" rtlCol="0">
              <a:spAutoFit/>
            </a:bodyPr>
            <a:lstStyle/>
            <a:p>
              <a:pPr algn="ctr"/>
              <a:r>
                <a:rPr lang="en-US" dirty="0" err="1">
                  <a:solidFill>
                    <a:srgbClr val="FF0066"/>
                  </a:solidFill>
                </a:rPr>
                <a:t>Nhịp</a:t>
              </a:r>
              <a:r>
                <a:rPr lang="en-US" dirty="0">
                  <a:solidFill>
                    <a:srgbClr val="FF0066"/>
                  </a:solidFill>
                </a:rPr>
                <a:t> 6</a:t>
              </a:r>
            </a:p>
            <a:p>
              <a:pPr algn="ctr"/>
              <a:r>
                <a:rPr lang="en-US" dirty="0">
                  <a:latin typeface="Times New Roman" panose="02020603050405020304" pitchFamily="18" charset="0"/>
                  <a:cs typeface="Times New Roman" panose="02020603050405020304" pitchFamily="18" charset="0"/>
                </a:rPr>
                <a:t>Tay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sấp</a:t>
              </a:r>
              <a:r>
                <a:rPr lang="en-US" dirty="0">
                  <a:latin typeface="Times New Roman" panose="02020603050405020304" pitchFamily="18" charset="0"/>
                  <a:cs typeface="Times New Roman" panose="02020603050405020304" pitchFamily="18" charset="0"/>
                </a:rPr>
                <a:t>.</a:t>
              </a:r>
            </a:p>
          </p:txBody>
        </p:sp>
      </p:grpSp>
      <p:grpSp>
        <p:nvGrpSpPr>
          <p:cNvPr id="35" name="Group 34"/>
          <p:cNvGrpSpPr/>
          <p:nvPr/>
        </p:nvGrpSpPr>
        <p:grpSpPr>
          <a:xfrm>
            <a:off x="6020759" y="4723395"/>
            <a:ext cx="2067383" cy="1462896"/>
            <a:chOff x="804392" y="5151571"/>
            <a:chExt cx="1364629" cy="2242410"/>
          </a:xfrm>
        </p:grpSpPr>
        <p:sp>
          <p:nvSpPr>
            <p:cNvPr id="36" name="Rectangle: Rounded Corners 35"/>
            <p:cNvSpPr/>
            <p:nvPr/>
          </p:nvSpPr>
          <p:spPr>
            <a:xfrm>
              <a:off x="804392" y="5175337"/>
              <a:ext cx="1364629" cy="2218644"/>
            </a:xfrm>
            <a:prstGeom prst="roundRect">
              <a:avLst/>
            </a:prstGeom>
            <a:solidFill>
              <a:srgbClr val="FFF9AF"/>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
          <p:nvSpPr>
            <p:cNvPr id="37" name="TextBox 36"/>
            <p:cNvSpPr txBox="1"/>
            <p:nvPr/>
          </p:nvSpPr>
          <p:spPr>
            <a:xfrm>
              <a:off x="804392" y="5151571"/>
              <a:ext cx="1364629" cy="1837711"/>
            </a:xfrm>
            <a:prstGeom prst="rect">
              <a:avLst/>
            </a:prstGeom>
            <a:noFill/>
          </p:spPr>
          <p:txBody>
            <a:bodyPr wrap="square" rtlCol="0">
              <a:spAutoFit/>
            </a:bodyPr>
            <a:lstStyle/>
            <a:p>
              <a:pPr algn="ctr"/>
              <a:r>
                <a:rPr lang="en-US" dirty="0" err="1">
                  <a:solidFill>
                    <a:srgbClr val="FF0066"/>
                  </a:solidFill>
                </a:rPr>
                <a:t>Nhịp</a:t>
              </a:r>
              <a:r>
                <a:rPr lang="en-US" dirty="0">
                  <a:solidFill>
                    <a:srgbClr val="FF0066"/>
                  </a:solidFill>
                </a:rPr>
                <a:t> 7</a:t>
              </a:r>
            </a:p>
            <a:p>
              <a:pPr algn="ctr"/>
              <a:r>
                <a:rPr lang="en-US" dirty="0">
                  <a:latin typeface="Times New Roman" panose="02020603050405020304" pitchFamily="18" charset="0"/>
                  <a:cs typeface="Times New Roman" panose="02020603050405020304" pitchFamily="18" charset="0"/>
                </a:rPr>
                <a:t>Tay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duỗi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thẳng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sấp</a:t>
              </a:r>
              <a:r>
                <a:rPr lang="en-US" dirty="0">
                  <a:latin typeface="Times New Roman" panose="02020603050405020304" pitchFamily="18" charset="0"/>
                  <a:cs typeface="Times New Roman" panose="02020603050405020304" pitchFamily="18" charset="0"/>
                </a:rPr>
                <a:t>.</a:t>
              </a:r>
            </a:p>
          </p:txBody>
        </p:sp>
      </p:grpSp>
      <p:grpSp>
        <p:nvGrpSpPr>
          <p:cNvPr id="38" name="Group 37"/>
          <p:cNvGrpSpPr/>
          <p:nvPr/>
        </p:nvGrpSpPr>
        <p:grpSpPr>
          <a:xfrm>
            <a:off x="8537380" y="4422383"/>
            <a:ext cx="2803910" cy="1742251"/>
            <a:chOff x="804392" y="5151571"/>
            <a:chExt cx="1364629" cy="2242410"/>
          </a:xfrm>
        </p:grpSpPr>
        <p:sp>
          <p:nvSpPr>
            <p:cNvPr id="39" name="Rectangle: Rounded Corners 38"/>
            <p:cNvSpPr/>
            <p:nvPr/>
          </p:nvSpPr>
          <p:spPr>
            <a:xfrm>
              <a:off x="804392" y="5175337"/>
              <a:ext cx="1364629" cy="2218644"/>
            </a:xfrm>
            <a:prstGeom prst="roundRect">
              <a:avLst/>
            </a:prstGeom>
            <a:solidFill>
              <a:srgbClr val="FFF9AF"/>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
          <p:nvSpPr>
            <p:cNvPr id="40" name="TextBox 39"/>
            <p:cNvSpPr txBox="1"/>
            <p:nvPr/>
          </p:nvSpPr>
          <p:spPr>
            <a:xfrm>
              <a:off x="804392" y="5151571"/>
              <a:ext cx="1364629" cy="1900207"/>
            </a:xfrm>
            <a:prstGeom prst="rect">
              <a:avLst/>
            </a:prstGeom>
            <a:noFill/>
          </p:spPr>
          <p:txBody>
            <a:bodyPr wrap="square" rtlCol="0">
              <a:spAutoFit/>
            </a:bodyPr>
            <a:lstStyle/>
            <a:p>
              <a:pPr algn="ctr"/>
              <a:r>
                <a:rPr lang="en-US" dirty="0" err="1">
                  <a:solidFill>
                    <a:srgbClr val="FF0066"/>
                  </a:solidFill>
                </a:rPr>
                <a:t>Nhịp</a:t>
              </a:r>
              <a:r>
                <a:rPr lang="en-US" dirty="0">
                  <a:solidFill>
                    <a:srgbClr val="FF0066"/>
                  </a:solidFill>
                </a:rPr>
                <a:t> 8</a:t>
              </a:r>
            </a:p>
            <a:p>
              <a:pPr algn="ctr"/>
              <a:r>
                <a:rPr lang="en-US" dirty="0" err="1">
                  <a:latin typeface="Times New Roman" panose="02020603050405020304" pitchFamily="18" charset="0"/>
                  <a:cs typeface="Times New Roman" panose="02020603050405020304" pitchFamily="18" charset="0"/>
                </a:rPr>
                <a:t>Chân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thu về, hai gối khuỵu, đồng thời hai tay duỗi thẳng chếch bên thấp, lòng bàn tay sấp</a:t>
              </a:r>
              <a:r>
                <a:rPr lang="en-US" dirty="0"/>
                <a:t> </a:t>
              </a:r>
            </a:p>
          </p:txBody>
        </p:sp>
      </p:grpSp>
      <p:sp>
        <p:nvSpPr>
          <p:cNvPr id="24" name="TextBox 23"/>
          <p:cNvSpPr txBox="1"/>
          <p:nvPr/>
        </p:nvSpPr>
        <p:spPr>
          <a:xfrm>
            <a:off x="1648464" y="628031"/>
            <a:ext cx="802867" cy="646331"/>
          </a:xfrm>
          <a:prstGeom prst="rect">
            <a:avLst/>
          </a:prstGeom>
          <a:noFill/>
        </p:spPr>
        <p:txBody>
          <a:bodyPr wrap="square">
            <a:spAutoFit/>
          </a:bodyPr>
          <a:lstStyle/>
          <a:p>
            <a:pPr algn="ctr"/>
            <a:r>
              <a:rPr lang="en-US" dirty="0" err="1">
                <a:solidFill>
                  <a:srgbClr val="FF0066"/>
                </a:solidFill>
              </a:rPr>
              <a:t>Nhịp</a:t>
            </a:r>
            <a:r>
              <a:rPr lang="en-US" dirty="0">
                <a:solidFill>
                  <a:srgbClr val="FF0066"/>
                </a:solidFill>
              </a:rPr>
              <a:t> 5</a:t>
            </a:r>
          </a:p>
        </p:txBody>
      </p:sp>
      <p:sp>
        <p:nvSpPr>
          <p:cNvPr id="25" name="TextBox 24"/>
          <p:cNvSpPr txBox="1"/>
          <p:nvPr/>
        </p:nvSpPr>
        <p:spPr>
          <a:xfrm>
            <a:off x="4174605" y="858283"/>
            <a:ext cx="802867" cy="646331"/>
          </a:xfrm>
          <a:prstGeom prst="rect">
            <a:avLst/>
          </a:prstGeom>
          <a:noFill/>
        </p:spPr>
        <p:txBody>
          <a:bodyPr wrap="square">
            <a:spAutoFit/>
          </a:bodyPr>
          <a:lstStyle/>
          <a:p>
            <a:pPr algn="ctr"/>
            <a:r>
              <a:rPr lang="en-US" dirty="0" err="1">
                <a:solidFill>
                  <a:srgbClr val="FF0066"/>
                </a:solidFill>
              </a:rPr>
              <a:t>Nhịp</a:t>
            </a:r>
            <a:r>
              <a:rPr lang="en-US" dirty="0">
                <a:solidFill>
                  <a:srgbClr val="FF0066"/>
                </a:solidFill>
              </a:rPr>
              <a:t> 6</a:t>
            </a:r>
          </a:p>
        </p:txBody>
      </p:sp>
      <p:sp>
        <p:nvSpPr>
          <p:cNvPr id="26" name="TextBox 25"/>
          <p:cNvSpPr txBox="1"/>
          <p:nvPr/>
        </p:nvSpPr>
        <p:spPr>
          <a:xfrm>
            <a:off x="6680821" y="933299"/>
            <a:ext cx="802867" cy="646331"/>
          </a:xfrm>
          <a:prstGeom prst="rect">
            <a:avLst/>
          </a:prstGeom>
          <a:noFill/>
        </p:spPr>
        <p:txBody>
          <a:bodyPr wrap="square">
            <a:spAutoFit/>
          </a:bodyPr>
          <a:lstStyle/>
          <a:p>
            <a:pPr algn="ctr"/>
            <a:r>
              <a:rPr lang="en-US" dirty="0" err="1">
                <a:solidFill>
                  <a:srgbClr val="FF0066"/>
                </a:solidFill>
              </a:rPr>
              <a:t>Nhịp</a:t>
            </a:r>
            <a:r>
              <a:rPr lang="en-US" dirty="0">
                <a:solidFill>
                  <a:srgbClr val="FF0066"/>
                </a:solidFill>
              </a:rPr>
              <a:t> 7</a:t>
            </a:r>
          </a:p>
        </p:txBody>
      </p:sp>
      <p:sp>
        <p:nvSpPr>
          <p:cNvPr id="27" name="TextBox 26"/>
          <p:cNvSpPr txBox="1"/>
          <p:nvPr/>
        </p:nvSpPr>
        <p:spPr>
          <a:xfrm>
            <a:off x="9023164" y="628031"/>
            <a:ext cx="802867" cy="646331"/>
          </a:xfrm>
          <a:prstGeom prst="rect">
            <a:avLst/>
          </a:prstGeom>
          <a:noFill/>
        </p:spPr>
        <p:txBody>
          <a:bodyPr wrap="square">
            <a:spAutoFit/>
          </a:bodyPr>
          <a:lstStyle/>
          <a:p>
            <a:pPr algn="ctr"/>
            <a:r>
              <a:rPr lang="en-US" dirty="0" err="1">
                <a:solidFill>
                  <a:srgbClr val="FF0066"/>
                </a:solidFill>
              </a:rPr>
              <a:t>Nhịp</a:t>
            </a:r>
            <a:r>
              <a:rPr lang="en-US" dirty="0">
                <a:solidFill>
                  <a:srgbClr val="FF0066"/>
                </a:solidFill>
              </a:rPr>
              <a:t>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0-#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0-#ppt_w/2"/>
                                          </p:val>
                                        </p:tav>
                                        <p:tav tm="100000">
                                          <p:val>
                                            <p:strVal val="#ppt_x"/>
                                          </p:val>
                                        </p:tav>
                                      </p:tavLst>
                                    </p:anim>
                                    <p:anim calcmode="lin" valueType="num">
                                      <p:cBhvr additive="base">
                                        <p:cTn id="3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2"/>
                                        </p:tgtEl>
                                      </p:cBhvr>
                                    </p:animEffect>
                                    <p:set>
                                      <p:cBhvr>
                                        <p:cTn id="40" dur="1" fill="hold">
                                          <p:stCondLst>
                                            <p:cond delay="499"/>
                                          </p:stCondLst>
                                        </p:cTn>
                                        <p:tgtEl>
                                          <p:spTgt spid="3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0-#ppt_w/2"/>
                                          </p:val>
                                        </p:tav>
                                        <p:tav tm="100000">
                                          <p:val>
                                            <p:strVal val="#ppt_x"/>
                                          </p:val>
                                        </p:tav>
                                      </p:tavLst>
                                    </p:anim>
                                    <p:anim calcmode="lin" valueType="num">
                                      <p:cBhvr additive="base">
                                        <p:cTn id="46" dur="500" fill="hold"/>
                                        <p:tgtEl>
                                          <p:spTgt spid="26"/>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0-#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0-#ppt_w/2"/>
                                          </p:val>
                                        </p:tav>
                                        <p:tav tm="100000">
                                          <p:val>
                                            <p:strVal val="#ppt_x"/>
                                          </p:val>
                                        </p:tav>
                                      </p:tavLst>
                                    </p:anim>
                                    <p:anim calcmode="lin" valueType="num">
                                      <p:cBhvr additive="base">
                                        <p:cTn id="54"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35"/>
                                        </p:tgtEl>
                                      </p:cBhvr>
                                    </p:animEffect>
                                    <p:set>
                                      <p:cBhvr>
                                        <p:cTn id="59" dur="1" fill="hold">
                                          <p:stCondLst>
                                            <p:cond delay="499"/>
                                          </p:stCondLst>
                                        </p:cTn>
                                        <p:tgtEl>
                                          <p:spTgt spid="3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0-#ppt_w/2"/>
                                          </p:val>
                                        </p:tav>
                                        <p:tav tm="100000">
                                          <p:val>
                                            <p:strVal val="#ppt_x"/>
                                          </p:val>
                                        </p:tav>
                                      </p:tavLst>
                                    </p:anim>
                                    <p:anim calcmode="lin" valueType="num">
                                      <p:cBhvr additive="base">
                                        <p:cTn id="65" dur="500" fill="hold"/>
                                        <p:tgtEl>
                                          <p:spTgt spid="27"/>
                                        </p:tgtEl>
                                        <p:attrNameLst>
                                          <p:attrName>ppt_y</p:attrName>
                                        </p:attrNameLst>
                                      </p:cBhvr>
                                      <p:tavLst>
                                        <p:tav tm="0">
                                          <p:val>
                                            <p:strVal val="#ppt_y"/>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0-#ppt_w/2"/>
                                          </p:val>
                                        </p:tav>
                                        <p:tav tm="100000">
                                          <p:val>
                                            <p:strVal val="#ppt_x"/>
                                          </p:val>
                                        </p:tav>
                                      </p:tavLst>
                                    </p:anim>
                                    <p:anim calcmode="lin" valueType="num">
                                      <p:cBhvr additive="base">
                                        <p:cTn id="69" dur="500" fill="hold"/>
                                        <p:tgtEl>
                                          <p:spTgt spid="10"/>
                                        </p:tgtEl>
                                        <p:attrNameLst>
                                          <p:attrName>ppt_y</p:attrName>
                                        </p:attrNameLst>
                                      </p:cBhvr>
                                      <p:tavLst>
                                        <p:tav tm="0">
                                          <p:val>
                                            <p:strVal val="#ppt_y"/>
                                          </p:val>
                                        </p:tav>
                                        <p:tav tm="100000">
                                          <p:val>
                                            <p:strVal val="#ppt_y"/>
                                          </p:val>
                                        </p:tav>
                                      </p:tavLst>
                                    </p:anim>
                                  </p:childTnLst>
                                </p:cTn>
                              </p:par>
                              <p:par>
                                <p:cTn id="70" presetID="2" presetClass="entr" presetSubtype="8" fill="hold" nodeType="withEffect">
                                  <p:stCondLst>
                                    <p:cond delay="0"/>
                                  </p:stCondLst>
                                  <p:childTnLst>
                                    <p:set>
                                      <p:cBhvr>
                                        <p:cTn id="71" dur="1" fill="hold">
                                          <p:stCondLst>
                                            <p:cond delay="0"/>
                                          </p:stCondLst>
                                        </p:cTn>
                                        <p:tgtEl>
                                          <p:spTgt spid="38"/>
                                        </p:tgtEl>
                                        <p:attrNameLst>
                                          <p:attrName>style.visibility</p:attrName>
                                        </p:attrNameLst>
                                      </p:cBhvr>
                                      <p:to>
                                        <p:strVal val="visible"/>
                                      </p:to>
                                    </p:set>
                                    <p:anim calcmode="lin" valueType="num">
                                      <p:cBhvr additive="base">
                                        <p:cTn id="72" dur="500" fill="hold"/>
                                        <p:tgtEl>
                                          <p:spTgt spid="38"/>
                                        </p:tgtEl>
                                        <p:attrNameLst>
                                          <p:attrName>ppt_x</p:attrName>
                                        </p:attrNameLst>
                                      </p:cBhvr>
                                      <p:tavLst>
                                        <p:tav tm="0">
                                          <p:val>
                                            <p:strVal val="0-#ppt_w/2"/>
                                          </p:val>
                                        </p:tav>
                                        <p:tav tm="100000">
                                          <p:val>
                                            <p:strVal val="#ppt_x"/>
                                          </p:val>
                                        </p:tav>
                                      </p:tavLst>
                                    </p:anim>
                                    <p:anim calcmode="lin" valueType="num">
                                      <p:cBhvr additive="base">
                                        <p:cTn id="73"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547" y="98373"/>
            <a:ext cx="11409528" cy="6377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95359" y="279627"/>
            <a:ext cx="2892796" cy="439259"/>
          </a:xfrm>
          <a:prstGeom prst="rect">
            <a:avLst/>
          </a:prstGeom>
          <a:solidFill>
            <a:srgbClr val="FFA29B"/>
          </a:solidFill>
          <a:ln>
            <a:solidFill>
              <a:srgbClr val="FFA2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600354" y="188690"/>
            <a:ext cx="2892797" cy="523220"/>
          </a:xfrm>
          <a:prstGeom prst="rect">
            <a:avLst/>
          </a:prstGeom>
          <a:noFill/>
        </p:spPr>
        <p:txBody>
          <a:bodyPr wrap="square" rtlCol="0">
            <a:spAutoFit/>
          </a:bodyPr>
          <a:lstStyle/>
          <a:p>
            <a:pPr algn="ctr"/>
            <a:r>
              <a:rPr lang="en-US" sz="2800" b="1" dirty="0">
                <a:solidFill>
                  <a:schemeClr val="bg1"/>
                </a:solidFill>
                <a:effectLst>
                  <a:outerShdw blurRad="50800" dist="76200" algn="l" rotWithShape="0">
                    <a:prstClr val="black">
                      <a:alpha val="40000"/>
                    </a:prstClr>
                  </a:outerShdw>
                </a:effectLst>
                <a:ea typeface="YouYuan" panose="02010509060101010101" pitchFamily="49" charset="-122"/>
              </a:rPr>
              <a:t>BÀI </a:t>
            </a:r>
            <a:r>
              <a:rPr lang="en-US" sz="2800" b="1">
                <a:solidFill>
                  <a:schemeClr val="bg1"/>
                </a:solidFill>
                <a:effectLst>
                  <a:outerShdw blurRad="50800" dist="76200" algn="l" rotWithShape="0">
                    <a:prstClr val="black">
                      <a:alpha val="40000"/>
                    </a:prstClr>
                  </a:outerShdw>
                </a:effectLst>
                <a:ea typeface="YouYuan" panose="02010509060101010101" pitchFamily="49" charset="-122"/>
              </a:rPr>
              <a:t>THỂ </a:t>
            </a:r>
            <a:r>
              <a:rPr lang="en-US" sz="2800" b="1" smtClean="0">
                <a:solidFill>
                  <a:schemeClr val="bg1"/>
                </a:solidFill>
                <a:effectLst>
                  <a:outerShdw blurRad="50800" dist="76200" algn="l" rotWithShape="0">
                    <a:prstClr val="black">
                      <a:alpha val="40000"/>
                    </a:prstClr>
                  </a:outerShdw>
                </a:effectLst>
                <a:ea typeface="YouYuan" panose="02010509060101010101" pitchFamily="49" charset="-122"/>
              </a:rPr>
              <a:t>DỤC </a:t>
            </a:r>
            <a:endParaRPr lang="en-US" sz="2800" b="1" dirty="0">
              <a:solidFill>
                <a:schemeClr val="bg1"/>
              </a:solidFill>
              <a:effectLst>
                <a:outerShdw blurRad="50800" dist="76200" algn="l" rotWithShape="0">
                  <a:prstClr val="black">
                    <a:alpha val="40000"/>
                  </a:prstClr>
                </a:outerShdw>
              </a:effectLst>
              <a:ea typeface="YouYuan" panose="02010509060101010101" pitchFamily="49" charset="-122"/>
            </a:endParaRPr>
          </a:p>
        </p:txBody>
      </p:sp>
      <p:pic>
        <p:nvPicPr>
          <p:cNvPr id="5" name="Picture 4"/>
          <p:cNvPicPr>
            <a:picLocks noChangeAspect="1"/>
          </p:cNvPicPr>
          <p:nvPr/>
        </p:nvPicPr>
        <p:blipFill>
          <a:blip r:embed="rId2"/>
          <a:stretch>
            <a:fillRect/>
          </a:stretch>
        </p:blipFill>
        <p:spPr>
          <a:xfrm>
            <a:off x="1027929" y="744004"/>
            <a:ext cx="2467295" cy="3323029"/>
          </a:xfrm>
          <a:prstGeom prst="rect">
            <a:avLst/>
          </a:prstGeom>
        </p:spPr>
      </p:pic>
      <p:pic>
        <p:nvPicPr>
          <p:cNvPr id="6" name="Picture 5"/>
          <p:cNvPicPr>
            <a:picLocks noChangeAspect="1"/>
          </p:cNvPicPr>
          <p:nvPr/>
        </p:nvPicPr>
        <p:blipFill>
          <a:blip r:embed="rId3"/>
          <a:stretch>
            <a:fillRect/>
          </a:stretch>
        </p:blipFill>
        <p:spPr>
          <a:xfrm>
            <a:off x="4027487" y="1439898"/>
            <a:ext cx="2674619" cy="3323030"/>
          </a:xfrm>
          <a:prstGeom prst="rect">
            <a:avLst/>
          </a:prstGeom>
        </p:spPr>
      </p:pic>
      <p:pic>
        <p:nvPicPr>
          <p:cNvPr id="11" name="Picture 10"/>
          <p:cNvPicPr>
            <a:picLocks noChangeAspect="1"/>
          </p:cNvPicPr>
          <p:nvPr/>
        </p:nvPicPr>
        <p:blipFill>
          <a:blip r:embed="rId4"/>
          <a:stretch>
            <a:fillRect/>
          </a:stretch>
        </p:blipFill>
        <p:spPr>
          <a:xfrm>
            <a:off x="7037209" y="1371429"/>
            <a:ext cx="2203183" cy="3407317"/>
          </a:xfrm>
          <a:prstGeom prst="rect">
            <a:avLst/>
          </a:prstGeom>
        </p:spPr>
      </p:pic>
      <p:pic>
        <p:nvPicPr>
          <p:cNvPr id="12" name="Picture 11"/>
          <p:cNvPicPr>
            <a:picLocks noChangeAspect="1"/>
          </p:cNvPicPr>
          <p:nvPr/>
        </p:nvPicPr>
        <p:blipFill>
          <a:blip r:embed="rId5"/>
          <a:stretch>
            <a:fillRect/>
          </a:stretch>
        </p:blipFill>
        <p:spPr>
          <a:xfrm>
            <a:off x="9468912" y="952631"/>
            <a:ext cx="1827339" cy="3215413"/>
          </a:xfrm>
          <a:prstGeom prst="rect">
            <a:avLst/>
          </a:prstGeom>
        </p:spPr>
      </p:pic>
      <p:grpSp>
        <p:nvGrpSpPr>
          <p:cNvPr id="13" name="Group 12"/>
          <p:cNvGrpSpPr/>
          <p:nvPr/>
        </p:nvGrpSpPr>
        <p:grpSpPr>
          <a:xfrm>
            <a:off x="644596" y="4067033"/>
            <a:ext cx="3605947" cy="2199493"/>
            <a:chOff x="804392" y="4952138"/>
            <a:chExt cx="1364629" cy="2347074"/>
          </a:xfrm>
        </p:grpSpPr>
        <p:sp>
          <p:nvSpPr>
            <p:cNvPr id="14" name="Rectangle: Rounded Corners 13"/>
            <p:cNvSpPr/>
            <p:nvPr/>
          </p:nvSpPr>
          <p:spPr>
            <a:xfrm>
              <a:off x="804392" y="5080569"/>
              <a:ext cx="1364629" cy="2218643"/>
            </a:xfrm>
            <a:prstGeom prst="roundRect">
              <a:avLst/>
            </a:prstGeom>
            <a:solidFill>
              <a:srgbClr val="FFF9AF"/>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
          <p:nvSpPr>
            <p:cNvPr id="15" name="TextBox 14"/>
            <p:cNvSpPr txBox="1"/>
            <p:nvPr/>
          </p:nvSpPr>
          <p:spPr>
            <a:xfrm>
              <a:off x="804392" y="4952138"/>
              <a:ext cx="1258733" cy="2261122"/>
            </a:xfrm>
            <a:prstGeom prst="rect">
              <a:avLst/>
            </a:prstGeom>
            <a:noFill/>
          </p:spPr>
          <p:txBody>
            <a:bodyPr wrap="square" rtlCol="0">
              <a:spAutoFit/>
            </a:bodyPr>
            <a:lstStyle/>
            <a:p>
              <a:pPr algn="just"/>
              <a:endParaRPr lang="vi-VN" smtClean="0">
                <a:solidFill>
                  <a:srgbClr val="FF0066"/>
                </a:solidFill>
              </a:endParaRPr>
            </a:p>
            <a:p>
              <a:pPr algn="ctr"/>
              <a:r>
                <a:rPr lang="en-US" smtClean="0">
                  <a:solidFill>
                    <a:srgbClr val="FF0066"/>
                  </a:solidFill>
                </a:rPr>
                <a:t>Nhịp </a:t>
              </a:r>
              <a:r>
                <a:rPr lang="en-US" dirty="0">
                  <a:solidFill>
                    <a:srgbClr val="FF0066"/>
                  </a:solidFill>
                </a:rPr>
                <a:t>9</a:t>
              </a:r>
            </a:p>
            <a:p>
              <a:pPr algn="just"/>
              <a:r>
                <a:rPr lang="en-US" dirty="0" err="1"/>
                <a:t>Chân</a:t>
              </a:r>
              <a:r>
                <a:rPr lang="en-US" dirty="0"/>
                <a:t> </a:t>
              </a:r>
              <a:r>
                <a:rPr lang="en-US" dirty="0" err="1"/>
                <a:t>phải</a:t>
              </a:r>
              <a:r>
                <a:rPr lang="en-US" dirty="0"/>
                <a:t> </a:t>
              </a:r>
              <a:r>
                <a:rPr lang="en-US" dirty="0" err="1"/>
                <a:t>đưa</a:t>
              </a:r>
              <a:r>
                <a:rPr lang="en-US" dirty="0"/>
                <a:t> </a:t>
              </a:r>
              <a:r>
                <a:rPr lang="en-US"/>
                <a:t>sang </a:t>
              </a:r>
              <a:r>
                <a:rPr lang="en-US" smtClean="0"/>
                <a:t>ngang,</a:t>
              </a:r>
              <a:r>
                <a:rPr lang="vi-VN" smtClean="0"/>
                <a:t> </a:t>
              </a:r>
              <a:r>
                <a:rPr lang="en-US" smtClean="0"/>
                <a:t>bàn </a:t>
              </a:r>
              <a:r>
                <a:rPr lang="en-US" dirty="0" err="1"/>
                <a:t>chân</a:t>
              </a:r>
              <a:r>
                <a:rPr lang="en-US" dirty="0"/>
                <a:t> </a:t>
              </a:r>
              <a:r>
                <a:rPr lang="en-US" dirty="0" err="1"/>
                <a:t>duỗi</a:t>
              </a:r>
              <a:r>
                <a:rPr lang="en-US" dirty="0"/>
                <a:t> </a:t>
              </a:r>
              <a:r>
                <a:rPr lang="en-US" dirty="0" err="1"/>
                <a:t>thẳng</a:t>
              </a:r>
              <a:r>
                <a:rPr lang="en-US" dirty="0"/>
                <a:t>, </a:t>
              </a:r>
              <a:r>
                <a:rPr lang="en-US" dirty="0" err="1"/>
                <a:t>đồng</a:t>
              </a:r>
              <a:r>
                <a:rPr lang="en-US" dirty="0"/>
                <a:t> </a:t>
              </a:r>
              <a:r>
                <a:rPr lang="en-US" dirty="0" err="1"/>
                <a:t>thời</a:t>
              </a:r>
              <a:r>
                <a:rPr lang="en-US" dirty="0"/>
                <a:t> </a:t>
              </a:r>
              <a:r>
                <a:rPr lang="en-US" dirty="0" err="1"/>
                <a:t>hai</a:t>
              </a:r>
              <a:r>
                <a:rPr lang="en-US" dirty="0"/>
                <a:t> </a:t>
              </a:r>
              <a:r>
                <a:rPr lang="en-US" dirty="0" err="1"/>
                <a:t>tay</a:t>
              </a:r>
              <a:r>
                <a:rPr lang="en-US" dirty="0"/>
                <a:t> </a:t>
              </a:r>
              <a:r>
                <a:rPr lang="en-US" dirty="0" err="1"/>
                <a:t>đưa</a:t>
              </a:r>
              <a:r>
                <a:rPr lang="en-US" dirty="0"/>
                <a:t> </a:t>
              </a:r>
              <a:r>
                <a:rPr lang="en-US" dirty="0" err="1"/>
                <a:t>lên</a:t>
              </a:r>
              <a:r>
                <a:rPr lang="en-US" dirty="0"/>
                <a:t> </a:t>
              </a:r>
              <a:r>
                <a:rPr lang="en-US" dirty="0" err="1"/>
                <a:t>cao</a:t>
              </a:r>
              <a:r>
                <a:rPr lang="en-US" dirty="0"/>
                <a:t> </a:t>
              </a:r>
              <a:r>
                <a:rPr lang="en-US" dirty="0" err="1"/>
                <a:t>áp</a:t>
              </a:r>
              <a:r>
                <a:rPr lang="en-US" dirty="0"/>
                <a:t> </a:t>
              </a:r>
              <a:r>
                <a:rPr lang="en-US" dirty="0" err="1"/>
                <a:t>sát</a:t>
              </a:r>
              <a:r>
                <a:rPr lang="en-US" dirty="0"/>
                <a:t> </a:t>
              </a:r>
              <a:r>
                <a:rPr lang="en-US" dirty="0" err="1"/>
                <a:t>hai</a:t>
              </a:r>
              <a:r>
                <a:rPr lang="en-US" dirty="0"/>
                <a:t> tai, </a:t>
              </a:r>
              <a:r>
                <a:rPr lang="en-US" dirty="0" err="1"/>
                <a:t>lòng</a:t>
              </a:r>
              <a:r>
                <a:rPr lang="en-US" dirty="0"/>
                <a:t> </a:t>
              </a:r>
              <a:r>
                <a:rPr lang="en-US" dirty="0" err="1"/>
                <a:t>bàn</a:t>
              </a:r>
              <a:r>
                <a:rPr lang="en-US" dirty="0"/>
                <a:t> </a:t>
              </a:r>
              <a:r>
                <a:rPr lang="en-US" dirty="0" err="1"/>
                <a:t>tay</a:t>
              </a:r>
              <a:r>
                <a:rPr lang="en-US" dirty="0"/>
                <a:t> </a:t>
              </a:r>
              <a:r>
                <a:rPr lang="en-US" dirty="0" err="1"/>
                <a:t>hướng</a:t>
              </a:r>
              <a:r>
                <a:rPr lang="en-US" dirty="0"/>
                <a:t> </a:t>
              </a:r>
              <a:r>
                <a:rPr lang="en-US" dirty="0" err="1"/>
                <a:t>vào</a:t>
              </a:r>
              <a:r>
                <a:rPr lang="en-US" dirty="0"/>
                <a:t> </a:t>
              </a:r>
              <a:r>
                <a:rPr lang="en-US" dirty="0" err="1"/>
                <a:t>nhau</a:t>
              </a:r>
              <a:r>
                <a:rPr lang="en-US" dirty="0"/>
                <a:t>, </a:t>
              </a:r>
              <a:r>
                <a:rPr lang="en-US" dirty="0" err="1"/>
                <a:t>mắt</a:t>
              </a:r>
              <a:r>
                <a:rPr lang="en-US" dirty="0"/>
                <a:t> </a:t>
              </a:r>
              <a:r>
                <a:rPr lang="en-US" dirty="0" err="1"/>
                <a:t>nhìn</a:t>
              </a:r>
              <a:r>
                <a:rPr lang="en-US" dirty="0"/>
                <a:t> </a:t>
              </a:r>
              <a:r>
                <a:rPr lang="en-US" dirty="0" err="1"/>
                <a:t>thẳng</a:t>
              </a:r>
              <a:r>
                <a:rPr lang="en-US" dirty="0"/>
                <a:t>.</a:t>
              </a:r>
            </a:p>
          </p:txBody>
        </p:sp>
      </p:grpSp>
      <p:grpSp>
        <p:nvGrpSpPr>
          <p:cNvPr id="16" name="Group 15"/>
          <p:cNvGrpSpPr/>
          <p:nvPr/>
        </p:nvGrpSpPr>
        <p:grpSpPr>
          <a:xfrm>
            <a:off x="4449901" y="5092259"/>
            <a:ext cx="2067383" cy="1073038"/>
            <a:chOff x="804392" y="5151571"/>
            <a:chExt cx="1364629" cy="2242410"/>
          </a:xfrm>
        </p:grpSpPr>
        <p:sp>
          <p:nvSpPr>
            <p:cNvPr id="17" name="Rectangle: Rounded Corners 16"/>
            <p:cNvSpPr/>
            <p:nvPr/>
          </p:nvSpPr>
          <p:spPr>
            <a:xfrm>
              <a:off x="804392" y="5175337"/>
              <a:ext cx="1364629" cy="2218644"/>
            </a:xfrm>
            <a:prstGeom prst="roundRect">
              <a:avLst/>
            </a:prstGeom>
            <a:solidFill>
              <a:srgbClr val="FFF9AF"/>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
          <p:nvSpPr>
            <p:cNvPr id="18" name="TextBox 17"/>
            <p:cNvSpPr txBox="1"/>
            <p:nvPr/>
          </p:nvSpPr>
          <p:spPr>
            <a:xfrm>
              <a:off x="804392" y="5151571"/>
              <a:ext cx="1364629" cy="1929554"/>
            </a:xfrm>
            <a:prstGeom prst="rect">
              <a:avLst/>
            </a:prstGeom>
            <a:noFill/>
          </p:spPr>
          <p:txBody>
            <a:bodyPr wrap="square" rtlCol="0">
              <a:spAutoFit/>
            </a:bodyPr>
            <a:lstStyle/>
            <a:p>
              <a:pPr algn="ctr"/>
              <a:r>
                <a:rPr lang="en-US" dirty="0" err="1">
                  <a:solidFill>
                    <a:srgbClr val="FF0066"/>
                  </a:solidFill>
                </a:rPr>
                <a:t>Nhịp</a:t>
              </a:r>
              <a:r>
                <a:rPr lang="en-US" dirty="0">
                  <a:solidFill>
                    <a:srgbClr val="FF0066"/>
                  </a:solidFill>
                </a:rPr>
                <a:t> 10</a:t>
              </a:r>
            </a:p>
            <a:p>
              <a:pPr algn="ctr"/>
              <a:r>
                <a:rPr lang="en-US" dirty="0" err="1"/>
                <a:t>Trở</a:t>
              </a:r>
              <a:r>
                <a:rPr lang="en-US" dirty="0"/>
                <a:t> </a:t>
              </a:r>
              <a:r>
                <a:rPr lang="en-US" dirty="0" err="1"/>
                <a:t>về</a:t>
              </a:r>
              <a:r>
                <a:rPr lang="en-US" dirty="0"/>
                <a:t> </a:t>
              </a:r>
              <a:r>
                <a:rPr lang="en-US" dirty="0" err="1"/>
                <a:t>tư</a:t>
              </a:r>
              <a:r>
                <a:rPr lang="en-US" dirty="0"/>
                <a:t> </a:t>
              </a:r>
              <a:r>
                <a:rPr lang="en-US" dirty="0" err="1"/>
                <a:t>thế</a:t>
              </a:r>
              <a:r>
                <a:rPr lang="en-US" dirty="0"/>
                <a:t> </a:t>
              </a:r>
              <a:r>
                <a:rPr lang="en-US" dirty="0" err="1"/>
                <a:t>như</a:t>
              </a:r>
              <a:r>
                <a:rPr lang="en-US" dirty="0"/>
                <a:t> </a:t>
              </a:r>
              <a:r>
                <a:rPr lang="en-US" dirty="0" err="1"/>
                <a:t>nhịp</a:t>
              </a:r>
              <a:r>
                <a:rPr lang="en-US" dirty="0"/>
                <a:t> 8.</a:t>
              </a:r>
            </a:p>
          </p:txBody>
        </p:sp>
      </p:grpSp>
      <p:grpSp>
        <p:nvGrpSpPr>
          <p:cNvPr id="19" name="Group 18"/>
          <p:cNvGrpSpPr/>
          <p:nvPr/>
        </p:nvGrpSpPr>
        <p:grpSpPr>
          <a:xfrm>
            <a:off x="6978813" y="5055216"/>
            <a:ext cx="2203183" cy="1022553"/>
            <a:chOff x="804392" y="5151571"/>
            <a:chExt cx="1364629" cy="2242410"/>
          </a:xfrm>
        </p:grpSpPr>
        <p:sp>
          <p:nvSpPr>
            <p:cNvPr id="20" name="Rectangle: Rounded Corners 19"/>
            <p:cNvSpPr/>
            <p:nvPr/>
          </p:nvSpPr>
          <p:spPr>
            <a:xfrm>
              <a:off x="804392" y="5175337"/>
              <a:ext cx="1364629" cy="2218644"/>
            </a:xfrm>
            <a:prstGeom prst="roundRect">
              <a:avLst/>
            </a:prstGeom>
            <a:solidFill>
              <a:srgbClr val="FFF9AF"/>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
          <p:nvSpPr>
            <p:cNvPr id="23" name="TextBox 22"/>
            <p:cNvSpPr txBox="1"/>
            <p:nvPr/>
          </p:nvSpPr>
          <p:spPr>
            <a:xfrm>
              <a:off x="804392" y="5151571"/>
              <a:ext cx="1364629" cy="2024819"/>
            </a:xfrm>
            <a:prstGeom prst="rect">
              <a:avLst/>
            </a:prstGeom>
            <a:noFill/>
          </p:spPr>
          <p:txBody>
            <a:bodyPr wrap="square" rtlCol="0">
              <a:spAutoFit/>
            </a:bodyPr>
            <a:lstStyle/>
            <a:p>
              <a:pPr algn="ctr"/>
              <a:r>
                <a:rPr lang="en-US" dirty="0" err="1">
                  <a:solidFill>
                    <a:srgbClr val="FF0066"/>
                  </a:solidFill>
                </a:rPr>
                <a:t>Nhịp</a:t>
              </a:r>
              <a:r>
                <a:rPr lang="en-US" dirty="0">
                  <a:solidFill>
                    <a:srgbClr val="FF0066"/>
                  </a:solidFill>
                </a:rPr>
                <a:t> 11</a:t>
              </a:r>
            </a:p>
            <a:p>
              <a:pPr algn="ctr"/>
              <a:r>
                <a:rPr lang="en-US" dirty="0" err="1"/>
                <a:t>Thực</a:t>
              </a:r>
              <a:r>
                <a:rPr lang="en-US" dirty="0"/>
                <a:t> </a:t>
              </a:r>
              <a:r>
                <a:rPr lang="en-US" dirty="0" err="1"/>
                <a:t>hiện</a:t>
              </a:r>
              <a:r>
                <a:rPr lang="en-US" dirty="0"/>
                <a:t> </a:t>
              </a:r>
              <a:r>
                <a:rPr lang="en-US" dirty="0" err="1"/>
                <a:t>như</a:t>
              </a:r>
              <a:r>
                <a:rPr lang="en-US" dirty="0"/>
                <a:t> </a:t>
              </a:r>
              <a:r>
                <a:rPr lang="en-US" dirty="0" err="1"/>
                <a:t>nhịp</a:t>
              </a:r>
              <a:r>
                <a:rPr lang="en-US" dirty="0"/>
                <a:t> 9 </a:t>
              </a:r>
              <a:r>
                <a:rPr lang="en-US" dirty="0" err="1"/>
                <a:t>nhưng</a:t>
              </a:r>
              <a:r>
                <a:rPr lang="en-US" dirty="0"/>
                <a:t> </a:t>
              </a:r>
              <a:r>
                <a:rPr lang="en-US" dirty="0" err="1"/>
                <a:t>đổi</a:t>
              </a:r>
              <a:r>
                <a:rPr lang="en-US" dirty="0"/>
                <a:t> </a:t>
              </a:r>
              <a:r>
                <a:rPr lang="en-US" dirty="0" err="1"/>
                <a:t>chân</a:t>
              </a:r>
              <a:r>
                <a:rPr lang="en-US" dirty="0"/>
                <a:t>.</a:t>
              </a:r>
            </a:p>
          </p:txBody>
        </p:sp>
      </p:grpSp>
      <p:grpSp>
        <p:nvGrpSpPr>
          <p:cNvPr id="24" name="Group 23"/>
          <p:cNvGrpSpPr/>
          <p:nvPr/>
        </p:nvGrpSpPr>
        <p:grpSpPr>
          <a:xfrm>
            <a:off x="9556476" y="4313260"/>
            <a:ext cx="1652213" cy="1898028"/>
            <a:chOff x="804392" y="5151571"/>
            <a:chExt cx="1364629" cy="2242410"/>
          </a:xfrm>
        </p:grpSpPr>
        <p:sp>
          <p:nvSpPr>
            <p:cNvPr id="25" name="Rectangle: Rounded Corners 24"/>
            <p:cNvSpPr/>
            <p:nvPr/>
          </p:nvSpPr>
          <p:spPr>
            <a:xfrm>
              <a:off x="804392" y="5175337"/>
              <a:ext cx="1364629" cy="2218644"/>
            </a:xfrm>
            <a:prstGeom prst="roundRect">
              <a:avLst/>
            </a:prstGeom>
            <a:solidFill>
              <a:srgbClr val="FFF9AF"/>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
          <p:nvSpPr>
            <p:cNvPr id="26" name="TextBox 25"/>
            <p:cNvSpPr txBox="1"/>
            <p:nvPr/>
          </p:nvSpPr>
          <p:spPr>
            <a:xfrm>
              <a:off x="804392" y="5151571"/>
              <a:ext cx="1364629" cy="2072635"/>
            </a:xfrm>
            <a:prstGeom prst="rect">
              <a:avLst/>
            </a:prstGeom>
            <a:noFill/>
          </p:spPr>
          <p:txBody>
            <a:bodyPr wrap="square" rtlCol="0">
              <a:spAutoFit/>
            </a:bodyPr>
            <a:lstStyle/>
            <a:p>
              <a:pPr algn="ctr"/>
              <a:r>
                <a:rPr lang="en-US" dirty="0" err="1">
                  <a:solidFill>
                    <a:srgbClr val="FF0066"/>
                  </a:solidFill>
                </a:rPr>
                <a:t>Nhịp</a:t>
              </a:r>
              <a:r>
                <a:rPr lang="en-US" dirty="0">
                  <a:solidFill>
                    <a:srgbClr val="FF0066"/>
                  </a:solidFill>
                </a:rPr>
                <a:t> 12</a:t>
              </a:r>
            </a:p>
            <a:p>
              <a:pPr algn="ctr"/>
              <a:r>
                <a:rPr lang="en-US" dirty="0" err="1"/>
                <a:t>Chân</a:t>
              </a:r>
              <a:r>
                <a:rPr lang="en-US" dirty="0"/>
                <a:t> </a:t>
              </a:r>
              <a:r>
                <a:rPr lang="en-US" dirty="0" err="1"/>
                <a:t>trái</a:t>
              </a:r>
              <a:r>
                <a:rPr lang="en-US" dirty="0"/>
                <a:t> </a:t>
              </a:r>
              <a:r>
                <a:rPr lang="en-US" dirty="0" err="1"/>
                <a:t>thu</a:t>
              </a:r>
              <a:r>
                <a:rPr lang="en-US" dirty="0"/>
                <a:t> </a:t>
              </a:r>
              <a:r>
                <a:rPr lang="en-US" dirty="0" err="1"/>
                <a:t>về</a:t>
              </a:r>
              <a:r>
                <a:rPr lang="en-US" dirty="0"/>
                <a:t> </a:t>
              </a:r>
              <a:r>
                <a:rPr lang="en-US" dirty="0" err="1"/>
                <a:t>sát</a:t>
              </a:r>
              <a:r>
                <a:rPr lang="en-US" dirty="0"/>
                <a:t> </a:t>
              </a:r>
              <a:r>
                <a:rPr lang="en-US" dirty="0" err="1"/>
                <a:t>chân</a:t>
              </a:r>
              <a:r>
                <a:rPr lang="en-US" dirty="0"/>
                <a:t> </a:t>
              </a:r>
              <a:r>
                <a:rPr lang="en-US" dirty="0" err="1"/>
                <a:t>phải</a:t>
              </a:r>
              <a:r>
                <a:rPr lang="en-US" dirty="0"/>
                <a:t>, </a:t>
              </a:r>
              <a:r>
                <a:rPr lang="en-US" dirty="0" err="1"/>
                <a:t>hai</a:t>
              </a:r>
              <a:r>
                <a:rPr lang="en-US" dirty="0"/>
                <a:t> </a:t>
              </a:r>
              <a:r>
                <a:rPr lang="en-US" dirty="0" err="1"/>
                <a:t>tay</a:t>
              </a:r>
              <a:r>
                <a:rPr lang="en-US" dirty="0"/>
                <a:t> </a:t>
              </a:r>
              <a:r>
                <a:rPr lang="en-US" dirty="0" err="1"/>
                <a:t>thu</a:t>
              </a:r>
              <a:r>
                <a:rPr lang="en-US" dirty="0"/>
                <a:t> </a:t>
              </a:r>
              <a:r>
                <a:rPr lang="en-US" dirty="0" err="1"/>
                <a:t>về</a:t>
              </a:r>
              <a:r>
                <a:rPr lang="en-US" dirty="0"/>
                <a:t> </a:t>
              </a:r>
              <a:r>
                <a:rPr lang="en-US" dirty="0" err="1"/>
                <a:t>tư</a:t>
              </a:r>
              <a:r>
                <a:rPr lang="en-US" dirty="0"/>
                <a:t> </a:t>
              </a:r>
              <a:r>
                <a:rPr lang="en-US" dirty="0" err="1"/>
                <a:t>thế</a:t>
              </a:r>
              <a:r>
                <a:rPr lang="en-US" dirty="0"/>
                <a:t> </a:t>
              </a:r>
              <a:r>
                <a:rPr lang="en-US" dirty="0" err="1"/>
                <a:t>chuẩn</a:t>
              </a:r>
              <a:r>
                <a:rPr lang="en-US" dirty="0"/>
                <a:t> </a:t>
              </a:r>
              <a:r>
                <a:rPr lang="en-US" dirty="0" err="1"/>
                <a:t>bị</a:t>
              </a:r>
              <a:r>
                <a:rPr lang="en-US" dirty="0"/>
                <a:t>.</a:t>
              </a:r>
            </a:p>
          </p:txBody>
        </p:sp>
      </p:grpSp>
      <p:sp>
        <p:nvSpPr>
          <p:cNvPr id="27" name="TextBox 26"/>
          <p:cNvSpPr txBox="1"/>
          <p:nvPr/>
        </p:nvSpPr>
        <p:spPr>
          <a:xfrm>
            <a:off x="2261577" y="279627"/>
            <a:ext cx="802867" cy="646331"/>
          </a:xfrm>
          <a:prstGeom prst="rect">
            <a:avLst/>
          </a:prstGeom>
          <a:noFill/>
        </p:spPr>
        <p:txBody>
          <a:bodyPr wrap="square">
            <a:spAutoFit/>
          </a:bodyPr>
          <a:lstStyle/>
          <a:p>
            <a:pPr algn="ctr"/>
            <a:r>
              <a:rPr lang="en-US" dirty="0" err="1">
                <a:solidFill>
                  <a:srgbClr val="FF0066"/>
                </a:solidFill>
              </a:rPr>
              <a:t>Nhịp</a:t>
            </a:r>
            <a:r>
              <a:rPr lang="en-US" dirty="0">
                <a:solidFill>
                  <a:srgbClr val="FF0066"/>
                </a:solidFill>
              </a:rPr>
              <a:t> 9</a:t>
            </a:r>
          </a:p>
        </p:txBody>
      </p:sp>
      <p:sp>
        <p:nvSpPr>
          <p:cNvPr id="29" name="TextBox 28"/>
          <p:cNvSpPr txBox="1"/>
          <p:nvPr/>
        </p:nvSpPr>
        <p:spPr>
          <a:xfrm>
            <a:off x="4695359" y="787458"/>
            <a:ext cx="788233" cy="646331"/>
          </a:xfrm>
          <a:prstGeom prst="rect">
            <a:avLst/>
          </a:prstGeom>
          <a:noFill/>
        </p:spPr>
        <p:txBody>
          <a:bodyPr wrap="square">
            <a:spAutoFit/>
          </a:bodyPr>
          <a:lstStyle/>
          <a:p>
            <a:pPr algn="ctr"/>
            <a:r>
              <a:rPr lang="en-US" dirty="0" err="1">
                <a:solidFill>
                  <a:srgbClr val="FF0066"/>
                </a:solidFill>
              </a:rPr>
              <a:t>Nhịp</a:t>
            </a:r>
            <a:r>
              <a:rPr lang="en-US" dirty="0">
                <a:solidFill>
                  <a:srgbClr val="FF0066"/>
                </a:solidFill>
              </a:rPr>
              <a:t> 10</a:t>
            </a:r>
          </a:p>
        </p:txBody>
      </p:sp>
      <p:sp>
        <p:nvSpPr>
          <p:cNvPr id="30" name="TextBox 29"/>
          <p:cNvSpPr txBox="1"/>
          <p:nvPr/>
        </p:nvSpPr>
        <p:spPr>
          <a:xfrm>
            <a:off x="7037209" y="856805"/>
            <a:ext cx="672862" cy="646331"/>
          </a:xfrm>
          <a:prstGeom prst="rect">
            <a:avLst/>
          </a:prstGeom>
          <a:noFill/>
        </p:spPr>
        <p:txBody>
          <a:bodyPr wrap="square">
            <a:spAutoFit/>
          </a:bodyPr>
          <a:lstStyle/>
          <a:p>
            <a:pPr algn="ctr"/>
            <a:r>
              <a:rPr lang="en-US" dirty="0" err="1">
                <a:solidFill>
                  <a:srgbClr val="FF0066"/>
                </a:solidFill>
              </a:rPr>
              <a:t>Nhịp</a:t>
            </a:r>
            <a:r>
              <a:rPr lang="en-US" dirty="0">
                <a:solidFill>
                  <a:srgbClr val="FF0066"/>
                </a:solidFill>
              </a:rPr>
              <a:t> 11</a:t>
            </a:r>
          </a:p>
        </p:txBody>
      </p:sp>
      <p:sp>
        <p:nvSpPr>
          <p:cNvPr id="31" name="TextBox 30"/>
          <p:cNvSpPr txBox="1"/>
          <p:nvPr/>
        </p:nvSpPr>
        <p:spPr>
          <a:xfrm>
            <a:off x="9906387" y="228503"/>
            <a:ext cx="949284" cy="646331"/>
          </a:xfrm>
          <a:prstGeom prst="rect">
            <a:avLst/>
          </a:prstGeom>
          <a:noFill/>
        </p:spPr>
        <p:txBody>
          <a:bodyPr wrap="square">
            <a:spAutoFit/>
          </a:bodyPr>
          <a:lstStyle/>
          <a:p>
            <a:pPr algn="ctr"/>
            <a:r>
              <a:rPr lang="en-US" dirty="0" err="1">
                <a:solidFill>
                  <a:srgbClr val="FF0066"/>
                </a:solidFill>
              </a:rPr>
              <a:t>Nhịp</a:t>
            </a:r>
            <a:r>
              <a:rPr lang="en-US" dirty="0">
                <a:solidFill>
                  <a:srgbClr val="FF0066"/>
                </a:solidFill>
              </a:rPr>
              <a:t> 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0-#ppt_w/2"/>
                                          </p:val>
                                        </p:tav>
                                        <p:tav tm="100000">
                                          <p:val>
                                            <p:strVal val="#ppt_x"/>
                                          </p:val>
                                        </p:tav>
                                      </p:tavLst>
                                    </p:anim>
                                    <p:anim calcmode="lin" valueType="num">
                                      <p:cBhvr additive="base">
                                        <p:cTn id="27" dur="500" fill="hold"/>
                                        <p:tgtEl>
                                          <p:spTgt spid="29"/>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0-#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0-#ppt_w/2"/>
                                          </p:val>
                                        </p:tav>
                                        <p:tav tm="100000">
                                          <p:val>
                                            <p:strVal val="#ppt_x"/>
                                          </p:val>
                                        </p:tav>
                                      </p:tavLst>
                                    </p:anim>
                                    <p:anim calcmode="lin" valueType="num">
                                      <p:cBhvr additive="base">
                                        <p:cTn id="46" dur="500" fill="hold"/>
                                        <p:tgtEl>
                                          <p:spTgt spid="3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0-#ppt_w/2"/>
                                          </p:val>
                                        </p:tav>
                                        <p:tav tm="100000">
                                          <p:val>
                                            <p:strVal val="#ppt_x"/>
                                          </p:val>
                                        </p:tav>
                                      </p:tavLst>
                                    </p:anim>
                                    <p:anim calcmode="lin" valueType="num">
                                      <p:cBhvr additive="base">
                                        <p:cTn id="50" dur="500" fill="hold"/>
                                        <p:tgtEl>
                                          <p:spTgt spid="11"/>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0-#ppt_w/2"/>
                                          </p:val>
                                        </p:tav>
                                        <p:tav tm="100000">
                                          <p:val>
                                            <p:strVal val="#ppt_x"/>
                                          </p:val>
                                        </p:tav>
                                      </p:tavLst>
                                    </p:anim>
                                    <p:anim calcmode="lin" valueType="num">
                                      <p:cBhvr additive="base">
                                        <p:cTn id="5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 calcmode="lin" valueType="num">
                                      <p:cBhvr additive="base">
                                        <p:cTn id="64" dur="500" fill="hold"/>
                                        <p:tgtEl>
                                          <p:spTgt spid="31"/>
                                        </p:tgtEl>
                                        <p:attrNameLst>
                                          <p:attrName>ppt_x</p:attrName>
                                        </p:attrNameLst>
                                      </p:cBhvr>
                                      <p:tavLst>
                                        <p:tav tm="0">
                                          <p:val>
                                            <p:strVal val="0-#ppt_w/2"/>
                                          </p:val>
                                        </p:tav>
                                        <p:tav tm="100000">
                                          <p:val>
                                            <p:strVal val="#ppt_x"/>
                                          </p:val>
                                        </p:tav>
                                      </p:tavLst>
                                    </p:anim>
                                    <p:anim calcmode="lin" valueType="num">
                                      <p:cBhvr additive="base">
                                        <p:cTn id="65" dur="500" fill="hold"/>
                                        <p:tgtEl>
                                          <p:spTgt spid="31"/>
                                        </p:tgtEl>
                                        <p:attrNameLst>
                                          <p:attrName>ppt_y</p:attrName>
                                        </p:attrNameLst>
                                      </p:cBhvr>
                                      <p:tavLst>
                                        <p:tav tm="0">
                                          <p:val>
                                            <p:strVal val="#ppt_y"/>
                                          </p:val>
                                        </p:tav>
                                        <p:tav tm="100000">
                                          <p:val>
                                            <p:strVal val="#ppt_y"/>
                                          </p:val>
                                        </p:tav>
                                      </p:tavLst>
                                    </p:anim>
                                  </p:childTnLst>
                                </p:cTn>
                              </p:par>
                              <p:par>
                                <p:cTn id="66" presetID="2" presetClass="entr" presetSubtype="8"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additive="base">
                                        <p:cTn id="68" dur="500" fill="hold"/>
                                        <p:tgtEl>
                                          <p:spTgt spid="12"/>
                                        </p:tgtEl>
                                        <p:attrNameLst>
                                          <p:attrName>ppt_x</p:attrName>
                                        </p:attrNameLst>
                                      </p:cBhvr>
                                      <p:tavLst>
                                        <p:tav tm="0">
                                          <p:val>
                                            <p:strVal val="0-#ppt_w/2"/>
                                          </p:val>
                                        </p:tav>
                                        <p:tav tm="100000">
                                          <p:val>
                                            <p:strVal val="#ppt_x"/>
                                          </p:val>
                                        </p:tav>
                                      </p:tavLst>
                                    </p:anim>
                                    <p:anim calcmode="lin" valueType="num">
                                      <p:cBhvr additive="base">
                                        <p:cTn id="69" dur="500" fill="hold"/>
                                        <p:tgtEl>
                                          <p:spTgt spid="12"/>
                                        </p:tgtEl>
                                        <p:attrNameLst>
                                          <p:attrName>ppt_y</p:attrName>
                                        </p:attrNameLst>
                                      </p:cBhvr>
                                      <p:tavLst>
                                        <p:tav tm="0">
                                          <p:val>
                                            <p:strVal val="#ppt_y"/>
                                          </p:val>
                                        </p:tav>
                                        <p:tav tm="100000">
                                          <p:val>
                                            <p:strVal val="#ppt_y"/>
                                          </p:val>
                                        </p:tav>
                                      </p:tavLst>
                                    </p:anim>
                                  </p:childTnLst>
                                </p:cTn>
                              </p:par>
                              <p:par>
                                <p:cTn id="70" presetID="2" presetClass="entr" presetSubtype="8"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fill="hold"/>
                                        <p:tgtEl>
                                          <p:spTgt spid="24"/>
                                        </p:tgtEl>
                                        <p:attrNameLst>
                                          <p:attrName>ppt_x</p:attrName>
                                        </p:attrNameLst>
                                      </p:cBhvr>
                                      <p:tavLst>
                                        <p:tav tm="0">
                                          <p:val>
                                            <p:strVal val="0-#ppt_w/2"/>
                                          </p:val>
                                        </p:tav>
                                        <p:tav tm="100000">
                                          <p:val>
                                            <p:strVal val="#ppt_x"/>
                                          </p:val>
                                        </p:tav>
                                      </p:tavLst>
                                    </p:anim>
                                    <p:anim calcmode="lin" valueType="num">
                                      <p:cBhvr additive="base">
                                        <p:cTn id="7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33484" y="0"/>
            <a:ext cx="8229600" cy="639762"/>
          </a:xfrm>
          <a:prstGeom prst="rect">
            <a:avLst/>
          </a:prstGeom>
        </p:spPr>
        <p:txBody>
          <a:bodyP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vi-VN" sz="4800" b="1" dirty="0" smtClean="0">
                <a:latin typeface="Times New Roman" panose="02020603050405020304" pitchFamily="18" charset="0"/>
                <a:cs typeface="Times New Roman" panose="02020603050405020304" pitchFamily="18" charset="0"/>
              </a:rPr>
              <a:t>Động tác 1 đến 12</a:t>
            </a:r>
            <a:endParaRPr lang="vi-VN" sz="4800" b="1" dirty="0">
              <a:latin typeface="Times New Roman" panose="02020603050405020304" pitchFamily="18" charset="0"/>
              <a:cs typeface="Times New Roman" panose="02020603050405020304" pitchFamily="18" charset="0"/>
            </a:endParaRPr>
          </a:p>
        </p:txBody>
      </p:sp>
      <p:pic>
        <p:nvPicPr>
          <p:cNvPr id="3" name="BÀI TDLH LỚP 6 từ nhịp 1 đến 1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7288" y="948480"/>
            <a:ext cx="9768247" cy="5009868"/>
          </a:xfrm>
          <a:prstGeom prst="rect">
            <a:avLst/>
          </a:prstGeom>
        </p:spPr>
      </p:pic>
    </p:spTree>
    <p:extLst>
      <p:ext uri="{BB962C8B-B14F-4D97-AF65-F5344CB8AC3E}">
        <p14:creationId xmlns:p14="http://schemas.microsoft.com/office/powerpoint/2010/main" val="2828179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04799" y="152400"/>
            <a:ext cx="11550869" cy="6477000"/>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288925" algn="just"/>
            <a:r>
              <a:rPr lang="vi-VN" sz="3600" b="1" dirty="0" smtClean="0">
                <a:solidFill>
                  <a:srgbClr val="FF0000"/>
                </a:solidFill>
                <a:latin typeface="+mj-lt"/>
              </a:rPr>
              <a:t>Một số lỗi sai thường mắc khi tập bài thể dục liên hoàn:</a:t>
            </a:r>
          </a:p>
          <a:p>
            <a:pPr marL="0" indent="0" algn="just">
              <a:buNone/>
            </a:pPr>
            <a:endParaRPr lang="vi-VN" sz="3600" b="1" dirty="0" smtClean="0">
              <a:latin typeface="+mj-lt"/>
            </a:endParaRPr>
          </a:p>
          <a:p>
            <a:pPr marL="0" indent="288925" algn="just">
              <a:buFont typeface="Calibri" pitchFamily="34" charset="0"/>
              <a:buChar char="⁺"/>
            </a:pPr>
            <a:r>
              <a:rPr lang="nl-NL" dirty="0" smtClean="0">
                <a:latin typeface="Times New Roman" pitchFamily="18" charset="0"/>
                <a:cs typeface="Times New Roman" pitchFamily="18" charset="0"/>
              </a:rPr>
              <a:t>Nhịp 1: Học sinh thường đưa tay lên cao quá</a:t>
            </a:r>
            <a:r>
              <a:rPr lang="vi-VN" dirty="0" smtClean="0">
                <a:latin typeface="Times New Roman" pitchFamily="18" charset="0"/>
                <a:cs typeface="Times New Roman" pitchFamily="18" charset="0"/>
              </a:rPr>
              <a:t>.</a:t>
            </a:r>
          </a:p>
          <a:p>
            <a:pPr marL="0" indent="288925" algn="just">
              <a:buFont typeface="Calibri" pitchFamily="34" charset="0"/>
              <a:buChar char="⁺"/>
            </a:pPr>
            <a:r>
              <a:rPr lang="nl-NL" dirty="0" smtClean="0">
                <a:latin typeface="Times New Roman" pitchFamily="18" charset="0"/>
                <a:cs typeface="Times New Roman" pitchFamily="18" charset="0"/>
              </a:rPr>
              <a:t>Nhịp 2: Học sinh đưa tay thường bị chếch ra trước hoặc về sau</a:t>
            </a:r>
            <a:r>
              <a:rPr lang="vi-VN" dirty="0" smtClean="0">
                <a:latin typeface="Times New Roman" pitchFamily="18" charset="0"/>
                <a:cs typeface="Times New Roman" pitchFamily="18" charset="0"/>
              </a:rPr>
              <a:t>.</a:t>
            </a:r>
          </a:p>
          <a:p>
            <a:pPr marL="0" indent="288925" algn="just">
              <a:buFont typeface="Calibri" pitchFamily="34" charset="0"/>
              <a:buChar char="⁺"/>
            </a:pPr>
            <a:r>
              <a:rPr lang="nl-NL" dirty="0" smtClean="0">
                <a:latin typeface="Times New Roman" pitchFamily="18" charset="0"/>
                <a:cs typeface="Times New Roman" pitchFamily="18" charset="0"/>
              </a:rPr>
              <a:t>Nhịp 3: Học sinh thường quên kiễng gót hoặc mất thăng bằng</a:t>
            </a:r>
            <a:r>
              <a:rPr lang="vi-VN" dirty="0" smtClean="0">
                <a:latin typeface="Times New Roman" pitchFamily="18" charset="0"/>
                <a:cs typeface="Times New Roman" pitchFamily="18" charset="0"/>
              </a:rPr>
              <a:t>.</a:t>
            </a:r>
          </a:p>
          <a:p>
            <a:pPr marL="0" indent="288925" algn="just">
              <a:buFont typeface="Calibri" pitchFamily="34" charset="0"/>
              <a:buChar char="⁺"/>
            </a:pPr>
            <a:r>
              <a:rPr lang="nl-NL" dirty="0" smtClean="0">
                <a:latin typeface="Times New Roman" pitchFamily="18" charset="0"/>
                <a:cs typeface="Times New Roman" pitchFamily="18" charset="0"/>
              </a:rPr>
              <a:t>Nhịp 5, 6: Học sinh thường gặp tay nhầm bên, biên độ tay không đúng</a:t>
            </a:r>
            <a:r>
              <a:rPr lang="vi-VN" dirty="0" smtClean="0">
                <a:latin typeface="Times New Roman" pitchFamily="18" charset="0"/>
                <a:cs typeface="Times New Roman" pitchFamily="18" charset="0"/>
              </a:rPr>
              <a:t>.</a:t>
            </a:r>
          </a:p>
          <a:p>
            <a:pPr marL="0" indent="288925" algn="just">
              <a:buFont typeface="Calibri" pitchFamily="34" charset="0"/>
              <a:buChar char="⁺"/>
            </a:pPr>
            <a:r>
              <a:rPr lang="vi-VN" dirty="0" smtClean="0">
                <a:latin typeface="Times New Roman" pitchFamily="18" charset="0"/>
                <a:cs typeface="Times New Roman" pitchFamily="18" charset="0"/>
              </a:rPr>
              <a:t>Nhịp </a:t>
            </a:r>
            <a:r>
              <a:rPr lang="nl-NL" dirty="0" smtClean="0">
                <a:latin typeface="Times New Roman" pitchFamily="18" charset="0"/>
                <a:cs typeface="Times New Roman" pitchFamily="18" charset="0"/>
              </a:rPr>
              <a:t>8, 10: Học sinh thường để hai tay quá cao hoặc quá thấp</a:t>
            </a:r>
            <a:r>
              <a:rPr lang="vi-VN" dirty="0" smtClean="0">
                <a:latin typeface="Times New Roman" pitchFamily="18" charset="0"/>
                <a:cs typeface="Times New Roman" pitchFamily="18" charset="0"/>
              </a:rPr>
              <a:t>.</a:t>
            </a:r>
          </a:p>
          <a:p>
            <a:pPr marL="0" indent="288925" algn="just">
              <a:buFont typeface="Calibri" pitchFamily="34" charset="0"/>
              <a:buChar char="⁺"/>
            </a:pPr>
            <a:r>
              <a:rPr lang="nl-NL" dirty="0" smtClean="0">
                <a:latin typeface="Times New Roman" pitchFamily="18" charset="0"/>
                <a:cs typeface="Times New Roman" pitchFamily="18" charset="0"/>
              </a:rPr>
              <a:t>Nhịp 9,11: Học sinh đã chắn chưa đạt đúng biến độ và mũi ch</a:t>
            </a:r>
            <a:r>
              <a:rPr lang="vi-VN" dirty="0" smtClean="0">
                <a:latin typeface="Times New Roman" pitchFamily="18" charset="0"/>
                <a:cs typeface="Times New Roman" pitchFamily="18" charset="0"/>
              </a:rPr>
              <a:t>â</a:t>
            </a:r>
            <a:r>
              <a:rPr lang="nl-NL" dirty="0" smtClean="0">
                <a:latin typeface="Times New Roman" pitchFamily="18" charset="0"/>
                <a:cs typeface="Times New Roman" pitchFamily="18" charset="0"/>
              </a:rPr>
              <a:t>n bị hư</a:t>
            </a:r>
            <a:r>
              <a:rPr lang="vi-VN" dirty="0" smtClean="0">
                <a:latin typeface="Times New Roman" pitchFamily="18" charset="0"/>
                <a:cs typeface="Times New Roman" pitchFamily="18" charset="0"/>
              </a:rPr>
              <a:t>ớ</a:t>
            </a:r>
            <a:r>
              <a:rPr lang="nl-NL" dirty="0" smtClean="0">
                <a:latin typeface="Times New Roman" pitchFamily="18" charset="0"/>
                <a:cs typeface="Times New Roman" pitchFamily="18" charset="0"/>
              </a:rPr>
              <a:t>ng lên</a:t>
            </a:r>
            <a:r>
              <a:rPr lang="vi-VN" dirty="0" smtClean="0">
                <a:latin typeface="Times New Roman" pitchFamily="18" charset="0"/>
                <a:cs typeface="Times New Roman" pitchFamily="18" charset="0"/>
              </a:rPr>
              <a:t>.</a:t>
            </a:r>
            <a:endParaRPr lang="vi-VN" dirty="0">
              <a:latin typeface="Times New Roman" pitchFamily="18" charset="0"/>
              <a:cs typeface="Times New Roman" pitchFamily="18" charset="0"/>
            </a:endParaRPr>
          </a:p>
        </p:txBody>
      </p:sp>
    </p:spTree>
    <p:extLst>
      <p:ext uri="{BB962C8B-B14F-4D97-AF65-F5344CB8AC3E}">
        <p14:creationId xmlns:p14="http://schemas.microsoft.com/office/powerpoint/2010/main" val="2803377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81503" y="350838"/>
            <a:ext cx="8229600" cy="878872"/>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a:lstStyle>
          <a:p>
            <a:r>
              <a:rPr lang="vi-VN" b="1" dirty="0" smtClean="0">
                <a:solidFill>
                  <a:srgbClr val="FF0000"/>
                </a:solidFill>
              </a:rPr>
              <a:t>Hoạt động vận dụng</a:t>
            </a:r>
            <a:endParaRPr lang="vi-VN" b="1" dirty="0">
              <a:solidFill>
                <a:srgbClr val="FF0000"/>
              </a:solidFill>
            </a:endParaRPr>
          </a:p>
        </p:txBody>
      </p:sp>
      <p:sp>
        <p:nvSpPr>
          <p:cNvPr id="3" name="Content Placeholder 2"/>
          <p:cNvSpPr txBox="1">
            <a:spLocks/>
          </p:cNvSpPr>
          <p:nvPr/>
        </p:nvSpPr>
        <p:spPr>
          <a:xfrm>
            <a:off x="564930" y="1229710"/>
            <a:ext cx="11259207" cy="562829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173038" algn="just"/>
            <a:r>
              <a:rPr lang="vi-VN" dirty="0" smtClean="0">
                <a:latin typeface="+mj-lt"/>
              </a:rPr>
              <a:t>Sau khi học xong bài học hôm nay Cô có một số câu hỏi đặt ra cho các em cùng nhau thảo luận và sẽ cho thầy đáp án vào tiết học tiếp theo:</a:t>
            </a:r>
          </a:p>
          <a:p>
            <a:pPr marL="0" indent="173038" algn="just">
              <a:buFont typeface="Arial" panose="020B0604020202020204" pitchFamily="34" charset="0"/>
              <a:buNone/>
            </a:pPr>
            <a:r>
              <a:rPr lang="vi-VN" dirty="0" smtClean="0">
                <a:latin typeface="+mj-lt"/>
              </a:rPr>
              <a:t>+ Chế độ dinh dưỡng thể thao có quan trọng không vì sao?</a:t>
            </a:r>
          </a:p>
          <a:p>
            <a:pPr marL="0" indent="173038" algn="just">
              <a:buFont typeface="Arial" panose="020B0604020202020204" pitchFamily="34" charset="0"/>
              <a:buNone/>
            </a:pPr>
            <a:r>
              <a:rPr lang="vi-VN" dirty="0" smtClean="0">
                <a:latin typeface="+mj-lt"/>
              </a:rPr>
              <a:t>+ Khi tập luyện thể dục thể thao các em phải ăn uống như thế nào cho hợp lý?</a:t>
            </a:r>
          </a:p>
          <a:p>
            <a:pPr marL="0" indent="173038" algn="just">
              <a:buFont typeface="Arial" panose="020B0604020202020204" pitchFamily="34" charset="0"/>
              <a:buNone/>
            </a:pPr>
            <a:r>
              <a:rPr lang="vi-VN" dirty="0" smtClean="0">
                <a:latin typeface="+mj-lt"/>
              </a:rPr>
              <a:t>+ Bài tập thể dục liên hoàn sau khi tập luyện xong chúng ta thường áp dụng như thế nào trong cuộc sống?</a:t>
            </a:r>
          </a:p>
          <a:p>
            <a:pPr marL="0" indent="231775" algn="just">
              <a:buFont typeface="Arial" panose="020B0604020202020204" pitchFamily="34" charset="0"/>
              <a:buNone/>
            </a:pPr>
            <a:r>
              <a:rPr lang="vi-VN" dirty="0" smtClean="0">
                <a:latin typeface="+mj-lt"/>
              </a:rPr>
              <a:t>+ Trong quá trình tập luyện bài thể dục các em có khó khăn ở động tác nào từ nhịp 1 đến nhịp 12</a:t>
            </a:r>
            <a:endParaRPr lang="vi-VN" dirty="0" smtClean="0">
              <a:latin typeface="+mj-lt"/>
            </a:endParaRPr>
          </a:p>
        </p:txBody>
      </p:sp>
    </p:spTree>
    <p:extLst>
      <p:ext uri="{BB962C8B-B14F-4D97-AF65-F5344CB8AC3E}">
        <p14:creationId xmlns:p14="http://schemas.microsoft.com/office/powerpoint/2010/main" val="2026284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47" y="668741"/>
            <a:ext cx="2674960" cy="3821372"/>
          </a:xfrm>
        </p:spPr>
        <p:style>
          <a:lnRef idx="0">
            <a:schemeClr val="accent4"/>
          </a:lnRef>
          <a:fillRef idx="3">
            <a:schemeClr val="accent4"/>
          </a:fillRef>
          <a:effectRef idx="3">
            <a:schemeClr val="accent4"/>
          </a:effectRef>
          <a:fontRef idx="minor">
            <a:schemeClr val="lt1"/>
          </a:fontRef>
        </p:style>
        <p:txBody>
          <a:bodyPr/>
          <a:lstStyle/>
          <a:p>
            <a:pPr lvl="0" algn="ctr"/>
            <a:r>
              <a:rPr lang="en-US" sz="5865" b="1" dirty="0" err="1">
                <a:solidFill>
                  <a:schemeClr val="bg1"/>
                </a:solidFill>
                <a:effectLst>
                  <a:outerShdw blurRad="38100" dist="38100" dir="2700000" algn="tl">
                    <a:srgbClr val="000000">
                      <a:alpha val="43137"/>
                    </a:srgbClr>
                  </a:outerShdw>
                </a:effectLst>
                <a:latin typeface="Playfair Display" panose="020B0604020202020204" charset="0"/>
              </a:rPr>
              <a:t>Thả</a:t>
            </a:r>
            <a:r>
              <a:rPr lang="en-US" sz="5865" b="1" dirty="0">
                <a:solidFill>
                  <a:schemeClr val="bg1"/>
                </a:solidFill>
                <a:effectLst>
                  <a:outerShdw blurRad="38100" dist="38100" dir="2700000" algn="tl">
                    <a:srgbClr val="000000">
                      <a:alpha val="43137"/>
                    </a:srgbClr>
                  </a:outerShdw>
                </a:effectLst>
                <a:latin typeface="Playfair Display" panose="020B0604020202020204" charset="0"/>
              </a:rPr>
              <a:t> </a:t>
            </a:r>
            <a:r>
              <a:rPr lang="en-US" sz="5865" b="1" dirty="0" err="1">
                <a:solidFill>
                  <a:schemeClr val="bg1"/>
                </a:solidFill>
                <a:effectLst>
                  <a:outerShdw blurRad="38100" dist="38100" dir="2700000" algn="tl">
                    <a:srgbClr val="000000">
                      <a:alpha val="43137"/>
                    </a:srgbClr>
                  </a:outerShdw>
                </a:effectLst>
                <a:latin typeface="Playfair Display" panose="020B0604020202020204" charset="0"/>
              </a:rPr>
              <a:t>lỏng</a:t>
            </a:r>
            <a:endParaRPr lang="en-US" sz="5865" b="1" dirty="0">
              <a:solidFill>
                <a:schemeClr val="bg1"/>
              </a:solidFill>
              <a:effectLst>
                <a:outerShdw blurRad="38100" dist="38100" dir="2700000" algn="tl">
                  <a:srgbClr val="000000">
                    <a:alpha val="43137"/>
                  </a:srgbClr>
                </a:outerShdw>
              </a:effectLst>
              <a:latin typeface="Playfair Display" panose="020B0604020202020204" charset="0"/>
            </a:endParaRPr>
          </a:p>
        </p:txBody>
      </p:sp>
      <p:sp>
        <p:nvSpPr>
          <p:cNvPr id="3" name="Text Placeholder 2"/>
          <p:cNvSpPr>
            <a:spLocks noGrp="1"/>
          </p:cNvSpPr>
          <p:nvPr>
            <p:ph type="body" idx="1"/>
          </p:nvPr>
        </p:nvSpPr>
        <p:spPr>
          <a:xfrm>
            <a:off x="4694829" y="682388"/>
            <a:ext cx="6660107" cy="3766782"/>
          </a:xfrm>
        </p:spPr>
        <p:style>
          <a:lnRef idx="2">
            <a:schemeClr val="accent2"/>
          </a:lnRef>
          <a:fillRef idx="1">
            <a:schemeClr val="lt1"/>
          </a:fillRef>
          <a:effectRef idx="0">
            <a:schemeClr val="accent2"/>
          </a:effectRef>
          <a:fontRef idx="minor">
            <a:schemeClr val="dk1"/>
          </a:fontRef>
        </p:style>
        <p:txBody>
          <a:bodyPr/>
          <a:lstStyle/>
          <a:p>
            <a:pPr>
              <a:lnSpc>
                <a:spcPct val="150000"/>
              </a:lnSpc>
            </a:pPr>
            <a:r>
              <a:rPr lang="en-GB" sz="4800" dirty="0">
                <a:sym typeface="Wingdings" panose="05000000000000000000" pitchFamily="2" charset="2"/>
              </a:rPr>
              <a:t> </a:t>
            </a:r>
            <a:r>
              <a:rPr lang="en-GB" sz="4800" dirty="0"/>
              <a:t>Đi </a:t>
            </a:r>
            <a:r>
              <a:rPr lang="en-GB" sz="4800"/>
              <a:t>bộ </a:t>
            </a:r>
            <a:r>
              <a:rPr lang="vi-VN" sz="4800" smtClean="0"/>
              <a:t>nhẹ </a:t>
            </a:r>
            <a:r>
              <a:rPr lang="en-GB" sz="4800" dirty="0"/>
              <a:t/>
            </a:r>
            <a:br>
              <a:rPr lang="en-GB" sz="4800" dirty="0"/>
            </a:br>
            <a:r>
              <a:rPr lang="en-GB" sz="4800" dirty="0">
                <a:sym typeface="Wingdings" panose="05000000000000000000" pitchFamily="2" charset="2"/>
              </a:rPr>
              <a:t> </a:t>
            </a:r>
            <a:r>
              <a:rPr lang="en-GB" sz="4800" dirty="0"/>
              <a:t>Cổ tay, cổ chân</a:t>
            </a:r>
            <a:br>
              <a:rPr lang="en-GB" sz="4800" dirty="0"/>
            </a:br>
            <a:r>
              <a:rPr lang="en-GB" sz="4800" dirty="0">
                <a:sym typeface="Wingdings" panose="05000000000000000000" pitchFamily="2" charset="2"/>
              </a:rPr>
              <a:t> </a:t>
            </a:r>
            <a:r>
              <a:rPr lang="en-GB" sz="4800" dirty="0"/>
              <a:t>Vai </a:t>
            </a:r>
            <a:endParaRPr lang="en-US" sz="5400" dirty="0"/>
          </a:p>
          <a:p>
            <a:pPr>
              <a:lnSpc>
                <a:spcPct val="150000"/>
              </a:lnSpc>
            </a:pPr>
            <a:endParaRPr lang="en-US" sz="10665" dirty="0"/>
          </a:p>
        </p:txBody>
      </p:sp>
      <p:sp>
        <p:nvSpPr>
          <p:cNvPr id="4" name="Slide Number Placeholder 3"/>
          <p:cNvSpPr>
            <a:spLocks noGrp="1"/>
          </p:cNvSpPr>
          <p:nvPr>
            <p:ph type="sldNum" idx="12"/>
          </p:nvPr>
        </p:nvSpPr>
        <p:spPr/>
        <p:txBody>
          <a:bodyPr/>
          <a:lstStyle/>
          <a:p>
            <a:fld id="{00000000-1234-1234-1234-123412341234}" type="slidenum">
              <a:rPr lang="en-GB" smtClean="0"/>
              <a:t>16</a:t>
            </a:fld>
            <a:endParaRPr lang="en-GB"/>
          </a:p>
        </p:txBody>
      </p:sp>
      <p:sp>
        <p:nvSpPr>
          <p:cNvPr id="5" name="Right Arrow 4"/>
          <p:cNvSpPr/>
          <p:nvPr/>
        </p:nvSpPr>
        <p:spPr>
          <a:xfrm>
            <a:off x="3291226" y="240200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17664">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54469" y="274638"/>
            <a:ext cx="8229600" cy="868362"/>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anose="02020603050405020304" pitchFamily="18" charset="0"/>
              </a:defRPr>
            </a:lvl2pPr>
            <a:lvl3pPr algn="ctr" rtl="0" eaLnBrk="0" fontAlgn="base" hangingPunct="0">
              <a:spcBef>
                <a:spcPct val="0"/>
              </a:spcBef>
              <a:spcAft>
                <a:spcPct val="0"/>
              </a:spcAft>
              <a:defRPr sz="4400">
                <a:solidFill>
                  <a:schemeClr val="tx1"/>
                </a:solidFill>
                <a:latin typeface="Times New Roman" panose="02020603050405020304" pitchFamily="18" charset="0"/>
              </a:defRPr>
            </a:lvl3pPr>
            <a:lvl4pPr algn="ctr" rtl="0" eaLnBrk="0" fontAlgn="base" hangingPunct="0">
              <a:spcBef>
                <a:spcPct val="0"/>
              </a:spcBef>
              <a:spcAft>
                <a:spcPct val="0"/>
              </a:spcAft>
              <a:defRPr sz="4400">
                <a:solidFill>
                  <a:schemeClr val="tx1"/>
                </a:solidFill>
                <a:latin typeface="Times New Roman" panose="02020603050405020304" pitchFamily="18" charset="0"/>
              </a:defRPr>
            </a:lvl4pPr>
            <a:lvl5pPr algn="ctr" rtl="0" eaLnBrk="0" fontAlgn="base" hangingPunct="0">
              <a:spcBef>
                <a:spcPct val="0"/>
              </a:spcBef>
              <a:spcAft>
                <a:spcPct val="0"/>
              </a:spcAft>
              <a:defRPr sz="4400">
                <a:solidFill>
                  <a:schemeClr val="tx1"/>
                </a:solidFill>
                <a:latin typeface="Times New Roman" panose="02020603050405020304" pitchFamily="18" charset="0"/>
              </a:defRPr>
            </a:lvl5pPr>
            <a:lvl6pPr marL="457200" algn="ctr" rtl="0" fontAlgn="base">
              <a:spcBef>
                <a:spcPct val="0"/>
              </a:spcBef>
              <a:spcAft>
                <a:spcPct val="0"/>
              </a:spcAft>
              <a:defRPr sz="4400">
                <a:solidFill>
                  <a:schemeClr val="tx1"/>
                </a:solidFill>
                <a:latin typeface="Times New Roman" panose="02020603050405020304" pitchFamily="18" charset="0"/>
              </a:defRPr>
            </a:lvl6pPr>
            <a:lvl7pPr marL="914400" algn="ctr" rtl="0" fontAlgn="base">
              <a:spcBef>
                <a:spcPct val="0"/>
              </a:spcBef>
              <a:spcAft>
                <a:spcPct val="0"/>
              </a:spcAft>
              <a:defRPr sz="4400">
                <a:solidFill>
                  <a:schemeClr val="tx1"/>
                </a:solidFill>
                <a:latin typeface="Times New Roman" panose="02020603050405020304" pitchFamily="18" charset="0"/>
              </a:defRPr>
            </a:lvl7pPr>
            <a:lvl8pPr marL="1371600" algn="ctr" rtl="0" fontAlgn="base">
              <a:spcBef>
                <a:spcPct val="0"/>
              </a:spcBef>
              <a:spcAft>
                <a:spcPct val="0"/>
              </a:spcAft>
              <a:defRPr sz="4400">
                <a:solidFill>
                  <a:schemeClr val="tx1"/>
                </a:solidFill>
                <a:latin typeface="Times New Roman" panose="02020603050405020304" pitchFamily="18" charset="0"/>
              </a:defRPr>
            </a:lvl8pPr>
            <a:lvl9pPr marL="1828800" algn="ctr" rtl="0" fontAlgn="base">
              <a:spcBef>
                <a:spcPct val="0"/>
              </a:spcBef>
              <a:spcAft>
                <a:spcPct val="0"/>
              </a:spcAft>
              <a:defRPr sz="4400">
                <a:solidFill>
                  <a:schemeClr val="tx1"/>
                </a:solidFill>
                <a:latin typeface="Times New Roman" panose="02020603050405020304" pitchFamily="18" charset="0"/>
              </a:defRPr>
            </a:lvl9pPr>
          </a:lstStyle>
          <a:p>
            <a:r>
              <a:rPr lang="vi-VN" sz="4800" b="1" dirty="0" smtClean="0">
                <a:solidFill>
                  <a:srgbClr val="FF0000"/>
                </a:solidFill>
              </a:rPr>
              <a:t>Kết thúc bài học</a:t>
            </a:r>
            <a:endParaRPr lang="vi-VN" sz="4800" b="1" dirty="0">
              <a:solidFill>
                <a:srgbClr val="FF0000"/>
              </a:solidFill>
            </a:endParaRPr>
          </a:p>
        </p:txBody>
      </p:sp>
      <p:sp>
        <p:nvSpPr>
          <p:cNvPr id="3" name="Content Placeholder 2"/>
          <p:cNvSpPr txBox="1">
            <a:spLocks/>
          </p:cNvSpPr>
          <p:nvPr/>
        </p:nvSpPr>
        <p:spPr>
          <a:xfrm>
            <a:off x="304799" y="1576552"/>
            <a:ext cx="11550869" cy="4976648"/>
          </a:xfrm>
          <a:prstGeom prst="rect">
            <a:avLst/>
          </a:prstGeom>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spcBef>
                <a:spcPts val="600"/>
              </a:spcBef>
              <a:spcAft>
                <a:spcPts val="600"/>
              </a:spcAft>
            </a:pPr>
            <a:r>
              <a:rPr lang="vi-VN" sz="4000" dirty="0" smtClean="0">
                <a:latin typeface="+mj-lt"/>
              </a:rPr>
              <a:t>Các em sẽ tự ôn tập 12 động tác bài thể dục liên hoàn vừa học. Xem trước các động tác từ 13 đến 20 chúng ta sẽ học ở tuần kế tiếp.</a:t>
            </a:r>
          </a:p>
          <a:p>
            <a:pPr algn="just">
              <a:spcBef>
                <a:spcPts val="600"/>
              </a:spcBef>
              <a:spcAft>
                <a:spcPts val="600"/>
              </a:spcAft>
            </a:pPr>
            <a:r>
              <a:rPr lang="vi-VN" sz="4000" dirty="0" smtClean="0">
                <a:latin typeface="+mj-lt"/>
              </a:rPr>
              <a:t>Thả lỏng cơ thể, tay, chân, toàn thân.</a:t>
            </a:r>
          </a:p>
          <a:p>
            <a:pPr algn="just">
              <a:spcBef>
                <a:spcPts val="600"/>
              </a:spcBef>
              <a:spcAft>
                <a:spcPts val="600"/>
              </a:spcAft>
            </a:pPr>
            <a:r>
              <a:rPr lang="vi-VN" sz="4000" dirty="0" smtClean="0">
                <a:latin typeface="+mj-lt"/>
              </a:rPr>
              <a:t>Lưu ý: Các em luyện tập thêm bài thể dục sau buổi học, các em có thể đứng trước 1 tấm gương vừa tập, vừa quan sát mình để điều chỉnh lỗi sai.</a:t>
            </a:r>
          </a:p>
          <a:p>
            <a:pPr algn="ctr">
              <a:buFont typeface="Arial" panose="020B0604020202020204" pitchFamily="34" charset="0"/>
              <a:buNone/>
            </a:pPr>
            <a:endParaRPr lang="vi-VN" sz="3500" b="1" dirty="0" smtClean="0">
              <a:solidFill>
                <a:srgbClr val="FF0000"/>
              </a:solidFill>
              <a:latin typeface="+mj-lt"/>
              <a:cs typeface="Times New Roman" pitchFamily="18" charset="0"/>
            </a:endParaRPr>
          </a:p>
          <a:p>
            <a:endParaRPr lang="vi-VN" dirty="0">
              <a:latin typeface="+mj-lt"/>
            </a:endParaRPr>
          </a:p>
        </p:txBody>
      </p:sp>
    </p:spTree>
    <p:extLst>
      <p:ext uri="{BB962C8B-B14F-4D97-AF65-F5344CB8AC3E}">
        <p14:creationId xmlns:p14="http://schemas.microsoft.com/office/powerpoint/2010/main" val="3541582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8000"/>
          </a:stretch>
        </a:blipFill>
        <a:effectLst/>
      </p:bgPr>
    </p:bg>
    <p:spTree>
      <p:nvGrpSpPr>
        <p:cNvPr id="1" name=""/>
        <p:cNvGrpSpPr/>
        <p:nvPr/>
      </p:nvGrpSpPr>
      <p:grpSpPr>
        <a:xfrm>
          <a:off x="0" y="0"/>
          <a:ext cx="0" cy="0"/>
          <a:chOff x="0" y="0"/>
          <a:chExt cx="0" cy="0"/>
        </a:xfrm>
      </p:grpSpPr>
      <p:sp>
        <p:nvSpPr>
          <p:cNvPr id="2" name="Google Shape;593;p38"/>
          <p:cNvSpPr txBox="1"/>
          <p:nvPr/>
        </p:nvSpPr>
        <p:spPr>
          <a:xfrm>
            <a:off x="-313898" y="35684"/>
            <a:ext cx="3589362" cy="696036"/>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dirty="0">
                <a:solidFill>
                  <a:srgbClr val="FFB600"/>
                </a:solidFill>
              </a:rPr>
              <a:t>Thanks!</a:t>
            </a:r>
          </a:p>
        </p:txBody>
      </p:sp>
      <p:sp>
        <p:nvSpPr>
          <p:cNvPr id="3" name="Google Shape;594;p38"/>
          <p:cNvSpPr txBox="1"/>
          <p:nvPr/>
        </p:nvSpPr>
        <p:spPr>
          <a:xfrm>
            <a:off x="0" y="546771"/>
            <a:ext cx="3275463" cy="1063665"/>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800"/>
              </a:spcBef>
              <a:buFont typeface="Arial" panose="020B0604020202020204" pitchFamily="34" charset="0"/>
              <a:buNone/>
            </a:pPr>
            <a:r>
              <a:rPr lang="vi-VN" sz="4800" smtClean="0">
                <a:solidFill>
                  <a:srgbClr val="FF0000"/>
                </a:solidFill>
              </a:rPr>
              <a:t>FIGHTING</a:t>
            </a:r>
            <a:endParaRPr lang="en-US" sz="4800" dirty="0">
              <a:solidFill>
                <a:srgbClr val="FF0000"/>
              </a:solidFill>
            </a:endParaRPr>
          </a:p>
        </p:txBody>
      </p:sp>
      <p:sp>
        <p:nvSpPr>
          <p:cNvPr id="4" name="Thought Bubble: Cloud 3"/>
          <p:cNvSpPr/>
          <p:nvPr/>
        </p:nvSpPr>
        <p:spPr>
          <a:xfrm rot="1101981">
            <a:off x="9273723" y="30390"/>
            <a:ext cx="2957664" cy="2738623"/>
          </a:xfrm>
          <a:prstGeom prst="cloudCallout">
            <a:avLst>
              <a:gd name="adj1" fmla="val -40562"/>
              <a:gd name="adj2" fmla="val 91322"/>
            </a:avLst>
          </a:prstGeom>
          <a:solidFill>
            <a:schemeClr val="bg1"/>
          </a:solidFill>
          <a:ln w="38100">
            <a:solidFill>
              <a:srgbClr val="FFC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03655" y="308639"/>
            <a:ext cx="1820943" cy="2308324"/>
          </a:xfrm>
          <a:prstGeom prst="rect">
            <a:avLst/>
          </a:prstGeom>
          <a:noFill/>
        </p:spPr>
        <p:txBody>
          <a:bodyPr wrap="square" rtlCol="0">
            <a:spAutoFit/>
          </a:bodyPr>
          <a:lstStyle/>
          <a:p>
            <a:pPr algn="ctr"/>
            <a:r>
              <a:rPr lang="vi-VN" sz="2400" b="1" smtClean="0">
                <a:solidFill>
                  <a:srgbClr val="FF0000"/>
                </a:solidFill>
              </a:rPr>
              <a:t>Chúc các em cùng gia đình luôn mạnh khỏe và bình an!</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250" fill="hold"/>
                                        <p:tgtEl>
                                          <p:spTgt spid="4"/>
                                        </p:tgtEl>
                                      </p:cBhvr>
                                      <p:by x="150000" y="150000"/>
                                    </p:animScale>
                                  </p:childTnLst>
                                </p:cTn>
                              </p:par>
                              <p:par>
                                <p:cTn id="7" presetID="6" presetClass="emph" presetSubtype="0" fill="hold" grpId="0" nodeType="withEffect">
                                  <p:stCondLst>
                                    <p:cond delay="0"/>
                                  </p:stCondLst>
                                  <p:childTnLst>
                                    <p:animScale>
                                      <p:cBhvr>
                                        <p:cTn id="8" dur="2250" fill="hold"/>
                                        <p:tgtEl>
                                          <p:spTgt spid="5"/>
                                        </p:tgtEl>
                                      </p:cBhvr>
                                      <p:by x="150000" y="150000"/>
                                    </p:animScale>
                                  </p:childTnLst>
                                </p:cTn>
                              </p:par>
                              <p:par>
                                <p:cTn id="9" presetID="32" presetClass="emph" presetSubtype="0" fill="hold" grpId="0" nodeType="withEffect">
                                  <p:stCondLst>
                                    <p:cond delay="0"/>
                                  </p:stCondLst>
                                  <p:childTnLst>
                                    <p:animRot by="120000">
                                      <p:cBhvr>
                                        <p:cTn id="10" dur="150" fill="hold">
                                          <p:stCondLst>
                                            <p:cond delay="0"/>
                                          </p:stCondLst>
                                        </p:cTn>
                                        <p:tgtEl>
                                          <p:spTgt spid="3"/>
                                        </p:tgtEl>
                                        <p:attrNameLst>
                                          <p:attrName>r</p:attrName>
                                        </p:attrNameLst>
                                      </p:cBhvr>
                                    </p:animRot>
                                    <p:animRot by="-240000">
                                      <p:cBhvr>
                                        <p:cTn id="11" dur="300" fill="hold">
                                          <p:stCondLst>
                                            <p:cond delay="300"/>
                                          </p:stCondLst>
                                        </p:cTn>
                                        <p:tgtEl>
                                          <p:spTgt spid="3"/>
                                        </p:tgtEl>
                                        <p:attrNameLst>
                                          <p:attrName>r</p:attrName>
                                        </p:attrNameLst>
                                      </p:cBhvr>
                                    </p:animRot>
                                    <p:animRot by="240000">
                                      <p:cBhvr>
                                        <p:cTn id="12" dur="300" fill="hold">
                                          <p:stCondLst>
                                            <p:cond delay="600"/>
                                          </p:stCondLst>
                                        </p:cTn>
                                        <p:tgtEl>
                                          <p:spTgt spid="3"/>
                                        </p:tgtEl>
                                        <p:attrNameLst>
                                          <p:attrName>r</p:attrName>
                                        </p:attrNameLst>
                                      </p:cBhvr>
                                    </p:animRot>
                                    <p:animRot by="-240000">
                                      <p:cBhvr>
                                        <p:cTn id="13" dur="300" fill="hold">
                                          <p:stCondLst>
                                            <p:cond delay="900"/>
                                          </p:stCondLst>
                                        </p:cTn>
                                        <p:tgtEl>
                                          <p:spTgt spid="3"/>
                                        </p:tgtEl>
                                        <p:attrNameLst>
                                          <p:attrName>r</p:attrName>
                                        </p:attrNameLst>
                                      </p:cBhvr>
                                    </p:animRot>
                                    <p:animRot by="120000">
                                      <p:cBhvr>
                                        <p:cTn id="14" dur="300" fill="hold">
                                          <p:stCondLst>
                                            <p:cond delay="1200"/>
                                          </p:stCondLst>
                                        </p:cTn>
                                        <p:tgtEl>
                                          <p:spTgt spid="3"/>
                                        </p:tgtEl>
                                        <p:attrNameLst>
                                          <p:attrName>r</p:attrName>
                                        </p:attrNameLst>
                                      </p:cBhvr>
                                    </p:animRot>
                                  </p:childTnLst>
                                </p:cTn>
                              </p:par>
                              <p:par>
                                <p:cTn id="15" presetID="32" presetClass="emph" presetSubtype="0" fill="hold" grpId="0" nodeType="withEffect">
                                  <p:stCondLst>
                                    <p:cond delay="0"/>
                                  </p:stCondLst>
                                  <p:childTnLst>
                                    <p:animRot by="120000">
                                      <p:cBhvr>
                                        <p:cTn id="16" dur="150" fill="hold">
                                          <p:stCondLst>
                                            <p:cond delay="0"/>
                                          </p:stCondLst>
                                        </p:cTn>
                                        <p:tgtEl>
                                          <p:spTgt spid="2"/>
                                        </p:tgtEl>
                                        <p:attrNameLst>
                                          <p:attrName>r</p:attrName>
                                        </p:attrNameLst>
                                      </p:cBhvr>
                                    </p:animRot>
                                    <p:animRot by="-240000">
                                      <p:cBhvr>
                                        <p:cTn id="17" dur="300" fill="hold">
                                          <p:stCondLst>
                                            <p:cond delay="300"/>
                                          </p:stCondLst>
                                        </p:cTn>
                                        <p:tgtEl>
                                          <p:spTgt spid="2"/>
                                        </p:tgtEl>
                                        <p:attrNameLst>
                                          <p:attrName>r</p:attrName>
                                        </p:attrNameLst>
                                      </p:cBhvr>
                                    </p:animRot>
                                    <p:animRot by="240000">
                                      <p:cBhvr>
                                        <p:cTn id="18" dur="300" fill="hold">
                                          <p:stCondLst>
                                            <p:cond delay="600"/>
                                          </p:stCondLst>
                                        </p:cTn>
                                        <p:tgtEl>
                                          <p:spTgt spid="2"/>
                                        </p:tgtEl>
                                        <p:attrNameLst>
                                          <p:attrName>r</p:attrName>
                                        </p:attrNameLst>
                                      </p:cBhvr>
                                    </p:animRot>
                                    <p:animRot by="-240000">
                                      <p:cBhvr>
                                        <p:cTn id="19" dur="300" fill="hold">
                                          <p:stCondLst>
                                            <p:cond delay="900"/>
                                          </p:stCondLst>
                                        </p:cTn>
                                        <p:tgtEl>
                                          <p:spTgt spid="2"/>
                                        </p:tgtEl>
                                        <p:attrNameLst>
                                          <p:attrName>r</p:attrName>
                                        </p:attrNameLst>
                                      </p:cBhvr>
                                    </p:animRot>
                                    <p:animRot by="120000">
                                      <p:cBhvr>
                                        <p:cTn id="20"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组合 177"/>
          <p:cNvGrpSpPr/>
          <p:nvPr/>
        </p:nvGrpSpPr>
        <p:grpSpPr>
          <a:xfrm>
            <a:off x="994820" y="610692"/>
            <a:ext cx="5886671" cy="625183"/>
            <a:chOff x="994820" y="496392"/>
            <a:chExt cx="5886671" cy="625183"/>
          </a:xfrm>
        </p:grpSpPr>
        <p:grpSp>
          <p:nvGrpSpPr>
            <p:cNvPr id="179" name="组合 178"/>
            <p:cNvGrpSpPr/>
            <p:nvPr/>
          </p:nvGrpSpPr>
          <p:grpSpPr>
            <a:xfrm>
              <a:off x="994820" y="626210"/>
              <a:ext cx="5886671" cy="495365"/>
              <a:chOff x="3532280" y="5381090"/>
              <a:chExt cx="5886671" cy="495365"/>
            </a:xfrm>
          </p:grpSpPr>
          <p:sp>
            <p:nvSpPr>
              <p:cNvPr id="181"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182" name="任意多边形 181"/>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0" name="文本框 179"/>
            <p:cNvSpPr txBox="1"/>
            <p:nvPr/>
          </p:nvSpPr>
          <p:spPr>
            <a:xfrm>
              <a:off x="1595870" y="496392"/>
              <a:ext cx="380822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 </a:t>
              </a:r>
              <a:r>
                <a:rPr lang="en-US" altLang="zh-CN" sz="32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NỘI QUY GIỜ HỌC</a:t>
              </a:r>
              <a:endParaRPr lang="zh-CN" altLang="en-US" sz="320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195" name="组合 194"/>
          <p:cNvGrpSpPr/>
          <p:nvPr/>
        </p:nvGrpSpPr>
        <p:grpSpPr>
          <a:xfrm>
            <a:off x="1378424" y="1733266"/>
            <a:ext cx="4310953" cy="2029637"/>
            <a:chOff x="1538201" y="1980663"/>
            <a:chExt cx="4151176" cy="1782240"/>
          </a:xfrm>
        </p:grpSpPr>
        <p:sp>
          <p:nvSpPr>
            <p:cNvPr id="2" name="椭圆 31"/>
            <p:cNvSpPr/>
            <p:nvPr/>
          </p:nvSpPr>
          <p:spPr>
            <a:xfrm>
              <a:off x="1538201" y="2045970"/>
              <a:ext cx="994660" cy="120296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8575" cap="rnd">
              <a:solidFill>
                <a:schemeClr val="accent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sp>
          <p:nvSpPr>
            <p:cNvPr id="3" name="任意多边形 2"/>
            <p:cNvSpPr/>
            <p:nvPr/>
          </p:nvSpPr>
          <p:spPr>
            <a:xfrm>
              <a:off x="2780774" y="2517031"/>
              <a:ext cx="2690695" cy="15953"/>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25400" cap="rnd">
              <a:solidFill>
                <a:schemeClr val="accent1"/>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grpSp>
          <p:nvGrpSpPr>
            <p:cNvPr id="105" name="组合 104"/>
            <p:cNvGrpSpPr/>
            <p:nvPr/>
          </p:nvGrpSpPr>
          <p:grpSpPr>
            <a:xfrm>
              <a:off x="1764852" y="2341435"/>
              <a:ext cx="552473" cy="540617"/>
              <a:chOff x="2159000" y="1141413"/>
              <a:chExt cx="739775" cy="723900"/>
            </a:xfrm>
            <a:solidFill>
              <a:schemeClr val="accent1"/>
            </a:solidFill>
          </p:grpSpPr>
          <p:sp>
            <p:nvSpPr>
              <p:cNvPr id="106" name="Freeform 832"/>
              <p:cNvSpPr/>
              <p:nvPr/>
            </p:nvSpPr>
            <p:spPr bwMode="auto">
              <a:xfrm>
                <a:off x="2216150" y="1428750"/>
                <a:ext cx="14288" cy="63500"/>
              </a:xfrm>
              <a:custGeom>
                <a:avLst/>
                <a:gdLst/>
                <a:ahLst/>
                <a:cxnLst>
                  <a:cxn ang="0">
                    <a:pos x="27" y="4"/>
                  </a:cxn>
                  <a:cxn ang="0">
                    <a:pos x="27" y="4"/>
                  </a:cxn>
                  <a:cxn ang="0">
                    <a:pos x="27" y="2"/>
                  </a:cxn>
                  <a:cxn ang="0">
                    <a:pos x="26" y="1"/>
                  </a:cxn>
                  <a:cxn ang="0">
                    <a:pos x="25" y="0"/>
                  </a:cxn>
                  <a:cxn ang="0">
                    <a:pos x="23" y="0"/>
                  </a:cxn>
                  <a:cxn ang="0">
                    <a:pos x="21" y="0"/>
                  </a:cxn>
                  <a:cxn ang="0">
                    <a:pos x="20" y="1"/>
                  </a:cxn>
                  <a:cxn ang="0">
                    <a:pos x="19" y="2"/>
                  </a:cxn>
                  <a:cxn ang="0">
                    <a:pos x="18" y="4"/>
                  </a:cxn>
                  <a:cxn ang="0">
                    <a:pos x="18" y="4"/>
                  </a:cxn>
                  <a:cxn ang="0">
                    <a:pos x="17" y="22"/>
                  </a:cxn>
                  <a:cxn ang="0">
                    <a:pos x="14" y="39"/>
                  </a:cxn>
                  <a:cxn ang="0">
                    <a:pos x="9" y="56"/>
                  </a:cxn>
                  <a:cxn ang="0">
                    <a:pos x="4" y="73"/>
                  </a:cxn>
                  <a:cxn ang="0">
                    <a:pos x="4" y="73"/>
                  </a:cxn>
                  <a:cxn ang="0">
                    <a:pos x="2" y="84"/>
                  </a:cxn>
                  <a:cxn ang="0">
                    <a:pos x="1" y="95"/>
                  </a:cxn>
                  <a:cxn ang="0">
                    <a:pos x="0" y="100"/>
                  </a:cxn>
                  <a:cxn ang="0">
                    <a:pos x="1" y="106"/>
                  </a:cxn>
                  <a:cxn ang="0">
                    <a:pos x="2" y="111"/>
                  </a:cxn>
                  <a:cxn ang="0">
                    <a:pos x="4" y="116"/>
                  </a:cxn>
                  <a:cxn ang="0">
                    <a:pos x="4" y="116"/>
                  </a:cxn>
                  <a:cxn ang="0">
                    <a:pos x="5" y="117"/>
                  </a:cxn>
                  <a:cxn ang="0">
                    <a:pos x="7" y="118"/>
                  </a:cxn>
                  <a:cxn ang="0">
                    <a:pos x="8" y="118"/>
                  </a:cxn>
                  <a:cxn ang="0">
                    <a:pos x="10" y="118"/>
                  </a:cxn>
                  <a:cxn ang="0">
                    <a:pos x="12" y="116"/>
                  </a:cxn>
                  <a:cxn ang="0">
                    <a:pos x="13" y="115"/>
                  </a:cxn>
                  <a:cxn ang="0">
                    <a:pos x="14" y="113"/>
                  </a:cxn>
                  <a:cxn ang="0">
                    <a:pos x="13" y="111"/>
                  </a:cxn>
                  <a:cxn ang="0">
                    <a:pos x="13" y="111"/>
                  </a:cxn>
                  <a:cxn ang="0">
                    <a:pos x="10" y="104"/>
                  </a:cxn>
                  <a:cxn ang="0">
                    <a:pos x="9" y="97"/>
                  </a:cxn>
                  <a:cxn ang="0">
                    <a:pos x="10" y="91"/>
                  </a:cxn>
                  <a:cxn ang="0">
                    <a:pos x="12" y="83"/>
                  </a:cxn>
                  <a:cxn ang="0">
                    <a:pos x="16" y="68"/>
                  </a:cxn>
                  <a:cxn ang="0">
                    <a:pos x="20" y="56"/>
                  </a:cxn>
                  <a:cxn ang="0">
                    <a:pos x="20" y="56"/>
                  </a:cxn>
                  <a:cxn ang="0">
                    <a:pos x="23" y="44"/>
                  </a:cxn>
                  <a:cxn ang="0">
                    <a:pos x="26" y="30"/>
                  </a:cxn>
                  <a:cxn ang="0">
                    <a:pos x="27" y="4"/>
                  </a:cxn>
                  <a:cxn ang="0">
                    <a:pos x="27" y="4"/>
                  </a:cxn>
                </a:cxnLst>
                <a:rect l="0" t="0" r="r" b="b"/>
                <a:pathLst>
                  <a:path w="27" h="118">
                    <a:moveTo>
                      <a:pt x="27" y="4"/>
                    </a:moveTo>
                    <a:lnTo>
                      <a:pt x="27" y="4"/>
                    </a:lnTo>
                    <a:lnTo>
                      <a:pt x="27" y="2"/>
                    </a:lnTo>
                    <a:lnTo>
                      <a:pt x="26" y="1"/>
                    </a:lnTo>
                    <a:lnTo>
                      <a:pt x="25" y="0"/>
                    </a:lnTo>
                    <a:lnTo>
                      <a:pt x="23" y="0"/>
                    </a:lnTo>
                    <a:lnTo>
                      <a:pt x="21" y="0"/>
                    </a:lnTo>
                    <a:lnTo>
                      <a:pt x="20" y="1"/>
                    </a:lnTo>
                    <a:lnTo>
                      <a:pt x="19" y="2"/>
                    </a:lnTo>
                    <a:lnTo>
                      <a:pt x="18" y="4"/>
                    </a:lnTo>
                    <a:lnTo>
                      <a:pt x="18" y="4"/>
                    </a:lnTo>
                    <a:lnTo>
                      <a:pt x="17" y="22"/>
                    </a:lnTo>
                    <a:lnTo>
                      <a:pt x="14" y="39"/>
                    </a:lnTo>
                    <a:lnTo>
                      <a:pt x="9" y="56"/>
                    </a:lnTo>
                    <a:lnTo>
                      <a:pt x="4" y="73"/>
                    </a:lnTo>
                    <a:lnTo>
                      <a:pt x="4" y="73"/>
                    </a:lnTo>
                    <a:lnTo>
                      <a:pt x="2" y="84"/>
                    </a:lnTo>
                    <a:lnTo>
                      <a:pt x="1" y="95"/>
                    </a:lnTo>
                    <a:lnTo>
                      <a:pt x="0" y="100"/>
                    </a:lnTo>
                    <a:lnTo>
                      <a:pt x="1" y="106"/>
                    </a:lnTo>
                    <a:lnTo>
                      <a:pt x="2" y="111"/>
                    </a:lnTo>
                    <a:lnTo>
                      <a:pt x="4" y="116"/>
                    </a:lnTo>
                    <a:lnTo>
                      <a:pt x="4" y="116"/>
                    </a:lnTo>
                    <a:lnTo>
                      <a:pt x="5" y="117"/>
                    </a:lnTo>
                    <a:lnTo>
                      <a:pt x="7" y="118"/>
                    </a:lnTo>
                    <a:lnTo>
                      <a:pt x="8" y="118"/>
                    </a:lnTo>
                    <a:lnTo>
                      <a:pt x="10" y="118"/>
                    </a:lnTo>
                    <a:lnTo>
                      <a:pt x="12" y="116"/>
                    </a:lnTo>
                    <a:lnTo>
                      <a:pt x="13" y="115"/>
                    </a:lnTo>
                    <a:lnTo>
                      <a:pt x="14" y="113"/>
                    </a:lnTo>
                    <a:lnTo>
                      <a:pt x="13" y="111"/>
                    </a:lnTo>
                    <a:lnTo>
                      <a:pt x="13" y="111"/>
                    </a:lnTo>
                    <a:lnTo>
                      <a:pt x="10" y="104"/>
                    </a:lnTo>
                    <a:lnTo>
                      <a:pt x="9" y="97"/>
                    </a:lnTo>
                    <a:lnTo>
                      <a:pt x="10" y="91"/>
                    </a:lnTo>
                    <a:lnTo>
                      <a:pt x="12" y="83"/>
                    </a:lnTo>
                    <a:lnTo>
                      <a:pt x="16" y="68"/>
                    </a:lnTo>
                    <a:lnTo>
                      <a:pt x="20" y="56"/>
                    </a:lnTo>
                    <a:lnTo>
                      <a:pt x="20" y="56"/>
                    </a:lnTo>
                    <a:lnTo>
                      <a:pt x="23" y="44"/>
                    </a:lnTo>
                    <a:lnTo>
                      <a:pt x="26" y="30"/>
                    </a:lnTo>
                    <a:lnTo>
                      <a:pt x="27" y="4"/>
                    </a:lnTo>
                    <a:lnTo>
                      <a:pt x="27"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7" name="Freeform 833"/>
              <p:cNvSpPr/>
              <p:nvPr/>
            </p:nvSpPr>
            <p:spPr bwMode="auto">
              <a:xfrm>
                <a:off x="2251075" y="1462088"/>
                <a:ext cx="9525" cy="53975"/>
              </a:xfrm>
              <a:custGeom>
                <a:avLst/>
                <a:gdLst/>
                <a:ahLst/>
                <a:cxnLst>
                  <a:cxn ang="0">
                    <a:pos x="20" y="5"/>
                  </a:cxn>
                  <a:cxn ang="0">
                    <a:pos x="20" y="5"/>
                  </a:cxn>
                  <a:cxn ang="0">
                    <a:pos x="19" y="3"/>
                  </a:cxn>
                  <a:cxn ang="0">
                    <a:pos x="18" y="1"/>
                  </a:cxn>
                  <a:cxn ang="0">
                    <a:pos x="17" y="1"/>
                  </a:cxn>
                  <a:cxn ang="0">
                    <a:pos x="15" y="0"/>
                  </a:cxn>
                  <a:cxn ang="0">
                    <a:pos x="13" y="1"/>
                  </a:cxn>
                  <a:cxn ang="0">
                    <a:pos x="12" y="1"/>
                  </a:cxn>
                  <a:cxn ang="0">
                    <a:pos x="11" y="3"/>
                  </a:cxn>
                  <a:cxn ang="0">
                    <a:pos x="10" y="5"/>
                  </a:cxn>
                  <a:cxn ang="0">
                    <a:pos x="10" y="55"/>
                  </a:cxn>
                  <a:cxn ang="0">
                    <a:pos x="10" y="55"/>
                  </a:cxn>
                  <a:cxn ang="0">
                    <a:pos x="10" y="61"/>
                  </a:cxn>
                  <a:cxn ang="0">
                    <a:pos x="8" y="66"/>
                  </a:cxn>
                  <a:cxn ang="0">
                    <a:pos x="5" y="78"/>
                  </a:cxn>
                  <a:cxn ang="0">
                    <a:pos x="2" y="88"/>
                  </a:cxn>
                  <a:cxn ang="0">
                    <a:pos x="0" y="100"/>
                  </a:cxn>
                  <a:cxn ang="0">
                    <a:pos x="0" y="100"/>
                  </a:cxn>
                  <a:cxn ang="0">
                    <a:pos x="0" y="101"/>
                  </a:cxn>
                  <a:cxn ang="0">
                    <a:pos x="1" y="103"/>
                  </a:cxn>
                  <a:cxn ang="0">
                    <a:pos x="3" y="104"/>
                  </a:cxn>
                  <a:cxn ang="0">
                    <a:pos x="4" y="104"/>
                  </a:cxn>
                  <a:cxn ang="0">
                    <a:pos x="8" y="103"/>
                  </a:cxn>
                  <a:cxn ang="0">
                    <a:pos x="10" y="101"/>
                  </a:cxn>
                  <a:cxn ang="0">
                    <a:pos x="10" y="100"/>
                  </a:cxn>
                  <a:cxn ang="0">
                    <a:pos x="10" y="100"/>
                  </a:cxn>
                  <a:cxn ang="0">
                    <a:pos x="12" y="90"/>
                  </a:cxn>
                  <a:cxn ang="0">
                    <a:pos x="15" y="81"/>
                  </a:cxn>
                  <a:cxn ang="0">
                    <a:pos x="18" y="71"/>
                  </a:cxn>
                  <a:cxn ang="0">
                    <a:pos x="20" y="62"/>
                  </a:cxn>
                  <a:cxn ang="0">
                    <a:pos x="20" y="62"/>
                  </a:cxn>
                  <a:cxn ang="0">
                    <a:pos x="20" y="48"/>
                  </a:cxn>
                  <a:cxn ang="0">
                    <a:pos x="20" y="33"/>
                  </a:cxn>
                  <a:cxn ang="0">
                    <a:pos x="20" y="5"/>
                  </a:cxn>
                  <a:cxn ang="0">
                    <a:pos x="20" y="5"/>
                  </a:cxn>
                </a:cxnLst>
                <a:rect l="0" t="0" r="r" b="b"/>
                <a:pathLst>
                  <a:path w="20" h="104">
                    <a:moveTo>
                      <a:pt x="20" y="5"/>
                    </a:moveTo>
                    <a:lnTo>
                      <a:pt x="20" y="5"/>
                    </a:lnTo>
                    <a:lnTo>
                      <a:pt x="19" y="3"/>
                    </a:lnTo>
                    <a:lnTo>
                      <a:pt x="18" y="1"/>
                    </a:lnTo>
                    <a:lnTo>
                      <a:pt x="17" y="1"/>
                    </a:lnTo>
                    <a:lnTo>
                      <a:pt x="15" y="0"/>
                    </a:lnTo>
                    <a:lnTo>
                      <a:pt x="13" y="1"/>
                    </a:lnTo>
                    <a:lnTo>
                      <a:pt x="12" y="1"/>
                    </a:lnTo>
                    <a:lnTo>
                      <a:pt x="11" y="3"/>
                    </a:lnTo>
                    <a:lnTo>
                      <a:pt x="10" y="5"/>
                    </a:lnTo>
                    <a:lnTo>
                      <a:pt x="10" y="55"/>
                    </a:lnTo>
                    <a:lnTo>
                      <a:pt x="10" y="55"/>
                    </a:lnTo>
                    <a:lnTo>
                      <a:pt x="10" y="61"/>
                    </a:lnTo>
                    <a:lnTo>
                      <a:pt x="8" y="66"/>
                    </a:lnTo>
                    <a:lnTo>
                      <a:pt x="5" y="78"/>
                    </a:lnTo>
                    <a:lnTo>
                      <a:pt x="2" y="88"/>
                    </a:lnTo>
                    <a:lnTo>
                      <a:pt x="0" y="100"/>
                    </a:lnTo>
                    <a:lnTo>
                      <a:pt x="0" y="100"/>
                    </a:lnTo>
                    <a:lnTo>
                      <a:pt x="0" y="101"/>
                    </a:lnTo>
                    <a:lnTo>
                      <a:pt x="1" y="103"/>
                    </a:lnTo>
                    <a:lnTo>
                      <a:pt x="3" y="104"/>
                    </a:lnTo>
                    <a:lnTo>
                      <a:pt x="4" y="104"/>
                    </a:lnTo>
                    <a:lnTo>
                      <a:pt x="8" y="103"/>
                    </a:lnTo>
                    <a:lnTo>
                      <a:pt x="10" y="101"/>
                    </a:lnTo>
                    <a:lnTo>
                      <a:pt x="10" y="100"/>
                    </a:lnTo>
                    <a:lnTo>
                      <a:pt x="10" y="100"/>
                    </a:lnTo>
                    <a:lnTo>
                      <a:pt x="12" y="90"/>
                    </a:lnTo>
                    <a:lnTo>
                      <a:pt x="15" y="81"/>
                    </a:lnTo>
                    <a:lnTo>
                      <a:pt x="18" y="71"/>
                    </a:lnTo>
                    <a:lnTo>
                      <a:pt x="20" y="62"/>
                    </a:lnTo>
                    <a:lnTo>
                      <a:pt x="20" y="62"/>
                    </a:lnTo>
                    <a:lnTo>
                      <a:pt x="20" y="48"/>
                    </a:lnTo>
                    <a:lnTo>
                      <a:pt x="20" y="33"/>
                    </a:lnTo>
                    <a:lnTo>
                      <a:pt x="20" y="5"/>
                    </a:lnTo>
                    <a:lnTo>
                      <a:pt x="2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8" name="Freeform 834"/>
              <p:cNvSpPr/>
              <p:nvPr/>
            </p:nvSpPr>
            <p:spPr bwMode="auto">
              <a:xfrm>
                <a:off x="2278063" y="1493838"/>
                <a:ext cx="9525" cy="58738"/>
              </a:xfrm>
              <a:custGeom>
                <a:avLst/>
                <a:gdLst/>
                <a:ahLst/>
                <a:cxnLst>
                  <a:cxn ang="0">
                    <a:pos x="9" y="4"/>
                  </a:cxn>
                  <a:cxn ang="0">
                    <a:pos x="9" y="4"/>
                  </a:cxn>
                  <a:cxn ang="0">
                    <a:pos x="7" y="30"/>
                  </a:cxn>
                  <a:cxn ang="0">
                    <a:pos x="4" y="55"/>
                  </a:cxn>
                  <a:cxn ang="0">
                    <a:pos x="1" y="80"/>
                  </a:cxn>
                  <a:cxn ang="0">
                    <a:pos x="0" y="104"/>
                  </a:cxn>
                  <a:cxn ang="0">
                    <a:pos x="0" y="104"/>
                  </a:cxn>
                  <a:cxn ang="0">
                    <a:pos x="0" y="106"/>
                  </a:cxn>
                  <a:cxn ang="0">
                    <a:pos x="1" y="107"/>
                  </a:cxn>
                  <a:cxn ang="0">
                    <a:pos x="3" y="109"/>
                  </a:cxn>
                  <a:cxn ang="0">
                    <a:pos x="4" y="109"/>
                  </a:cxn>
                  <a:cxn ang="0">
                    <a:pos x="6" y="109"/>
                  </a:cxn>
                  <a:cxn ang="0">
                    <a:pos x="7" y="107"/>
                  </a:cxn>
                  <a:cxn ang="0">
                    <a:pos x="8" y="106"/>
                  </a:cxn>
                  <a:cxn ang="0">
                    <a:pos x="9" y="104"/>
                  </a:cxn>
                  <a:cxn ang="0">
                    <a:pos x="9" y="104"/>
                  </a:cxn>
                  <a:cxn ang="0">
                    <a:pos x="10" y="80"/>
                  </a:cxn>
                  <a:cxn ang="0">
                    <a:pos x="13" y="55"/>
                  </a:cxn>
                  <a:cxn ang="0">
                    <a:pos x="16" y="30"/>
                  </a:cxn>
                  <a:cxn ang="0">
                    <a:pos x="18" y="4"/>
                  </a:cxn>
                  <a:cxn ang="0">
                    <a:pos x="18" y="4"/>
                  </a:cxn>
                  <a:cxn ang="0">
                    <a:pos x="18" y="2"/>
                  </a:cxn>
                  <a:cxn ang="0">
                    <a:pos x="17" y="1"/>
                  </a:cxn>
                  <a:cxn ang="0">
                    <a:pos x="15" y="0"/>
                  </a:cxn>
                  <a:cxn ang="0">
                    <a:pos x="14" y="0"/>
                  </a:cxn>
                  <a:cxn ang="0">
                    <a:pos x="12" y="0"/>
                  </a:cxn>
                  <a:cxn ang="0">
                    <a:pos x="10" y="1"/>
                  </a:cxn>
                  <a:cxn ang="0">
                    <a:pos x="9" y="2"/>
                  </a:cxn>
                  <a:cxn ang="0">
                    <a:pos x="9" y="4"/>
                  </a:cxn>
                  <a:cxn ang="0">
                    <a:pos x="9" y="4"/>
                  </a:cxn>
                </a:cxnLst>
                <a:rect l="0" t="0" r="r" b="b"/>
                <a:pathLst>
                  <a:path w="18" h="109">
                    <a:moveTo>
                      <a:pt x="9" y="4"/>
                    </a:moveTo>
                    <a:lnTo>
                      <a:pt x="9" y="4"/>
                    </a:lnTo>
                    <a:lnTo>
                      <a:pt x="7" y="30"/>
                    </a:lnTo>
                    <a:lnTo>
                      <a:pt x="4" y="55"/>
                    </a:lnTo>
                    <a:lnTo>
                      <a:pt x="1" y="80"/>
                    </a:lnTo>
                    <a:lnTo>
                      <a:pt x="0" y="104"/>
                    </a:lnTo>
                    <a:lnTo>
                      <a:pt x="0" y="104"/>
                    </a:lnTo>
                    <a:lnTo>
                      <a:pt x="0" y="106"/>
                    </a:lnTo>
                    <a:lnTo>
                      <a:pt x="1" y="107"/>
                    </a:lnTo>
                    <a:lnTo>
                      <a:pt x="3" y="109"/>
                    </a:lnTo>
                    <a:lnTo>
                      <a:pt x="4" y="109"/>
                    </a:lnTo>
                    <a:lnTo>
                      <a:pt x="6" y="109"/>
                    </a:lnTo>
                    <a:lnTo>
                      <a:pt x="7" y="107"/>
                    </a:lnTo>
                    <a:lnTo>
                      <a:pt x="8" y="106"/>
                    </a:lnTo>
                    <a:lnTo>
                      <a:pt x="9" y="104"/>
                    </a:lnTo>
                    <a:lnTo>
                      <a:pt x="9" y="104"/>
                    </a:lnTo>
                    <a:lnTo>
                      <a:pt x="10" y="80"/>
                    </a:lnTo>
                    <a:lnTo>
                      <a:pt x="13" y="55"/>
                    </a:lnTo>
                    <a:lnTo>
                      <a:pt x="16" y="30"/>
                    </a:lnTo>
                    <a:lnTo>
                      <a:pt x="18" y="4"/>
                    </a:lnTo>
                    <a:lnTo>
                      <a:pt x="18" y="4"/>
                    </a:lnTo>
                    <a:lnTo>
                      <a:pt x="18" y="2"/>
                    </a:lnTo>
                    <a:lnTo>
                      <a:pt x="17" y="1"/>
                    </a:lnTo>
                    <a:lnTo>
                      <a:pt x="15" y="0"/>
                    </a:lnTo>
                    <a:lnTo>
                      <a:pt x="14" y="0"/>
                    </a:lnTo>
                    <a:lnTo>
                      <a:pt x="12" y="0"/>
                    </a:lnTo>
                    <a:lnTo>
                      <a:pt x="10" y="1"/>
                    </a:lnTo>
                    <a:lnTo>
                      <a:pt x="9" y="2"/>
                    </a:lnTo>
                    <a:lnTo>
                      <a:pt x="9" y="4"/>
                    </a:lnTo>
                    <a:lnTo>
                      <a:pt x="9"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9" name="Freeform 835"/>
              <p:cNvSpPr/>
              <p:nvPr/>
            </p:nvSpPr>
            <p:spPr bwMode="auto">
              <a:xfrm>
                <a:off x="2308225" y="1528763"/>
                <a:ext cx="12700" cy="55563"/>
              </a:xfrm>
              <a:custGeom>
                <a:avLst/>
                <a:gdLst/>
                <a:ahLst/>
                <a:cxnLst>
                  <a:cxn ang="0">
                    <a:pos x="14" y="5"/>
                  </a:cxn>
                  <a:cxn ang="0">
                    <a:pos x="14" y="5"/>
                  </a:cxn>
                  <a:cxn ang="0">
                    <a:pos x="13" y="17"/>
                  </a:cxn>
                  <a:cxn ang="0">
                    <a:pos x="12" y="29"/>
                  </a:cxn>
                  <a:cxn ang="0">
                    <a:pos x="8" y="52"/>
                  </a:cxn>
                  <a:cxn ang="0">
                    <a:pos x="4" y="76"/>
                  </a:cxn>
                  <a:cxn ang="0">
                    <a:pos x="0" y="98"/>
                  </a:cxn>
                  <a:cxn ang="0">
                    <a:pos x="0" y="98"/>
                  </a:cxn>
                  <a:cxn ang="0">
                    <a:pos x="0" y="100"/>
                  </a:cxn>
                  <a:cxn ang="0">
                    <a:pos x="1" y="102"/>
                  </a:cxn>
                  <a:cxn ang="0">
                    <a:pos x="4" y="105"/>
                  </a:cxn>
                  <a:cxn ang="0">
                    <a:pos x="5" y="105"/>
                  </a:cxn>
                  <a:cxn ang="0">
                    <a:pos x="7" y="105"/>
                  </a:cxn>
                  <a:cxn ang="0">
                    <a:pos x="8" y="102"/>
                  </a:cxn>
                  <a:cxn ang="0">
                    <a:pos x="9" y="101"/>
                  </a:cxn>
                  <a:cxn ang="0">
                    <a:pos x="9" y="101"/>
                  </a:cxn>
                  <a:cxn ang="0">
                    <a:pos x="13" y="77"/>
                  </a:cxn>
                  <a:cxn ang="0">
                    <a:pos x="17" y="53"/>
                  </a:cxn>
                  <a:cxn ang="0">
                    <a:pos x="21" y="29"/>
                  </a:cxn>
                  <a:cxn ang="0">
                    <a:pos x="22" y="17"/>
                  </a:cxn>
                  <a:cxn ang="0">
                    <a:pos x="23" y="5"/>
                  </a:cxn>
                  <a:cxn ang="0">
                    <a:pos x="23" y="5"/>
                  </a:cxn>
                  <a:cxn ang="0">
                    <a:pos x="22" y="3"/>
                  </a:cxn>
                  <a:cxn ang="0">
                    <a:pos x="21" y="1"/>
                  </a:cxn>
                  <a:cxn ang="0">
                    <a:pos x="20" y="0"/>
                  </a:cxn>
                  <a:cxn ang="0">
                    <a:pos x="18" y="0"/>
                  </a:cxn>
                  <a:cxn ang="0">
                    <a:pos x="17" y="0"/>
                  </a:cxn>
                  <a:cxn ang="0">
                    <a:pos x="15" y="1"/>
                  </a:cxn>
                  <a:cxn ang="0">
                    <a:pos x="14" y="3"/>
                  </a:cxn>
                  <a:cxn ang="0">
                    <a:pos x="14" y="5"/>
                  </a:cxn>
                  <a:cxn ang="0">
                    <a:pos x="14" y="5"/>
                  </a:cxn>
                </a:cxnLst>
                <a:rect l="0" t="0" r="r" b="b"/>
                <a:pathLst>
                  <a:path w="23" h="105">
                    <a:moveTo>
                      <a:pt x="14" y="5"/>
                    </a:moveTo>
                    <a:lnTo>
                      <a:pt x="14" y="5"/>
                    </a:lnTo>
                    <a:lnTo>
                      <a:pt x="13" y="17"/>
                    </a:lnTo>
                    <a:lnTo>
                      <a:pt x="12" y="29"/>
                    </a:lnTo>
                    <a:lnTo>
                      <a:pt x="8" y="52"/>
                    </a:lnTo>
                    <a:lnTo>
                      <a:pt x="4" y="76"/>
                    </a:lnTo>
                    <a:lnTo>
                      <a:pt x="0" y="98"/>
                    </a:lnTo>
                    <a:lnTo>
                      <a:pt x="0" y="98"/>
                    </a:lnTo>
                    <a:lnTo>
                      <a:pt x="0" y="100"/>
                    </a:lnTo>
                    <a:lnTo>
                      <a:pt x="1" y="102"/>
                    </a:lnTo>
                    <a:lnTo>
                      <a:pt x="4" y="105"/>
                    </a:lnTo>
                    <a:lnTo>
                      <a:pt x="5" y="105"/>
                    </a:lnTo>
                    <a:lnTo>
                      <a:pt x="7" y="105"/>
                    </a:lnTo>
                    <a:lnTo>
                      <a:pt x="8" y="102"/>
                    </a:lnTo>
                    <a:lnTo>
                      <a:pt x="9" y="101"/>
                    </a:lnTo>
                    <a:lnTo>
                      <a:pt x="9" y="101"/>
                    </a:lnTo>
                    <a:lnTo>
                      <a:pt x="13" y="77"/>
                    </a:lnTo>
                    <a:lnTo>
                      <a:pt x="17" y="53"/>
                    </a:lnTo>
                    <a:lnTo>
                      <a:pt x="21" y="29"/>
                    </a:lnTo>
                    <a:lnTo>
                      <a:pt x="22" y="17"/>
                    </a:lnTo>
                    <a:lnTo>
                      <a:pt x="23" y="5"/>
                    </a:lnTo>
                    <a:lnTo>
                      <a:pt x="23" y="5"/>
                    </a:lnTo>
                    <a:lnTo>
                      <a:pt x="22" y="3"/>
                    </a:lnTo>
                    <a:lnTo>
                      <a:pt x="21" y="1"/>
                    </a:lnTo>
                    <a:lnTo>
                      <a:pt x="20" y="0"/>
                    </a:lnTo>
                    <a:lnTo>
                      <a:pt x="18" y="0"/>
                    </a:lnTo>
                    <a:lnTo>
                      <a:pt x="17" y="0"/>
                    </a:lnTo>
                    <a:lnTo>
                      <a:pt x="15" y="1"/>
                    </a:lnTo>
                    <a:lnTo>
                      <a:pt x="14" y="3"/>
                    </a:lnTo>
                    <a:lnTo>
                      <a:pt x="14" y="5"/>
                    </a:lnTo>
                    <a:lnTo>
                      <a:pt x="14"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0" name="Freeform 836"/>
              <p:cNvSpPr/>
              <p:nvPr/>
            </p:nvSpPr>
            <p:spPr bwMode="auto">
              <a:xfrm>
                <a:off x="2328863" y="1558925"/>
                <a:ext cx="14288" cy="52388"/>
              </a:xfrm>
              <a:custGeom>
                <a:avLst/>
                <a:gdLst/>
                <a:ahLst/>
                <a:cxnLst>
                  <a:cxn ang="0">
                    <a:pos x="19" y="5"/>
                  </a:cxn>
                  <a:cxn ang="0">
                    <a:pos x="19" y="5"/>
                  </a:cxn>
                  <a:cxn ang="0">
                    <a:pos x="17" y="17"/>
                  </a:cxn>
                  <a:cxn ang="0">
                    <a:pos x="15" y="28"/>
                  </a:cxn>
                  <a:cxn ang="0">
                    <a:pos x="10" y="50"/>
                  </a:cxn>
                  <a:cxn ang="0">
                    <a:pos x="5" y="71"/>
                  </a:cxn>
                  <a:cxn ang="0">
                    <a:pos x="0" y="94"/>
                  </a:cxn>
                  <a:cxn ang="0">
                    <a:pos x="0" y="94"/>
                  </a:cxn>
                  <a:cxn ang="0">
                    <a:pos x="0" y="96"/>
                  </a:cxn>
                  <a:cxn ang="0">
                    <a:pos x="0" y="97"/>
                  </a:cxn>
                  <a:cxn ang="0">
                    <a:pos x="3" y="99"/>
                  </a:cxn>
                  <a:cxn ang="0">
                    <a:pos x="5" y="99"/>
                  </a:cxn>
                  <a:cxn ang="0">
                    <a:pos x="7" y="99"/>
                  </a:cxn>
                  <a:cxn ang="0">
                    <a:pos x="8" y="98"/>
                  </a:cxn>
                  <a:cxn ang="0">
                    <a:pos x="8" y="96"/>
                  </a:cxn>
                  <a:cxn ang="0">
                    <a:pos x="8" y="96"/>
                  </a:cxn>
                  <a:cxn ang="0">
                    <a:pos x="14" y="73"/>
                  </a:cxn>
                  <a:cxn ang="0">
                    <a:pos x="20" y="51"/>
                  </a:cxn>
                  <a:cxn ang="0">
                    <a:pos x="26" y="28"/>
                  </a:cxn>
                  <a:cxn ang="0">
                    <a:pos x="27" y="17"/>
                  </a:cxn>
                  <a:cxn ang="0">
                    <a:pos x="28" y="5"/>
                  </a:cxn>
                  <a:cxn ang="0">
                    <a:pos x="28" y="5"/>
                  </a:cxn>
                  <a:cxn ang="0">
                    <a:pos x="28" y="3"/>
                  </a:cxn>
                  <a:cxn ang="0">
                    <a:pos x="27" y="1"/>
                  </a:cxn>
                  <a:cxn ang="0">
                    <a:pos x="25" y="1"/>
                  </a:cxn>
                  <a:cxn ang="0">
                    <a:pos x="24" y="0"/>
                  </a:cxn>
                  <a:cxn ang="0">
                    <a:pos x="22" y="1"/>
                  </a:cxn>
                  <a:cxn ang="0">
                    <a:pos x="20" y="1"/>
                  </a:cxn>
                  <a:cxn ang="0">
                    <a:pos x="19" y="3"/>
                  </a:cxn>
                  <a:cxn ang="0">
                    <a:pos x="19" y="5"/>
                  </a:cxn>
                  <a:cxn ang="0">
                    <a:pos x="19" y="5"/>
                  </a:cxn>
                </a:cxnLst>
                <a:rect l="0" t="0" r="r" b="b"/>
                <a:pathLst>
                  <a:path w="28" h="99">
                    <a:moveTo>
                      <a:pt x="19" y="5"/>
                    </a:moveTo>
                    <a:lnTo>
                      <a:pt x="19" y="5"/>
                    </a:lnTo>
                    <a:lnTo>
                      <a:pt x="17" y="17"/>
                    </a:lnTo>
                    <a:lnTo>
                      <a:pt x="15" y="28"/>
                    </a:lnTo>
                    <a:lnTo>
                      <a:pt x="10" y="50"/>
                    </a:lnTo>
                    <a:lnTo>
                      <a:pt x="5" y="71"/>
                    </a:lnTo>
                    <a:lnTo>
                      <a:pt x="0" y="94"/>
                    </a:lnTo>
                    <a:lnTo>
                      <a:pt x="0" y="94"/>
                    </a:lnTo>
                    <a:lnTo>
                      <a:pt x="0" y="96"/>
                    </a:lnTo>
                    <a:lnTo>
                      <a:pt x="0" y="97"/>
                    </a:lnTo>
                    <a:lnTo>
                      <a:pt x="3" y="99"/>
                    </a:lnTo>
                    <a:lnTo>
                      <a:pt x="5" y="99"/>
                    </a:lnTo>
                    <a:lnTo>
                      <a:pt x="7" y="99"/>
                    </a:lnTo>
                    <a:lnTo>
                      <a:pt x="8" y="98"/>
                    </a:lnTo>
                    <a:lnTo>
                      <a:pt x="8" y="96"/>
                    </a:lnTo>
                    <a:lnTo>
                      <a:pt x="8" y="96"/>
                    </a:lnTo>
                    <a:lnTo>
                      <a:pt x="14" y="73"/>
                    </a:lnTo>
                    <a:lnTo>
                      <a:pt x="20" y="51"/>
                    </a:lnTo>
                    <a:lnTo>
                      <a:pt x="26" y="28"/>
                    </a:lnTo>
                    <a:lnTo>
                      <a:pt x="27" y="17"/>
                    </a:lnTo>
                    <a:lnTo>
                      <a:pt x="28" y="5"/>
                    </a:lnTo>
                    <a:lnTo>
                      <a:pt x="28" y="5"/>
                    </a:lnTo>
                    <a:lnTo>
                      <a:pt x="28" y="3"/>
                    </a:lnTo>
                    <a:lnTo>
                      <a:pt x="27" y="1"/>
                    </a:lnTo>
                    <a:lnTo>
                      <a:pt x="25" y="1"/>
                    </a:lnTo>
                    <a:lnTo>
                      <a:pt x="24" y="0"/>
                    </a:lnTo>
                    <a:lnTo>
                      <a:pt x="22" y="1"/>
                    </a:lnTo>
                    <a:lnTo>
                      <a:pt x="20" y="1"/>
                    </a:lnTo>
                    <a:lnTo>
                      <a:pt x="19" y="3"/>
                    </a:lnTo>
                    <a:lnTo>
                      <a:pt x="19" y="5"/>
                    </a:lnTo>
                    <a:lnTo>
                      <a:pt x="19"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1" name="Freeform 837"/>
              <p:cNvSpPr/>
              <p:nvPr/>
            </p:nvSpPr>
            <p:spPr bwMode="auto">
              <a:xfrm>
                <a:off x="2359025" y="1576388"/>
                <a:ext cx="22225" cy="63500"/>
              </a:xfrm>
              <a:custGeom>
                <a:avLst/>
                <a:gdLst/>
                <a:ahLst/>
                <a:cxnLst>
                  <a:cxn ang="0">
                    <a:pos x="34" y="3"/>
                  </a:cxn>
                  <a:cxn ang="0">
                    <a:pos x="34" y="3"/>
                  </a:cxn>
                  <a:cxn ang="0">
                    <a:pos x="31" y="10"/>
                  </a:cxn>
                  <a:cxn ang="0">
                    <a:pos x="28" y="18"/>
                  </a:cxn>
                  <a:cxn ang="0">
                    <a:pos x="23" y="33"/>
                  </a:cxn>
                  <a:cxn ang="0">
                    <a:pos x="20" y="49"/>
                  </a:cxn>
                  <a:cxn ang="0">
                    <a:pos x="16" y="65"/>
                  </a:cxn>
                  <a:cxn ang="0">
                    <a:pos x="16" y="65"/>
                  </a:cxn>
                  <a:cxn ang="0">
                    <a:pos x="9" y="89"/>
                  </a:cxn>
                  <a:cxn ang="0">
                    <a:pos x="1" y="113"/>
                  </a:cxn>
                  <a:cxn ang="0">
                    <a:pos x="1" y="113"/>
                  </a:cxn>
                  <a:cxn ang="0">
                    <a:pos x="0" y="115"/>
                  </a:cxn>
                  <a:cxn ang="0">
                    <a:pos x="1" y="117"/>
                  </a:cxn>
                  <a:cxn ang="0">
                    <a:pos x="2" y="118"/>
                  </a:cxn>
                  <a:cxn ang="0">
                    <a:pos x="4" y="119"/>
                  </a:cxn>
                  <a:cxn ang="0">
                    <a:pos x="7" y="118"/>
                  </a:cxn>
                  <a:cxn ang="0">
                    <a:pos x="9" y="117"/>
                  </a:cxn>
                  <a:cxn ang="0">
                    <a:pos x="10" y="116"/>
                  </a:cxn>
                  <a:cxn ang="0">
                    <a:pos x="10" y="116"/>
                  </a:cxn>
                  <a:cxn ang="0">
                    <a:pos x="23" y="75"/>
                  </a:cxn>
                  <a:cxn ang="0">
                    <a:pos x="23" y="75"/>
                  </a:cxn>
                  <a:cxn ang="0">
                    <a:pos x="28" y="58"/>
                  </a:cxn>
                  <a:cxn ang="0">
                    <a:pos x="31" y="40"/>
                  </a:cxn>
                  <a:cxn ang="0">
                    <a:pos x="36" y="24"/>
                  </a:cxn>
                  <a:cxn ang="0">
                    <a:pos x="39" y="16"/>
                  </a:cxn>
                  <a:cxn ang="0">
                    <a:pos x="42" y="7"/>
                  </a:cxn>
                  <a:cxn ang="0">
                    <a:pos x="42" y="7"/>
                  </a:cxn>
                  <a:cxn ang="0">
                    <a:pos x="43" y="5"/>
                  </a:cxn>
                  <a:cxn ang="0">
                    <a:pos x="43" y="4"/>
                  </a:cxn>
                  <a:cxn ang="0">
                    <a:pos x="42" y="2"/>
                  </a:cxn>
                  <a:cxn ang="0">
                    <a:pos x="40" y="1"/>
                  </a:cxn>
                  <a:cxn ang="0">
                    <a:pos x="39" y="0"/>
                  </a:cxn>
                  <a:cxn ang="0">
                    <a:pos x="37" y="0"/>
                  </a:cxn>
                  <a:cxn ang="0">
                    <a:pos x="36" y="1"/>
                  </a:cxn>
                  <a:cxn ang="0">
                    <a:pos x="34" y="3"/>
                  </a:cxn>
                  <a:cxn ang="0">
                    <a:pos x="34" y="3"/>
                  </a:cxn>
                </a:cxnLst>
                <a:rect l="0" t="0" r="r" b="b"/>
                <a:pathLst>
                  <a:path w="43" h="119">
                    <a:moveTo>
                      <a:pt x="34" y="3"/>
                    </a:moveTo>
                    <a:lnTo>
                      <a:pt x="34" y="3"/>
                    </a:lnTo>
                    <a:lnTo>
                      <a:pt x="31" y="10"/>
                    </a:lnTo>
                    <a:lnTo>
                      <a:pt x="28" y="18"/>
                    </a:lnTo>
                    <a:lnTo>
                      <a:pt x="23" y="33"/>
                    </a:lnTo>
                    <a:lnTo>
                      <a:pt x="20" y="49"/>
                    </a:lnTo>
                    <a:lnTo>
                      <a:pt x="16" y="65"/>
                    </a:lnTo>
                    <a:lnTo>
                      <a:pt x="16" y="65"/>
                    </a:lnTo>
                    <a:lnTo>
                      <a:pt x="9" y="89"/>
                    </a:lnTo>
                    <a:lnTo>
                      <a:pt x="1" y="113"/>
                    </a:lnTo>
                    <a:lnTo>
                      <a:pt x="1" y="113"/>
                    </a:lnTo>
                    <a:lnTo>
                      <a:pt x="0" y="115"/>
                    </a:lnTo>
                    <a:lnTo>
                      <a:pt x="1" y="117"/>
                    </a:lnTo>
                    <a:lnTo>
                      <a:pt x="2" y="118"/>
                    </a:lnTo>
                    <a:lnTo>
                      <a:pt x="4" y="119"/>
                    </a:lnTo>
                    <a:lnTo>
                      <a:pt x="7" y="118"/>
                    </a:lnTo>
                    <a:lnTo>
                      <a:pt x="9" y="117"/>
                    </a:lnTo>
                    <a:lnTo>
                      <a:pt x="10" y="116"/>
                    </a:lnTo>
                    <a:lnTo>
                      <a:pt x="10" y="116"/>
                    </a:lnTo>
                    <a:lnTo>
                      <a:pt x="23" y="75"/>
                    </a:lnTo>
                    <a:lnTo>
                      <a:pt x="23" y="75"/>
                    </a:lnTo>
                    <a:lnTo>
                      <a:pt x="28" y="58"/>
                    </a:lnTo>
                    <a:lnTo>
                      <a:pt x="31" y="40"/>
                    </a:lnTo>
                    <a:lnTo>
                      <a:pt x="36" y="24"/>
                    </a:lnTo>
                    <a:lnTo>
                      <a:pt x="39" y="16"/>
                    </a:lnTo>
                    <a:lnTo>
                      <a:pt x="42" y="7"/>
                    </a:lnTo>
                    <a:lnTo>
                      <a:pt x="42" y="7"/>
                    </a:lnTo>
                    <a:lnTo>
                      <a:pt x="43" y="5"/>
                    </a:lnTo>
                    <a:lnTo>
                      <a:pt x="43" y="4"/>
                    </a:lnTo>
                    <a:lnTo>
                      <a:pt x="42" y="2"/>
                    </a:lnTo>
                    <a:lnTo>
                      <a:pt x="40" y="1"/>
                    </a:lnTo>
                    <a:lnTo>
                      <a:pt x="39" y="0"/>
                    </a:lnTo>
                    <a:lnTo>
                      <a:pt x="37" y="0"/>
                    </a:lnTo>
                    <a:lnTo>
                      <a:pt x="36" y="1"/>
                    </a:lnTo>
                    <a:lnTo>
                      <a:pt x="34" y="3"/>
                    </a:lnTo>
                    <a:lnTo>
                      <a:pt x="34"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2" name="Freeform 838"/>
              <p:cNvSpPr/>
              <p:nvPr/>
            </p:nvSpPr>
            <p:spPr bwMode="auto">
              <a:xfrm>
                <a:off x="2393950" y="1608138"/>
                <a:ext cx="22225" cy="61913"/>
              </a:xfrm>
              <a:custGeom>
                <a:avLst/>
                <a:gdLst/>
                <a:ahLst/>
                <a:cxnLst>
                  <a:cxn ang="0">
                    <a:pos x="33" y="3"/>
                  </a:cxn>
                  <a:cxn ang="0">
                    <a:pos x="33" y="3"/>
                  </a:cxn>
                  <a:cxn ang="0">
                    <a:pos x="23" y="30"/>
                  </a:cxn>
                  <a:cxn ang="0">
                    <a:pos x="11" y="57"/>
                  </a:cxn>
                  <a:cxn ang="0">
                    <a:pos x="7" y="70"/>
                  </a:cxn>
                  <a:cxn ang="0">
                    <a:pos x="4" y="84"/>
                  </a:cxn>
                  <a:cxn ang="0">
                    <a:pos x="1" y="98"/>
                  </a:cxn>
                  <a:cxn ang="0">
                    <a:pos x="0" y="114"/>
                  </a:cxn>
                  <a:cxn ang="0">
                    <a:pos x="0" y="114"/>
                  </a:cxn>
                  <a:cxn ang="0">
                    <a:pos x="0" y="115"/>
                  </a:cxn>
                  <a:cxn ang="0">
                    <a:pos x="1" y="117"/>
                  </a:cxn>
                  <a:cxn ang="0">
                    <a:pos x="3" y="118"/>
                  </a:cxn>
                  <a:cxn ang="0">
                    <a:pos x="4" y="118"/>
                  </a:cxn>
                  <a:cxn ang="0">
                    <a:pos x="6" y="118"/>
                  </a:cxn>
                  <a:cxn ang="0">
                    <a:pos x="7" y="117"/>
                  </a:cxn>
                  <a:cxn ang="0">
                    <a:pos x="9" y="115"/>
                  </a:cxn>
                  <a:cxn ang="0">
                    <a:pos x="9" y="114"/>
                  </a:cxn>
                  <a:cxn ang="0">
                    <a:pos x="9" y="114"/>
                  </a:cxn>
                  <a:cxn ang="0">
                    <a:pos x="10" y="99"/>
                  </a:cxn>
                  <a:cxn ang="0">
                    <a:pos x="13" y="85"/>
                  </a:cxn>
                  <a:cxn ang="0">
                    <a:pos x="16" y="71"/>
                  </a:cxn>
                  <a:cxn ang="0">
                    <a:pos x="22" y="58"/>
                  </a:cxn>
                  <a:cxn ang="0">
                    <a:pos x="32" y="32"/>
                  </a:cxn>
                  <a:cxn ang="0">
                    <a:pos x="42" y="5"/>
                  </a:cxn>
                  <a:cxn ang="0">
                    <a:pos x="42" y="5"/>
                  </a:cxn>
                  <a:cxn ang="0">
                    <a:pos x="42" y="3"/>
                  </a:cxn>
                  <a:cxn ang="0">
                    <a:pos x="42" y="2"/>
                  </a:cxn>
                  <a:cxn ang="0">
                    <a:pos x="41" y="1"/>
                  </a:cxn>
                  <a:cxn ang="0">
                    <a:pos x="39" y="0"/>
                  </a:cxn>
                  <a:cxn ang="0">
                    <a:pos x="36" y="0"/>
                  </a:cxn>
                  <a:cxn ang="0">
                    <a:pos x="34" y="1"/>
                  </a:cxn>
                  <a:cxn ang="0">
                    <a:pos x="33" y="3"/>
                  </a:cxn>
                  <a:cxn ang="0">
                    <a:pos x="33" y="3"/>
                  </a:cxn>
                </a:cxnLst>
                <a:rect l="0" t="0" r="r" b="b"/>
                <a:pathLst>
                  <a:path w="42" h="118">
                    <a:moveTo>
                      <a:pt x="33" y="3"/>
                    </a:moveTo>
                    <a:lnTo>
                      <a:pt x="33" y="3"/>
                    </a:lnTo>
                    <a:lnTo>
                      <a:pt x="23" y="30"/>
                    </a:lnTo>
                    <a:lnTo>
                      <a:pt x="11" y="57"/>
                    </a:lnTo>
                    <a:lnTo>
                      <a:pt x="7" y="70"/>
                    </a:lnTo>
                    <a:lnTo>
                      <a:pt x="4" y="84"/>
                    </a:lnTo>
                    <a:lnTo>
                      <a:pt x="1" y="98"/>
                    </a:lnTo>
                    <a:lnTo>
                      <a:pt x="0" y="114"/>
                    </a:lnTo>
                    <a:lnTo>
                      <a:pt x="0" y="114"/>
                    </a:lnTo>
                    <a:lnTo>
                      <a:pt x="0" y="115"/>
                    </a:lnTo>
                    <a:lnTo>
                      <a:pt x="1" y="117"/>
                    </a:lnTo>
                    <a:lnTo>
                      <a:pt x="3" y="118"/>
                    </a:lnTo>
                    <a:lnTo>
                      <a:pt x="4" y="118"/>
                    </a:lnTo>
                    <a:lnTo>
                      <a:pt x="6" y="118"/>
                    </a:lnTo>
                    <a:lnTo>
                      <a:pt x="7" y="117"/>
                    </a:lnTo>
                    <a:lnTo>
                      <a:pt x="9" y="115"/>
                    </a:lnTo>
                    <a:lnTo>
                      <a:pt x="9" y="114"/>
                    </a:lnTo>
                    <a:lnTo>
                      <a:pt x="9" y="114"/>
                    </a:lnTo>
                    <a:lnTo>
                      <a:pt x="10" y="99"/>
                    </a:lnTo>
                    <a:lnTo>
                      <a:pt x="13" y="85"/>
                    </a:lnTo>
                    <a:lnTo>
                      <a:pt x="16" y="71"/>
                    </a:lnTo>
                    <a:lnTo>
                      <a:pt x="22" y="58"/>
                    </a:lnTo>
                    <a:lnTo>
                      <a:pt x="32" y="32"/>
                    </a:lnTo>
                    <a:lnTo>
                      <a:pt x="42" y="5"/>
                    </a:lnTo>
                    <a:lnTo>
                      <a:pt x="42" y="5"/>
                    </a:lnTo>
                    <a:lnTo>
                      <a:pt x="42" y="3"/>
                    </a:lnTo>
                    <a:lnTo>
                      <a:pt x="42" y="2"/>
                    </a:lnTo>
                    <a:lnTo>
                      <a:pt x="41" y="1"/>
                    </a:lnTo>
                    <a:lnTo>
                      <a:pt x="39" y="0"/>
                    </a:lnTo>
                    <a:lnTo>
                      <a:pt x="36" y="0"/>
                    </a:lnTo>
                    <a:lnTo>
                      <a:pt x="34" y="1"/>
                    </a:lnTo>
                    <a:lnTo>
                      <a:pt x="33" y="3"/>
                    </a:lnTo>
                    <a:lnTo>
                      <a:pt x="33"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3" name="Freeform 839"/>
              <p:cNvSpPr/>
              <p:nvPr/>
            </p:nvSpPr>
            <p:spPr bwMode="auto">
              <a:xfrm>
                <a:off x="2420938" y="1644650"/>
                <a:ext cx="20638" cy="58738"/>
              </a:xfrm>
              <a:custGeom>
                <a:avLst/>
                <a:gdLst/>
                <a:ahLst/>
                <a:cxnLst>
                  <a:cxn ang="0">
                    <a:pos x="29" y="2"/>
                  </a:cxn>
                  <a:cxn ang="0">
                    <a:pos x="29" y="2"/>
                  </a:cxn>
                  <a:cxn ang="0">
                    <a:pos x="23" y="14"/>
                  </a:cxn>
                  <a:cxn ang="0">
                    <a:pos x="18" y="25"/>
                  </a:cxn>
                  <a:cxn ang="0">
                    <a:pos x="15" y="37"/>
                  </a:cxn>
                  <a:cxn ang="0">
                    <a:pos x="12" y="50"/>
                  </a:cxn>
                  <a:cxn ang="0">
                    <a:pos x="12" y="50"/>
                  </a:cxn>
                  <a:cxn ang="0">
                    <a:pos x="6" y="77"/>
                  </a:cxn>
                  <a:cxn ang="0">
                    <a:pos x="3" y="91"/>
                  </a:cxn>
                  <a:cxn ang="0">
                    <a:pos x="0" y="104"/>
                  </a:cxn>
                  <a:cxn ang="0">
                    <a:pos x="0" y="104"/>
                  </a:cxn>
                  <a:cxn ang="0">
                    <a:pos x="2" y="107"/>
                  </a:cxn>
                  <a:cxn ang="0">
                    <a:pos x="3" y="108"/>
                  </a:cxn>
                  <a:cxn ang="0">
                    <a:pos x="4" y="109"/>
                  </a:cxn>
                  <a:cxn ang="0">
                    <a:pos x="6" y="110"/>
                  </a:cxn>
                  <a:cxn ang="0">
                    <a:pos x="7" y="109"/>
                  </a:cxn>
                  <a:cxn ang="0">
                    <a:pos x="9" y="108"/>
                  </a:cxn>
                  <a:cxn ang="0">
                    <a:pos x="10" y="107"/>
                  </a:cxn>
                  <a:cxn ang="0">
                    <a:pos x="10" y="104"/>
                  </a:cxn>
                  <a:cxn ang="0">
                    <a:pos x="10" y="104"/>
                  </a:cxn>
                  <a:cxn ang="0">
                    <a:pos x="12" y="94"/>
                  </a:cxn>
                  <a:cxn ang="0">
                    <a:pos x="15" y="84"/>
                  </a:cxn>
                  <a:cxn ang="0">
                    <a:pos x="18" y="73"/>
                  </a:cxn>
                  <a:cxn ang="0">
                    <a:pos x="19" y="62"/>
                  </a:cxn>
                  <a:cxn ang="0">
                    <a:pos x="19" y="62"/>
                  </a:cxn>
                  <a:cxn ang="0">
                    <a:pos x="21" y="48"/>
                  </a:cxn>
                  <a:cxn ang="0">
                    <a:pos x="25" y="34"/>
                  </a:cxn>
                  <a:cxn ang="0">
                    <a:pos x="30" y="20"/>
                  </a:cxn>
                  <a:cxn ang="0">
                    <a:pos x="38" y="7"/>
                  </a:cxn>
                  <a:cxn ang="0">
                    <a:pos x="38" y="7"/>
                  </a:cxn>
                  <a:cxn ang="0">
                    <a:pos x="39" y="5"/>
                  </a:cxn>
                  <a:cxn ang="0">
                    <a:pos x="39" y="4"/>
                  </a:cxn>
                  <a:cxn ang="0">
                    <a:pos x="38" y="2"/>
                  </a:cxn>
                  <a:cxn ang="0">
                    <a:pos x="37" y="1"/>
                  </a:cxn>
                  <a:cxn ang="0">
                    <a:pos x="34" y="0"/>
                  </a:cxn>
                  <a:cxn ang="0">
                    <a:pos x="31" y="1"/>
                  </a:cxn>
                  <a:cxn ang="0">
                    <a:pos x="29" y="2"/>
                  </a:cxn>
                  <a:cxn ang="0">
                    <a:pos x="29" y="2"/>
                  </a:cxn>
                </a:cxnLst>
                <a:rect l="0" t="0" r="r" b="b"/>
                <a:pathLst>
                  <a:path w="39" h="110">
                    <a:moveTo>
                      <a:pt x="29" y="2"/>
                    </a:moveTo>
                    <a:lnTo>
                      <a:pt x="29" y="2"/>
                    </a:lnTo>
                    <a:lnTo>
                      <a:pt x="23" y="14"/>
                    </a:lnTo>
                    <a:lnTo>
                      <a:pt x="18" y="25"/>
                    </a:lnTo>
                    <a:lnTo>
                      <a:pt x="15" y="37"/>
                    </a:lnTo>
                    <a:lnTo>
                      <a:pt x="12" y="50"/>
                    </a:lnTo>
                    <a:lnTo>
                      <a:pt x="12" y="50"/>
                    </a:lnTo>
                    <a:lnTo>
                      <a:pt x="6" y="77"/>
                    </a:lnTo>
                    <a:lnTo>
                      <a:pt x="3" y="91"/>
                    </a:lnTo>
                    <a:lnTo>
                      <a:pt x="0" y="104"/>
                    </a:lnTo>
                    <a:lnTo>
                      <a:pt x="0" y="104"/>
                    </a:lnTo>
                    <a:lnTo>
                      <a:pt x="2" y="107"/>
                    </a:lnTo>
                    <a:lnTo>
                      <a:pt x="3" y="108"/>
                    </a:lnTo>
                    <a:lnTo>
                      <a:pt x="4" y="109"/>
                    </a:lnTo>
                    <a:lnTo>
                      <a:pt x="6" y="110"/>
                    </a:lnTo>
                    <a:lnTo>
                      <a:pt x="7" y="109"/>
                    </a:lnTo>
                    <a:lnTo>
                      <a:pt x="9" y="108"/>
                    </a:lnTo>
                    <a:lnTo>
                      <a:pt x="10" y="107"/>
                    </a:lnTo>
                    <a:lnTo>
                      <a:pt x="10" y="104"/>
                    </a:lnTo>
                    <a:lnTo>
                      <a:pt x="10" y="104"/>
                    </a:lnTo>
                    <a:lnTo>
                      <a:pt x="12" y="94"/>
                    </a:lnTo>
                    <a:lnTo>
                      <a:pt x="15" y="84"/>
                    </a:lnTo>
                    <a:lnTo>
                      <a:pt x="18" y="73"/>
                    </a:lnTo>
                    <a:lnTo>
                      <a:pt x="19" y="62"/>
                    </a:lnTo>
                    <a:lnTo>
                      <a:pt x="19" y="62"/>
                    </a:lnTo>
                    <a:lnTo>
                      <a:pt x="21" y="48"/>
                    </a:lnTo>
                    <a:lnTo>
                      <a:pt x="25" y="34"/>
                    </a:lnTo>
                    <a:lnTo>
                      <a:pt x="30" y="20"/>
                    </a:lnTo>
                    <a:lnTo>
                      <a:pt x="38" y="7"/>
                    </a:lnTo>
                    <a:lnTo>
                      <a:pt x="38" y="7"/>
                    </a:lnTo>
                    <a:lnTo>
                      <a:pt x="39" y="5"/>
                    </a:lnTo>
                    <a:lnTo>
                      <a:pt x="39" y="4"/>
                    </a:lnTo>
                    <a:lnTo>
                      <a:pt x="38" y="2"/>
                    </a:lnTo>
                    <a:lnTo>
                      <a:pt x="37" y="1"/>
                    </a:lnTo>
                    <a:lnTo>
                      <a:pt x="34" y="0"/>
                    </a:lnTo>
                    <a:lnTo>
                      <a:pt x="31" y="1"/>
                    </a:lnTo>
                    <a:lnTo>
                      <a:pt x="29" y="2"/>
                    </a:lnTo>
                    <a:lnTo>
                      <a:pt x="29"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4" name="Freeform 840"/>
              <p:cNvSpPr/>
              <p:nvPr/>
            </p:nvSpPr>
            <p:spPr bwMode="auto">
              <a:xfrm>
                <a:off x="2451100" y="1674813"/>
                <a:ext cx="12700" cy="55563"/>
              </a:xfrm>
              <a:custGeom>
                <a:avLst/>
                <a:gdLst/>
                <a:ahLst/>
                <a:cxnLst>
                  <a:cxn ang="0">
                    <a:pos x="15" y="5"/>
                  </a:cxn>
                  <a:cxn ang="0">
                    <a:pos x="15" y="5"/>
                  </a:cxn>
                  <a:cxn ang="0">
                    <a:pos x="13" y="29"/>
                  </a:cxn>
                  <a:cxn ang="0">
                    <a:pos x="11" y="53"/>
                  </a:cxn>
                  <a:cxn ang="0">
                    <a:pos x="7" y="75"/>
                  </a:cxn>
                  <a:cxn ang="0">
                    <a:pos x="1" y="98"/>
                  </a:cxn>
                  <a:cxn ang="0">
                    <a:pos x="1" y="98"/>
                  </a:cxn>
                  <a:cxn ang="0">
                    <a:pos x="0" y="100"/>
                  </a:cxn>
                  <a:cxn ang="0">
                    <a:pos x="1" y="102"/>
                  </a:cxn>
                  <a:cxn ang="0">
                    <a:pos x="2" y="103"/>
                  </a:cxn>
                  <a:cxn ang="0">
                    <a:pos x="4" y="104"/>
                  </a:cxn>
                  <a:cxn ang="0">
                    <a:pos x="7" y="104"/>
                  </a:cxn>
                  <a:cxn ang="0">
                    <a:pos x="8" y="104"/>
                  </a:cxn>
                  <a:cxn ang="0">
                    <a:pos x="10" y="103"/>
                  </a:cxn>
                  <a:cxn ang="0">
                    <a:pos x="10" y="101"/>
                  </a:cxn>
                  <a:cxn ang="0">
                    <a:pos x="10" y="101"/>
                  </a:cxn>
                  <a:cxn ang="0">
                    <a:pos x="16" y="77"/>
                  </a:cxn>
                  <a:cxn ang="0">
                    <a:pos x="20" y="54"/>
                  </a:cxn>
                  <a:cxn ang="0">
                    <a:pos x="23" y="29"/>
                  </a:cxn>
                  <a:cxn ang="0">
                    <a:pos x="24" y="5"/>
                  </a:cxn>
                  <a:cxn ang="0">
                    <a:pos x="24" y="5"/>
                  </a:cxn>
                  <a:cxn ang="0">
                    <a:pos x="24" y="3"/>
                  </a:cxn>
                  <a:cxn ang="0">
                    <a:pos x="23" y="2"/>
                  </a:cxn>
                  <a:cxn ang="0">
                    <a:pos x="22" y="1"/>
                  </a:cxn>
                  <a:cxn ang="0">
                    <a:pos x="20" y="0"/>
                  </a:cxn>
                  <a:cxn ang="0">
                    <a:pos x="18" y="1"/>
                  </a:cxn>
                  <a:cxn ang="0">
                    <a:pos x="17" y="2"/>
                  </a:cxn>
                  <a:cxn ang="0">
                    <a:pos x="16" y="3"/>
                  </a:cxn>
                  <a:cxn ang="0">
                    <a:pos x="15" y="5"/>
                  </a:cxn>
                  <a:cxn ang="0">
                    <a:pos x="15" y="5"/>
                  </a:cxn>
                </a:cxnLst>
                <a:rect l="0" t="0" r="r" b="b"/>
                <a:pathLst>
                  <a:path w="24" h="104">
                    <a:moveTo>
                      <a:pt x="15" y="5"/>
                    </a:moveTo>
                    <a:lnTo>
                      <a:pt x="15" y="5"/>
                    </a:lnTo>
                    <a:lnTo>
                      <a:pt x="13" y="29"/>
                    </a:lnTo>
                    <a:lnTo>
                      <a:pt x="11" y="53"/>
                    </a:lnTo>
                    <a:lnTo>
                      <a:pt x="7" y="75"/>
                    </a:lnTo>
                    <a:lnTo>
                      <a:pt x="1" y="98"/>
                    </a:lnTo>
                    <a:lnTo>
                      <a:pt x="1" y="98"/>
                    </a:lnTo>
                    <a:lnTo>
                      <a:pt x="0" y="100"/>
                    </a:lnTo>
                    <a:lnTo>
                      <a:pt x="1" y="102"/>
                    </a:lnTo>
                    <a:lnTo>
                      <a:pt x="2" y="103"/>
                    </a:lnTo>
                    <a:lnTo>
                      <a:pt x="4" y="104"/>
                    </a:lnTo>
                    <a:lnTo>
                      <a:pt x="7" y="104"/>
                    </a:lnTo>
                    <a:lnTo>
                      <a:pt x="8" y="104"/>
                    </a:lnTo>
                    <a:lnTo>
                      <a:pt x="10" y="103"/>
                    </a:lnTo>
                    <a:lnTo>
                      <a:pt x="10" y="101"/>
                    </a:lnTo>
                    <a:lnTo>
                      <a:pt x="10" y="101"/>
                    </a:lnTo>
                    <a:lnTo>
                      <a:pt x="16" y="77"/>
                    </a:lnTo>
                    <a:lnTo>
                      <a:pt x="20" y="54"/>
                    </a:lnTo>
                    <a:lnTo>
                      <a:pt x="23" y="29"/>
                    </a:lnTo>
                    <a:lnTo>
                      <a:pt x="24" y="5"/>
                    </a:lnTo>
                    <a:lnTo>
                      <a:pt x="24" y="5"/>
                    </a:lnTo>
                    <a:lnTo>
                      <a:pt x="24" y="3"/>
                    </a:lnTo>
                    <a:lnTo>
                      <a:pt x="23" y="2"/>
                    </a:lnTo>
                    <a:lnTo>
                      <a:pt x="22" y="1"/>
                    </a:lnTo>
                    <a:lnTo>
                      <a:pt x="20" y="0"/>
                    </a:lnTo>
                    <a:lnTo>
                      <a:pt x="18" y="1"/>
                    </a:lnTo>
                    <a:lnTo>
                      <a:pt x="17" y="2"/>
                    </a:lnTo>
                    <a:lnTo>
                      <a:pt x="16" y="3"/>
                    </a:lnTo>
                    <a:lnTo>
                      <a:pt x="15" y="5"/>
                    </a:lnTo>
                    <a:lnTo>
                      <a:pt x="15"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5" name="Freeform 841"/>
              <p:cNvSpPr/>
              <p:nvPr/>
            </p:nvSpPr>
            <p:spPr bwMode="auto">
              <a:xfrm>
                <a:off x="2479675" y="1695450"/>
                <a:ext cx="22225" cy="60325"/>
              </a:xfrm>
              <a:custGeom>
                <a:avLst/>
                <a:gdLst/>
                <a:ahLst/>
                <a:cxnLst>
                  <a:cxn ang="0">
                    <a:pos x="33" y="3"/>
                  </a:cxn>
                  <a:cxn ang="0">
                    <a:pos x="33" y="3"/>
                  </a:cxn>
                  <a:cxn ang="0">
                    <a:pos x="19" y="56"/>
                  </a:cxn>
                  <a:cxn ang="0">
                    <a:pos x="9" y="83"/>
                  </a:cxn>
                  <a:cxn ang="0">
                    <a:pos x="0" y="108"/>
                  </a:cxn>
                  <a:cxn ang="0">
                    <a:pos x="0" y="108"/>
                  </a:cxn>
                  <a:cxn ang="0">
                    <a:pos x="0" y="110"/>
                  </a:cxn>
                  <a:cxn ang="0">
                    <a:pos x="0" y="112"/>
                  </a:cxn>
                  <a:cxn ang="0">
                    <a:pos x="1" y="113"/>
                  </a:cxn>
                  <a:cxn ang="0">
                    <a:pos x="3" y="114"/>
                  </a:cxn>
                  <a:cxn ang="0">
                    <a:pos x="6" y="113"/>
                  </a:cxn>
                  <a:cxn ang="0">
                    <a:pos x="8" y="112"/>
                  </a:cxn>
                  <a:cxn ang="0">
                    <a:pos x="9" y="111"/>
                  </a:cxn>
                  <a:cxn ang="0">
                    <a:pos x="9" y="111"/>
                  </a:cxn>
                  <a:cxn ang="0">
                    <a:pos x="19" y="85"/>
                  </a:cxn>
                  <a:cxn ang="0">
                    <a:pos x="27" y="59"/>
                  </a:cxn>
                  <a:cxn ang="0">
                    <a:pos x="42" y="6"/>
                  </a:cxn>
                  <a:cxn ang="0">
                    <a:pos x="42" y="6"/>
                  </a:cxn>
                  <a:cxn ang="0">
                    <a:pos x="42" y="4"/>
                  </a:cxn>
                  <a:cxn ang="0">
                    <a:pos x="42" y="2"/>
                  </a:cxn>
                  <a:cxn ang="0">
                    <a:pos x="40" y="1"/>
                  </a:cxn>
                  <a:cxn ang="0">
                    <a:pos x="39" y="0"/>
                  </a:cxn>
                  <a:cxn ang="0">
                    <a:pos x="37" y="0"/>
                  </a:cxn>
                  <a:cxn ang="0">
                    <a:pos x="35" y="1"/>
                  </a:cxn>
                  <a:cxn ang="0">
                    <a:pos x="34" y="2"/>
                  </a:cxn>
                  <a:cxn ang="0">
                    <a:pos x="33" y="3"/>
                  </a:cxn>
                  <a:cxn ang="0">
                    <a:pos x="33" y="3"/>
                  </a:cxn>
                </a:cxnLst>
                <a:rect l="0" t="0" r="r" b="b"/>
                <a:pathLst>
                  <a:path w="42" h="114">
                    <a:moveTo>
                      <a:pt x="33" y="3"/>
                    </a:moveTo>
                    <a:lnTo>
                      <a:pt x="33" y="3"/>
                    </a:lnTo>
                    <a:lnTo>
                      <a:pt x="19" y="56"/>
                    </a:lnTo>
                    <a:lnTo>
                      <a:pt x="9" y="83"/>
                    </a:lnTo>
                    <a:lnTo>
                      <a:pt x="0" y="108"/>
                    </a:lnTo>
                    <a:lnTo>
                      <a:pt x="0" y="108"/>
                    </a:lnTo>
                    <a:lnTo>
                      <a:pt x="0" y="110"/>
                    </a:lnTo>
                    <a:lnTo>
                      <a:pt x="0" y="112"/>
                    </a:lnTo>
                    <a:lnTo>
                      <a:pt x="1" y="113"/>
                    </a:lnTo>
                    <a:lnTo>
                      <a:pt x="3" y="114"/>
                    </a:lnTo>
                    <a:lnTo>
                      <a:pt x="6" y="113"/>
                    </a:lnTo>
                    <a:lnTo>
                      <a:pt x="8" y="112"/>
                    </a:lnTo>
                    <a:lnTo>
                      <a:pt x="9" y="111"/>
                    </a:lnTo>
                    <a:lnTo>
                      <a:pt x="9" y="111"/>
                    </a:lnTo>
                    <a:lnTo>
                      <a:pt x="19" y="85"/>
                    </a:lnTo>
                    <a:lnTo>
                      <a:pt x="27" y="59"/>
                    </a:lnTo>
                    <a:lnTo>
                      <a:pt x="42" y="6"/>
                    </a:lnTo>
                    <a:lnTo>
                      <a:pt x="42" y="6"/>
                    </a:lnTo>
                    <a:lnTo>
                      <a:pt x="42" y="4"/>
                    </a:lnTo>
                    <a:lnTo>
                      <a:pt x="42" y="2"/>
                    </a:lnTo>
                    <a:lnTo>
                      <a:pt x="40" y="1"/>
                    </a:lnTo>
                    <a:lnTo>
                      <a:pt x="39" y="0"/>
                    </a:lnTo>
                    <a:lnTo>
                      <a:pt x="37" y="0"/>
                    </a:lnTo>
                    <a:lnTo>
                      <a:pt x="35" y="1"/>
                    </a:lnTo>
                    <a:lnTo>
                      <a:pt x="34" y="2"/>
                    </a:lnTo>
                    <a:lnTo>
                      <a:pt x="33" y="3"/>
                    </a:lnTo>
                    <a:lnTo>
                      <a:pt x="33"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6" name="Freeform 842"/>
              <p:cNvSpPr/>
              <p:nvPr/>
            </p:nvSpPr>
            <p:spPr bwMode="auto">
              <a:xfrm>
                <a:off x="2509838" y="1725613"/>
                <a:ext cx="14288" cy="53975"/>
              </a:xfrm>
              <a:custGeom>
                <a:avLst/>
                <a:gdLst/>
                <a:ahLst/>
                <a:cxnLst>
                  <a:cxn ang="0">
                    <a:pos x="18" y="5"/>
                  </a:cxn>
                  <a:cxn ang="0">
                    <a:pos x="18" y="5"/>
                  </a:cxn>
                  <a:cxn ang="0">
                    <a:pos x="17" y="16"/>
                  </a:cxn>
                  <a:cxn ang="0">
                    <a:pos x="14" y="27"/>
                  </a:cxn>
                  <a:cxn ang="0">
                    <a:pos x="11" y="37"/>
                  </a:cxn>
                  <a:cxn ang="0">
                    <a:pos x="8" y="49"/>
                  </a:cxn>
                  <a:cxn ang="0">
                    <a:pos x="8" y="49"/>
                  </a:cxn>
                  <a:cxn ang="0">
                    <a:pos x="6" y="61"/>
                  </a:cxn>
                  <a:cxn ang="0">
                    <a:pos x="4" y="73"/>
                  </a:cxn>
                  <a:cxn ang="0">
                    <a:pos x="2" y="86"/>
                  </a:cxn>
                  <a:cxn ang="0">
                    <a:pos x="0" y="98"/>
                  </a:cxn>
                  <a:cxn ang="0">
                    <a:pos x="0" y="98"/>
                  </a:cxn>
                  <a:cxn ang="0">
                    <a:pos x="0" y="100"/>
                  </a:cxn>
                  <a:cxn ang="0">
                    <a:pos x="1" y="102"/>
                  </a:cxn>
                  <a:cxn ang="0">
                    <a:pos x="2" y="103"/>
                  </a:cxn>
                  <a:cxn ang="0">
                    <a:pos x="4" y="104"/>
                  </a:cxn>
                  <a:cxn ang="0">
                    <a:pos x="5" y="104"/>
                  </a:cxn>
                  <a:cxn ang="0">
                    <a:pos x="7" y="104"/>
                  </a:cxn>
                  <a:cxn ang="0">
                    <a:pos x="8" y="102"/>
                  </a:cxn>
                  <a:cxn ang="0">
                    <a:pos x="9" y="101"/>
                  </a:cxn>
                  <a:cxn ang="0">
                    <a:pos x="9" y="101"/>
                  </a:cxn>
                  <a:cxn ang="0">
                    <a:pos x="13" y="76"/>
                  </a:cxn>
                  <a:cxn ang="0">
                    <a:pos x="17" y="51"/>
                  </a:cxn>
                  <a:cxn ang="0">
                    <a:pos x="17" y="51"/>
                  </a:cxn>
                  <a:cxn ang="0">
                    <a:pos x="19" y="39"/>
                  </a:cxn>
                  <a:cxn ang="0">
                    <a:pos x="24" y="28"/>
                  </a:cxn>
                  <a:cxn ang="0">
                    <a:pos x="27" y="16"/>
                  </a:cxn>
                  <a:cxn ang="0">
                    <a:pos x="29" y="5"/>
                  </a:cxn>
                  <a:cxn ang="0">
                    <a:pos x="29" y="5"/>
                  </a:cxn>
                  <a:cxn ang="0">
                    <a:pos x="28" y="3"/>
                  </a:cxn>
                  <a:cxn ang="0">
                    <a:pos x="27" y="1"/>
                  </a:cxn>
                  <a:cxn ang="0">
                    <a:pos x="26" y="1"/>
                  </a:cxn>
                  <a:cxn ang="0">
                    <a:pos x="24" y="0"/>
                  </a:cxn>
                  <a:cxn ang="0">
                    <a:pos x="21" y="1"/>
                  </a:cxn>
                  <a:cxn ang="0">
                    <a:pos x="20" y="1"/>
                  </a:cxn>
                  <a:cxn ang="0">
                    <a:pos x="19" y="3"/>
                  </a:cxn>
                  <a:cxn ang="0">
                    <a:pos x="18" y="5"/>
                  </a:cxn>
                  <a:cxn ang="0">
                    <a:pos x="18" y="5"/>
                  </a:cxn>
                </a:cxnLst>
                <a:rect l="0" t="0" r="r" b="b"/>
                <a:pathLst>
                  <a:path w="29" h="104">
                    <a:moveTo>
                      <a:pt x="18" y="5"/>
                    </a:moveTo>
                    <a:lnTo>
                      <a:pt x="18" y="5"/>
                    </a:lnTo>
                    <a:lnTo>
                      <a:pt x="17" y="16"/>
                    </a:lnTo>
                    <a:lnTo>
                      <a:pt x="14" y="27"/>
                    </a:lnTo>
                    <a:lnTo>
                      <a:pt x="11" y="37"/>
                    </a:lnTo>
                    <a:lnTo>
                      <a:pt x="8" y="49"/>
                    </a:lnTo>
                    <a:lnTo>
                      <a:pt x="8" y="49"/>
                    </a:lnTo>
                    <a:lnTo>
                      <a:pt x="6" y="61"/>
                    </a:lnTo>
                    <a:lnTo>
                      <a:pt x="4" y="73"/>
                    </a:lnTo>
                    <a:lnTo>
                      <a:pt x="2" y="86"/>
                    </a:lnTo>
                    <a:lnTo>
                      <a:pt x="0" y="98"/>
                    </a:lnTo>
                    <a:lnTo>
                      <a:pt x="0" y="98"/>
                    </a:lnTo>
                    <a:lnTo>
                      <a:pt x="0" y="100"/>
                    </a:lnTo>
                    <a:lnTo>
                      <a:pt x="1" y="102"/>
                    </a:lnTo>
                    <a:lnTo>
                      <a:pt x="2" y="103"/>
                    </a:lnTo>
                    <a:lnTo>
                      <a:pt x="4" y="104"/>
                    </a:lnTo>
                    <a:lnTo>
                      <a:pt x="5" y="104"/>
                    </a:lnTo>
                    <a:lnTo>
                      <a:pt x="7" y="104"/>
                    </a:lnTo>
                    <a:lnTo>
                      <a:pt x="8" y="102"/>
                    </a:lnTo>
                    <a:lnTo>
                      <a:pt x="9" y="101"/>
                    </a:lnTo>
                    <a:lnTo>
                      <a:pt x="9" y="101"/>
                    </a:lnTo>
                    <a:lnTo>
                      <a:pt x="13" y="76"/>
                    </a:lnTo>
                    <a:lnTo>
                      <a:pt x="17" y="51"/>
                    </a:lnTo>
                    <a:lnTo>
                      <a:pt x="17" y="51"/>
                    </a:lnTo>
                    <a:lnTo>
                      <a:pt x="19" y="39"/>
                    </a:lnTo>
                    <a:lnTo>
                      <a:pt x="24" y="28"/>
                    </a:lnTo>
                    <a:lnTo>
                      <a:pt x="27" y="16"/>
                    </a:lnTo>
                    <a:lnTo>
                      <a:pt x="29" y="5"/>
                    </a:lnTo>
                    <a:lnTo>
                      <a:pt x="29" y="5"/>
                    </a:lnTo>
                    <a:lnTo>
                      <a:pt x="28" y="3"/>
                    </a:lnTo>
                    <a:lnTo>
                      <a:pt x="27" y="1"/>
                    </a:lnTo>
                    <a:lnTo>
                      <a:pt x="26" y="1"/>
                    </a:lnTo>
                    <a:lnTo>
                      <a:pt x="24" y="0"/>
                    </a:lnTo>
                    <a:lnTo>
                      <a:pt x="21" y="1"/>
                    </a:lnTo>
                    <a:lnTo>
                      <a:pt x="20" y="1"/>
                    </a:lnTo>
                    <a:lnTo>
                      <a:pt x="19" y="3"/>
                    </a:lnTo>
                    <a:lnTo>
                      <a:pt x="18" y="5"/>
                    </a:lnTo>
                    <a:lnTo>
                      <a:pt x="18"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7" name="Freeform 843"/>
              <p:cNvSpPr/>
              <p:nvPr/>
            </p:nvSpPr>
            <p:spPr bwMode="auto">
              <a:xfrm>
                <a:off x="2528888" y="1752600"/>
                <a:ext cx="17463" cy="57150"/>
              </a:xfrm>
              <a:custGeom>
                <a:avLst/>
                <a:gdLst/>
                <a:ahLst/>
                <a:cxnLst>
                  <a:cxn ang="0">
                    <a:pos x="24" y="2"/>
                  </a:cxn>
                  <a:cxn ang="0">
                    <a:pos x="24" y="2"/>
                  </a:cxn>
                  <a:cxn ang="0">
                    <a:pos x="20" y="14"/>
                  </a:cxn>
                  <a:cxn ang="0">
                    <a:pos x="16" y="28"/>
                  </a:cxn>
                  <a:cxn ang="0">
                    <a:pos x="9" y="54"/>
                  </a:cxn>
                  <a:cxn ang="0">
                    <a:pos x="9" y="54"/>
                  </a:cxn>
                  <a:cxn ang="0">
                    <a:pos x="3" y="79"/>
                  </a:cxn>
                  <a:cxn ang="0">
                    <a:pos x="1" y="91"/>
                  </a:cxn>
                  <a:cxn ang="0">
                    <a:pos x="0" y="104"/>
                  </a:cxn>
                  <a:cxn ang="0">
                    <a:pos x="0" y="104"/>
                  </a:cxn>
                  <a:cxn ang="0">
                    <a:pos x="0" y="105"/>
                  </a:cxn>
                  <a:cxn ang="0">
                    <a:pos x="1" y="107"/>
                  </a:cxn>
                  <a:cxn ang="0">
                    <a:pos x="2" y="108"/>
                  </a:cxn>
                  <a:cxn ang="0">
                    <a:pos x="4" y="108"/>
                  </a:cxn>
                  <a:cxn ang="0">
                    <a:pos x="6" y="108"/>
                  </a:cxn>
                  <a:cxn ang="0">
                    <a:pos x="7" y="107"/>
                  </a:cxn>
                  <a:cxn ang="0">
                    <a:pos x="8" y="105"/>
                  </a:cxn>
                  <a:cxn ang="0">
                    <a:pos x="9" y="104"/>
                  </a:cxn>
                  <a:cxn ang="0">
                    <a:pos x="9" y="104"/>
                  </a:cxn>
                  <a:cxn ang="0">
                    <a:pos x="10" y="92"/>
                  </a:cxn>
                  <a:cxn ang="0">
                    <a:pos x="12" y="80"/>
                  </a:cxn>
                  <a:cxn ang="0">
                    <a:pos x="19" y="57"/>
                  </a:cxn>
                  <a:cxn ang="0">
                    <a:pos x="19" y="57"/>
                  </a:cxn>
                  <a:cxn ang="0">
                    <a:pos x="22" y="44"/>
                  </a:cxn>
                  <a:cxn ang="0">
                    <a:pos x="25" y="32"/>
                  </a:cxn>
                  <a:cxn ang="0">
                    <a:pos x="28" y="19"/>
                  </a:cxn>
                  <a:cxn ang="0">
                    <a:pos x="32" y="6"/>
                  </a:cxn>
                  <a:cxn ang="0">
                    <a:pos x="32" y="6"/>
                  </a:cxn>
                  <a:cxn ang="0">
                    <a:pos x="33" y="5"/>
                  </a:cxn>
                  <a:cxn ang="0">
                    <a:pos x="32" y="3"/>
                  </a:cxn>
                  <a:cxn ang="0">
                    <a:pos x="30" y="0"/>
                  </a:cxn>
                  <a:cxn ang="0">
                    <a:pos x="28" y="0"/>
                  </a:cxn>
                  <a:cxn ang="0">
                    <a:pos x="27" y="0"/>
                  </a:cxn>
                  <a:cxn ang="0">
                    <a:pos x="25" y="0"/>
                  </a:cxn>
                  <a:cxn ang="0">
                    <a:pos x="24" y="2"/>
                  </a:cxn>
                  <a:cxn ang="0">
                    <a:pos x="24" y="2"/>
                  </a:cxn>
                </a:cxnLst>
                <a:rect l="0" t="0" r="r" b="b"/>
                <a:pathLst>
                  <a:path w="33" h="108">
                    <a:moveTo>
                      <a:pt x="24" y="2"/>
                    </a:moveTo>
                    <a:lnTo>
                      <a:pt x="24" y="2"/>
                    </a:lnTo>
                    <a:lnTo>
                      <a:pt x="20" y="14"/>
                    </a:lnTo>
                    <a:lnTo>
                      <a:pt x="16" y="28"/>
                    </a:lnTo>
                    <a:lnTo>
                      <a:pt x="9" y="54"/>
                    </a:lnTo>
                    <a:lnTo>
                      <a:pt x="9" y="54"/>
                    </a:lnTo>
                    <a:lnTo>
                      <a:pt x="3" y="79"/>
                    </a:lnTo>
                    <a:lnTo>
                      <a:pt x="1" y="91"/>
                    </a:lnTo>
                    <a:lnTo>
                      <a:pt x="0" y="104"/>
                    </a:lnTo>
                    <a:lnTo>
                      <a:pt x="0" y="104"/>
                    </a:lnTo>
                    <a:lnTo>
                      <a:pt x="0" y="105"/>
                    </a:lnTo>
                    <a:lnTo>
                      <a:pt x="1" y="107"/>
                    </a:lnTo>
                    <a:lnTo>
                      <a:pt x="2" y="108"/>
                    </a:lnTo>
                    <a:lnTo>
                      <a:pt x="4" y="108"/>
                    </a:lnTo>
                    <a:lnTo>
                      <a:pt x="6" y="108"/>
                    </a:lnTo>
                    <a:lnTo>
                      <a:pt x="7" y="107"/>
                    </a:lnTo>
                    <a:lnTo>
                      <a:pt x="8" y="105"/>
                    </a:lnTo>
                    <a:lnTo>
                      <a:pt x="9" y="104"/>
                    </a:lnTo>
                    <a:lnTo>
                      <a:pt x="9" y="104"/>
                    </a:lnTo>
                    <a:lnTo>
                      <a:pt x="10" y="92"/>
                    </a:lnTo>
                    <a:lnTo>
                      <a:pt x="12" y="80"/>
                    </a:lnTo>
                    <a:lnTo>
                      <a:pt x="19" y="57"/>
                    </a:lnTo>
                    <a:lnTo>
                      <a:pt x="19" y="57"/>
                    </a:lnTo>
                    <a:lnTo>
                      <a:pt x="22" y="44"/>
                    </a:lnTo>
                    <a:lnTo>
                      <a:pt x="25" y="32"/>
                    </a:lnTo>
                    <a:lnTo>
                      <a:pt x="28" y="19"/>
                    </a:lnTo>
                    <a:lnTo>
                      <a:pt x="32" y="6"/>
                    </a:lnTo>
                    <a:lnTo>
                      <a:pt x="32" y="6"/>
                    </a:lnTo>
                    <a:lnTo>
                      <a:pt x="33" y="5"/>
                    </a:lnTo>
                    <a:lnTo>
                      <a:pt x="32" y="3"/>
                    </a:lnTo>
                    <a:lnTo>
                      <a:pt x="30" y="0"/>
                    </a:lnTo>
                    <a:lnTo>
                      <a:pt x="28" y="0"/>
                    </a:lnTo>
                    <a:lnTo>
                      <a:pt x="27" y="0"/>
                    </a:lnTo>
                    <a:lnTo>
                      <a:pt x="25" y="0"/>
                    </a:lnTo>
                    <a:lnTo>
                      <a:pt x="24" y="2"/>
                    </a:lnTo>
                    <a:lnTo>
                      <a:pt x="24"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8" name="Freeform 844"/>
              <p:cNvSpPr/>
              <p:nvPr/>
            </p:nvSpPr>
            <p:spPr bwMode="auto">
              <a:xfrm>
                <a:off x="2557463" y="1774825"/>
                <a:ext cx="11113" cy="52388"/>
              </a:xfrm>
              <a:custGeom>
                <a:avLst/>
                <a:gdLst/>
                <a:ahLst/>
                <a:cxnLst>
                  <a:cxn ang="0">
                    <a:pos x="14" y="4"/>
                  </a:cxn>
                  <a:cxn ang="0">
                    <a:pos x="14" y="4"/>
                  </a:cxn>
                  <a:cxn ang="0">
                    <a:pos x="13" y="15"/>
                  </a:cxn>
                  <a:cxn ang="0">
                    <a:pos x="12" y="27"/>
                  </a:cxn>
                  <a:cxn ang="0">
                    <a:pos x="9" y="50"/>
                  </a:cxn>
                  <a:cxn ang="0">
                    <a:pos x="0" y="93"/>
                  </a:cxn>
                  <a:cxn ang="0">
                    <a:pos x="0" y="93"/>
                  </a:cxn>
                  <a:cxn ang="0">
                    <a:pos x="0" y="95"/>
                  </a:cxn>
                  <a:cxn ang="0">
                    <a:pos x="1" y="97"/>
                  </a:cxn>
                  <a:cxn ang="0">
                    <a:pos x="4" y="99"/>
                  </a:cxn>
                  <a:cxn ang="0">
                    <a:pos x="6" y="99"/>
                  </a:cxn>
                  <a:cxn ang="0">
                    <a:pos x="7" y="99"/>
                  </a:cxn>
                  <a:cxn ang="0">
                    <a:pos x="8" y="98"/>
                  </a:cxn>
                  <a:cxn ang="0">
                    <a:pos x="9" y="96"/>
                  </a:cxn>
                  <a:cxn ang="0">
                    <a:pos x="9" y="96"/>
                  </a:cxn>
                  <a:cxn ang="0">
                    <a:pos x="18" y="51"/>
                  </a:cxn>
                  <a:cxn ang="0">
                    <a:pos x="21" y="28"/>
                  </a:cxn>
                  <a:cxn ang="0">
                    <a:pos x="23" y="17"/>
                  </a:cxn>
                  <a:cxn ang="0">
                    <a:pos x="23" y="4"/>
                  </a:cxn>
                  <a:cxn ang="0">
                    <a:pos x="23" y="4"/>
                  </a:cxn>
                  <a:cxn ang="0">
                    <a:pos x="23" y="3"/>
                  </a:cxn>
                  <a:cxn ang="0">
                    <a:pos x="22" y="1"/>
                  </a:cxn>
                  <a:cxn ang="0">
                    <a:pos x="20" y="0"/>
                  </a:cxn>
                  <a:cxn ang="0">
                    <a:pos x="19" y="0"/>
                  </a:cxn>
                  <a:cxn ang="0">
                    <a:pos x="17" y="0"/>
                  </a:cxn>
                  <a:cxn ang="0">
                    <a:pos x="15" y="1"/>
                  </a:cxn>
                  <a:cxn ang="0">
                    <a:pos x="14" y="3"/>
                  </a:cxn>
                  <a:cxn ang="0">
                    <a:pos x="14" y="4"/>
                  </a:cxn>
                  <a:cxn ang="0">
                    <a:pos x="14" y="4"/>
                  </a:cxn>
                </a:cxnLst>
                <a:rect l="0" t="0" r="r" b="b"/>
                <a:pathLst>
                  <a:path w="23" h="99">
                    <a:moveTo>
                      <a:pt x="14" y="4"/>
                    </a:moveTo>
                    <a:lnTo>
                      <a:pt x="14" y="4"/>
                    </a:lnTo>
                    <a:lnTo>
                      <a:pt x="13" y="15"/>
                    </a:lnTo>
                    <a:lnTo>
                      <a:pt x="12" y="27"/>
                    </a:lnTo>
                    <a:lnTo>
                      <a:pt x="9" y="50"/>
                    </a:lnTo>
                    <a:lnTo>
                      <a:pt x="0" y="93"/>
                    </a:lnTo>
                    <a:lnTo>
                      <a:pt x="0" y="93"/>
                    </a:lnTo>
                    <a:lnTo>
                      <a:pt x="0" y="95"/>
                    </a:lnTo>
                    <a:lnTo>
                      <a:pt x="1" y="97"/>
                    </a:lnTo>
                    <a:lnTo>
                      <a:pt x="4" y="99"/>
                    </a:lnTo>
                    <a:lnTo>
                      <a:pt x="6" y="99"/>
                    </a:lnTo>
                    <a:lnTo>
                      <a:pt x="7" y="99"/>
                    </a:lnTo>
                    <a:lnTo>
                      <a:pt x="8" y="98"/>
                    </a:lnTo>
                    <a:lnTo>
                      <a:pt x="9" y="96"/>
                    </a:lnTo>
                    <a:lnTo>
                      <a:pt x="9" y="96"/>
                    </a:lnTo>
                    <a:lnTo>
                      <a:pt x="18" y="51"/>
                    </a:lnTo>
                    <a:lnTo>
                      <a:pt x="21" y="28"/>
                    </a:lnTo>
                    <a:lnTo>
                      <a:pt x="23" y="17"/>
                    </a:lnTo>
                    <a:lnTo>
                      <a:pt x="23" y="4"/>
                    </a:lnTo>
                    <a:lnTo>
                      <a:pt x="23" y="4"/>
                    </a:lnTo>
                    <a:lnTo>
                      <a:pt x="23" y="3"/>
                    </a:lnTo>
                    <a:lnTo>
                      <a:pt x="22" y="1"/>
                    </a:lnTo>
                    <a:lnTo>
                      <a:pt x="20" y="0"/>
                    </a:lnTo>
                    <a:lnTo>
                      <a:pt x="19" y="0"/>
                    </a:lnTo>
                    <a:lnTo>
                      <a:pt x="17" y="0"/>
                    </a:lnTo>
                    <a:lnTo>
                      <a:pt x="15" y="1"/>
                    </a:lnTo>
                    <a:lnTo>
                      <a:pt x="14" y="3"/>
                    </a:lnTo>
                    <a:lnTo>
                      <a:pt x="14" y="4"/>
                    </a:lnTo>
                    <a:lnTo>
                      <a:pt x="14"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19" name="Freeform 847"/>
              <p:cNvSpPr/>
              <p:nvPr/>
            </p:nvSpPr>
            <p:spPr bwMode="auto">
              <a:xfrm>
                <a:off x="2640013" y="1768475"/>
                <a:ext cx="7938" cy="57150"/>
              </a:xfrm>
              <a:custGeom>
                <a:avLst/>
                <a:gdLst/>
                <a:ahLst/>
                <a:cxnLst>
                  <a:cxn ang="0">
                    <a:pos x="13" y="73"/>
                  </a:cxn>
                  <a:cxn ang="0">
                    <a:pos x="13" y="73"/>
                  </a:cxn>
                  <a:cxn ang="0">
                    <a:pos x="14" y="39"/>
                  </a:cxn>
                  <a:cxn ang="0">
                    <a:pos x="13" y="5"/>
                  </a:cxn>
                  <a:cxn ang="0">
                    <a:pos x="13" y="5"/>
                  </a:cxn>
                  <a:cxn ang="0">
                    <a:pos x="13" y="3"/>
                  </a:cxn>
                  <a:cxn ang="0">
                    <a:pos x="12" y="1"/>
                  </a:cxn>
                  <a:cxn ang="0">
                    <a:pos x="11" y="1"/>
                  </a:cxn>
                  <a:cxn ang="0">
                    <a:pos x="9" y="0"/>
                  </a:cxn>
                  <a:cxn ang="0">
                    <a:pos x="7" y="1"/>
                  </a:cxn>
                  <a:cxn ang="0">
                    <a:pos x="6" y="1"/>
                  </a:cxn>
                  <a:cxn ang="0">
                    <a:pos x="5" y="3"/>
                  </a:cxn>
                  <a:cxn ang="0">
                    <a:pos x="4" y="5"/>
                  </a:cxn>
                  <a:cxn ang="0">
                    <a:pos x="4" y="5"/>
                  </a:cxn>
                  <a:cxn ang="0">
                    <a:pos x="4" y="58"/>
                  </a:cxn>
                  <a:cxn ang="0">
                    <a:pos x="4" y="58"/>
                  </a:cxn>
                  <a:cxn ang="0">
                    <a:pos x="5" y="80"/>
                  </a:cxn>
                  <a:cxn ang="0">
                    <a:pos x="4" y="94"/>
                  </a:cxn>
                  <a:cxn ang="0">
                    <a:pos x="3" y="98"/>
                  </a:cxn>
                  <a:cxn ang="0">
                    <a:pos x="2" y="100"/>
                  </a:cxn>
                  <a:cxn ang="0">
                    <a:pos x="2" y="100"/>
                  </a:cxn>
                  <a:cxn ang="0">
                    <a:pos x="0" y="101"/>
                  </a:cxn>
                  <a:cxn ang="0">
                    <a:pos x="0" y="103"/>
                  </a:cxn>
                  <a:cxn ang="0">
                    <a:pos x="0" y="105"/>
                  </a:cxn>
                  <a:cxn ang="0">
                    <a:pos x="0" y="106"/>
                  </a:cxn>
                  <a:cxn ang="0">
                    <a:pos x="1" y="108"/>
                  </a:cxn>
                  <a:cxn ang="0">
                    <a:pos x="3" y="108"/>
                  </a:cxn>
                  <a:cxn ang="0">
                    <a:pos x="5" y="109"/>
                  </a:cxn>
                  <a:cxn ang="0">
                    <a:pos x="7" y="108"/>
                  </a:cxn>
                  <a:cxn ang="0">
                    <a:pos x="7" y="108"/>
                  </a:cxn>
                  <a:cxn ang="0">
                    <a:pos x="9" y="106"/>
                  </a:cxn>
                  <a:cxn ang="0">
                    <a:pos x="11" y="102"/>
                  </a:cxn>
                  <a:cxn ang="0">
                    <a:pos x="12" y="97"/>
                  </a:cxn>
                  <a:cxn ang="0">
                    <a:pos x="13" y="91"/>
                  </a:cxn>
                  <a:cxn ang="0">
                    <a:pos x="13" y="81"/>
                  </a:cxn>
                  <a:cxn ang="0">
                    <a:pos x="13" y="73"/>
                  </a:cxn>
                  <a:cxn ang="0">
                    <a:pos x="13" y="73"/>
                  </a:cxn>
                </a:cxnLst>
                <a:rect l="0" t="0" r="r" b="b"/>
                <a:pathLst>
                  <a:path w="14" h="109">
                    <a:moveTo>
                      <a:pt x="13" y="73"/>
                    </a:moveTo>
                    <a:lnTo>
                      <a:pt x="13" y="73"/>
                    </a:lnTo>
                    <a:lnTo>
                      <a:pt x="14" y="39"/>
                    </a:lnTo>
                    <a:lnTo>
                      <a:pt x="13" y="5"/>
                    </a:lnTo>
                    <a:lnTo>
                      <a:pt x="13" y="5"/>
                    </a:lnTo>
                    <a:lnTo>
                      <a:pt x="13" y="3"/>
                    </a:lnTo>
                    <a:lnTo>
                      <a:pt x="12" y="1"/>
                    </a:lnTo>
                    <a:lnTo>
                      <a:pt x="11" y="1"/>
                    </a:lnTo>
                    <a:lnTo>
                      <a:pt x="9" y="0"/>
                    </a:lnTo>
                    <a:lnTo>
                      <a:pt x="7" y="1"/>
                    </a:lnTo>
                    <a:lnTo>
                      <a:pt x="6" y="1"/>
                    </a:lnTo>
                    <a:lnTo>
                      <a:pt x="5" y="3"/>
                    </a:lnTo>
                    <a:lnTo>
                      <a:pt x="4" y="5"/>
                    </a:lnTo>
                    <a:lnTo>
                      <a:pt x="4" y="5"/>
                    </a:lnTo>
                    <a:lnTo>
                      <a:pt x="4" y="58"/>
                    </a:lnTo>
                    <a:lnTo>
                      <a:pt x="4" y="58"/>
                    </a:lnTo>
                    <a:lnTo>
                      <a:pt x="5" y="80"/>
                    </a:lnTo>
                    <a:lnTo>
                      <a:pt x="4" y="94"/>
                    </a:lnTo>
                    <a:lnTo>
                      <a:pt x="3" y="98"/>
                    </a:lnTo>
                    <a:lnTo>
                      <a:pt x="2" y="100"/>
                    </a:lnTo>
                    <a:lnTo>
                      <a:pt x="2" y="100"/>
                    </a:lnTo>
                    <a:lnTo>
                      <a:pt x="0" y="101"/>
                    </a:lnTo>
                    <a:lnTo>
                      <a:pt x="0" y="103"/>
                    </a:lnTo>
                    <a:lnTo>
                      <a:pt x="0" y="105"/>
                    </a:lnTo>
                    <a:lnTo>
                      <a:pt x="0" y="106"/>
                    </a:lnTo>
                    <a:lnTo>
                      <a:pt x="1" y="108"/>
                    </a:lnTo>
                    <a:lnTo>
                      <a:pt x="3" y="108"/>
                    </a:lnTo>
                    <a:lnTo>
                      <a:pt x="5" y="109"/>
                    </a:lnTo>
                    <a:lnTo>
                      <a:pt x="7" y="108"/>
                    </a:lnTo>
                    <a:lnTo>
                      <a:pt x="7" y="108"/>
                    </a:lnTo>
                    <a:lnTo>
                      <a:pt x="9" y="106"/>
                    </a:lnTo>
                    <a:lnTo>
                      <a:pt x="11" y="102"/>
                    </a:lnTo>
                    <a:lnTo>
                      <a:pt x="12" y="97"/>
                    </a:lnTo>
                    <a:lnTo>
                      <a:pt x="13" y="91"/>
                    </a:lnTo>
                    <a:lnTo>
                      <a:pt x="13" y="81"/>
                    </a:lnTo>
                    <a:lnTo>
                      <a:pt x="13" y="73"/>
                    </a:lnTo>
                    <a:lnTo>
                      <a:pt x="13" y="7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0" name="Freeform 848"/>
              <p:cNvSpPr/>
              <p:nvPr/>
            </p:nvSpPr>
            <p:spPr bwMode="auto">
              <a:xfrm>
                <a:off x="2665413" y="1757363"/>
                <a:ext cx="19050" cy="52388"/>
              </a:xfrm>
              <a:custGeom>
                <a:avLst/>
                <a:gdLst/>
                <a:ahLst/>
                <a:cxnLst>
                  <a:cxn ang="0">
                    <a:pos x="28" y="4"/>
                  </a:cxn>
                  <a:cxn ang="0">
                    <a:pos x="28" y="4"/>
                  </a:cxn>
                  <a:cxn ang="0">
                    <a:pos x="27" y="14"/>
                  </a:cxn>
                  <a:cxn ang="0">
                    <a:pos x="24" y="24"/>
                  </a:cxn>
                  <a:cxn ang="0">
                    <a:pos x="20" y="33"/>
                  </a:cxn>
                  <a:cxn ang="0">
                    <a:pos x="17" y="42"/>
                  </a:cxn>
                  <a:cxn ang="0">
                    <a:pos x="17" y="42"/>
                  </a:cxn>
                  <a:cxn ang="0">
                    <a:pos x="13" y="56"/>
                  </a:cxn>
                  <a:cxn ang="0">
                    <a:pos x="8" y="68"/>
                  </a:cxn>
                  <a:cxn ang="0">
                    <a:pos x="4" y="81"/>
                  </a:cxn>
                  <a:cxn ang="0">
                    <a:pos x="0" y="93"/>
                  </a:cxn>
                  <a:cxn ang="0">
                    <a:pos x="0" y="93"/>
                  </a:cxn>
                  <a:cxn ang="0">
                    <a:pos x="0" y="95"/>
                  </a:cxn>
                  <a:cxn ang="0">
                    <a:pos x="0" y="97"/>
                  </a:cxn>
                  <a:cxn ang="0">
                    <a:pos x="1" y="98"/>
                  </a:cxn>
                  <a:cxn ang="0">
                    <a:pos x="3" y="99"/>
                  </a:cxn>
                  <a:cxn ang="0">
                    <a:pos x="5" y="99"/>
                  </a:cxn>
                  <a:cxn ang="0">
                    <a:pos x="6" y="99"/>
                  </a:cxn>
                  <a:cxn ang="0">
                    <a:pos x="8" y="98"/>
                  </a:cxn>
                  <a:cxn ang="0">
                    <a:pos x="9" y="96"/>
                  </a:cxn>
                  <a:cxn ang="0">
                    <a:pos x="9" y="96"/>
                  </a:cxn>
                  <a:cxn ang="0">
                    <a:pos x="13" y="85"/>
                  </a:cxn>
                  <a:cxn ang="0">
                    <a:pos x="17" y="73"/>
                  </a:cxn>
                  <a:cxn ang="0">
                    <a:pos x="26" y="51"/>
                  </a:cxn>
                  <a:cxn ang="0">
                    <a:pos x="30" y="39"/>
                  </a:cxn>
                  <a:cxn ang="0">
                    <a:pos x="33" y="28"/>
                  </a:cxn>
                  <a:cxn ang="0">
                    <a:pos x="36" y="16"/>
                  </a:cxn>
                  <a:cxn ang="0">
                    <a:pos x="37" y="4"/>
                  </a:cxn>
                  <a:cxn ang="0">
                    <a:pos x="37" y="4"/>
                  </a:cxn>
                  <a:cxn ang="0">
                    <a:pos x="37" y="2"/>
                  </a:cxn>
                  <a:cxn ang="0">
                    <a:pos x="36" y="1"/>
                  </a:cxn>
                  <a:cxn ang="0">
                    <a:pos x="35" y="0"/>
                  </a:cxn>
                  <a:cxn ang="0">
                    <a:pos x="33" y="0"/>
                  </a:cxn>
                  <a:cxn ang="0">
                    <a:pos x="31" y="0"/>
                  </a:cxn>
                  <a:cxn ang="0">
                    <a:pos x="30" y="1"/>
                  </a:cxn>
                  <a:cxn ang="0">
                    <a:pos x="29" y="2"/>
                  </a:cxn>
                  <a:cxn ang="0">
                    <a:pos x="28" y="4"/>
                  </a:cxn>
                  <a:cxn ang="0">
                    <a:pos x="28" y="4"/>
                  </a:cxn>
                </a:cxnLst>
                <a:rect l="0" t="0" r="r" b="b"/>
                <a:pathLst>
                  <a:path w="37" h="99">
                    <a:moveTo>
                      <a:pt x="28" y="4"/>
                    </a:moveTo>
                    <a:lnTo>
                      <a:pt x="28" y="4"/>
                    </a:lnTo>
                    <a:lnTo>
                      <a:pt x="27" y="14"/>
                    </a:lnTo>
                    <a:lnTo>
                      <a:pt x="24" y="24"/>
                    </a:lnTo>
                    <a:lnTo>
                      <a:pt x="20" y="33"/>
                    </a:lnTo>
                    <a:lnTo>
                      <a:pt x="17" y="42"/>
                    </a:lnTo>
                    <a:lnTo>
                      <a:pt x="17" y="42"/>
                    </a:lnTo>
                    <a:lnTo>
                      <a:pt x="13" y="56"/>
                    </a:lnTo>
                    <a:lnTo>
                      <a:pt x="8" y="68"/>
                    </a:lnTo>
                    <a:lnTo>
                      <a:pt x="4" y="81"/>
                    </a:lnTo>
                    <a:lnTo>
                      <a:pt x="0" y="93"/>
                    </a:lnTo>
                    <a:lnTo>
                      <a:pt x="0" y="93"/>
                    </a:lnTo>
                    <a:lnTo>
                      <a:pt x="0" y="95"/>
                    </a:lnTo>
                    <a:lnTo>
                      <a:pt x="0" y="97"/>
                    </a:lnTo>
                    <a:lnTo>
                      <a:pt x="1" y="98"/>
                    </a:lnTo>
                    <a:lnTo>
                      <a:pt x="3" y="99"/>
                    </a:lnTo>
                    <a:lnTo>
                      <a:pt x="5" y="99"/>
                    </a:lnTo>
                    <a:lnTo>
                      <a:pt x="6" y="99"/>
                    </a:lnTo>
                    <a:lnTo>
                      <a:pt x="8" y="98"/>
                    </a:lnTo>
                    <a:lnTo>
                      <a:pt x="9" y="96"/>
                    </a:lnTo>
                    <a:lnTo>
                      <a:pt x="9" y="96"/>
                    </a:lnTo>
                    <a:lnTo>
                      <a:pt x="13" y="85"/>
                    </a:lnTo>
                    <a:lnTo>
                      <a:pt x="17" y="73"/>
                    </a:lnTo>
                    <a:lnTo>
                      <a:pt x="26" y="51"/>
                    </a:lnTo>
                    <a:lnTo>
                      <a:pt x="30" y="39"/>
                    </a:lnTo>
                    <a:lnTo>
                      <a:pt x="33" y="28"/>
                    </a:lnTo>
                    <a:lnTo>
                      <a:pt x="36" y="16"/>
                    </a:lnTo>
                    <a:lnTo>
                      <a:pt x="37" y="4"/>
                    </a:lnTo>
                    <a:lnTo>
                      <a:pt x="37" y="4"/>
                    </a:lnTo>
                    <a:lnTo>
                      <a:pt x="37" y="2"/>
                    </a:lnTo>
                    <a:lnTo>
                      <a:pt x="36" y="1"/>
                    </a:lnTo>
                    <a:lnTo>
                      <a:pt x="35" y="0"/>
                    </a:lnTo>
                    <a:lnTo>
                      <a:pt x="33" y="0"/>
                    </a:lnTo>
                    <a:lnTo>
                      <a:pt x="31" y="0"/>
                    </a:lnTo>
                    <a:lnTo>
                      <a:pt x="30" y="1"/>
                    </a:lnTo>
                    <a:lnTo>
                      <a:pt x="29" y="2"/>
                    </a:lnTo>
                    <a:lnTo>
                      <a:pt x="28" y="4"/>
                    </a:lnTo>
                    <a:lnTo>
                      <a:pt x="28"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1" name="Freeform 849"/>
              <p:cNvSpPr/>
              <p:nvPr/>
            </p:nvSpPr>
            <p:spPr bwMode="auto">
              <a:xfrm>
                <a:off x="2697163" y="1725613"/>
                <a:ext cx="15875" cy="52388"/>
              </a:xfrm>
              <a:custGeom>
                <a:avLst/>
                <a:gdLst/>
                <a:ahLst/>
                <a:cxnLst>
                  <a:cxn ang="0">
                    <a:pos x="15" y="91"/>
                  </a:cxn>
                  <a:cxn ang="0">
                    <a:pos x="15" y="91"/>
                  </a:cxn>
                  <a:cxn ang="0">
                    <a:pos x="20" y="82"/>
                  </a:cxn>
                  <a:cxn ang="0">
                    <a:pos x="24" y="71"/>
                  </a:cxn>
                  <a:cxn ang="0">
                    <a:pos x="27" y="61"/>
                  </a:cxn>
                  <a:cxn ang="0">
                    <a:pos x="28" y="50"/>
                  </a:cxn>
                  <a:cxn ang="0">
                    <a:pos x="29" y="38"/>
                  </a:cxn>
                  <a:cxn ang="0">
                    <a:pos x="29" y="27"/>
                  </a:cxn>
                  <a:cxn ang="0">
                    <a:pos x="29" y="5"/>
                  </a:cxn>
                  <a:cxn ang="0">
                    <a:pos x="29" y="5"/>
                  </a:cxn>
                  <a:cxn ang="0">
                    <a:pos x="28" y="3"/>
                  </a:cxn>
                  <a:cxn ang="0">
                    <a:pos x="27" y="1"/>
                  </a:cxn>
                  <a:cxn ang="0">
                    <a:pos x="26" y="1"/>
                  </a:cxn>
                  <a:cxn ang="0">
                    <a:pos x="24" y="0"/>
                  </a:cxn>
                  <a:cxn ang="0">
                    <a:pos x="22" y="1"/>
                  </a:cxn>
                  <a:cxn ang="0">
                    <a:pos x="21" y="1"/>
                  </a:cxn>
                  <a:cxn ang="0">
                    <a:pos x="20" y="3"/>
                  </a:cxn>
                  <a:cxn ang="0">
                    <a:pos x="20" y="5"/>
                  </a:cxn>
                  <a:cxn ang="0">
                    <a:pos x="20" y="5"/>
                  </a:cxn>
                  <a:cxn ang="0">
                    <a:pos x="20" y="26"/>
                  </a:cxn>
                  <a:cxn ang="0">
                    <a:pos x="19" y="47"/>
                  </a:cxn>
                  <a:cxn ang="0">
                    <a:pos x="18" y="58"/>
                  </a:cxn>
                  <a:cxn ang="0">
                    <a:pos x="16" y="67"/>
                  </a:cxn>
                  <a:cxn ang="0">
                    <a:pos x="11" y="76"/>
                  </a:cxn>
                  <a:cxn ang="0">
                    <a:pos x="6" y="86"/>
                  </a:cxn>
                  <a:cxn ang="0">
                    <a:pos x="6" y="86"/>
                  </a:cxn>
                  <a:cxn ang="0">
                    <a:pos x="3" y="87"/>
                  </a:cxn>
                  <a:cxn ang="0">
                    <a:pos x="2" y="89"/>
                  </a:cxn>
                  <a:cxn ang="0">
                    <a:pos x="1" y="91"/>
                  </a:cxn>
                  <a:cxn ang="0">
                    <a:pos x="0" y="95"/>
                  </a:cxn>
                  <a:cxn ang="0">
                    <a:pos x="0" y="95"/>
                  </a:cxn>
                  <a:cxn ang="0">
                    <a:pos x="1" y="97"/>
                  </a:cxn>
                  <a:cxn ang="0">
                    <a:pos x="3" y="99"/>
                  </a:cxn>
                  <a:cxn ang="0">
                    <a:pos x="6" y="99"/>
                  </a:cxn>
                  <a:cxn ang="0">
                    <a:pos x="8" y="98"/>
                  </a:cxn>
                  <a:cxn ang="0">
                    <a:pos x="8" y="98"/>
                  </a:cxn>
                  <a:cxn ang="0">
                    <a:pos x="11" y="94"/>
                  </a:cxn>
                  <a:cxn ang="0">
                    <a:pos x="11" y="94"/>
                  </a:cxn>
                  <a:cxn ang="0">
                    <a:pos x="14" y="93"/>
                  </a:cxn>
                  <a:cxn ang="0">
                    <a:pos x="15" y="91"/>
                  </a:cxn>
                  <a:cxn ang="0">
                    <a:pos x="15" y="91"/>
                  </a:cxn>
                </a:cxnLst>
                <a:rect l="0" t="0" r="r" b="b"/>
                <a:pathLst>
                  <a:path w="29" h="99">
                    <a:moveTo>
                      <a:pt x="15" y="91"/>
                    </a:moveTo>
                    <a:lnTo>
                      <a:pt x="15" y="91"/>
                    </a:lnTo>
                    <a:lnTo>
                      <a:pt x="20" y="82"/>
                    </a:lnTo>
                    <a:lnTo>
                      <a:pt x="24" y="71"/>
                    </a:lnTo>
                    <a:lnTo>
                      <a:pt x="27" y="61"/>
                    </a:lnTo>
                    <a:lnTo>
                      <a:pt x="28" y="50"/>
                    </a:lnTo>
                    <a:lnTo>
                      <a:pt x="29" y="38"/>
                    </a:lnTo>
                    <a:lnTo>
                      <a:pt x="29" y="27"/>
                    </a:lnTo>
                    <a:lnTo>
                      <a:pt x="29" y="5"/>
                    </a:lnTo>
                    <a:lnTo>
                      <a:pt x="29" y="5"/>
                    </a:lnTo>
                    <a:lnTo>
                      <a:pt x="28" y="3"/>
                    </a:lnTo>
                    <a:lnTo>
                      <a:pt x="27" y="1"/>
                    </a:lnTo>
                    <a:lnTo>
                      <a:pt x="26" y="1"/>
                    </a:lnTo>
                    <a:lnTo>
                      <a:pt x="24" y="0"/>
                    </a:lnTo>
                    <a:lnTo>
                      <a:pt x="22" y="1"/>
                    </a:lnTo>
                    <a:lnTo>
                      <a:pt x="21" y="1"/>
                    </a:lnTo>
                    <a:lnTo>
                      <a:pt x="20" y="3"/>
                    </a:lnTo>
                    <a:lnTo>
                      <a:pt x="20" y="5"/>
                    </a:lnTo>
                    <a:lnTo>
                      <a:pt x="20" y="5"/>
                    </a:lnTo>
                    <a:lnTo>
                      <a:pt x="20" y="26"/>
                    </a:lnTo>
                    <a:lnTo>
                      <a:pt x="19" y="47"/>
                    </a:lnTo>
                    <a:lnTo>
                      <a:pt x="18" y="58"/>
                    </a:lnTo>
                    <a:lnTo>
                      <a:pt x="16" y="67"/>
                    </a:lnTo>
                    <a:lnTo>
                      <a:pt x="11" y="76"/>
                    </a:lnTo>
                    <a:lnTo>
                      <a:pt x="6" y="86"/>
                    </a:lnTo>
                    <a:lnTo>
                      <a:pt x="6" y="86"/>
                    </a:lnTo>
                    <a:lnTo>
                      <a:pt x="3" y="87"/>
                    </a:lnTo>
                    <a:lnTo>
                      <a:pt x="2" y="89"/>
                    </a:lnTo>
                    <a:lnTo>
                      <a:pt x="1" y="91"/>
                    </a:lnTo>
                    <a:lnTo>
                      <a:pt x="0" y="95"/>
                    </a:lnTo>
                    <a:lnTo>
                      <a:pt x="0" y="95"/>
                    </a:lnTo>
                    <a:lnTo>
                      <a:pt x="1" y="97"/>
                    </a:lnTo>
                    <a:lnTo>
                      <a:pt x="3" y="99"/>
                    </a:lnTo>
                    <a:lnTo>
                      <a:pt x="6" y="99"/>
                    </a:lnTo>
                    <a:lnTo>
                      <a:pt x="8" y="98"/>
                    </a:lnTo>
                    <a:lnTo>
                      <a:pt x="8" y="98"/>
                    </a:lnTo>
                    <a:lnTo>
                      <a:pt x="11" y="94"/>
                    </a:lnTo>
                    <a:lnTo>
                      <a:pt x="11" y="94"/>
                    </a:lnTo>
                    <a:lnTo>
                      <a:pt x="14" y="93"/>
                    </a:lnTo>
                    <a:lnTo>
                      <a:pt x="15" y="91"/>
                    </a:lnTo>
                    <a:lnTo>
                      <a:pt x="15" y="9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2" name="Freeform 850"/>
              <p:cNvSpPr/>
              <p:nvPr/>
            </p:nvSpPr>
            <p:spPr bwMode="auto">
              <a:xfrm>
                <a:off x="2732088" y="1708150"/>
                <a:ext cx="11113" cy="53975"/>
              </a:xfrm>
              <a:custGeom>
                <a:avLst/>
                <a:gdLst/>
                <a:ahLst/>
                <a:cxnLst>
                  <a:cxn ang="0">
                    <a:pos x="20" y="5"/>
                  </a:cxn>
                  <a:cxn ang="0">
                    <a:pos x="20" y="5"/>
                  </a:cxn>
                  <a:cxn ang="0">
                    <a:pos x="19" y="3"/>
                  </a:cxn>
                  <a:cxn ang="0">
                    <a:pos x="18" y="1"/>
                  </a:cxn>
                  <a:cxn ang="0">
                    <a:pos x="17" y="0"/>
                  </a:cxn>
                  <a:cxn ang="0">
                    <a:pos x="15" y="0"/>
                  </a:cxn>
                  <a:cxn ang="0">
                    <a:pos x="14" y="0"/>
                  </a:cxn>
                  <a:cxn ang="0">
                    <a:pos x="12" y="1"/>
                  </a:cxn>
                  <a:cxn ang="0">
                    <a:pos x="11" y="3"/>
                  </a:cxn>
                  <a:cxn ang="0">
                    <a:pos x="11" y="5"/>
                  </a:cxn>
                  <a:cxn ang="0">
                    <a:pos x="11" y="5"/>
                  </a:cxn>
                  <a:cxn ang="0">
                    <a:pos x="12" y="28"/>
                  </a:cxn>
                  <a:cxn ang="0">
                    <a:pos x="13" y="53"/>
                  </a:cxn>
                  <a:cxn ang="0">
                    <a:pos x="13" y="64"/>
                  </a:cxn>
                  <a:cxn ang="0">
                    <a:pos x="11" y="75"/>
                  </a:cxn>
                  <a:cxn ang="0">
                    <a:pos x="7" y="87"/>
                  </a:cxn>
                  <a:cxn ang="0">
                    <a:pos x="4" y="92"/>
                  </a:cxn>
                  <a:cxn ang="0">
                    <a:pos x="1" y="97"/>
                  </a:cxn>
                  <a:cxn ang="0">
                    <a:pos x="1" y="97"/>
                  </a:cxn>
                  <a:cxn ang="0">
                    <a:pos x="0" y="99"/>
                  </a:cxn>
                  <a:cxn ang="0">
                    <a:pos x="0" y="100"/>
                  </a:cxn>
                  <a:cxn ang="0">
                    <a:pos x="1" y="102"/>
                  </a:cxn>
                  <a:cxn ang="0">
                    <a:pos x="3" y="103"/>
                  </a:cxn>
                  <a:cxn ang="0">
                    <a:pos x="6" y="104"/>
                  </a:cxn>
                  <a:cxn ang="0">
                    <a:pos x="8" y="103"/>
                  </a:cxn>
                  <a:cxn ang="0">
                    <a:pos x="10" y="102"/>
                  </a:cxn>
                  <a:cxn ang="0">
                    <a:pos x="10" y="102"/>
                  </a:cxn>
                  <a:cxn ang="0">
                    <a:pos x="13" y="96"/>
                  </a:cxn>
                  <a:cxn ang="0">
                    <a:pos x="16" y="91"/>
                  </a:cxn>
                  <a:cxn ang="0">
                    <a:pos x="20" y="79"/>
                  </a:cxn>
                  <a:cxn ang="0">
                    <a:pos x="22" y="67"/>
                  </a:cxn>
                  <a:cxn ang="0">
                    <a:pos x="22" y="55"/>
                  </a:cxn>
                  <a:cxn ang="0">
                    <a:pos x="22" y="42"/>
                  </a:cxn>
                  <a:cxn ang="0">
                    <a:pos x="21" y="29"/>
                  </a:cxn>
                  <a:cxn ang="0">
                    <a:pos x="20" y="5"/>
                  </a:cxn>
                  <a:cxn ang="0">
                    <a:pos x="20" y="5"/>
                  </a:cxn>
                </a:cxnLst>
                <a:rect l="0" t="0" r="r" b="b"/>
                <a:pathLst>
                  <a:path w="22" h="104">
                    <a:moveTo>
                      <a:pt x="20" y="5"/>
                    </a:moveTo>
                    <a:lnTo>
                      <a:pt x="20" y="5"/>
                    </a:lnTo>
                    <a:lnTo>
                      <a:pt x="19" y="3"/>
                    </a:lnTo>
                    <a:lnTo>
                      <a:pt x="18" y="1"/>
                    </a:lnTo>
                    <a:lnTo>
                      <a:pt x="17" y="0"/>
                    </a:lnTo>
                    <a:lnTo>
                      <a:pt x="15" y="0"/>
                    </a:lnTo>
                    <a:lnTo>
                      <a:pt x="14" y="0"/>
                    </a:lnTo>
                    <a:lnTo>
                      <a:pt x="12" y="1"/>
                    </a:lnTo>
                    <a:lnTo>
                      <a:pt x="11" y="3"/>
                    </a:lnTo>
                    <a:lnTo>
                      <a:pt x="11" y="5"/>
                    </a:lnTo>
                    <a:lnTo>
                      <a:pt x="11" y="5"/>
                    </a:lnTo>
                    <a:lnTo>
                      <a:pt x="12" y="28"/>
                    </a:lnTo>
                    <a:lnTo>
                      <a:pt x="13" y="53"/>
                    </a:lnTo>
                    <a:lnTo>
                      <a:pt x="13" y="64"/>
                    </a:lnTo>
                    <a:lnTo>
                      <a:pt x="11" y="75"/>
                    </a:lnTo>
                    <a:lnTo>
                      <a:pt x="7" y="87"/>
                    </a:lnTo>
                    <a:lnTo>
                      <a:pt x="4" y="92"/>
                    </a:lnTo>
                    <a:lnTo>
                      <a:pt x="1" y="97"/>
                    </a:lnTo>
                    <a:lnTo>
                      <a:pt x="1" y="97"/>
                    </a:lnTo>
                    <a:lnTo>
                      <a:pt x="0" y="99"/>
                    </a:lnTo>
                    <a:lnTo>
                      <a:pt x="0" y="100"/>
                    </a:lnTo>
                    <a:lnTo>
                      <a:pt x="1" y="102"/>
                    </a:lnTo>
                    <a:lnTo>
                      <a:pt x="3" y="103"/>
                    </a:lnTo>
                    <a:lnTo>
                      <a:pt x="6" y="104"/>
                    </a:lnTo>
                    <a:lnTo>
                      <a:pt x="8" y="103"/>
                    </a:lnTo>
                    <a:lnTo>
                      <a:pt x="10" y="102"/>
                    </a:lnTo>
                    <a:lnTo>
                      <a:pt x="10" y="102"/>
                    </a:lnTo>
                    <a:lnTo>
                      <a:pt x="13" y="96"/>
                    </a:lnTo>
                    <a:lnTo>
                      <a:pt x="16" y="91"/>
                    </a:lnTo>
                    <a:lnTo>
                      <a:pt x="20" y="79"/>
                    </a:lnTo>
                    <a:lnTo>
                      <a:pt x="22" y="67"/>
                    </a:lnTo>
                    <a:lnTo>
                      <a:pt x="22" y="55"/>
                    </a:lnTo>
                    <a:lnTo>
                      <a:pt x="22" y="42"/>
                    </a:lnTo>
                    <a:lnTo>
                      <a:pt x="21" y="29"/>
                    </a:lnTo>
                    <a:lnTo>
                      <a:pt x="20" y="5"/>
                    </a:lnTo>
                    <a:lnTo>
                      <a:pt x="2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3" name="Freeform 851"/>
              <p:cNvSpPr/>
              <p:nvPr/>
            </p:nvSpPr>
            <p:spPr bwMode="auto">
              <a:xfrm>
                <a:off x="2765425" y="1674813"/>
                <a:ext cx="7938" cy="55563"/>
              </a:xfrm>
              <a:custGeom>
                <a:avLst/>
                <a:gdLst/>
                <a:ahLst/>
                <a:cxnLst>
                  <a:cxn ang="0">
                    <a:pos x="15" y="94"/>
                  </a:cxn>
                  <a:cxn ang="0">
                    <a:pos x="15" y="94"/>
                  </a:cxn>
                  <a:cxn ang="0">
                    <a:pos x="14" y="72"/>
                  </a:cxn>
                  <a:cxn ang="0">
                    <a:pos x="12" y="50"/>
                  </a:cxn>
                  <a:cxn ang="0">
                    <a:pos x="11" y="27"/>
                  </a:cxn>
                  <a:cxn ang="0">
                    <a:pos x="9" y="5"/>
                  </a:cxn>
                  <a:cxn ang="0">
                    <a:pos x="9" y="5"/>
                  </a:cxn>
                  <a:cxn ang="0">
                    <a:pos x="9" y="3"/>
                  </a:cxn>
                  <a:cxn ang="0">
                    <a:pos x="8" y="2"/>
                  </a:cxn>
                  <a:cxn ang="0">
                    <a:pos x="6" y="1"/>
                  </a:cxn>
                  <a:cxn ang="0">
                    <a:pos x="5" y="0"/>
                  </a:cxn>
                  <a:cxn ang="0">
                    <a:pos x="3" y="1"/>
                  </a:cxn>
                  <a:cxn ang="0">
                    <a:pos x="2" y="2"/>
                  </a:cxn>
                  <a:cxn ang="0">
                    <a:pos x="1" y="3"/>
                  </a:cxn>
                  <a:cxn ang="0">
                    <a:pos x="0" y="5"/>
                  </a:cxn>
                  <a:cxn ang="0">
                    <a:pos x="0" y="5"/>
                  </a:cxn>
                  <a:cxn ang="0">
                    <a:pos x="1" y="29"/>
                  </a:cxn>
                  <a:cxn ang="0">
                    <a:pos x="2" y="53"/>
                  </a:cxn>
                  <a:cxn ang="0">
                    <a:pos x="4" y="76"/>
                  </a:cxn>
                  <a:cxn ang="0">
                    <a:pos x="5" y="100"/>
                  </a:cxn>
                  <a:cxn ang="0">
                    <a:pos x="5" y="100"/>
                  </a:cxn>
                  <a:cxn ang="0">
                    <a:pos x="5" y="102"/>
                  </a:cxn>
                  <a:cxn ang="0">
                    <a:pos x="6" y="103"/>
                  </a:cxn>
                  <a:cxn ang="0">
                    <a:pos x="8" y="104"/>
                  </a:cxn>
                  <a:cxn ang="0">
                    <a:pos x="9" y="104"/>
                  </a:cxn>
                  <a:cxn ang="0">
                    <a:pos x="12" y="104"/>
                  </a:cxn>
                  <a:cxn ang="0">
                    <a:pos x="13" y="103"/>
                  </a:cxn>
                  <a:cxn ang="0">
                    <a:pos x="15" y="102"/>
                  </a:cxn>
                  <a:cxn ang="0">
                    <a:pos x="15" y="100"/>
                  </a:cxn>
                  <a:cxn ang="0">
                    <a:pos x="15" y="95"/>
                  </a:cxn>
                  <a:cxn ang="0">
                    <a:pos x="15" y="95"/>
                  </a:cxn>
                  <a:cxn ang="0">
                    <a:pos x="15" y="94"/>
                  </a:cxn>
                  <a:cxn ang="0">
                    <a:pos x="15" y="94"/>
                  </a:cxn>
                </a:cxnLst>
                <a:rect l="0" t="0" r="r" b="b"/>
                <a:pathLst>
                  <a:path w="15" h="104">
                    <a:moveTo>
                      <a:pt x="15" y="94"/>
                    </a:moveTo>
                    <a:lnTo>
                      <a:pt x="15" y="94"/>
                    </a:lnTo>
                    <a:lnTo>
                      <a:pt x="14" y="72"/>
                    </a:lnTo>
                    <a:lnTo>
                      <a:pt x="12" y="50"/>
                    </a:lnTo>
                    <a:lnTo>
                      <a:pt x="11" y="27"/>
                    </a:lnTo>
                    <a:lnTo>
                      <a:pt x="9" y="5"/>
                    </a:lnTo>
                    <a:lnTo>
                      <a:pt x="9" y="5"/>
                    </a:lnTo>
                    <a:lnTo>
                      <a:pt x="9" y="3"/>
                    </a:lnTo>
                    <a:lnTo>
                      <a:pt x="8" y="2"/>
                    </a:lnTo>
                    <a:lnTo>
                      <a:pt x="6" y="1"/>
                    </a:lnTo>
                    <a:lnTo>
                      <a:pt x="5" y="0"/>
                    </a:lnTo>
                    <a:lnTo>
                      <a:pt x="3" y="1"/>
                    </a:lnTo>
                    <a:lnTo>
                      <a:pt x="2" y="2"/>
                    </a:lnTo>
                    <a:lnTo>
                      <a:pt x="1" y="3"/>
                    </a:lnTo>
                    <a:lnTo>
                      <a:pt x="0" y="5"/>
                    </a:lnTo>
                    <a:lnTo>
                      <a:pt x="0" y="5"/>
                    </a:lnTo>
                    <a:lnTo>
                      <a:pt x="1" y="29"/>
                    </a:lnTo>
                    <a:lnTo>
                      <a:pt x="2" y="53"/>
                    </a:lnTo>
                    <a:lnTo>
                      <a:pt x="4" y="76"/>
                    </a:lnTo>
                    <a:lnTo>
                      <a:pt x="5" y="100"/>
                    </a:lnTo>
                    <a:lnTo>
                      <a:pt x="5" y="100"/>
                    </a:lnTo>
                    <a:lnTo>
                      <a:pt x="5" y="102"/>
                    </a:lnTo>
                    <a:lnTo>
                      <a:pt x="6" y="103"/>
                    </a:lnTo>
                    <a:lnTo>
                      <a:pt x="8" y="104"/>
                    </a:lnTo>
                    <a:lnTo>
                      <a:pt x="9" y="104"/>
                    </a:lnTo>
                    <a:lnTo>
                      <a:pt x="12" y="104"/>
                    </a:lnTo>
                    <a:lnTo>
                      <a:pt x="13" y="103"/>
                    </a:lnTo>
                    <a:lnTo>
                      <a:pt x="15" y="102"/>
                    </a:lnTo>
                    <a:lnTo>
                      <a:pt x="15" y="100"/>
                    </a:lnTo>
                    <a:lnTo>
                      <a:pt x="15" y="95"/>
                    </a:lnTo>
                    <a:lnTo>
                      <a:pt x="15" y="95"/>
                    </a:lnTo>
                    <a:lnTo>
                      <a:pt x="15" y="94"/>
                    </a:lnTo>
                    <a:lnTo>
                      <a:pt x="15" y="9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4" name="Freeform 852"/>
              <p:cNvSpPr/>
              <p:nvPr/>
            </p:nvSpPr>
            <p:spPr bwMode="auto">
              <a:xfrm>
                <a:off x="2792413" y="1638300"/>
                <a:ext cx="7938" cy="53975"/>
              </a:xfrm>
              <a:custGeom>
                <a:avLst/>
                <a:gdLst/>
                <a:ahLst/>
                <a:cxnLst>
                  <a:cxn ang="0">
                    <a:pos x="13" y="4"/>
                  </a:cxn>
                  <a:cxn ang="0">
                    <a:pos x="13" y="4"/>
                  </a:cxn>
                  <a:cxn ang="0">
                    <a:pos x="13" y="2"/>
                  </a:cxn>
                  <a:cxn ang="0">
                    <a:pos x="12" y="1"/>
                  </a:cxn>
                  <a:cxn ang="0">
                    <a:pos x="10" y="0"/>
                  </a:cxn>
                  <a:cxn ang="0">
                    <a:pos x="9" y="0"/>
                  </a:cxn>
                  <a:cxn ang="0">
                    <a:pos x="7" y="0"/>
                  </a:cxn>
                  <a:cxn ang="0">
                    <a:pos x="6" y="1"/>
                  </a:cxn>
                  <a:cxn ang="0">
                    <a:pos x="5" y="2"/>
                  </a:cxn>
                  <a:cxn ang="0">
                    <a:pos x="4" y="4"/>
                  </a:cxn>
                  <a:cxn ang="0">
                    <a:pos x="4" y="4"/>
                  </a:cxn>
                  <a:cxn ang="0">
                    <a:pos x="5" y="28"/>
                  </a:cxn>
                  <a:cxn ang="0">
                    <a:pos x="5" y="51"/>
                  </a:cxn>
                  <a:cxn ang="0">
                    <a:pos x="5" y="63"/>
                  </a:cxn>
                  <a:cxn ang="0">
                    <a:pos x="4" y="74"/>
                  </a:cxn>
                  <a:cxn ang="0">
                    <a:pos x="3" y="85"/>
                  </a:cxn>
                  <a:cxn ang="0">
                    <a:pos x="0" y="98"/>
                  </a:cxn>
                  <a:cxn ang="0">
                    <a:pos x="0" y="98"/>
                  </a:cxn>
                  <a:cxn ang="0">
                    <a:pos x="0" y="100"/>
                  </a:cxn>
                  <a:cxn ang="0">
                    <a:pos x="0" y="101"/>
                  </a:cxn>
                  <a:cxn ang="0">
                    <a:pos x="1" y="102"/>
                  </a:cxn>
                  <a:cxn ang="0">
                    <a:pos x="3" y="103"/>
                  </a:cxn>
                  <a:cxn ang="0">
                    <a:pos x="5" y="103"/>
                  </a:cxn>
                  <a:cxn ang="0">
                    <a:pos x="6" y="103"/>
                  </a:cxn>
                  <a:cxn ang="0">
                    <a:pos x="8" y="102"/>
                  </a:cxn>
                  <a:cxn ang="0">
                    <a:pos x="9" y="100"/>
                  </a:cxn>
                  <a:cxn ang="0">
                    <a:pos x="9" y="100"/>
                  </a:cxn>
                  <a:cxn ang="0">
                    <a:pos x="11" y="89"/>
                  </a:cxn>
                  <a:cxn ang="0">
                    <a:pos x="13" y="76"/>
                  </a:cxn>
                  <a:cxn ang="0">
                    <a:pos x="14" y="64"/>
                  </a:cxn>
                  <a:cxn ang="0">
                    <a:pos x="15" y="52"/>
                  </a:cxn>
                  <a:cxn ang="0">
                    <a:pos x="14" y="28"/>
                  </a:cxn>
                  <a:cxn ang="0">
                    <a:pos x="13" y="4"/>
                  </a:cxn>
                  <a:cxn ang="0">
                    <a:pos x="13" y="4"/>
                  </a:cxn>
                </a:cxnLst>
                <a:rect l="0" t="0" r="r" b="b"/>
                <a:pathLst>
                  <a:path w="15" h="103">
                    <a:moveTo>
                      <a:pt x="13" y="4"/>
                    </a:moveTo>
                    <a:lnTo>
                      <a:pt x="13" y="4"/>
                    </a:lnTo>
                    <a:lnTo>
                      <a:pt x="13" y="2"/>
                    </a:lnTo>
                    <a:lnTo>
                      <a:pt x="12" y="1"/>
                    </a:lnTo>
                    <a:lnTo>
                      <a:pt x="10" y="0"/>
                    </a:lnTo>
                    <a:lnTo>
                      <a:pt x="9" y="0"/>
                    </a:lnTo>
                    <a:lnTo>
                      <a:pt x="7" y="0"/>
                    </a:lnTo>
                    <a:lnTo>
                      <a:pt x="6" y="1"/>
                    </a:lnTo>
                    <a:lnTo>
                      <a:pt x="5" y="2"/>
                    </a:lnTo>
                    <a:lnTo>
                      <a:pt x="4" y="4"/>
                    </a:lnTo>
                    <a:lnTo>
                      <a:pt x="4" y="4"/>
                    </a:lnTo>
                    <a:lnTo>
                      <a:pt x="5" y="28"/>
                    </a:lnTo>
                    <a:lnTo>
                      <a:pt x="5" y="51"/>
                    </a:lnTo>
                    <a:lnTo>
                      <a:pt x="5" y="63"/>
                    </a:lnTo>
                    <a:lnTo>
                      <a:pt x="4" y="74"/>
                    </a:lnTo>
                    <a:lnTo>
                      <a:pt x="3" y="85"/>
                    </a:lnTo>
                    <a:lnTo>
                      <a:pt x="0" y="98"/>
                    </a:lnTo>
                    <a:lnTo>
                      <a:pt x="0" y="98"/>
                    </a:lnTo>
                    <a:lnTo>
                      <a:pt x="0" y="100"/>
                    </a:lnTo>
                    <a:lnTo>
                      <a:pt x="0" y="101"/>
                    </a:lnTo>
                    <a:lnTo>
                      <a:pt x="1" y="102"/>
                    </a:lnTo>
                    <a:lnTo>
                      <a:pt x="3" y="103"/>
                    </a:lnTo>
                    <a:lnTo>
                      <a:pt x="5" y="103"/>
                    </a:lnTo>
                    <a:lnTo>
                      <a:pt x="6" y="103"/>
                    </a:lnTo>
                    <a:lnTo>
                      <a:pt x="8" y="102"/>
                    </a:lnTo>
                    <a:lnTo>
                      <a:pt x="9" y="100"/>
                    </a:lnTo>
                    <a:lnTo>
                      <a:pt x="9" y="100"/>
                    </a:lnTo>
                    <a:lnTo>
                      <a:pt x="11" y="89"/>
                    </a:lnTo>
                    <a:lnTo>
                      <a:pt x="13" y="76"/>
                    </a:lnTo>
                    <a:lnTo>
                      <a:pt x="14" y="64"/>
                    </a:lnTo>
                    <a:lnTo>
                      <a:pt x="15" y="52"/>
                    </a:lnTo>
                    <a:lnTo>
                      <a:pt x="14" y="28"/>
                    </a:lnTo>
                    <a:lnTo>
                      <a:pt x="13" y="4"/>
                    </a:lnTo>
                    <a:lnTo>
                      <a:pt x="13"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5" name="Freeform 853"/>
              <p:cNvSpPr/>
              <p:nvPr/>
            </p:nvSpPr>
            <p:spPr bwMode="auto">
              <a:xfrm>
                <a:off x="2817813" y="1609725"/>
                <a:ext cx="7938" cy="42863"/>
              </a:xfrm>
              <a:custGeom>
                <a:avLst/>
                <a:gdLst/>
                <a:ahLst/>
                <a:cxnLst>
                  <a:cxn ang="0">
                    <a:pos x="10" y="5"/>
                  </a:cxn>
                  <a:cxn ang="0">
                    <a:pos x="10" y="5"/>
                  </a:cxn>
                  <a:cxn ang="0">
                    <a:pos x="9" y="3"/>
                  </a:cxn>
                  <a:cxn ang="0">
                    <a:pos x="8" y="1"/>
                  </a:cxn>
                  <a:cxn ang="0">
                    <a:pos x="7" y="0"/>
                  </a:cxn>
                  <a:cxn ang="0">
                    <a:pos x="5" y="0"/>
                  </a:cxn>
                  <a:cxn ang="0">
                    <a:pos x="2" y="0"/>
                  </a:cxn>
                  <a:cxn ang="0">
                    <a:pos x="1" y="1"/>
                  </a:cxn>
                  <a:cxn ang="0">
                    <a:pos x="0" y="3"/>
                  </a:cxn>
                  <a:cxn ang="0">
                    <a:pos x="0" y="5"/>
                  </a:cxn>
                  <a:cxn ang="0">
                    <a:pos x="0" y="5"/>
                  </a:cxn>
                  <a:cxn ang="0">
                    <a:pos x="0" y="14"/>
                  </a:cxn>
                  <a:cxn ang="0">
                    <a:pos x="2" y="24"/>
                  </a:cxn>
                  <a:cxn ang="0">
                    <a:pos x="3" y="33"/>
                  </a:cxn>
                  <a:cxn ang="0">
                    <a:pos x="5" y="42"/>
                  </a:cxn>
                  <a:cxn ang="0">
                    <a:pos x="5" y="42"/>
                  </a:cxn>
                  <a:cxn ang="0">
                    <a:pos x="5" y="59"/>
                  </a:cxn>
                  <a:cxn ang="0">
                    <a:pos x="5" y="75"/>
                  </a:cxn>
                  <a:cxn ang="0">
                    <a:pos x="5" y="75"/>
                  </a:cxn>
                  <a:cxn ang="0">
                    <a:pos x="6" y="77"/>
                  </a:cxn>
                  <a:cxn ang="0">
                    <a:pos x="7" y="80"/>
                  </a:cxn>
                  <a:cxn ang="0">
                    <a:pos x="8" y="81"/>
                  </a:cxn>
                  <a:cxn ang="0">
                    <a:pos x="10" y="81"/>
                  </a:cxn>
                  <a:cxn ang="0">
                    <a:pos x="11" y="81"/>
                  </a:cxn>
                  <a:cxn ang="0">
                    <a:pos x="13" y="80"/>
                  </a:cxn>
                  <a:cxn ang="0">
                    <a:pos x="14" y="77"/>
                  </a:cxn>
                  <a:cxn ang="0">
                    <a:pos x="14" y="75"/>
                  </a:cxn>
                  <a:cxn ang="0">
                    <a:pos x="14" y="42"/>
                  </a:cxn>
                  <a:cxn ang="0">
                    <a:pos x="14" y="42"/>
                  </a:cxn>
                  <a:cxn ang="0">
                    <a:pos x="14" y="33"/>
                  </a:cxn>
                  <a:cxn ang="0">
                    <a:pos x="12" y="24"/>
                  </a:cxn>
                  <a:cxn ang="0">
                    <a:pos x="11" y="14"/>
                  </a:cxn>
                  <a:cxn ang="0">
                    <a:pos x="10" y="5"/>
                  </a:cxn>
                  <a:cxn ang="0">
                    <a:pos x="10" y="5"/>
                  </a:cxn>
                </a:cxnLst>
                <a:rect l="0" t="0" r="r" b="b"/>
                <a:pathLst>
                  <a:path w="14" h="81">
                    <a:moveTo>
                      <a:pt x="10" y="5"/>
                    </a:moveTo>
                    <a:lnTo>
                      <a:pt x="10" y="5"/>
                    </a:lnTo>
                    <a:lnTo>
                      <a:pt x="9" y="3"/>
                    </a:lnTo>
                    <a:lnTo>
                      <a:pt x="8" y="1"/>
                    </a:lnTo>
                    <a:lnTo>
                      <a:pt x="7" y="0"/>
                    </a:lnTo>
                    <a:lnTo>
                      <a:pt x="5" y="0"/>
                    </a:lnTo>
                    <a:lnTo>
                      <a:pt x="2" y="0"/>
                    </a:lnTo>
                    <a:lnTo>
                      <a:pt x="1" y="1"/>
                    </a:lnTo>
                    <a:lnTo>
                      <a:pt x="0" y="3"/>
                    </a:lnTo>
                    <a:lnTo>
                      <a:pt x="0" y="5"/>
                    </a:lnTo>
                    <a:lnTo>
                      <a:pt x="0" y="5"/>
                    </a:lnTo>
                    <a:lnTo>
                      <a:pt x="0" y="14"/>
                    </a:lnTo>
                    <a:lnTo>
                      <a:pt x="2" y="24"/>
                    </a:lnTo>
                    <a:lnTo>
                      <a:pt x="3" y="33"/>
                    </a:lnTo>
                    <a:lnTo>
                      <a:pt x="5" y="42"/>
                    </a:lnTo>
                    <a:lnTo>
                      <a:pt x="5" y="42"/>
                    </a:lnTo>
                    <a:lnTo>
                      <a:pt x="5" y="59"/>
                    </a:lnTo>
                    <a:lnTo>
                      <a:pt x="5" y="75"/>
                    </a:lnTo>
                    <a:lnTo>
                      <a:pt x="5" y="75"/>
                    </a:lnTo>
                    <a:lnTo>
                      <a:pt x="6" y="77"/>
                    </a:lnTo>
                    <a:lnTo>
                      <a:pt x="7" y="80"/>
                    </a:lnTo>
                    <a:lnTo>
                      <a:pt x="8" y="81"/>
                    </a:lnTo>
                    <a:lnTo>
                      <a:pt x="10" y="81"/>
                    </a:lnTo>
                    <a:lnTo>
                      <a:pt x="11" y="81"/>
                    </a:lnTo>
                    <a:lnTo>
                      <a:pt x="13" y="80"/>
                    </a:lnTo>
                    <a:lnTo>
                      <a:pt x="14" y="77"/>
                    </a:lnTo>
                    <a:lnTo>
                      <a:pt x="14" y="75"/>
                    </a:lnTo>
                    <a:lnTo>
                      <a:pt x="14" y="42"/>
                    </a:lnTo>
                    <a:lnTo>
                      <a:pt x="14" y="42"/>
                    </a:lnTo>
                    <a:lnTo>
                      <a:pt x="14" y="33"/>
                    </a:lnTo>
                    <a:lnTo>
                      <a:pt x="12" y="24"/>
                    </a:lnTo>
                    <a:lnTo>
                      <a:pt x="11" y="14"/>
                    </a:lnTo>
                    <a:lnTo>
                      <a:pt x="10" y="5"/>
                    </a:lnTo>
                    <a:lnTo>
                      <a:pt x="1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6" name="Freeform 854"/>
              <p:cNvSpPr/>
              <p:nvPr/>
            </p:nvSpPr>
            <p:spPr bwMode="auto">
              <a:xfrm>
                <a:off x="2847975" y="1576388"/>
                <a:ext cx="7938" cy="33338"/>
              </a:xfrm>
              <a:custGeom>
                <a:avLst/>
                <a:gdLst/>
                <a:ahLst/>
                <a:cxnLst>
                  <a:cxn ang="0">
                    <a:pos x="9" y="5"/>
                  </a:cxn>
                  <a:cxn ang="0">
                    <a:pos x="9" y="5"/>
                  </a:cxn>
                  <a:cxn ang="0">
                    <a:pos x="8" y="3"/>
                  </a:cxn>
                  <a:cxn ang="0">
                    <a:pos x="7" y="2"/>
                  </a:cxn>
                  <a:cxn ang="0">
                    <a:pos x="6" y="1"/>
                  </a:cxn>
                  <a:cxn ang="0">
                    <a:pos x="4" y="0"/>
                  </a:cxn>
                  <a:cxn ang="0">
                    <a:pos x="2" y="1"/>
                  </a:cxn>
                  <a:cxn ang="0">
                    <a:pos x="1" y="2"/>
                  </a:cxn>
                  <a:cxn ang="0">
                    <a:pos x="0" y="3"/>
                  </a:cxn>
                  <a:cxn ang="0">
                    <a:pos x="0" y="5"/>
                  </a:cxn>
                  <a:cxn ang="0">
                    <a:pos x="0" y="5"/>
                  </a:cxn>
                  <a:cxn ang="0">
                    <a:pos x="0" y="19"/>
                  </a:cxn>
                  <a:cxn ang="0">
                    <a:pos x="2" y="31"/>
                  </a:cxn>
                  <a:cxn ang="0">
                    <a:pos x="3" y="44"/>
                  </a:cxn>
                  <a:cxn ang="0">
                    <a:pos x="4" y="57"/>
                  </a:cxn>
                  <a:cxn ang="0">
                    <a:pos x="4" y="57"/>
                  </a:cxn>
                  <a:cxn ang="0">
                    <a:pos x="5" y="59"/>
                  </a:cxn>
                  <a:cxn ang="0">
                    <a:pos x="6" y="61"/>
                  </a:cxn>
                  <a:cxn ang="0">
                    <a:pos x="7" y="62"/>
                  </a:cxn>
                  <a:cxn ang="0">
                    <a:pos x="9" y="62"/>
                  </a:cxn>
                  <a:cxn ang="0">
                    <a:pos x="12" y="62"/>
                  </a:cxn>
                  <a:cxn ang="0">
                    <a:pos x="13" y="61"/>
                  </a:cxn>
                  <a:cxn ang="0">
                    <a:pos x="14" y="59"/>
                  </a:cxn>
                  <a:cxn ang="0">
                    <a:pos x="14" y="57"/>
                  </a:cxn>
                  <a:cxn ang="0">
                    <a:pos x="14" y="57"/>
                  </a:cxn>
                  <a:cxn ang="0">
                    <a:pos x="14" y="44"/>
                  </a:cxn>
                  <a:cxn ang="0">
                    <a:pos x="12" y="31"/>
                  </a:cxn>
                  <a:cxn ang="0">
                    <a:pos x="11" y="19"/>
                  </a:cxn>
                  <a:cxn ang="0">
                    <a:pos x="9" y="5"/>
                  </a:cxn>
                  <a:cxn ang="0">
                    <a:pos x="9" y="5"/>
                  </a:cxn>
                </a:cxnLst>
                <a:rect l="0" t="0" r="r" b="b"/>
                <a:pathLst>
                  <a:path w="14" h="62">
                    <a:moveTo>
                      <a:pt x="9" y="5"/>
                    </a:moveTo>
                    <a:lnTo>
                      <a:pt x="9" y="5"/>
                    </a:lnTo>
                    <a:lnTo>
                      <a:pt x="8" y="3"/>
                    </a:lnTo>
                    <a:lnTo>
                      <a:pt x="7" y="2"/>
                    </a:lnTo>
                    <a:lnTo>
                      <a:pt x="6" y="1"/>
                    </a:lnTo>
                    <a:lnTo>
                      <a:pt x="4" y="0"/>
                    </a:lnTo>
                    <a:lnTo>
                      <a:pt x="2" y="1"/>
                    </a:lnTo>
                    <a:lnTo>
                      <a:pt x="1" y="2"/>
                    </a:lnTo>
                    <a:lnTo>
                      <a:pt x="0" y="3"/>
                    </a:lnTo>
                    <a:lnTo>
                      <a:pt x="0" y="5"/>
                    </a:lnTo>
                    <a:lnTo>
                      <a:pt x="0" y="5"/>
                    </a:lnTo>
                    <a:lnTo>
                      <a:pt x="0" y="19"/>
                    </a:lnTo>
                    <a:lnTo>
                      <a:pt x="2" y="31"/>
                    </a:lnTo>
                    <a:lnTo>
                      <a:pt x="3" y="44"/>
                    </a:lnTo>
                    <a:lnTo>
                      <a:pt x="4" y="57"/>
                    </a:lnTo>
                    <a:lnTo>
                      <a:pt x="4" y="57"/>
                    </a:lnTo>
                    <a:lnTo>
                      <a:pt x="5" y="59"/>
                    </a:lnTo>
                    <a:lnTo>
                      <a:pt x="6" y="61"/>
                    </a:lnTo>
                    <a:lnTo>
                      <a:pt x="7" y="62"/>
                    </a:lnTo>
                    <a:lnTo>
                      <a:pt x="9" y="62"/>
                    </a:lnTo>
                    <a:lnTo>
                      <a:pt x="12" y="62"/>
                    </a:lnTo>
                    <a:lnTo>
                      <a:pt x="13" y="61"/>
                    </a:lnTo>
                    <a:lnTo>
                      <a:pt x="14" y="59"/>
                    </a:lnTo>
                    <a:lnTo>
                      <a:pt x="14" y="57"/>
                    </a:lnTo>
                    <a:lnTo>
                      <a:pt x="14" y="57"/>
                    </a:lnTo>
                    <a:lnTo>
                      <a:pt x="14" y="44"/>
                    </a:lnTo>
                    <a:lnTo>
                      <a:pt x="12" y="31"/>
                    </a:lnTo>
                    <a:lnTo>
                      <a:pt x="11" y="19"/>
                    </a:lnTo>
                    <a:lnTo>
                      <a:pt x="9" y="5"/>
                    </a:lnTo>
                    <a:lnTo>
                      <a:pt x="9"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7" name="Freeform 855"/>
              <p:cNvSpPr/>
              <p:nvPr/>
            </p:nvSpPr>
            <p:spPr bwMode="auto">
              <a:xfrm>
                <a:off x="2573338" y="1277938"/>
                <a:ext cx="25400" cy="68263"/>
              </a:xfrm>
              <a:custGeom>
                <a:avLst/>
                <a:gdLst/>
                <a:ahLst/>
                <a:cxnLst>
                  <a:cxn ang="0">
                    <a:pos x="38" y="2"/>
                  </a:cxn>
                  <a:cxn ang="0">
                    <a:pos x="38" y="2"/>
                  </a:cxn>
                  <a:cxn ang="0">
                    <a:pos x="31" y="17"/>
                  </a:cxn>
                  <a:cxn ang="0">
                    <a:pos x="24" y="31"/>
                  </a:cxn>
                  <a:cxn ang="0">
                    <a:pos x="19" y="46"/>
                  </a:cxn>
                  <a:cxn ang="0">
                    <a:pos x="14" y="60"/>
                  </a:cxn>
                  <a:cxn ang="0">
                    <a:pos x="14" y="60"/>
                  </a:cxn>
                  <a:cxn ang="0">
                    <a:pos x="10" y="75"/>
                  </a:cxn>
                  <a:cxn ang="0">
                    <a:pos x="5" y="92"/>
                  </a:cxn>
                  <a:cxn ang="0">
                    <a:pos x="2" y="109"/>
                  </a:cxn>
                  <a:cxn ang="0">
                    <a:pos x="0" y="125"/>
                  </a:cxn>
                  <a:cxn ang="0">
                    <a:pos x="0" y="125"/>
                  </a:cxn>
                  <a:cxn ang="0">
                    <a:pos x="0" y="127"/>
                  </a:cxn>
                  <a:cxn ang="0">
                    <a:pos x="1" y="128"/>
                  </a:cxn>
                  <a:cxn ang="0">
                    <a:pos x="2" y="129"/>
                  </a:cxn>
                  <a:cxn ang="0">
                    <a:pos x="4" y="129"/>
                  </a:cxn>
                  <a:cxn ang="0">
                    <a:pos x="7" y="128"/>
                  </a:cxn>
                  <a:cxn ang="0">
                    <a:pos x="8" y="127"/>
                  </a:cxn>
                  <a:cxn ang="0">
                    <a:pos x="9" y="125"/>
                  </a:cxn>
                  <a:cxn ang="0">
                    <a:pos x="9" y="125"/>
                  </a:cxn>
                  <a:cxn ang="0">
                    <a:pos x="10" y="119"/>
                  </a:cxn>
                  <a:cxn ang="0">
                    <a:pos x="11" y="113"/>
                  </a:cxn>
                  <a:cxn ang="0">
                    <a:pos x="15" y="100"/>
                  </a:cxn>
                  <a:cxn ang="0">
                    <a:pos x="18" y="88"/>
                  </a:cxn>
                  <a:cxn ang="0">
                    <a:pos x="20" y="82"/>
                  </a:cxn>
                  <a:cxn ang="0">
                    <a:pos x="21" y="75"/>
                  </a:cxn>
                  <a:cxn ang="0">
                    <a:pos x="21" y="75"/>
                  </a:cxn>
                  <a:cxn ang="0">
                    <a:pos x="22" y="66"/>
                  </a:cxn>
                  <a:cxn ang="0">
                    <a:pos x="24" y="58"/>
                  </a:cxn>
                  <a:cxn ang="0">
                    <a:pos x="30" y="40"/>
                  </a:cxn>
                  <a:cxn ang="0">
                    <a:pos x="38" y="23"/>
                  </a:cxn>
                  <a:cxn ang="0">
                    <a:pos x="46" y="7"/>
                  </a:cxn>
                  <a:cxn ang="0">
                    <a:pos x="46" y="7"/>
                  </a:cxn>
                  <a:cxn ang="0">
                    <a:pos x="47" y="5"/>
                  </a:cxn>
                  <a:cxn ang="0">
                    <a:pos x="46" y="3"/>
                  </a:cxn>
                  <a:cxn ang="0">
                    <a:pos x="46" y="2"/>
                  </a:cxn>
                  <a:cxn ang="0">
                    <a:pos x="44" y="1"/>
                  </a:cxn>
                  <a:cxn ang="0">
                    <a:pos x="43" y="0"/>
                  </a:cxn>
                  <a:cxn ang="0">
                    <a:pos x="41" y="0"/>
                  </a:cxn>
                  <a:cxn ang="0">
                    <a:pos x="39" y="1"/>
                  </a:cxn>
                  <a:cxn ang="0">
                    <a:pos x="38" y="2"/>
                  </a:cxn>
                  <a:cxn ang="0">
                    <a:pos x="38" y="2"/>
                  </a:cxn>
                </a:cxnLst>
                <a:rect l="0" t="0" r="r" b="b"/>
                <a:pathLst>
                  <a:path w="47" h="129">
                    <a:moveTo>
                      <a:pt x="38" y="2"/>
                    </a:moveTo>
                    <a:lnTo>
                      <a:pt x="38" y="2"/>
                    </a:lnTo>
                    <a:lnTo>
                      <a:pt x="31" y="17"/>
                    </a:lnTo>
                    <a:lnTo>
                      <a:pt x="24" y="31"/>
                    </a:lnTo>
                    <a:lnTo>
                      <a:pt x="19" y="46"/>
                    </a:lnTo>
                    <a:lnTo>
                      <a:pt x="14" y="60"/>
                    </a:lnTo>
                    <a:lnTo>
                      <a:pt x="14" y="60"/>
                    </a:lnTo>
                    <a:lnTo>
                      <a:pt x="10" y="75"/>
                    </a:lnTo>
                    <a:lnTo>
                      <a:pt x="5" y="92"/>
                    </a:lnTo>
                    <a:lnTo>
                      <a:pt x="2" y="109"/>
                    </a:lnTo>
                    <a:lnTo>
                      <a:pt x="0" y="125"/>
                    </a:lnTo>
                    <a:lnTo>
                      <a:pt x="0" y="125"/>
                    </a:lnTo>
                    <a:lnTo>
                      <a:pt x="0" y="127"/>
                    </a:lnTo>
                    <a:lnTo>
                      <a:pt x="1" y="128"/>
                    </a:lnTo>
                    <a:lnTo>
                      <a:pt x="2" y="129"/>
                    </a:lnTo>
                    <a:lnTo>
                      <a:pt x="4" y="129"/>
                    </a:lnTo>
                    <a:lnTo>
                      <a:pt x="7" y="128"/>
                    </a:lnTo>
                    <a:lnTo>
                      <a:pt x="8" y="127"/>
                    </a:lnTo>
                    <a:lnTo>
                      <a:pt x="9" y="125"/>
                    </a:lnTo>
                    <a:lnTo>
                      <a:pt x="9" y="125"/>
                    </a:lnTo>
                    <a:lnTo>
                      <a:pt x="10" y="119"/>
                    </a:lnTo>
                    <a:lnTo>
                      <a:pt x="11" y="113"/>
                    </a:lnTo>
                    <a:lnTo>
                      <a:pt x="15" y="100"/>
                    </a:lnTo>
                    <a:lnTo>
                      <a:pt x="18" y="88"/>
                    </a:lnTo>
                    <a:lnTo>
                      <a:pt x="20" y="82"/>
                    </a:lnTo>
                    <a:lnTo>
                      <a:pt x="21" y="75"/>
                    </a:lnTo>
                    <a:lnTo>
                      <a:pt x="21" y="75"/>
                    </a:lnTo>
                    <a:lnTo>
                      <a:pt x="22" y="66"/>
                    </a:lnTo>
                    <a:lnTo>
                      <a:pt x="24" y="58"/>
                    </a:lnTo>
                    <a:lnTo>
                      <a:pt x="30" y="40"/>
                    </a:lnTo>
                    <a:lnTo>
                      <a:pt x="38" y="23"/>
                    </a:lnTo>
                    <a:lnTo>
                      <a:pt x="46" y="7"/>
                    </a:lnTo>
                    <a:lnTo>
                      <a:pt x="46" y="7"/>
                    </a:lnTo>
                    <a:lnTo>
                      <a:pt x="47" y="5"/>
                    </a:lnTo>
                    <a:lnTo>
                      <a:pt x="46" y="3"/>
                    </a:lnTo>
                    <a:lnTo>
                      <a:pt x="46" y="2"/>
                    </a:lnTo>
                    <a:lnTo>
                      <a:pt x="44" y="1"/>
                    </a:lnTo>
                    <a:lnTo>
                      <a:pt x="43" y="0"/>
                    </a:lnTo>
                    <a:lnTo>
                      <a:pt x="41" y="0"/>
                    </a:lnTo>
                    <a:lnTo>
                      <a:pt x="39" y="1"/>
                    </a:lnTo>
                    <a:lnTo>
                      <a:pt x="38" y="2"/>
                    </a:lnTo>
                    <a:lnTo>
                      <a:pt x="38"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8" name="Freeform 856"/>
              <p:cNvSpPr/>
              <p:nvPr/>
            </p:nvSpPr>
            <p:spPr bwMode="auto">
              <a:xfrm>
                <a:off x="2606675" y="1308100"/>
                <a:ext cx="22225" cy="34925"/>
              </a:xfrm>
              <a:custGeom>
                <a:avLst/>
                <a:gdLst/>
                <a:ahLst/>
                <a:cxnLst>
                  <a:cxn ang="0">
                    <a:pos x="33" y="1"/>
                  </a:cxn>
                  <a:cxn ang="0">
                    <a:pos x="33" y="1"/>
                  </a:cxn>
                  <a:cxn ang="0">
                    <a:pos x="27" y="8"/>
                  </a:cxn>
                  <a:cxn ang="0">
                    <a:pos x="22" y="14"/>
                  </a:cxn>
                  <a:cxn ang="0">
                    <a:pos x="13" y="29"/>
                  </a:cxn>
                  <a:cxn ang="0">
                    <a:pos x="6" y="44"/>
                  </a:cxn>
                  <a:cxn ang="0">
                    <a:pos x="0" y="61"/>
                  </a:cxn>
                  <a:cxn ang="0">
                    <a:pos x="0" y="61"/>
                  </a:cxn>
                  <a:cxn ang="0">
                    <a:pos x="0" y="63"/>
                  </a:cxn>
                  <a:cxn ang="0">
                    <a:pos x="0" y="64"/>
                  </a:cxn>
                  <a:cxn ang="0">
                    <a:pos x="2" y="65"/>
                  </a:cxn>
                  <a:cxn ang="0">
                    <a:pos x="3" y="66"/>
                  </a:cxn>
                  <a:cxn ang="0">
                    <a:pos x="5" y="66"/>
                  </a:cxn>
                  <a:cxn ang="0">
                    <a:pos x="6" y="66"/>
                  </a:cxn>
                  <a:cxn ang="0">
                    <a:pos x="8" y="65"/>
                  </a:cxn>
                  <a:cxn ang="0">
                    <a:pos x="9" y="63"/>
                  </a:cxn>
                  <a:cxn ang="0">
                    <a:pos x="9" y="63"/>
                  </a:cxn>
                  <a:cxn ang="0">
                    <a:pos x="14" y="48"/>
                  </a:cxn>
                  <a:cxn ang="0">
                    <a:pos x="21" y="34"/>
                  </a:cxn>
                  <a:cxn ang="0">
                    <a:pos x="30" y="21"/>
                  </a:cxn>
                  <a:cxn ang="0">
                    <a:pos x="34" y="14"/>
                  </a:cxn>
                  <a:cxn ang="0">
                    <a:pos x="39" y="8"/>
                  </a:cxn>
                  <a:cxn ang="0">
                    <a:pos x="39" y="8"/>
                  </a:cxn>
                  <a:cxn ang="0">
                    <a:pos x="40" y="6"/>
                  </a:cxn>
                  <a:cxn ang="0">
                    <a:pos x="41" y="5"/>
                  </a:cxn>
                  <a:cxn ang="0">
                    <a:pos x="40" y="3"/>
                  </a:cxn>
                  <a:cxn ang="0">
                    <a:pos x="39" y="2"/>
                  </a:cxn>
                  <a:cxn ang="0">
                    <a:pos x="38" y="1"/>
                  </a:cxn>
                  <a:cxn ang="0">
                    <a:pos x="36" y="0"/>
                  </a:cxn>
                  <a:cxn ang="0">
                    <a:pos x="34" y="0"/>
                  </a:cxn>
                  <a:cxn ang="0">
                    <a:pos x="33" y="1"/>
                  </a:cxn>
                  <a:cxn ang="0">
                    <a:pos x="33" y="1"/>
                  </a:cxn>
                </a:cxnLst>
                <a:rect l="0" t="0" r="r" b="b"/>
                <a:pathLst>
                  <a:path w="41" h="66">
                    <a:moveTo>
                      <a:pt x="33" y="1"/>
                    </a:moveTo>
                    <a:lnTo>
                      <a:pt x="33" y="1"/>
                    </a:lnTo>
                    <a:lnTo>
                      <a:pt x="27" y="8"/>
                    </a:lnTo>
                    <a:lnTo>
                      <a:pt x="22" y="14"/>
                    </a:lnTo>
                    <a:lnTo>
                      <a:pt x="13" y="29"/>
                    </a:lnTo>
                    <a:lnTo>
                      <a:pt x="6" y="44"/>
                    </a:lnTo>
                    <a:lnTo>
                      <a:pt x="0" y="61"/>
                    </a:lnTo>
                    <a:lnTo>
                      <a:pt x="0" y="61"/>
                    </a:lnTo>
                    <a:lnTo>
                      <a:pt x="0" y="63"/>
                    </a:lnTo>
                    <a:lnTo>
                      <a:pt x="0" y="64"/>
                    </a:lnTo>
                    <a:lnTo>
                      <a:pt x="2" y="65"/>
                    </a:lnTo>
                    <a:lnTo>
                      <a:pt x="3" y="66"/>
                    </a:lnTo>
                    <a:lnTo>
                      <a:pt x="5" y="66"/>
                    </a:lnTo>
                    <a:lnTo>
                      <a:pt x="6" y="66"/>
                    </a:lnTo>
                    <a:lnTo>
                      <a:pt x="8" y="65"/>
                    </a:lnTo>
                    <a:lnTo>
                      <a:pt x="9" y="63"/>
                    </a:lnTo>
                    <a:lnTo>
                      <a:pt x="9" y="63"/>
                    </a:lnTo>
                    <a:lnTo>
                      <a:pt x="14" y="48"/>
                    </a:lnTo>
                    <a:lnTo>
                      <a:pt x="21" y="34"/>
                    </a:lnTo>
                    <a:lnTo>
                      <a:pt x="30" y="21"/>
                    </a:lnTo>
                    <a:lnTo>
                      <a:pt x="34" y="14"/>
                    </a:lnTo>
                    <a:lnTo>
                      <a:pt x="39" y="8"/>
                    </a:lnTo>
                    <a:lnTo>
                      <a:pt x="39" y="8"/>
                    </a:lnTo>
                    <a:lnTo>
                      <a:pt x="40" y="6"/>
                    </a:lnTo>
                    <a:lnTo>
                      <a:pt x="41" y="5"/>
                    </a:lnTo>
                    <a:lnTo>
                      <a:pt x="40" y="3"/>
                    </a:lnTo>
                    <a:lnTo>
                      <a:pt x="39" y="2"/>
                    </a:lnTo>
                    <a:lnTo>
                      <a:pt x="38" y="1"/>
                    </a:lnTo>
                    <a:lnTo>
                      <a:pt x="36" y="0"/>
                    </a:lnTo>
                    <a:lnTo>
                      <a:pt x="34" y="0"/>
                    </a:lnTo>
                    <a:lnTo>
                      <a:pt x="33" y="1"/>
                    </a:lnTo>
                    <a:lnTo>
                      <a:pt x="33"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29" name="Freeform 857"/>
              <p:cNvSpPr/>
              <p:nvPr/>
            </p:nvSpPr>
            <p:spPr bwMode="auto">
              <a:xfrm>
                <a:off x="2646363" y="1443038"/>
                <a:ext cx="19050" cy="41275"/>
              </a:xfrm>
              <a:custGeom>
                <a:avLst/>
                <a:gdLst/>
                <a:ahLst/>
                <a:cxnLst>
                  <a:cxn ang="0">
                    <a:pos x="26" y="2"/>
                  </a:cxn>
                  <a:cxn ang="0">
                    <a:pos x="26" y="2"/>
                  </a:cxn>
                  <a:cxn ang="0">
                    <a:pos x="18" y="20"/>
                  </a:cxn>
                  <a:cxn ang="0">
                    <a:pos x="9" y="37"/>
                  </a:cxn>
                  <a:cxn ang="0">
                    <a:pos x="6" y="45"/>
                  </a:cxn>
                  <a:cxn ang="0">
                    <a:pos x="3" y="55"/>
                  </a:cxn>
                  <a:cxn ang="0">
                    <a:pos x="1" y="64"/>
                  </a:cxn>
                  <a:cxn ang="0">
                    <a:pos x="0" y="74"/>
                  </a:cxn>
                  <a:cxn ang="0">
                    <a:pos x="0" y="74"/>
                  </a:cxn>
                  <a:cxn ang="0">
                    <a:pos x="1" y="76"/>
                  </a:cxn>
                  <a:cxn ang="0">
                    <a:pos x="2" y="77"/>
                  </a:cxn>
                  <a:cxn ang="0">
                    <a:pos x="3" y="78"/>
                  </a:cxn>
                  <a:cxn ang="0">
                    <a:pos x="5" y="78"/>
                  </a:cxn>
                  <a:cxn ang="0">
                    <a:pos x="7" y="78"/>
                  </a:cxn>
                  <a:cxn ang="0">
                    <a:pos x="8" y="77"/>
                  </a:cxn>
                  <a:cxn ang="0">
                    <a:pos x="9" y="76"/>
                  </a:cxn>
                  <a:cxn ang="0">
                    <a:pos x="10" y="74"/>
                  </a:cxn>
                  <a:cxn ang="0">
                    <a:pos x="10" y="74"/>
                  </a:cxn>
                  <a:cxn ang="0">
                    <a:pos x="10" y="65"/>
                  </a:cxn>
                  <a:cxn ang="0">
                    <a:pos x="12" y="56"/>
                  </a:cxn>
                  <a:cxn ang="0">
                    <a:pos x="16" y="47"/>
                  </a:cxn>
                  <a:cxn ang="0">
                    <a:pos x="19" y="39"/>
                  </a:cxn>
                  <a:cxn ang="0">
                    <a:pos x="26" y="23"/>
                  </a:cxn>
                  <a:cxn ang="0">
                    <a:pos x="34" y="7"/>
                  </a:cxn>
                  <a:cxn ang="0">
                    <a:pos x="34" y="7"/>
                  </a:cxn>
                  <a:cxn ang="0">
                    <a:pos x="35" y="5"/>
                  </a:cxn>
                  <a:cxn ang="0">
                    <a:pos x="35" y="3"/>
                  </a:cxn>
                  <a:cxn ang="0">
                    <a:pos x="34" y="2"/>
                  </a:cxn>
                  <a:cxn ang="0">
                    <a:pos x="32" y="1"/>
                  </a:cxn>
                  <a:cxn ang="0">
                    <a:pos x="31" y="0"/>
                  </a:cxn>
                  <a:cxn ang="0">
                    <a:pos x="29" y="0"/>
                  </a:cxn>
                  <a:cxn ang="0">
                    <a:pos x="28" y="1"/>
                  </a:cxn>
                  <a:cxn ang="0">
                    <a:pos x="26" y="2"/>
                  </a:cxn>
                  <a:cxn ang="0">
                    <a:pos x="26" y="2"/>
                  </a:cxn>
                </a:cxnLst>
                <a:rect l="0" t="0" r="r" b="b"/>
                <a:pathLst>
                  <a:path w="35" h="78">
                    <a:moveTo>
                      <a:pt x="26" y="2"/>
                    </a:moveTo>
                    <a:lnTo>
                      <a:pt x="26" y="2"/>
                    </a:lnTo>
                    <a:lnTo>
                      <a:pt x="18" y="20"/>
                    </a:lnTo>
                    <a:lnTo>
                      <a:pt x="9" y="37"/>
                    </a:lnTo>
                    <a:lnTo>
                      <a:pt x="6" y="45"/>
                    </a:lnTo>
                    <a:lnTo>
                      <a:pt x="3" y="55"/>
                    </a:lnTo>
                    <a:lnTo>
                      <a:pt x="1" y="64"/>
                    </a:lnTo>
                    <a:lnTo>
                      <a:pt x="0" y="74"/>
                    </a:lnTo>
                    <a:lnTo>
                      <a:pt x="0" y="74"/>
                    </a:lnTo>
                    <a:lnTo>
                      <a:pt x="1" y="76"/>
                    </a:lnTo>
                    <a:lnTo>
                      <a:pt x="2" y="77"/>
                    </a:lnTo>
                    <a:lnTo>
                      <a:pt x="3" y="78"/>
                    </a:lnTo>
                    <a:lnTo>
                      <a:pt x="5" y="78"/>
                    </a:lnTo>
                    <a:lnTo>
                      <a:pt x="7" y="78"/>
                    </a:lnTo>
                    <a:lnTo>
                      <a:pt x="8" y="77"/>
                    </a:lnTo>
                    <a:lnTo>
                      <a:pt x="9" y="76"/>
                    </a:lnTo>
                    <a:lnTo>
                      <a:pt x="10" y="74"/>
                    </a:lnTo>
                    <a:lnTo>
                      <a:pt x="10" y="74"/>
                    </a:lnTo>
                    <a:lnTo>
                      <a:pt x="10" y="65"/>
                    </a:lnTo>
                    <a:lnTo>
                      <a:pt x="12" y="56"/>
                    </a:lnTo>
                    <a:lnTo>
                      <a:pt x="16" y="47"/>
                    </a:lnTo>
                    <a:lnTo>
                      <a:pt x="19" y="39"/>
                    </a:lnTo>
                    <a:lnTo>
                      <a:pt x="26" y="23"/>
                    </a:lnTo>
                    <a:lnTo>
                      <a:pt x="34" y="7"/>
                    </a:lnTo>
                    <a:lnTo>
                      <a:pt x="34" y="7"/>
                    </a:lnTo>
                    <a:lnTo>
                      <a:pt x="35" y="5"/>
                    </a:lnTo>
                    <a:lnTo>
                      <a:pt x="35" y="3"/>
                    </a:lnTo>
                    <a:lnTo>
                      <a:pt x="34" y="2"/>
                    </a:lnTo>
                    <a:lnTo>
                      <a:pt x="32" y="1"/>
                    </a:lnTo>
                    <a:lnTo>
                      <a:pt x="31" y="0"/>
                    </a:lnTo>
                    <a:lnTo>
                      <a:pt x="29" y="0"/>
                    </a:lnTo>
                    <a:lnTo>
                      <a:pt x="28" y="1"/>
                    </a:lnTo>
                    <a:lnTo>
                      <a:pt x="26" y="2"/>
                    </a:lnTo>
                    <a:lnTo>
                      <a:pt x="26"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0" name="Freeform 858"/>
              <p:cNvSpPr/>
              <p:nvPr/>
            </p:nvSpPr>
            <p:spPr bwMode="auto">
              <a:xfrm>
                <a:off x="2684463" y="1452563"/>
                <a:ext cx="17463" cy="34925"/>
              </a:xfrm>
              <a:custGeom>
                <a:avLst/>
                <a:gdLst/>
                <a:ahLst/>
                <a:cxnLst>
                  <a:cxn ang="0">
                    <a:pos x="26" y="2"/>
                  </a:cxn>
                  <a:cxn ang="0">
                    <a:pos x="26" y="2"/>
                  </a:cxn>
                  <a:cxn ang="0">
                    <a:pos x="17" y="15"/>
                  </a:cxn>
                  <a:cxn ang="0">
                    <a:pos x="9" y="30"/>
                  </a:cxn>
                  <a:cxn ang="0">
                    <a:pos x="5" y="37"/>
                  </a:cxn>
                  <a:cxn ang="0">
                    <a:pos x="2" y="44"/>
                  </a:cxn>
                  <a:cxn ang="0">
                    <a:pos x="1" y="52"/>
                  </a:cxn>
                  <a:cxn ang="0">
                    <a:pos x="0" y="61"/>
                  </a:cxn>
                  <a:cxn ang="0">
                    <a:pos x="0" y="61"/>
                  </a:cxn>
                  <a:cxn ang="0">
                    <a:pos x="0" y="63"/>
                  </a:cxn>
                  <a:cxn ang="0">
                    <a:pos x="1" y="64"/>
                  </a:cxn>
                  <a:cxn ang="0">
                    <a:pos x="2" y="65"/>
                  </a:cxn>
                  <a:cxn ang="0">
                    <a:pos x="4" y="65"/>
                  </a:cxn>
                  <a:cxn ang="0">
                    <a:pos x="7" y="65"/>
                  </a:cxn>
                  <a:cxn ang="0">
                    <a:pos x="8" y="64"/>
                  </a:cxn>
                  <a:cxn ang="0">
                    <a:pos x="9" y="63"/>
                  </a:cxn>
                  <a:cxn ang="0">
                    <a:pos x="10" y="61"/>
                  </a:cxn>
                  <a:cxn ang="0">
                    <a:pos x="10" y="61"/>
                  </a:cxn>
                  <a:cxn ang="0">
                    <a:pos x="11" y="53"/>
                  </a:cxn>
                  <a:cxn ang="0">
                    <a:pos x="12" y="46"/>
                  </a:cxn>
                  <a:cxn ang="0">
                    <a:pos x="15" y="39"/>
                  </a:cxn>
                  <a:cxn ang="0">
                    <a:pos x="18" y="32"/>
                  </a:cxn>
                  <a:cxn ang="0">
                    <a:pos x="26" y="18"/>
                  </a:cxn>
                  <a:cxn ang="0">
                    <a:pos x="34" y="6"/>
                  </a:cxn>
                  <a:cxn ang="0">
                    <a:pos x="34" y="6"/>
                  </a:cxn>
                  <a:cxn ang="0">
                    <a:pos x="34" y="4"/>
                  </a:cxn>
                  <a:cxn ang="0">
                    <a:pos x="34" y="3"/>
                  </a:cxn>
                  <a:cxn ang="0">
                    <a:pos x="34" y="1"/>
                  </a:cxn>
                  <a:cxn ang="0">
                    <a:pos x="32" y="0"/>
                  </a:cxn>
                  <a:cxn ang="0">
                    <a:pos x="31" y="0"/>
                  </a:cxn>
                  <a:cxn ang="0">
                    <a:pos x="29" y="0"/>
                  </a:cxn>
                  <a:cxn ang="0">
                    <a:pos x="27" y="0"/>
                  </a:cxn>
                  <a:cxn ang="0">
                    <a:pos x="26" y="2"/>
                  </a:cxn>
                  <a:cxn ang="0">
                    <a:pos x="26" y="2"/>
                  </a:cxn>
                </a:cxnLst>
                <a:rect l="0" t="0" r="r" b="b"/>
                <a:pathLst>
                  <a:path w="34" h="65">
                    <a:moveTo>
                      <a:pt x="26" y="2"/>
                    </a:moveTo>
                    <a:lnTo>
                      <a:pt x="26" y="2"/>
                    </a:lnTo>
                    <a:lnTo>
                      <a:pt x="17" y="15"/>
                    </a:lnTo>
                    <a:lnTo>
                      <a:pt x="9" y="30"/>
                    </a:lnTo>
                    <a:lnTo>
                      <a:pt x="5" y="37"/>
                    </a:lnTo>
                    <a:lnTo>
                      <a:pt x="2" y="44"/>
                    </a:lnTo>
                    <a:lnTo>
                      <a:pt x="1" y="52"/>
                    </a:lnTo>
                    <a:lnTo>
                      <a:pt x="0" y="61"/>
                    </a:lnTo>
                    <a:lnTo>
                      <a:pt x="0" y="61"/>
                    </a:lnTo>
                    <a:lnTo>
                      <a:pt x="0" y="63"/>
                    </a:lnTo>
                    <a:lnTo>
                      <a:pt x="1" y="64"/>
                    </a:lnTo>
                    <a:lnTo>
                      <a:pt x="2" y="65"/>
                    </a:lnTo>
                    <a:lnTo>
                      <a:pt x="4" y="65"/>
                    </a:lnTo>
                    <a:lnTo>
                      <a:pt x="7" y="65"/>
                    </a:lnTo>
                    <a:lnTo>
                      <a:pt x="8" y="64"/>
                    </a:lnTo>
                    <a:lnTo>
                      <a:pt x="9" y="63"/>
                    </a:lnTo>
                    <a:lnTo>
                      <a:pt x="10" y="61"/>
                    </a:lnTo>
                    <a:lnTo>
                      <a:pt x="10" y="61"/>
                    </a:lnTo>
                    <a:lnTo>
                      <a:pt x="11" y="53"/>
                    </a:lnTo>
                    <a:lnTo>
                      <a:pt x="12" y="46"/>
                    </a:lnTo>
                    <a:lnTo>
                      <a:pt x="15" y="39"/>
                    </a:lnTo>
                    <a:lnTo>
                      <a:pt x="18" y="32"/>
                    </a:lnTo>
                    <a:lnTo>
                      <a:pt x="26" y="18"/>
                    </a:lnTo>
                    <a:lnTo>
                      <a:pt x="34" y="6"/>
                    </a:lnTo>
                    <a:lnTo>
                      <a:pt x="34" y="6"/>
                    </a:lnTo>
                    <a:lnTo>
                      <a:pt x="34" y="4"/>
                    </a:lnTo>
                    <a:lnTo>
                      <a:pt x="34" y="3"/>
                    </a:lnTo>
                    <a:lnTo>
                      <a:pt x="34" y="1"/>
                    </a:lnTo>
                    <a:lnTo>
                      <a:pt x="32" y="0"/>
                    </a:lnTo>
                    <a:lnTo>
                      <a:pt x="31" y="0"/>
                    </a:lnTo>
                    <a:lnTo>
                      <a:pt x="29" y="0"/>
                    </a:lnTo>
                    <a:lnTo>
                      <a:pt x="27" y="0"/>
                    </a:lnTo>
                    <a:lnTo>
                      <a:pt x="26" y="2"/>
                    </a:lnTo>
                    <a:lnTo>
                      <a:pt x="26"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1" name="Freeform 859"/>
              <p:cNvSpPr/>
              <p:nvPr/>
            </p:nvSpPr>
            <p:spPr bwMode="auto">
              <a:xfrm>
                <a:off x="2724150" y="1473200"/>
                <a:ext cx="4763" cy="11113"/>
              </a:xfrm>
              <a:custGeom>
                <a:avLst/>
                <a:gdLst/>
                <a:ahLst/>
                <a:cxnLst>
                  <a:cxn ang="0">
                    <a:pos x="0" y="5"/>
                  </a:cxn>
                  <a:cxn ang="0">
                    <a:pos x="0" y="17"/>
                  </a:cxn>
                  <a:cxn ang="0">
                    <a:pos x="0" y="17"/>
                  </a:cxn>
                  <a:cxn ang="0">
                    <a:pos x="1" y="19"/>
                  </a:cxn>
                  <a:cxn ang="0">
                    <a:pos x="2" y="20"/>
                  </a:cxn>
                  <a:cxn ang="0">
                    <a:pos x="3" y="21"/>
                  </a:cxn>
                  <a:cxn ang="0">
                    <a:pos x="5" y="21"/>
                  </a:cxn>
                  <a:cxn ang="0">
                    <a:pos x="6" y="21"/>
                  </a:cxn>
                  <a:cxn ang="0">
                    <a:pos x="8" y="20"/>
                  </a:cxn>
                  <a:cxn ang="0">
                    <a:pos x="9" y="19"/>
                  </a:cxn>
                  <a:cxn ang="0">
                    <a:pos x="9" y="17"/>
                  </a:cxn>
                  <a:cxn ang="0">
                    <a:pos x="9" y="5"/>
                  </a:cxn>
                  <a:cxn ang="0">
                    <a:pos x="9" y="5"/>
                  </a:cxn>
                  <a:cxn ang="0">
                    <a:pos x="9" y="3"/>
                  </a:cxn>
                  <a:cxn ang="0">
                    <a:pos x="8" y="1"/>
                  </a:cxn>
                  <a:cxn ang="0">
                    <a:pos x="6" y="0"/>
                  </a:cxn>
                  <a:cxn ang="0">
                    <a:pos x="5" y="0"/>
                  </a:cxn>
                  <a:cxn ang="0">
                    <a:pos x="3" y="0"/>
                  </a:cxn>
                  <a:cxn ang="0">
                    <a:pos x="2" y="1"/>
                  </a:cxn>
                  <a:cxn ang="0">
                    <a:pos x="1" y="3"/>
                  </a:cxn>
                  <a:cxn ang="0">
                    <a:pos x="0" y="5"/>
                  </a:cxn>
                  <a:cxn ang="0">
                    <a:pos x="0" y="5"/>
                  </a:cxn>
                </a:cxnLst>
                <a:rect l="0" t="0" r="r" b="b"/>
                <a:pathLst>
                  <a:path w="9" h="21">
                    <a:moveTo>
                      <a:pt x="0" y="5"/>
                    </a:moveTo>
                    <a:lnTo>
                      <a:pt x="0" y="17"/>
                    </a:lnTo>
                    <a:lnTo>
                      <a:pt x="0" y="17"/>
                    </a:lnTo>
                    <a:lnTo>
                      <a:pt x="1" y="19"/>
                    </a:lnTo>
                    <a:lnTo>
                      <a:pt x="2" y="20"/>
                    </a:lnTo>
                    <a:lnTo>
                      <a:pt x="3" y="21"/>
                    </a:lnTo>
                    <a:lnTo>
                      <a:pt x="5" y="21"/>
                    </a:lnTo>
                    <a:lnTo>
                      <a:pt x="6" y="21"/>
                    </a:lnTo>
                    <a:lnTo>
                      <a:pt x="8" y="20"/>
                    </a:lnTo>
                    <a:lnTo>
                      <a:pt x="9" y="19"/>
                    </a:lnTo>
                    <a:lnTo>
                      <a:pt x="9" y="17"/>
                    </a:lnTo>
                    <a:lnTo>
                      <a:pt x="9" y="5"/>
                    </a:lnTo>
                    <a:lnTo>
                      <a:pt x="9" y="5"/>
                    </a:lnTo>
                    <a:lnTo>
                      <a:pt x="9" y="3"/>
                    </a:lnTo>
                    <a:lnTo>
                      <a:pt x="8" y="1"/>
                    </a:lnTo>
                    <a:lnTo>
                      <a:pt x="6" y="0"/>
                    </a:lnTo>
                    <a:lnTo>
                      <a:pt x="5" y="0"/>
                    </a:lnTo>
                    <a:lnTo>
                      <a:pt x="3" y="0"/>
                    </a:lnTo>
                    <a:lnTo>
                      <a:pt x="2" y="1"/>
                    </a:lnTo>
                    <a:lnTo>
                      <a:pt x="1"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2" name="Freeform 860"/>
              <p:cNvSpPr/>
              <p:nvPr/>
            </p:nvSpPr>
            <p:spPr bwMode="auto">
              <a:xfrm>
                <a:off x="2386013" y="1473200"/>
                <a:ext cx="15875" cy="47625"/>
              </a:xfrm>
              <a:custGeom>
                <a:avLst/>
                <a:gdLst/>
                <a:ahLst/>
                <a:cxnLst>
                  <a:cxn ang="0">
                    <a:pos x="19" y="5"/>
                  </a:cxn>
                  <a:cxn ang="0">
                    <a:pos x="19" y="5"/>
                  </a:cxn>
                  <a:cxn ang="0">
                    <a:pos x="18" y="15"/>
                  </a:cxn>
                  <a:cxn ang="0">
                    <a:pos x="16" y="26"/>
                  </a:cxn>
                  <a:cxn ang="0">
                    <a:pos x="10" y="45"/>
                  </a:cxn>
                  <a:cxn ang="0">
                    <a:pos x="3" y="66"/>
                  </a:cxn>
                  <a:cxn ang="0">
                    <a:pos x="1" y="76"/>
                  </a:cxn>
                  <a:cxn ang="0">
                    <a:pos x="0" y="87"/>
                  </a:cxn>
                  <a:cxn ang="0">
                    <a:pos x="0" y="87"/>
                  </a:cxn>
                  <a:cxn ang="0">
                    <a:pos x="0" y="89"/>
                  </a:cxn>
                  <a:cxn ang="0">
                    <a:pos x="1" y="91"/>
                  </a:cxn>
                  <a:cxn ang="0">
                    <a:pos x="3" y="91"/>
                  </a:cxn>
                  <a:cxn ang="0">
                    <a:pos x="5" y="92"/>
                  </a:cxn>
                  <a:cxn ang="0">
                    <a:pos x="7" y="91"/>
                  </a:cxn>
                  <a:cxn ang="0">
                    <a:pos x="9" y="91"/>
                  </a:cxn>
                  <a:cxn ang="0">
                    <a:pos x="10" y="89"/>
                  </a:cxn>
                  <a:cxn ang="0">
                    <a:pos x="10" y="87"/>
                  </a:cxn>
                  <a:cxn ang="0">
                    <a:pos x="10" y="87"/>
                  </a:cxn>
                  <a:cxn ang="0">
                    <a:pos x="11" y="76"/>
                  </a:cxn>
                  <a:cxn ang="0">
                    <a:pos x="13" y="66"/>
                  </a:cxn>
                  <a:cxn ang="0">
                    <a:pos x="19" y="45"/>
                  </a:cxn>
                  <a:cxn ang="0">
                    <a:pos x="25" y="26"/>
                  </a:cxn>
                  <a:cxn ang="0">
                    <a:pos x="27" y="15"/>
                  </a:cxn>
                  <a:cxn ang="0">
                    <a:pos x="29" y="5"/>
                  </a:cxn>
                  <a:cxn ang="0">
                    <a:pos x="29" y="5"/>
                  </a:cxn>
                  <a:cxn ang="0">
                    <a:pos x="28" y="3"/>
                  </a:cxn>
                  <a:cxn ang="0">
                    <a:pos x="27" y="1"/>
                  </a:cxn>
                  <a:cxn ang="0">
                    <a:pos x="26" y="0"/>
                  </a:cxn>
                  <a:cxn ang="0">
                    <a:pos x="24" y="0"/>
                  </a:cxn>
                  <a:cxn ang="0">
                    <a:pos x="22" y="0"/>
                  </a:cxn>
                  <a:cxn ang="0">
                    <a:pos x="21" y="1"/>
                  </a:cxn>
                  <a:cxn ang="0">
                    <a:pos x="20" y="3"/>
                  </a:cxn>
                  <a:cxn ang="0">
                    <a:pos x="19" y="5"/>
                  </a:cxn>
                  <a:cxn ang="0">
                    <a:pos x="19" y="5"/>
                  </a:cxn>
                </a:cxnLst>
                <a:rect l="0" t="0" r="r" b="b"/>
                <a:pathLst>
                  <a:path w="29" h="92">
                    <a:moveTo>
                      <a:pt x="19" y="5"/>
                    </a:moveTo>
                    <a:lnTo>
                      <a:pt x="19" y="5"/>
                    </a:lnTo>
                    <a:lnTo>
                      <a:pt x="18" y="15"/>
                    </a:lnTo>
                    <a:lnTo>
                      <a:pt x="16" y="26"/>
                    </a:lnTo>
                    <a:lnTo>
                      <a:pt x="10" y="45"/>
                    </a:lnTo>
                    <a:lnTo>
                      <a:pt x="3" y="66"/>
                    </a:lnTo>
                    <a:lnTo>
                      <a:pt x="1" y="76"/>
                    </a:lnTo>
                    <a:lnTo>
                      <a:pt x="0" y="87"/>
                    </a:lnTo>
                    <a:lnTo>
                      <a:pt x="0" y="87"/>
                    </a:lnTo>
                    <a:lnTo>
                      <a:pt x="0" y="89"/>
                    </a:lnTo>
                    <a:lnTo>
                      <a:pt x="1" y="91"/>
                    </a:lnTo>
                    <a:lnTo>
                      <a:pt x="3" y="91"/>
                    </a:lnTo>
                    <a:lnTo>
                      <a:pt x="5" y="92"/>
                    </a:lnTo>
                    <a:lnTo>
                      <a:pt x="7" y="91"/>
                    </a:lnTo>
                    <a:lnTo>
                      <a:pt x="9" y="91"/>
                    </a:lnTo>
                    <a:lnTo>
                      <a:pt x="10" y="89"/>
                    </a:lnTo>
                    <a:lnTo>
                      <a:pt x="10" y="87"/>
                    </a:lnTo>
                    <a:lnTo>
                      <a:pt x="10" y="87"/>
                    </a:lnTo>
                    <a:lnTo>
                      <a:pt x="11" y="76"/>
                    </a:lnTo>
                    <a:lnTo>
                      <a:pt x="13" y="66"/>
                    </a:lnTo>
                    <a:lnTo>
                      <a:pt x="19" y="45"/>
                    </a:lnTo>
                    <a:lnTo>
                      <a:pt x="25" y="26"/>
                    </a:lnTo>
                    <a:lnTo>
                      <a:pt x="27" y="15"/>
                    </a:lnTo>
                    <a:lnTo>
                      <a:pt x="29" y="5"/>
                    </a:lnTo>
                    <a:lnTo>
                      <a:pt x="29" y="5"/>
                    </a:lnTo>
                    <a:lnTo>
                      <a:pt x="28" y="3"/>
                    </a:lnTo>
                    <a:lnTo>
                      <a:pt x="27" y="1"/>
                    </a:lnTo>
                    <a:lnTo>
                      <a:pt x="26" y="0"/>
                    </a:lnTo>
                    <a:lnTo>
                      <a:pt x="24" y="0"/>
                    </a:lnTo>
                    <a:lnTo>
                      <a:pt x="22" y="0"/>
                    </a:lnTo>
                    <a:lnTo>
                      <a:pt x="21" y="1"/>
                    </a:lnTo>
                    <a:lnTo>
                      <a:pt x="20" y="3"/>
                    </a:lnTo>
                    <a:lnTo>
                      <a:pt x="19" y="5"/>
                    </a:lnTo>
                    <a:lnTo>
                      <a:pt x="19"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3" name="Freeform 861"/>
              <p:cNvSpPr/>
              <p:nvPr/>
            </p:nvSpPr>
            <p:spPr bwMode="auto">
              <a:xfrm>
                <a:off x="2422525" y="1492250"/>
                <a:ext cx="12700" cy="31750"/>
              </a:xfrm>
              <a:custGeom>
                <a:avLst/>
                <a:gdLst/>
                <a:ahLst/>
                <a:cxnLst>
                  <a:cxn ang="0">
                    <a:pos x="13" y="3"/>
                  </a:cxn>
                  <a:cxn ang="0">
                    <a:pos x="13" y="3"/>
                  </a:cxn>
                  <a:cxn ang="0">
                    <a:pos x="5" y="29"/>
                  </a:cxn>
                  <a:cxn ang="0">
                    <a:pos x="2" y="41"/>
                  </a:cxn>
                  <a:cxn ang="0">
                    <a:pos x="0" y="55"/>
                  </a:cxn>
                  <a:cxn ang="0">
                    <a:pos x="0" y="55"/>
                  </a:cxn>
                  <a:cxn ang="0">
                    <a:pos x="1" y="57"/>
                  </a:cxn>
                  <a:cxn ang="0">
                    <a:pos x="2" y="59"/>
                  </a:cxn>
                  <a:cxn ang="0">
                    <a:pos x="3" y="59"/>
                  </a:cxn>
                  <a:cxn ang="0">
                    <a:pos x="5" y="60"/>
                  </a:cxn>
                  <a:cxn ang="0">
                    <a:pos x="6" y="59"/>
                  </a:cxn>
                  <a:cxn ang="0">
                    <a:pos x="8" y="59"/>
                  </a:cxn>
                  <a:cxn ang="0">
                    <a:pos x="9" y="57"/>
                  </a:cxn>
                  <a:cxn ang="0">
                    <a:pos x="9" y="55"/>
                  </a:cxn>
                  <a:cxn ang="0">
                    <a:pos x="9" y="55"/>
                  </a:cxn>
                  <a:cxn ang="0">
                    <a:pos x="11" y="42"/>
                  </a:cxn>
                  <a:cxn ang="0">
                    <a:pos x="14" y="30"/>
                  </a:cxn>
                  <a:cxn ang="0">
                    <a:pos x="22" y="6"/>
                  </a:cxn>
                  <a:cxn ang="0">
                    <a:pos x="22" y="6"/>
                  </a:cxn>
                  <a:cxn ang="0">
                    <a:pos x="22" y="4"/>
                  </a:cxn>
                  <a:cxn ang="0">
                    <a:pos x="21" y="2"/>
                  </a:cxn>
                  <a:cxn ang="0">
                    <a:pos x="20" y="1"/>
                  </a:cxn>
                  <a:cxn ang="0">
                    <a:pos x="19" y="0"/>
                  </a:cxn>
                  <a:cxn ang="0">
                    <a:pos x="17" y="0"/>
                  </a:cxn>
                  <a:cxn ang="0">
                    <a:pos x="15" y="0"/>
                  </a:cxn>
                  <a:cxn ang="0">
                    <a:pos x="14" y="1"/>
                  </a:cxn>
                  <a:cxn ang="0">
                    <a:pos x="13" y="3"/>
                  </a:cxn>
                  <a:cxn ang="0">
                    <a:pos x="13" y="3"/>
                  </a:cxn>
                </a:cxnLst>
                <a:rect l="0" t="0" r="r" b="b"/>
                <a:pathLst>
                  <a:path w="22" h="60">
                    <a:moveTo>
                      <a:pt x="13" y="3"/>
                    </a:moveTo>
                    <a:lnTo>
                      <a:pt x="13" y="3"/>
                    </a:lnTo>
                    <a:lnTo>
                      <a:pt x="5" y="29"/>
                    </a:lnTo>
                    <a:lnTo>
                      <a:pt x="2" y="41"/>
                    </a:lnTo>
                    <a:lnTo>
                      <a:pt x="0" y="55"/>
                    </a:lnTo>
                    <a:lnTo>
                      <a:pt x="0" y="55"/>
                    </a:lnTo>
                    <a:lnTo>
                      <a:pt x="1" y="57"/>
                    </a:lnTo>
                    <a:lnTo>
                      <a:pt x="2" y="59"/>
                    </a:lnTo>
                    <a:lnTo>
                      <a:pt x="3" y="59"/>
                    </a:lnTo>
                    <a:lnTo>
                      <a:pt x="5" y="60"/>
                    </a:lnTo>
                    <a:lnTo>
                      <a:pt x="6" y="59"/>
                    </a:lnTo>
                    <a:lnTo>
                      <a:pt x="8" y="59"/>
                    </a:lnTo>
                    <a:lnTo>
                      <a:pt x="9" y="57"/>
                    </a:lnTo>
                    <a:lnTo>
                      <a:pt x="9" y="55"/>
                    </a:lnTo>
                    <a:lnTo>
                      <a:pt x="9" y="55"/>
                    </a:lnTo>
                    <a:lnTo>
                      <a:pt x="11" y="42"/>
                    </a:lnTo>
                    <a:lnTo>
                      <a:pt x="14" y="30"/>
                    </a:lnTo>
                    <a:lnTo>
                      <a:pt x="22" y="6"/>
                    </a:lnTo>
                    <a:lnTo>
                      <a:pt x="22" y="6"/>
                    </a:lnTo>
                    <a:lnTo>
                      <a:pt x="22" y="4"/>
                    </a:lnTo>
                    <a:lnTo>
                      <a:pt x="21" y="2"/>
                    </a:lnTo>
                    <a:lnTo>
                      <a:pt x="20" y="1"/>
                    </a:lnTo>
                    <a:lnTo>
                      <a:pt x="19" y="0"/>
                    </a:lnTo>
                    <a:lnTo>
                      <a:pt x="17" y="0"/>
                    </a:lnTo>
                    <a:lnTo>
                      <a:pt x="15" y="0"/>
                    </a:lnTo>
                    <a:lnTo>
                      <a:pt x="14" y="1"/>
                    </a:lnTo>
                    <a:lnTo>
                      <a:pt x="13" y="3"/>
                    </a:lnTo>
                    <a:lnTo>
                      <a:pt x="13"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4" name="Freeform 862"/>
              <p:cNvSpPr/>
              <p:nvPr/>
            </p:nvSpPr>
            <p:spPr bwMode="auto">
              <a:xfrm>
                <a:off x="2322513" y="1298575"/>
                <a:ext cx="19050" cy="47625"/>
              </a:xfrm>
              <a:custGeom>
                <a:avLst/>
                <a:gdLst/>
                <a:ahLst/>
                <a:cxnLst>
                  <a:cxn ang="0">
                    <a:pos x="24" y="4"/>
                  </a:cxn>
                  <a:cxn ang="0">
                    <a:pos x="24" y="4"/>
                  </a:cxn>
                  <a:cxn ang="0">
                    <a:pos x="23" y="16"/>
                  </a:cxn>
                  <a:cxn ang="0">
                    <a:pos x="20" y="26"/>
                  </a:cxn>
                  <a:cxn ang="0">
                    <a:pos x="16" y="35"/>
                  </a:cxn>
                  <a:cxn ang="0">
                    <a:pos x="12" y="46"/>
                  </a:cxn>
                  <a:cxn ang="0">
                    <a:pos x="7" y="55"/>
                  </a:cxn>
                  <a:cxn ang="0">
                    <a:pos x="4" y="65"/>
                  </a:cxn>
                  <a:cxn ang="0">
                    <a:pos x="1" y="76"/>
                  </a:cxn>
                  <a:cxn ang="0">
                    <a:pos x="0" y="87"/>
                  </a:cxn>
                  <a:cxn ang="0">
                    <a:pos x="0" y="87"/>
                  </a:cxn>
                  <a:cxn ang="0">
                    <a:pos x="0" y="89"/>
                  </a:cxn>
                  <a:cxn ang="0">
                    <a:pos x="1" y="90"/>
                  </a:cxn>
                  <a:cxn ang="0">
                    <a:pos x="2" y="91"/>
                  </a:cxn>
                  <a:cxn ang="0">
                    <a:pos x="4" y="91"/>
                  </a:cxn>
                  <a:cxn ang="0">
                    <a:pos x="6" y="91"/>
                  </a:cxn>
                  <a:cxn ang="0">
                    <a:pos x="7" y="90"/>
                  </a:cxn>
                  <a:cxn ang="0">
                    <a:pos x="8" y="89"/>
                  </a:cxn>
                  <a:cxn ang="0">
                    <a:pos x="9" y="87"/>
                  </a:cxn>
                  <a:cxn ang="0">
                    <a:pos x="9" y="87"/>
                  </a:cxn>
                  <a:cxn ang="0">
                    <a:pos x="10" y="76"/>
                  </a:cxn>
                  <a:cxn ang="0">
                    <a:pos x="13" y="65"/>
                  </a:cxn>
                  <a:cxn ang="0">
                    <a:pos x="17" y="55"/>
                  </a:cxn>
                  <a:cxn ang="0">
                    <a:pos x="21" y="46"/>
                  </a:cxn>
                  <a:cxn ang="0">
                    <a:pos x="25" y="35"/>
                  </a:cxn>
                  <a:cxn ang="0">
                    <a:pos x="30" y="26"/>
                  </a:cxn>
                  <a:cxn ang="0">
                    <a:pos x="33" y="16"/>
                  </a:cxn>
                  <a:cxn ang="0">
                    <a:pos x="34" y="4"/>
                  </a:cxn>
                  <a:cxn ang="0">
                    <a:pos x="34" y="4"/>
                  </a:cxn>
                  <a:cxn ang="0">
                    <a:pos x="34" y="2"/>
                  </a:cxn>
                  <a:cxn ang="0">
                    <a:pos x="33" y="1"/>
                  </a:cxn>
                  <a:cxn ang="0">
                    <a:pos x="32" y="0"/>
                  </a:cxn>
                  <a:cxn ang="0">
                    <a:pos x="30" y="0"/>
                  </a:cxn>
                  <a:cxn ang="0">
                    <a:pos x="27" y="0"/>
                  </a:cxn>
                  <a:cxn ang="0">
                    <a:pos x="26" y="1"/>
                  </a:cxn>
                  <a:cxn ang="0">
                    <a:pos x="25" y="2"/>
                  </a:cxn>
                  <a:cxn ang="0">
                    <a:pos x="24" y="4"/>
                  </a:cxn>
                  <a:cxn ang="0">
                    <a:pos x="24" y="4"/>
                  </a:cxn>
                </a:cxnLst>
                <a:rect l="0" t="0" r="r" b="b"/>
                <a:pathLst>
                  <a:path w="34" h="91">
                    <a:moveTo>
                      <a:pt x="24" y="4"/>
                    </a:moveTo>
                    <a:lnTo>
                      <a:pt x="24" y="4"/>
                    </a:lnTo>
                    <a:lnTo>
                      <a:pt x="23" y="16"/>
                    </a:lnTo>
                    <a:lnTo>
                      <a:pt x="20" y="26"/>
                    </a:lnTo>
                    <a:lnTo>
                      <a:pt x="16" y="35"/>
                    </a:lnTo>
                    <a:lnTo>
                      <a:pt x="12" y="46"/>
                    </a:lnTo>
                    <a:lnTo>
                      <a:pt x="7" y="55"/>
                    </a:lnTo>
                    <a:lnTo>
                      <a:pt x="4" y="65"/>
                    </a:lnTo>
                    <a:lnTo>
                      <a:pt x="1" y="76"/>
                    </a:lnTo>
                    <a:lnTo>
                      <a:pt x="0" y="87"/>
                    </a:lnTo>
                    <a:lnTo>
                      <a:pt x="0" y="87"/>
                    </a:lnTo>
                    <a:lnTo>
                      <a:pt x="0" y="89"/>
                    </a:lnTo>
                    <a:lnTo>
                      <a:pt x="1" y="90"/>
                    </a:lnTo>
                    <a:lnTo>
                      <a:pt x="2" y="91"/>
                    </a:lnTo>
                    <a:lnTo>
                      <a:pt x="4" y="91"/>
                    </a:lnTo>
                    <a:lnTo>
                      <a:pt x="6" y="91"/>
                    </a:lnTo>
                    <a:lnTo>
                      <a:pt x="7" y="90"/>
                    </a:lnTo>
                    <a:lnTo>
                      <a:pt x="8" y="89"/>
                    </a:lnTo>
                    <a:lnTo>
                      <a:pt x="9" y="87"/>
                    </a:lnTo>
                    <a:lnTo>
                      <a:pt x="9" y="87"/>
                    </a:lnTo>
                    <a:lnTo>
                      <a:pt x="10" y="76"/>
                    </a:lnTo>
                    <a:lnTo>
                      <a:pt x="13" y="65"/>
                    </a:lnTo>
                    <a:lnTo>
                      <a:pt x="17" y="55"/>
                    </a:lnTo>
                    <a:lnTo>
                      <a:pt x="21" y="46"/>
                    </a:lnTo>
                    <a:lnTo>
                      <a:pt x="25" y="35"/>
                    </a:lnTo>
                    <a:lnTo>
                      <a:pt x="30" y="26"/>
                    </a:lnTo>
                    <a:lnTo>
                      <a:pt x="33" y="16"/>
                    </a:lnTo>
                    <a:lnTo>
                      <a:pt x="34" y="4"/>
                    </a:lnTo>
                    <a:lnTo>
                      <a:pt x="34" y="4"/>
                    </a:lnTo>
                    <a:lnTo>
                      <a:pt x="34" y="2"/>
                    </a:lnTo>
                    <a:lnTo>
                      <a:pt x="33" y="1"/>
                    </a:lnTo>
                    <a:lnTo>
                      <a:pt x="32" y="0"/>
                    </a:lnTo>
                    <a:lnTo>
                      <a:pt x="30" y="0"/>
                    </a:lnTo>
                    <a:lnTo>
                      <a:pt x="27" y="0"/>
                    </a:lnTo>
                    <a:lnTo>
                      <a:pt x="26" y="1"/>
                    </a:lnTo>
                    <a:lnTo>
                      <a:pt x="25" y="2"/>
                    </a:lnTo>
                    <a:lnTo>
                      <a:pt x="24" y="4"/>
                    </a:lnTo>
                    <a:lnTo>
                      <a:pt x="24"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5" name="Freeform 863"/>
              <p:cNvSpPr/>
              <p:nvPr/>
            </p:nvSpPr>
            <p:spPr bwMode="auto">
              <a:xfrm>
                <a:off x="2355850" y="1304925"/>
                <a:ext cx="22225" cy="34925"/>
              </a:xfrm>
              <a:custGeom>
                <a:avLst/>
                <a:gdLst/>
                <a:ahLst/>
                <a:cxnLst>
                  <a:cxn ang="0">
                    <a:pos x="32" y="2"/>
                  </a:cxn>
                  <a:cxn ang="0">
                    <a:pos x="32" y="2"/>
                  </a:cxn>
                  <a:cxn ang="0">
                    <a:pos x="21" y="16"/>
                  </a:cxn>
                  <a:cxn ang="0">
                    <a:pos x="11" y="30"/>
                  </a:cxn>
                  <a:cxn ang="0">
                    <a:pos x="7" y="37"/>
                  </a:cxn>
                  <a:cxn ang="0">
                    <a:pos x="4" y="45"/>
                  </a:cxn>
                  <a:cxn ang="0">
                    <a:pos x="1" y="52"/>
                  </a:cxn>
                  <a:cxn ang="0">
                    <a:pos x="0" y="62"/>
                  </a:cxn>
                  <a:cxn ang="0">
                    <a:pos x="0" y="62"/>
                  </a:cxn>
                  <a:cxn ang="0">
                    <a:pos x="0" y="64"/>
                  </a:cxn>
                  <a:cxn ang="0">
                    <a:pos x="1" y="65"/>
                  </a:cxn>
                  <a:cxn ang="0">
                    <a:pos x="3" y="66"/>
                  </a:cxn>
                  <a:cxn ang="0">
                    <a:pos x="4" y="66"/>
                  </a:cxn>
                  <a:cxn ang="0">
                    <a:pos x="6" y="66"/>
                  </a:cxn>
                  <a:cxn ang="0">
                    <a:pos x="7" y="65"/>
                  </a:cxn>
                  <a:cxn ang="0">
                    <a:pos x="9" y="64"/>
                  </a:cxn>
                  <a:cxn ang="0">
                    <a:pos x="9" y="62"/>
                  </a:cxn>
                  <a:cxn ang="0">
                    <a:pos x="9" y="62"/>
                  </a:cxn>
                  <a:cxn ang="0">
                    <a:pos x="10" y="53"/>
                  </a:cxn>
                  <a:cxn ang="0">
                    <a:pos x="13" y="46"/>
                  </a:cxn>
                  <a:cxn ang="0">
                    <a:pos x="16" y="39"/>
                  </a:cxn>
                  <a:cxn ang="0">
                    <a:pos x="20" y="33"/>
                  </a:cxn>
                  <a:cxn ang="0">
                    <a:pos x="31" y="19"/>
                  </a:cxn>
                  <a:cxn ang="0">
                    <a:pos x="40" y="7"/>
                  </a:cxn>
                  <a:cxn ang="0">
                    <a:pos x="40" y="7"/>
                  </a:cxn>
                  <a:cxn ang="0">
                    <a:pos x="41" y="5"/>
                  </a:cxn>
                  <a:cxn ang="0">
                    <a:pos x="41" y="3"/>
                  </a:cxn>
                  <a:cxn ang="0">
                    <a:pos x="40" y="2"/>
                  </a:cxn>
                  <a:cxn ang="0">
                    <a:pos x="39" y="1"/>
                  </a:cxn>
                  <a:cxn ang="0">
                    <a:pos x="37" y="0"/>
                  </a:cxn>
                  <a:cxn ang="0">
                    <a:pos x="35" y="0"/>
                  </a:cxn>
                  <a:cxn ang="0">
                    <a:pos x="34" y="1"/>
                  </a:cxn>
                  <a:cxn ang="0">
                    <a:pos x="32" y="2"/>
                  </a:cxn>
                  <a:cxn ang="0">
                    <a:pos x="32" y="2"/>
                  </a:cxn>
                </a:cxnLst>
                <a:rect l="0" t="0" r="r" b="b"/>
                <a:pathLst>
                  <a:path w="41" h="66">
                    <a:moveTo>
                      <a:pt x="32" y="2"/>
                    </a:moveTo>
                    <a:lnTo>
                      <a:pt x="32" y="2"/>
                    </a:lnTo>
                    <a:lnTo>
                      <a:pt x="21" y="16"/>
                    </a:lnTo>
                    <a:lnTo>
                      <a:pt x="11" y="30"/>
                    </a:lnTo>
                    <a:lnTo>
                      <a:pt x="7" y="37"/>
                    </a:lnTo>
                    <a:lnTo>
                      <a:pt x="4" y="45"/>
                    </a:lnTo>
                    <a:lnTo>
                      <a:pt x="1" y="52"/>
                    </a:lnTo>
                    <a:lnTo>
                      <a:pt x="0" y="62"/>
                    </a:lnTo>
                    <a:lnTo>
                      <a:pt x="0" y="62"/>
                    </a:lnTo>
                    <a:lnTo>
                      <a:pt x="0" y="64"/>
                    </a:lnTo>
                    <a:lnTo>
                      <a:pt x="1" y="65"/>
                    </a:lnTo>
                    <a:lnTo>
                      <a:pt x="3" y="66"/>
                    </a:lnTo>
                    <a:lnTo>
                      <a:pt x="4" y="66"/>
                    </a:lnTo>
                    <a:lnTo>
                      <a:pt x="6" y="66"/>
                    </a:lnTo>
                    <a:lnTo>
                      <a:pt x="7" y="65"/>
                    </a:lnTo>
                    <a:lnTo>
                      <a:pt x="9" y="64"/>
                    </a:lnTo>
                    <a:lnTo>
                      <a:pt x="9" y="62"/>
                    </a:lnTo>
                    <a:lnTo>
                      <a:pt x="9" y="62"/>
                    </a:lnTo>
                    <a:lnTo>
                      <a:pt x="10" y="53"/>
                    </a:lnTo>
                    <a:lnTo>
                      <a:pt x="13" y="46"/>
                    </a:lnTo>
                    <a:lnTo>
                      <a:pt x="16" y="39"/>
                    </a:lnTo>
                    <a:lnTo>
                      <a:pt x="20" y="33"/>
                    </a:lnTo>
                    <a:lnTo>
                      <a:pt x="31" y="19"/>
                    </a:lnTo>
                    <a:lnTo>
                      <a:pt x="40" y="7"/>
                    </a:lnTo>
                    <a:lnTo>
                      <a:pt x="40" y="7"/>
                    </a:lnTo>
                    <a:lnTo>
                      <a:pt x="41" y="5"/>
                    </a:lnTo>
                    <a:lnTo>
                      <a:pt x="41" y="3"/>
                    </a:lnTo>
                    <a:lnTo>
                      <a:pt x="40" y="2"/>
                    </a:lnTo>
                    <a:lnTo>
                      <a:pt x="39" y="1"/>
                    </a:lnTo>
                    <a:lnTo>
                      <a:pt x="37" y="0"/>
                    </a:lnTo>
                    <a:lnTo>
                      <a:pt x="35" y="0"/>
                    </a:lnTo>
                    <a:lnTo>
                      <a:pt x="34" y="1"/>
                    </a:lnTo>
                    <a:lnTo>
                      <a:pt x="32" y="2"/>
                    </a:lnTo>
                    <a:lnTo>
                      <a:pt x="32"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6" name="Freeform 864"/>
              <p:cNvSpPr/>
              <p:nvPr/>
            </p:nvSpPr>
            <p:spPr bwMode="auto">
              <a:xfrm>
                <a:off x="2382838" y="1314450"/>
                <a:ext cx="22225" cy="42863"/>
              </a:xfrm>
              <a:custGeom>
                <a:avLst/>
                <a:gdLst/>
                <a:ahLst/>
                <a:cxnLst>
                  <a:cxn ang="0">
                    <a:pos x="40" y="4"/>
                  </a:cxn>
                  <a:cxn ang="0">
                    <a:pos x="40" y="4"/>
                  </a:cxn>
                  <a:cxn ang="0">
                    <a:pos x="40" y="2"/>
                  </a:cxn>
                  <a:cxn ang="0">
                    <a:pos x="39" y="1"/>
                  </a:cxn>
                  <a:cxn ang="0">
                    <a:pos x="37" y="0"/>
                  </a:cxn>
                  <a:cxn ang="0">
                    <a:pos x="35" y="1"/>
                  </a:cxn>
                  <a:cxn ang="0">
                    <a:pos x="32" y="3"/>
                  </a:cxn>
                  <a:cxn ang="0">
                    <a:pos x="32" y="4"/>
                  </a:cxn>
                  <a:cxn ang="0">
                    <a:pos x="32" y="6"/>
                  </a:cxn>
                  <a:cxn ang="0">
                    <a:pos x="32" y="6"/>
                  </a:cxn>
                  <a:cxn ang="0">
                    <a:pos x="32" y="12"/>
                  </a:cxn>
                  <a:cxn ang="0">
                    <a:pos x="31" y="18"/>
                  </a:cxn>
                  <a:cxn ang="0">
                    <a:pos x="29" y="22"/>
                  </a:cxn>
                  <a:cxn ang="0">
                    <a:pos x="27" y="27"/>
                  </a:cxn>
                  <a:cxn ang="0">
                    <a:pos x="20" y="36"/>
                  </a:cxn>
                  <a:cxn ang="0">
                    <a:pos x="14" y="45"/>
                  </a:cxn>
                  <a:cxn ang="0">
                    <a:pos x="14" y="45"/>
                  </a:cxn>
                  <a:cxn ang="0">
                    <a:pos x="8" y="52"/>
                  </a:cxn>
                  <a:cxn ang="0">
                    <a:pos x="4" y="59"/>
                  </a:cxn>
                  <a:cxn ang="0">
                    <a:pos x="1" y="66"/>
                  </a:cxn>
                  <a:cxn ang="0">
                    <a:pos x="0" y="75"/>
                  </a:cxn>
                  <a:cxn ang="0">
                    <a:pos x="0" y="75"/>
                  </a:cxn>
                  <a:cxn ang="0">
                    <a:pos x="0" y="77"/>
                  </a:cxn>
                  <a:cxn ang="0">
                    <a:pos x="1" y="79"/>
                  </a:cxn>
                  <a:cxn ang="0">
                    <a:pos x="3" y="79"/>
                  </a:cxn>
                  <a:cxn ang="0">
                    <a:pos x="4" y="80"/>
                  </a:cxn>
                  <a:cxn ang="0">
                    <a:pos x="6" y="79"/>
                  </a:cxn>
                  <a:cxn ang="0">
                    <a:pos x="7" y="79"/>
                  </a:cxn>
                  <a:cxn ang="0">
                    <a:pos x="9" y="77"/>
                  </a:cxn>
                  <a:cxn ang="0">
                    <a:pos x="9" y="75"/>
                  </a:cxn>
                  <a:cxn ang="0">
                    <a:pos x="9" y="75"/>
                  </a:cxn>
                  <a:cxn ang="0">
                    <a:pos x="11" y="69"/>
                  </a:cxn>
                  <a:cxn ang="0">
                    <a:pos x="12" y="65"/>
                  </a:cxn>
                  <a:cxn ang="0">
                    <a:pos x="16" y="56"/>
                  </a:cxn>
                  <a:cxn ang="0">
                    <a:pos x="22" y="49"/>
                  </a:cxn>
                  <a:cxn ang="0">
                    <a:pos x="28" y="41"/>
                  </a:cxn>
                  <a:cxn ang="0">
                    <a:pos x="34" y="32"/>
                  </a:cxn>
                  <a:cxn ang="0">
                    <a:pos x="38" y="24"/>
                  </a:cxn>
                  <a:cxn ang="0">
                    <a:pos x="40" y="20"/>
                  </a:cxn>
                  <a:cxn ang="0">
                    <a:pos x="42" y="15"/>
                  </a:cxn>
                  <a:cxn ang="0">
                    <a:pos x="42" y="10"/>
                  </a:cxn>
                  <a:cxn ang="0">
                    <a:pos x="40" y="4"/>
                  </a:cxn>
                  <a:cxn ang="0">
                    <a:pos x="40" y="4"/>
                  </a:cxn>
                </a:cxnLst>
                <a:rect l="0" t="0" r="r" b="b"/>
                <a:pathLst>
                  <a:path w="42" h="80">
                    <a:moveTo>
                      <a:pt x="40" y="4"/>
                    </a:moveTo>
                    <a:lnTo>
                      <a:pt x="40" y="4"/>
                    </a:lnTo>
                    <a:lnTo>
                      <a:pt x="40" y="2"/>
                    </a:lnTo>
                    <a:lnTo>
                      <a:pt x="39" y="1"/>
                    </a:lnTo>
                    <a:lnTo>
                      <a:pt x="37" y="0"/>
                    </a:lnTo>
                    <a:lnTo>
                      <a:pt x="35" y="1"/>
                    </a:lnTo>
                    <a:lnTo>
                      <a:pt x="32" y="3"/>
                    </a:lnTo>
                    <a:lnTo>
                      <a:pt x="32" y="4"/>
                    </a:lnTo>
                    <a:lnTo>
                      <a:pt x="32" y="6"/>
                    </a:lnTo>
                    <a:lnTo>
                      <a:pt x="32" y="6"/>
                    </a:lnTo>
                    <a:lnTo>
                      <a:pt x="32" y="12"/>
                    </a:lnTo>
                    <a:lnTo>
                      <a:pt x="31" y="18"/>
                    </a:lnTo>
                    <a:lnTo>
                      <a:pt x="29" y="22"/>
                    </a:lnTo>
                    <a:lnTo>
                      <a:pt x="27" y="27"/>
                    </a:lnTo>
                    <a:lnTo>
                      <a:pt x="20" y="36"/>
                    </a:lnTo>
                    <a:lnTo>
                      <a:pt x="14" y="45"/>
                    </a:lnTo>
                    <a:lnTo>
                      <a:pt x="14" y="45"/>
                    </a:lnTo>
                    <a:lnTo>
                      <a:pt x="8" y="52"/>
                    </a:lnTo>
                    <a:lnTo>
                      <a:pt x="4" y="59"/>
                    </a:lnTo>
                    <a:lnTo>
                      <a:pt x="1" y="66"/>
                    </a:lnTo>
                    <a:lnTo>
                      <a:pt x="0" y="75"/>
                    </a:lnTo>
                    <a:lnTo>
                      <a:pt x="0" y="75"/>
                    </a:lnTo>
                    <a:lnTo>
                      <a:pt x="0" y="77"/>
                    </a:lnTo>
                    <a:lnTo>
                      <a:pt x="1" y="79"/>
                    </a:lnTo>
                    <a:lnTo>
                      <a:pt x="3" y="79"/>
                    </a:lnTo>
                    <a:lnTo>
                      <a:pt x="4" y="80"/>
                    </a:lnTo>
                    <a:lnTo>
                      <a:pt x="6" y="79"/>
                    </a:lnTo>
                    <a:lnTo>
                      <a:pt x="7" y="79"/>
                    </a:lnTo>
                    <a:lnTo>
                      <a:pt x="9" y="77"/>
                    </a:lnTo>
                    <a:lnTo>
                      <a:pt x="9" y="75"/>
                    </a:lnTo>
                    <a:lnTo>
                      <a:pt x="9" y="75"/>
                    </a:lnTo>
                    <a:lnTo>
                      <a:pt x="11" y="69"/>
                    </a:lnTo>
                    <a:lnTo>
                      <a:pt x="12" y="65"/>
                    </a:lnTo>
                    <a:lnTo>
                      <a:pt x="16" y="56"/>
                    </a:lnTo>
                    <a:lnTo>
                      <a:pt x="22" y="49"/>
                    </a:lnTo>
                    <a:lnTo>
                      <a:pt x="28" y="41"/>
                    </a:lnTo>
                    <a:lnTo>
                      <a:pt x="34" y="32"/>
                    </a:lnTo>
                    <a:lnTo>
                      <a:pt x="38" y="24"/>
                    </a:lnTo>
                    <a:lnTo>
                      <a:pt x="40" y="20"/>
                    </a:lnTo>
                    <a:lnTo>
                      <a:pt x="42" y="15"/>
                    </a:lnTo>
                    <a:lnTo>
                      <a:pt x="42" y="10"/>
                    </a:lnTo>
                    <a:lnTo>
                      <a:pt x="40" y="4"/>
                    </a:lnTo>
                    <a:lnTo>
                      <a:pt x="40"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7" name="Freeform 865"/>
              <p:cNvSpPr>
                <a:spLocks noEditPoints="1"/>
              </p:cNvSpPr>
              <p:nvPr/>
            </p:nvSpPr>
            <p:spPr bwMode="auto">
              <a:xfrm>
                <a:off x="2159000" y="1141413"/>
                <a:ext cx="739775" cy="723900"/>
              </a:xfrm>
              <a:custGeom>
                <a:avLst/>
                <a:gdLst/>
                <a:ahLst/>
                <a:cxnLst>
                  <a:cxn ang="0">
                    <a:pos x="761" y="1352"/>
                  </a:cxn>
                  <a:cxn ang="0">
                    <a:pos x="683" y="1296"/>
                  </a:cxn>
                  <a:cxn ang="0">
                    <a:pos x="639" y="1242"/>
                  </a:cxn>
                  <a:cxn ang="0">
                    <a:pos x="406" y="1019"/>
                  </a:cxn>
                  <a:cxn ang="0">
                    <a:pos x="260" y="865"/>
                  </a:cxn>
                  <a:cxn ang="0">
                    <a:pos x="75" y="672"/>
                  </a:cxn>
                  <a:cxn ang="0">
                    <a:pos x="27" y="609"/>
                  </a:cxn>
                  <a:cxn ang="0">
                    <a:pos x="0" y="518"/>
                  </a:cxn>
                  <a:cxn ang="0">
                    <a:pos x="17" y="455"/>
                  </a:cxn>
                  <a:cxn ang="0">
                    <a:pos x="61" y="408"/>
                  </a:cxn>
                  <a:cxn ang="0">
                    <a:pos x="168" y="302"/>
                  </a:cxn>
                  <a:cxn ang="0">
                    <a:pos x="410" y="87"/>
                  </a:cxn>
                  <a:cxn ang="0">
                    <a:pos x="502" y="26"/>
                  </a:cxn>
                  <a:cxn ang="0">
                    <a:pos x="539" y="10"/>
                  </a:cxn>
                  <a:cxn ang="0">
                    <a:pos x="629" y="2"/>
                  </a:cxn>
                  <a:cxn ang="0">
                    <a:pos x="689" y="28"/>
                  </a:cxn>
                  <a:cxn ang="0">
                    <a:pos x="702" y="36"/>
                  </a:cxn>
                  <a:cxn ang="0">
                    <a:pos x="755" y="111"/>
                  </a:cxn>
                  <a:cxn ang="0">
                    <a:pos x="937" y="297"/>
                  </a:cxn>
                  <a:cxn ang="0">
                    <a:pos x="1223" y="573"/>
                  </a:cxn>
                  <a:cxn ang="0">
                    <a:pos x="1358" y="690"/>
                  </a:cxn>
                  <a:cxn ang="0">
                    <a:pos x="1386" y="724"/>
                  </a:cxn>
                  <a:cxn ang="0">
                    <a:pos x="1395" y="808"/>
                  </a:cxn>
                  <a:cxn ang="0">
                    <a:pos x="1359" y="882"/>
                  </a:cxn>
                  <a:cxn ang="0">
                    <a:pos x="1337" y="913"/>
                  </a:cxn>
                  <a:cxn ang="0">
                    <a:pos x="1217" y="1073"/>
                  </a:cxn>
                  <a:cxn ang="0">
                    <a:pos x="1134" y="1163"/>
                  </a:cxn>
                  <a:cxn ang="0">
                    <a:pos x="1026" y="1243"/>
                  </a:cxn>
                  <a:cxn ang="0">
                    <a:pos x="1018" y="1257"/>
                  </a:cxn>
                  <a:cxn ang="0">
                    <a:pos x="997" y="1285"/>
                  </a:cxn>
                  <a:cxn ang="0">
                    <a:pos x="980" y="1304"/>
                  </a:cxn>
                  <a:cxn ang="0">
                    <a:pos x="937" y="1331"/>
                  </a:cxn>
                  <a:cxn ang="0">
                    <a:pos x="850" y="1366"/>
                  </a:cxn>
                  <a:cxn ang="0">
                    <a:pos x="601" y="41"/>
                  </a:cxn>
                  <a:cxn ang="0">
                    <a:pos x="532" y="57"/>
                  </a:cxn>
                  <a:cxn ang="0">
                    <a:pos x="355" y="185"/>
                  </a:cxn>
                  <a:cxn ang="0">
                    <a:pos x="95" y="433"/>
                  </a:cxn>
                  <a:cxn ang="0">
                    <a:pos x="82" y="444"/>
                  </a:cxn>
                  <a:cxn ang="0">
                    <a:pos x="49" y="479"/>
                  </a:cxn>
                  <a:cxn ang="0">
                    <a:pos x="41" y="529"/>
                  </a:cxn>
                  <a:cxn ang="0">
                    <a:pos x="66" y="595"/>
                  </a:cxn>
                  <a:cxn ang="0">
                    <a:pos x="127" y="658"/>
                  </a:cxn>
                  <a:cxn ang="0">
                    <a:pos x="136" y="677"/>
                  </a:cxn>
                  <a:cxn ang="0">
                    <a:pos x="390" y="944"/>
                  </a:cxn>
                  <a:cxn ang="0">
                    <a:pos x="574" y="1119"/>
                  </a:cxn>
                  <a:cxn ang="0">
                    <a:pos x="714" y="1263"/>
                  </a:cxn>
                  <a:cxn ang="0">
                    <a:pos x="748" y="1294"/>
                  </a:cxn>
                  <a:cxn ang="0">
                    <a:pos x="829" y="1321"/>
                  </a:cxn>
                  <a:cxn ang="0">
                    <a:pos x="918" y="1290"/>
                  </a:cxn>
                  <a:cxn ang="0">
                    <a:pos x="991" y="1224"/>
                  </a:cxn>
                  <a:cxn ang="0">
                    <a:pos x="1081" y="1153"/>
                  </a:cxn>
                  <a:cxn ang="0">
                    <a:pos x="1195" y="1033"/>
                  </a:cxn>
                  <a:cxn ang="0">
                    <a:pos x="1286" y="908"/>
                  </a:cxn>
                  <a:cxn ang="0">
                    <a:pos x="1295" y="888"/>
                  </a:cxn>
                  <a:cxn ang="0">
                    <a:pos x="1336" y="843"/>
                  </a:cxn>
                  <a:cxn ang="0">
                    <a:pos x="1358" y="782"/>
                  </a:cxn>
                  <a:cxn ang="0">
                    <a:pos x="1344" y="735"/>
                  </a:cxn>
                  <a:cxn ang="0">
                    <a:pos x="1233" y="639"/>
                  </a:cxn>
                  <a:cxn ang="0">
                    <a:pos x="949" y="365"/>
                  </a:cxn>
                  <a:cxn ang="0">
                    <a:pos x="782" y="204"/>
                  </a:cxn>
                  <a:cxn ang="0">
                    <a:pos x="676" y="75"/>
                  </a:cxn>
                  <a:cxn ang="0">
                    <a:pos x="649" y="52"/>
                  </a:cxn>
                  <a:cxn ang="0">
                    <a:pos x="601" y="41"/>
                  </a:cxn>
                </a:cxnLst>
                <a:rect l="0" t="0" r="r" b="b"/>
                <a:pathLst>
                  <a:path w="1398" h="1368">
                    <a:moveTo>
                      <a:pt x="829" y="1368"/>
                    </a:moveTo>
                    <a:lnTo>
                      <a:pt x="829" y="1368"/>
                    </a:lnTo>
                    <a:lnTo>
                      <a:pt x="813" y="1367"/>
                    </a:lnTo>
                    <a:lnTo>
                      <a:pt x="796" y="1364"/>
                    </a:lnTo>
                    <a:lnTo>
                      <a:pt x="779" y="1359"/>
                    </a:lnTo>
                    <a:lnTo>
                      <a:pt x="761" y="1352"/>
                    </a:lnTo>
                    <a:lnTo>
                      <a:pt x="743" y="1343"/>
                    </a:lnTo>
                    <a:lnTo>
                      <a:pt x="726" y="1330"/>
                    </a:lnTo>
                    <a:lnTo>
                      <a:pt x="707" y="1317"/>
                    </a:lnTo>
                    <a:lnTo>
                      <a:pt x="688" y="1300"/>
                    </a:lnTo>
                    <a:lnTo>
                      <a:pt x="688" y="1300"/>
                    </a:lnTo>
                    <a:lnTo>
                      <a:pt x="683" y="1296"/>
                    </a:lnTo>
                    <a:lnTo>
                      <a:pt x="681" y="1291"/>
                    </a:lnTo>
                    <a:lnTo>
                      <a:pt x="681" y="1288"/>
                    </a:lnTo>
                    <a:lnTo>
                      <a:pt x="679" y="1286"/>
                    </a:lnTo>
                    <a:lnTo>
                      <a:pt x="679" y="1286"/>
                    </a:lnTo>
                    <a:lnTo>
                      <a:pt x="659" y="1264"/>
                    </a:lnTo>
                    <a:lnTo>
                      <a:pt x="639" y="1242"/>
                    </a:lnTo>
                    <a:lnTo>
                      <a:pt x="597" y="1201"/>
                    </a:lnTo>
                    <a:lnTo>
                      <a:pt x="554" y="1161"/>
                    </a:lnTo>
                    <a:lnTo>
                      <a:pt x="512" y="1122"/>
                    </a:lnTo>
                    <a:lnTo>
                      <a:pt x="512" y="1122"/>
                    </a:lnTo>
                    <a:lnTo>
                      <a:pt x="441" y="1054"/>
                    </a:lnTo>
                    <a:lnTo>
                      <a:pt x="406" y="1019"/>
                    </a:lnTo>
                    <a:lnTo>
                      <a:pt x="372" y="984"/>
                    </a:lnTo>
                    <a:lnTo>
                      <a:pt x="372" y="984"/>
                    </a:lnTo>
                    <a:lnTo>
                      <a:pt x="322" y="930"/>
                    </a:lnTo>
                    <a:lnTo>
                      <a:pt x="318" y="926"/>
                    </a:lnTo>
                    <a:lnTo>
                      <a:pt x="318" y="926"/>
                    </a:lnTo>
                    <a:lnTo>
                      <a:pt x="260" y="865"/>
                    </a:lnTo>
                    <a:lnTo>
                      <a:pt x="201" y="803"/>
                    </a:lnTo>
                    <a:lnTo>
                      <a:pt x="142" y="742"/>
                    </a:lnTo>
                    <a:lnTo>
                      <a:pt x="81" y="683"/>
                    </a:lnTo>
                    <a:lnTo>
                      <a:pt x="81" y="683"/>
                    </a:lnTo>
                    <a:lnTo>
                      <a:pt x="77" y="677"/>
                    </a:lnTo>
                    <a:lnTo>
                      <a:pt x="75" y="672"/>
                    </a:lnTo>
                    <a:lnTo>
                      <a:pt x="74" y="669"/>
                    </a:lnTo>
                    <a:lnTo>
                      <a:pt x="72" y="666"/>
                    </a:lnTo>
                    <a:lnTo>
                      <a:pt x="72" y="666"/>
                    </a:lnTo>
                    <a:lnTo>
                      <a:pt x="54" y="647"/>
                    </a:lnTo>
                    <a:lnTo>
                      <a:pt x="40" y="629"/>
                    </a:lnTo>
                    <a:lnTo>
                      <a:pt x="27" y="609"/>
                    </a:lnTo>
                    <a:lnTo>
                      <a:pt x="16" y="589"/>
                    </a:lnTo>
                    <a:lnTo>
                      <a:pt x="9" y="569"/>
                    </a:lnTo>
                    <a:lnTo>
                      <a:pt x="3" y="548"/>
                    </a:lnTo>
                    <a:lnTo>
                      <a:pt x="2" y="538"/>
                    </a:lnTo>
                    <a:lnTo>
                      <a:pt x="1" y="528"/>
                    </a:lnTo>
                    <a:lnTo>
                      <a:pt x="0" y="518"/>
                    </a:lnTo>
                    <a:lnTo>
                      <a:pt x="1" y="508"/>
                    </a:lnTo>
                    <a:lnTo>
                      <a:pt x="1" y="508"/>
                    </a:lnTo>
                    <a:lnTo>
                      <a:pt x="2" y="495"/>
                    </a:lnTo>
                    <a:lnTo>
                      <a:pt x="6" y="480"/>
                    </a:lnTo>
                    <a:lnTo>
                      <a:pt x="10" y="468"/>
                    </a:lnTo>
                    <a:lnTo>
                      <a:pt x="17" y="455"/>
                    </a:lnTo>
                    <a:lnTo>
                      <a:pt x="24" y="443"/>
                    </a:lnTo>
                    <a:lnTo>
                      <a:pt x="34" y="432"/>
                    </a:lnTo>
                    <a:lnTo>
                      <a:pt x="45" y="421"/>
                    </a:lnTo>
                    <a:lnTo>
                      <a:pt x="58" y="411"/>
                    </a:lnTo>
                    <a:lnTo>
                      <a:pt x="60" y="410"/>
                    </a:lnTo>
                    <a:lnTo>
                      <a:pt x="61" y="408"/>
                    </a:lnTo>
                    <a:lnTo>
                      <a:pt x="61" y="408"/>
                    </a:lnTo>
                    <a:lnTo>
                      <a:pt x="65" y="403"/>
                    </a:lnTo>
                    <a:lnTo>
                      <a:pt x="65" y="403"/>
                    </a:lnTo>
                    <a:lnTo>
                      <a:pt x="116" y="353"/>
                    </a:lnTo>
                    <a:lnTo>
                      <a:pt x="168" y="303"/>
                    </a:lnTo>
                    <a:lnTo>
                      <a:pt x="168" y="302"/>
                    </a:lnTo>
                    <a:lnTo>
                      <a:pt x="168" y="302"/>
                    </a:lnTo>
                    <a:lnTo>
                      <a:pt x="246" y="228"/>
                    </a:lnTo>
                    <a:lnTo>
                      <a:pt x="286" y="191"/>
                    </a:lnTo>
                    <a:lnTo>
                      <a:pt x="326" y="155"/>
                    </a:lnTo>
                    <a:lnTo>
                      <a:pt x="367" y="120"/>
                    </a:lnTo>
                    <a:lnTo>
                      <a:pt x="410" y="87"/>
                    </a:lnTo>
                    <a:lnTo>
                      <a:pt x="432" y="71"/>
                    </a:lnTo>
                    <a:lnTo>
                      <a:pt x="454" y="56"/>
                    </a:lnTo>
                    <a:lnTo>
                      <a:pt x="477" y="40"/>
                    </a:lnTo>
                    <a:lnTo>
                      <a:pt x="500" y="27"/>
                    </a:lnTo>
                    <a:lnTo>
                      <a:pt x="501" y="26"/>
                    </a:lnTo>
                    <a:lnTo>
                      <a:pt x="502" y="26"/>
                    </a:lnTo>
                    <a:lnTo>
                      <a:pt x="502" y="26"/>
                    </a:lnTo>
                    <a:lnTo>
                      <a:pt x="508" y="21"/>
                    </a:lnTo>
                    <a:lnTo>
                      <a:pt x="508" y="21"/>
                    </a:lnTo>
                    <a:lnTo>
                      <a:pt x="515" y="18"/>
                    </a:lnTo>
                    <a:lnTo>
                      <a:pt x="515" y="18"/>
                    </a:lnTo>
                    <a:lnTo>
                      <a:pt x="539" y="10"/>
                    </a:lnTo>
                    <a:lnTo>
                      <a:pt x="562" y="5"/>
                    </a:lnTo>
                    <a:lnTo>
                      <a:pt x="583" y="1"/>
                    </a:lnTo>
                    <a:lnTo>
                      <a:pt x="605" y="0"/>
                    </a:lnTo>
                    <a:lnTo>
                      <a:pt x="605" y="0"/>
                    </a:lnTo>
                    <a:lnTo>
                      <a:pt x="617" y="0"/>
                    </a:lnTo>
                    <a:lnTo>
                      <a:pt x="629" y="2"/>
                    </a:lnTo>
                    <a:lnTo>
                      <a:pt x="640" y="4"/>
                    </a:lnTo>
                    <a:lnTo>
                      <a:pt x="650" y="7"/>
                    </a:lnTo>
                    <a:lnTo>
                      <a:pt x="661" y="11"/>
                    </a:lnTo>
                    <a:lnTo>
                      <a:pt x="671" y="15"/>
                    </a:lnTo>
                    <a:lnTo>
                      <a:pt x="679" y="21"/>
                    </a:lnTo>
                    <a:lnTo>
                      <a:pt x="689" y="28"/>
                    </a:lnTo>
                    <a:lnTo>
                      <a:pt x="691" y="30"/>
                    </a:lnTo>
                    <a:lnTo>
                      <a:pt x="693" y="31"/>
                    </a:lnTo>
                    <a:lnTo>
                      <a:pt x="693" y="31"/>
                    </a:lnTo>
                    <a:lnTo>
                      <a:pt x="697" y="32"/>
                    </a:lnTo>
                    <a:lnTo>
                      <a:pt x="700" y="34"/>
                    </a:lnTo>
                    <a:lnTo>
                      <a:pt x="702" y="36"/>
                    </a:lnTo>
                    <a:lnTo>
                      <a:pt x="705" y="40"/>
                    </a:lnTo>
                    <a:lnTo>
                      <a:pt x="705" y="40"/>
                    </a:lnTo>
                    <a:lnTo>
                      <a:pt x="717" y="58"/>
                    </a:lnTo>
                    <a:lnTo>
                      <a:pt x="729" y="76"/>
                    </a:lnTo>
                    <a:lnTo>
                      <a:pt x="741" y="94"/>
                    </a:lnTo>
                    <a:lnTo>
                      <a:pt x="755" y="111"/>
                    </a:lnTo>
                    <a:lnTo>
                      <a:pt x="783" y="144"/>
                    </a:lnTo>
                    <a:lnTo>
                      <a:pt x="812" y="176"/>
                    </a:lnTo>
                    <a:lnTo>
                      <a:pt x="842" y="208"/>
                    </a:lnTo>
                    <a:lnTo>
                      <a:pt x="874" y="238"/>
                    </a:lnTo>
                    <a:lnTo>
                      <a:pt x="937" y="297"/>
                    </a:lnTo>
                    <a:lnTo>
                      <a:pt x="937" y="297"/>
                    </a:lnTo>
                    <a:lnTo>
                      <a:pt x="983" y="341"/>
                    </a:lnTo>
                    <a:lnTo>
                      <a:pt x="1030" y="385"/>
                    </a:lnTo>
                    <a:lnTo>
                      <a:pt x="1030" y="385"/>
                    </a:lnTo>
                    <a:lnTo>
                      <a:pt x="1103" y="458"/>
                    </a:lnTo>
                    <a:lnTo>
                      <a:pt x="1182" y="535"/>
                    </a:lnTo>
                    <a:lnTo>
                      <a:pt x="1223" y="573"/>
                    </a:lnTo>
                    <a:lnTo>
                      <a:pt x="1265" y="612"/>
                    </a:lnTo>
                    <a:lnTo>
                      <a:pt x="1307" y="650"/>
                    </a:lnTo>
                    <a:lnTo>
                      <a:pt x="1351" y="688"/>
                    </a:lnTo>
                    <a:lnTo>
                      <a:pt x="1354" y="690"/>
                    </a:lnTo>
                    <a:lnTo>
                      <a:pt x="1358" y="690"/>
                    </a:lnTo>
                    <a:lnTo>
                      <a:pt x="1358" y="690"/>
                    </a:lnTo>
                    <a:lnTo>
                      <a:pt x="1361" y="691"/>
                    </a:lnTo>
                    <a:lnTo>
                      <a:pt x="1363" y="692"/>
                    </a:lnTo>
                    <a:lnTo>
                      <a:pt x="1368" y="697"/>
                    </a:lnTo>
                    <a:lnTo>
                      <a:pt x="1368" y="697"/>
                    </a:lnTo>
                    <a:lnTo>
                      <a:pt x="1379" y="710"/>
                    </a:lnTo>
                    <a:lnTo>
                      <a:pt x="1386" y="724"/>
                    </a:lnTo>
                    <a:lnTo>
                      <a:pt x="1392" y="738"/>
                    </a:lnTo>
                    <a:lnTo>
                      <a:pt x="1395" y="752"/>
                    </a:lnTo>
                    <a:lnTo>
                      <a:pt x="1398" y="766"/>
                    </a:lnTo>
                    <a:lnTo>
                      <a:pt x="1398" y="780"/>
                    </a:lnTo>
                    <a:lnTo>
                      <a:pt x="1397" y="794"/>
                    </a:lnTo>
                    <a:lnTo>
                      <a:pt x="1395" y="808"/>
                    </a:lnTo>
                    <a:lnTo>
                      <a:pt x="1391" y="821"/>
                    </a:lnTo>
                    <a:lnTo>
                      <a:pt x="1387" y="833"/>
                    </a:lnTo>
                    <a:lnTo>
                      <a:pt x="1381" y="847"/>
                    </a:lnTo>
                    <a:lnTo>
                      <a:pt x="1375" y="859"/>
                    </a:lnTo>
                    <a:lnTo>
                      <a:pt x="1367" y="871"/>
                    </a:lnTo>
                    <a:lnTo>
                      <a:pt x="1359" y="882"/>
                    </a:lnTo>
                    <a:lnTo>
                      <a:pt x="1351" y="892"/>
                    </a:lnTo>
                    <a:lnTo>
                      <a:pt x="1341" y="902"/>
                    </a:lnTo>
                    <a:lnTo>
                      <a:pt x="1339" y="905"/>
                    </a:lnTo>
                    <a:lnTo>
                      <a:pt x="1338" y="909"/>
                    </a:lnTo>
                    <a:lnTo>
                      <a:pt x="1338" y="909"/>
                    </a:lnTo>
                    <a:lnTo>
                      <a:pt x="1337" y="913"/>
                    </a:lnTo>
                    <a:lnTo>
                      <a:pt x="1334" y="917"/>
                    </a:lnTo>
                    <a:lnTo>
                      <a:pt x="1334" y="917"/>
                    </a:lnTo>
                    <a:lnTo>
                      <a:pt x="1287" y="981"/>
                    </a:lnTo>
                    <a:lnTo>
                      <a:pt x="1287" y="981"/>
                    </a:lnTo>
                    <a:lnTo>
                      <a:pt x="1253" y="1028"/>
                    </a:lnTo>
                    <a:lnTo>
                      <a:pt x="1217" y="1073"/>
                    </a:lnTo>
                    <a:lnTo>
                      <a:pt x="1200" y="1095"/>
                    </a:lnTo>
                    <a:lnTo>
                      <a:pt x="1181" y="1115"/>
                    </a:lnTo>
                    <a:lnTo>
                      <a:pt x="1162" y="1136"/>
                    </a:lnTo>
                    <a:lnTo>
                      <a:pt x="1141" y="1156"/>
                    </a:lnTo>
                    <a:lnTo>
                      <a:pt x="1141" y="1156"/>
                    </a:lnTo>
                    <a:lnTo>
                      <a:pt x="1134" y="1163"/>
                    </a:lnTo>
                    <a:lnTo>
                      <a:pt x="1122" y="1171"/>
                    </a:lnTo>
                    <a:lnTo>
                      <a:pt x="1096" y="1191"/>
                    </a:lnTo>
                    <a:lnTo>
                      <a:pt x="1096" y="1191"/>
                    </a:lnTo>
                    <a:lnTo>
                      <a:pt x="1059" y="1217"/>
                    </a:lnTo>
                    <a:lnTo>
                      <a:pt x="1042" y="1231"/>
                    </a:lnTo>
                    <a:lnTo>
                      <a:pt x="1026" y="1243"/>
                    </a:lnTo>
                    <a:lnTo>
                      <a:pt x="1024" y="1246"/>
                    </a:lnTo>
                    <a:lnTo>
                      <a:pt x="1023" y="1249"/>
                    </a:lnTo>
                    <a:lnTo>
                      <a:pt x="1023" y="1249"/>
                    </a:lnTo>
                    <a:lnTo>
                      <a:pt x="1021" y="1253"/>
                    </a:lnTo>
                    <a:lnTo>
                      <a:pt x="1018" y="1257"/>
                    </a:lnTo>
                    <a:lnTo>
                      <a:pt x="1018" y="1257"/>
                    </a:lnTo>
                    <a:lnTo>
                      <a:pt x="1002" y="1275"/>
                    </a:lnTo>
                    <a:lnTo>
                      <a:pt x="999" y="1278"/>
                    </a:lnTo>
                    <a:lnTo>
                      <a:pt x="999" y="1281"/>
                    </a:lnTo>
                    <a:lnTo>
                      <a:pt x="999" y="1281"/>
                    </a:lnTo>
                    <a:lnTo>
                      <a:pt x="997" y="1285"/>
                    </a:lnTo>
                    <a:lnTo>
                      <a:pt x="997" y="1285"/>
                    </a:lnTo>
                    <a:lnTo>
                      <a:pt x="996" y="1290"/>
                    </a:lnTo>
                    <a:lnTo>
                      <a:pt x="994" y="1295"/>
                    </a:lnTo>
                    <a:lnTo>
                      <a:pt x="991" y="1298"/>
                    </a:lnTo>
                    <a:lnTo>
                      <a:pt x="988" y="1301"/>
                    </a:lnTo>
                    <a:lnTo>
                      <a:pt x="984" y="1303"/>
                    </a:lnTo>
                    <a:lnTo>
                      <a:pt x="980" y="1304"/>
                    </a:lnTo>
                    <a:lnTo>
                      <a:pt x="974" y="1305"/>
                    </a:lnTo>
                    <a:lnTo>
                      <a:pt x="969" y="1305"/>
                    </a:lnTo>
                    <a:lnTo>
                      <a:pt x="965" y="1309"/>
                    </a:lnTo>
                    <a:lnTo>
                      <a:pt x="965" y="1309"/>
                    </a:lnTo>
                    <a:lnTo>
                      <a:pt x="951" y="1321"/>
                    </a:lnTo>
                    <a:lnTo>
                      <a:pt x="937" y="1331"/>
                    </a:lnTo>
                    <a:lnTo>
                      <a:pt x="922" y="1341"/>
                    </a:lnTo>
                    <a:lnTo>
                      <a:pt x="908" y="1348"/>
                    </a:lnTo>
                    <a:lnTo>
                      <a:pt x="893" y="1355"/>
                    </a:lnTo>
                    <a:lnTo>
                      <a:pt x="879" y="1360"/>
                    </a:lnTo>
                    <a:lnTo>
                      <a:pt x="864" y="1364"/>
                    </a:lnTo>
                    <a:lnTo>
                      <a:pt x="850" y="1366"/>
                    </a:lnTo>
                    <a:lnTo>
                      <a:pt x="850" y="1366"/>
                    </a:lnTo>
                    <a:lnTo>
                      <a:pt x="839" y="1367"/>
                    </a:lnTo>
                    <a:lnTo>
                      <a:pt x="829" y="1368"/>
                    </a:lnTo>
                    <a:lnTo>
                      <a:pt x="829" y="1368"/>
                    </a:lnTo>
                    <a:close/>
                    <a:moveTo>
                      <a:pt x="601" y="41"/>
                    </a:moveTo>
                    <a:lnTo>
                      <a:pt x="601" y="41"/>
                    </a:lnTo>
                    <a:lnTo>
                      <a:pt x="591" y="41"/>
                    </a:lnTo>
                    <a:lnTo>
                      <a:pt x="581" y="42"/>
                    </a:lnTo>
                    <a:lnTo>
                      <a:pt x="563" y="46"/>
                    </a:lnTo>
                    <a:lnTo>
                      <a:pt x="545" y="51"/>
                    </a:lnTo>
                    <a:lnTo>
                      <a:pt x="532" y="57"/>
                    </a:lnTo>
                    <a:lnTo>
                      <a:pt x="532" y="57"/>
                    </a:lnTo>
                    <a:lnTo>
                      <a:pt x="508" y="71"/>
                    </a:lnTo>
                    <a:lnTo>
                      <a:pt x="485" y="86"/>
                    </a:lnTo>
                    <a:lnTo>
                      <a:pt x="462" y="101"/>
                    </a:lnTo>
                    <a:lnTo>
                      <a:pt x="440" y="117"/>
                    </a:lnTo>
                    <a:lnTo>
                      <a:pt x="396" y="150"/>
                    </a:lnTo>
                    <a:lnTo>
                      <a:pt x="355" y="185"/>
                    </a:lnTo>
                    <a:lnTo>
                      <a:pt x="315" y="221"/>
                    </a:lnTo>
                    <a:lnTo>
                      <a:pt x="275" y="258"/>
                    </a:lnTo>
                    <a:lnTo>
                      <a:pt x="198" y="332"/>
                    </a:lnTo>
                    <a:lnTo>
                      <a:pt x="198" y="332"/>
                    </a:lnTo>
                    <a:lnTo>
                      <a:pt x="147" y="383"/>
                    </a:lnTo>
                    <a:lnTo>
                      <a:pt x="95" y="433"/>
                    </a:lnTo>
                    <a:lnTo>
                      <a:pt x="95" y="433"/>
                    </a:lnTo>
                    <a:lnTo>
                      <a:pt x="90" y="436"/>
                    </a:lnTo>
                    <a:lnTo>
                      <a:pt x="86" y="438"/>
                    </a:lnTo>
                    <a:lnTo>
                      <a:pt x="84" y="441"/>
                    </a:lnTo>
                    <a:lnTo>
                      <a:pt x="84" y="441"/>
                    </a:lnTo>
                    <a:lnTo>
                      <a:pt x="82" y="444"/>
                    </a:lnTo>
                    <a:lnTo>
                      <a:pt x="78" y="447"/>
                    </a:lnTo>
                    <a:lnTo>
                      <a:pt x="78" y="447"/>
                    </a:lnTo>
                    <a:lnTo>
                      <a:pt x="69" y="454"/>
                    </a:lnTo>
                    <a:lnTo>
                      <a:pt x="62" y="463"/>
                    </a:lnTo>
                    <a:lnTo>
                      <a:pt x="55" y="471"/>
                    </a:lnTo>
                    <a:lnTo>
                      <a:pt x="49" y="479"/>
                    </a:lnTo>
                    <a:lnTo>
                      <a:pt x="45" y="488"/>
                    </a:lnTo>
                    <a:lnTo>
                      <a:pt x="42" y="498"/>
                    </a:lnTo>
                    <a:lnTo>
                      <a:pt x="41" y="508"/>
                    </a:lnTo>
                    <a:lnTo>
                      <a:pt x="40" y="519"/>
                    </a:lnTo>
                    <a:lnTo>
                      <a:pt x="40" y="519"/>
                    </a:lnTo>
                    <a:lnTo>
                      <a:pt x="41" y="529"/>
                    </a:lnTo>
                    <a:lnTo>
                      <a:pt x="42" y="538"/>
                    </a:lnTo>
                    <a:lnTo>
                      <a:pt x="44" y="548"/>
                    </a:lnTo>
                    <a:lnTo>
                      <a:pt x="47" y="558"/>
                    </a:lnTo>
                    <a:lnTo>
                      <a:pt x="51" y="567"/>
                    </a:lnTo>
                    <a:lnTo>
                      <a:pt x="55" y="576"/>
                    </a:lnTo>
                    <a:lnTo>
                      <a:pt x="66" y="595"/>
                    </a:lnTo>
                    <a:lnTo>
                      <a:pt x="78" y="612"/>
                    </a:lnTo>
                    <a:lnTo>
                      <a:pt x="93" y="629"/>
                    </a:lnTo>
                    <a:lnTo>
                      <a:pt x="107" y="642"/>
                    </a:lnTo>
                    <a:lnTo>
                      <a:pt x="123" y="655"/>
                    </a:lnTo>
                    <a:lnTo>
                      <a:pt x="123" y="655"/>
                    </a:lnTo>
                    <a:lnTo>
                      <a:pt x="127" y="658"/>
                    </a:lnTo>
                    <a:lnTo>
                      <a:pt x="129" y="662"/>
                    </a:lnTo>
                    <a:lnTo>
                      <a:pt x="131" y="666"/>
                    </a:lnTo>
                    <a:lnTo>
                      <a:pt x="132" y="670"/>
                    </a:lnTo>
                    <a:lnTo>
                      <a:pt x="133" y="674"/>
                    </a:lnTo>
                    <a:lnTo>
                      <a:pt x="136" y="677"/>
                    </a:lnTo>
                    <a:lnTo>
                      <a:pt x="136" y="677"/>
                    </a:lnTo>
                    <a:lnTo>
                      <a:pt x="172" y="715"/>
                    </a:lnTo>
                    <a:lnTo>
                      <a:pt x="207" y="752"/>
                    </a:lnTo>
                    <a:lnTo>
                      <a:pt x="278" y="825"/>
                    </a:lnTo>
                    <a:lnTo>
                      <a:pt x="278" y="825"/>
                    </a:lnTo>
                    <a:lnTo>
                      <a:pt x="352" y="905"/>
                    </a:lnTo>
                    <a:lnTo>
                      <a:pt x="390" y="944"/>
                    </a:lnTo>
                    <a:lnTo>
                      <a:pt x="428" y="982"/>
                    </a:lnTo>
                    <a:lnTo>
                      <a:pt x="428" y="982"/>
                    </a:lnTo>
                    <a:lnTo>
                      <a:pt x="478" y="1030"/>
                    </a:lnTo>
                    <a:lnTo>
                      <a:pt x="526" y="1075"/>
                    </a:lnTo>
                    <a:lnTo>
                      <a:pt x="526" y="1075"/>
                    </a:lnTo>
                    <a:lnTo>
                      <a:pt x="574" y="1119"/>
                    </a:lnTo>
                    <a:lnTo>
                      <a:pt x="622" y="1165"/>
                    </a:lnTo>
                    <a:lnTo>
                      <a:pt x="668" y="1211"/>
                    </a:lnTo>
                    <a:lnTo>
                      <a:pt x="690" y="1235"/>
                    </a:lnTo>
                    <a:lnTo>
                      <a:pt x="712" y="1259"/>
                    </a:lnTo>
                    <a:lnTo>
                      <a:pt x="712" y="1259"/>
                    </a:lnTo>
                    <a:lnTo>
                      <a:pt x="714" y="1263"/>
                    </a:lnTo>
                    <a:lnTo>
                      <a:pt x="717" y="1267"/>
                    </a:lnTo>
                    <a:lnTo>
                      <a:pt x="718" y="1271"/>
                    </a:lnTo>
                    <a:lnTo>
                      <a:pt x="721" y="1273"/>
                    </a:lnTo>
                    <a:lnTo>
                      <a:pt x="721" y="1273"/>
                    </a:lnTo>
                    <a:lnTo>
                      <a:pt x="734" y="1285"/>
                    </a:lnTo>
                    <a:lnTo>
                      <a:pt x="748" y="1294"/>
                    </a:lnTo>
                    <a:lnTo>
                      <a:pt x="761" y="1302"/>
                    </a:lnTo>
                    <a:lnTo>
                      <a:pt x="774" y="1310"/>
                    </a:lnTo>
                    <a:lnTo>
                      <a:pt x="789" y="1315"/>
                    </a:lnTo>
                    <a:lnTo>
                      <a:pt x="802" y="1318"/>
                    </a:lnTo>
                    <a:lnTo>
                      <a:pt x="816" y="1320"/>
                    </a:lnTo>
                    <a:lnTo>
                      <a:pt x="829" y="1321"/>
                    </a:lnTo>
                    <a:lnTo>
                      <a:pt x="829" y="1321"/>
                    </a:lnTo>
                    <a:lnTo>
                      <a:pt x="847" y="1320"/>
                    </a:lnTo>
                    <a:lnTo>
                      <a:pt x="864" y="1316"/>
                    </a:lnTo>
                    <a:lnTo>
                      <a:pt x="882" y="1310"/>
                    </a:lnTo>
                    <a:lnTo>
                      <a:pt x="899" y="1301"/>
                    </a:lnTo>
                    <a:lnTo>
                      <a:pt x="918" y="1290"/>
                    </a:lnTo>
                    <a:lnTo>
                      <a:pt x="937" y="1277"/>
                    </a:lnTo>
                    <a:lnTo>
                      <a:pt x="955" y="1260"/>
                    </a:lnTo>
                    <a:lnTo>
                      <a:pt x="975" y="1241"/>
                    </a:lnTo>
                    <a:lnTo>
                      <a:pt x="975" y="1241"/>
                    </a:lnTo>
                    <a:lnTo>
                      <a:pt x="983" y="1232"/>
                    </a:lnTo>
                    <a:lnTo>
                      <a:pt x="991" y="1224"/>
                    </a:lnTo>
                    <a:lnTo>
                      <a:pt x="1010" y="1207"/>
                    </a:lnTo>
                    <a:lnTo>
                      <a:pt x="1030" y="1192"/>
                    </a:lnTo>
                    <a:lnTo>
                      <a:pt x="1049" y="1176"/>
                    </a:lnTo>
                    <a:lnTo>
                      <a:pt x="1049" y="1176"/>
                    </a:lnTo>
                    <a:lnTo>
                      <a:pt x="1067" y="1164"/>
                    </a:lnTo>
                    <a:lnTo>
                      <a:pt x="1081" y="1153"/>
                    </a:lnTo>
                    <a:lnTo>
                      <a:pt x="1081" y="1153"/>
                    </a:lnTo>
                    <a:lnTo>
                      <a:pt x="1107" y="1130"/>
                    </a:lnTo>
                    <a:lnTo>
                      <a:pt x="1131" y="1107"/>
                    </a:lnTo>
                    <a:lnTo>
                      <a:pt x="1153" y="1083"/>
                    </a:lnTo>
                    <a:lnTo>
                      <a:pt x="1174" y="1059"/>
                    </a:lnTo>
                    <a:lnTo>
                      <a:pt x="1195" y="1033"/>
                    </a:lnTo>
                    <a:lnTo>
                      <a:pt x="1215" y="1007"/>
                    </a:lnTo>
                    <a:lnTo>
                      <a:pt x="1254" y="955"/>
                    </a:lnTo>
                    <a:lnTo>
                      <a:pt x="1254" y="955"/>
                    </a:lnTo>
                    <a:lnTo>
                      <a:pt x="1284" y="916"/>
                    </a:lnTo>
                    <a:lnTo>
                      <a:pt x="1286" y="912"/>
                    </a:lnTo>
                    <a:lnTo>
                      <a:pt x="1286" y="908"/>
                    </a:lnTo>
                    <a:lnTo>
                      <a:pt x="1286" y="908"/>
                    </a:lnTo>
                    <a:lnTo>
                      <a:pt x="1286" y="903"/>
                    </a:lnTo>
                    <a:lnTo>
                      <a:pt x="1288" y="897"/>
                    </a:lnTo>
                    <a:lnTo>
                      <a:pt x="1291" y="892"/>
                    </a:lnTo>
                    <a:lnTo>
                      <a:pt x="1295" y="888"/>
                    </a:lnTo>
                    <a:lnTo>
                      <a:pt x="1295" y="888"/>
                    </a:lnTo>
                    <a:lnTo>
                      <a:pt x="1302" y="883"/>
                    </a:lnTo>
                    <a:lnTo>
                      <a:pt x="1309" y="876"/>
                    </a:lnTo>
                    <a:lnTo>
                      <a:pt x="1317" y="868"/>
                    </a:lnTo>
                    <a:lnTo>
                      <a:pt x="1324" y="860"/>
                    </a:lnTo>
                    <a:lnTo>
                      <a:pt x="1330" y="852"/>
                    </a:lnTo>
                    <a:lnTo>
                      <a:pt x="1336" y="843"/>
                    </a:lnTo>
                    <a:lnTo>
                      <a:pt x="1341" y="833"/>
                    </a:lnTo>
                    <a:lnTo>
                      <a:pt x="1347" y="823"/>
                    </a:lnTo>
                    <a:lnTo>
                      <a:pt x="1351" y="813"/>
                    </a:lnTo>
                    <a:lnTo>
                      <a:pt x="1354" y="802"/>
                    </a:lnTo>
                    <a:lnTo>
                      <a:pt x="1356" y="792"/>
                    </a:lnTo>
                    <a:lnTo>
                      <a:pt x="1358" y="782"/>
                    </a:lnTo>
                    <a:lnTo>
                      <a:pt x="1357" y="771"/>
                    </a:lnTo>
                    <a:lnTo>
                      <a:pt x="1356" y="760"/>
                    </a:lnTo>
                    <a:lnTo>
                      <a:pt x="1353" y="751"/>
                    </a:lnTo>
                    <a:lnTo>
                      <a:pt x="1349" y="740"/>
                    </a:lnTo>
                    <a:lnTo>
                      <a:pt x="1347" y="737"/>
                    </a:lnTo>
                    <a:lnTo>
                      <a:pt x="1344" y="735"/>
                    </a:lnTo>
                    <a:lnTo>
                      <a:pt x="1344" y="735"/>
                    </a:lnTo>
                    <a:lnTo>
                      <a:pt x="1338" y="732"/>
                    </a:lnTo>
                    <a:lnTo>
                      <a:pt x="1338" y="732"/>
                    </a:lnTo>
                    <a:lnTo>
                      <a:pt x="1303" y="702"/>
                    </a:lnTo>
                    <a:lnTo>
                      <a:pt x="1268" y="671"/>
                    </a:lnTo>
                    <a:lnTo>
                      <a:pt x="1233" y="639"/>
                    </a:lnTo>
                    <a:lnTo>
                      <a:pt x="1199" y="607"/>
                    </a:lnTo>
                    <a:lnTo>
                      <a:pt x="1131" y="542"/>
                    </a:lnTo>
                    <a:lnTo>
                      <a:pt x="1065" y="478"/>
                    </a:lnTo>
                    <a:lnTo>
                      <a:pt x="1065" y="478"/>
                    </a:lnTo>
                    <a:lnTo>
                      <a:pt x="1008" y="421"/>
                    </a:lnTo>
                    <a:lnTo>
                      <a:pt x="949" y="365"/>
                    </a:lnTo>
                    <a:lnTo>
                      <a:pt x="949" y="365"/>
                    </a:lnTo>
                    <a:lnTo>
                      <a:pt x="898" y="318"/>
                    </a:lnTo>
                    <a:lnTo>
                      <a:pt x="898" y="318"/>
                    </a:lnTo>
                    <a:lnTo>
                      <a:pt x="839" y="262"/>
                    </a:lnTo>
                    <a:lnTo>
                      <a:pt x="811" y="234"/>
                    </a:lnTo>
                    <a:lnTo>
                      <a:pt x="782" y="204"/>
                    </a:lnTo>
                    <a:lnTo>
                      <a:pt x="755" y="174"/>
                    </a:lnTo>
                    <a:lnTo>
                      <a:pt x="728" y="144"/>
                    </a:lnTo>
                    <a:lnTo>
                      <a:pt x="703" y="112"/>
                    </a:lnTo>
                    <a:lnTo>
                      <a:pt x="680" y="78"/>
                    </a:lnTo>
                    <a:lnTo>
                      <a:pt x="678" y="76"/>
                    </a:lnTo>
                    <a:lnTo>
                      <a:pt x="676" y="75"/>
                    </a:lnTo>
                    <a:lnTo>
                      <a:pt x="676" y="75"/>
                    </a:lnTo>
                    <a:lnTo>
                      <a:pt x="672" y="71"/>
                    </a:lnTo>
                    <a:lnTo>
                      <a:pt x="672" y="71"/>
                    </a:lnTo>
                    <a:lnTo>
                      <a:pt x="665" y="64"/>
                    </a:lnTo>
                    <a:lnTo>
                      <a:pt x="658" y="58"/>
                    </a:lnTo>
                    <a:lnTo>
                      <a:pt x="649" y="52"/>
                    </a:lnTo>
                    <a:lnTo>
                      <a:pt x="641" y="48"/>
                    </a:lnTo>
                    <a:lnTo>
                      <a:pt x="632" y="45"/>
                    </a:lnTo>
                    <a:lnTo>
                      <a:pt x="623" y="43"/>
                    </a:lnTo>
                    <a:lnTo>
                      <a:pt x="612" y="41"/>
                    </a:lnTo>
                    <a:lnTo>
                      <a:pt x="601" y="41"/>
                    </a:lnTo>
                    <a:lnTo>
                      <a:pt x="601" y="4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38" name="Freeform 866"/>
              <p:cNvSpPr/>
              <p:nvPr/>
            </p:nvSpPr>
            <p:spPr bwMode="auto">
              <a:xfrm>
                <a:off x="2249488" y="1181100"/>
                <a:ext cx="595313" cy="604838"/>
              </a:xfrm>
              <a:custGeom>
                <a:avLst/>
                <a:gdLst/>
                <a:ahLst/>
                <a:cxnLst>
                  <a:cxn ang="0">
                    <a:pos x="672" y="1142"/>
                  </a:cxn>
                  <a:cxn ang="0">
                    <a:pos x="660" y="1136"/>
                  </a:cxn>
                  <a:cxn ang="0">
                    <a:pos x="657" y="1130"/>
                  </a:cxn>
                  <a:cxn ang="0">
                    <a:pos x="656" y="1122"/>
                  </a:cxn>
                  <a:cxn ang="0">
                    <a:pos x="654" y="1020"/>
                  </a:cxn>
                  <a:cxn ang="0">
                    <a:pos x="641" y="850"/>
                  </a:cxn>
                  <a:cxn ang="0">
                    <a:pos x="629" y="701"/>
                  </a:cxn>
                  <a:cxn ang="0">
                    <a:pos x="568" y="686"/>
                  </a:cxn>
                  <a:cxn ang="0">
                    <a:pos x="451" y="680"/>
                  </a:cxn>
                  <a:cxn ang="0">
                    <a:pos x="439" y="675"/>
                  </a:cxn>
                  <a:cxn ang="0">
                    <a:pos x="434" y="663"/>
                  </a:cxn>
                  <a:cxn ang="0">
                    <a:pos x="429" y="586"/>
                  </a:cxn>
                  <a:cxn ang="0">
                    <a:pos x="406" y="496"/>
                  </a:cxn>
                  <a:cxn ang="0">
                    <a:pos x="399" y="497"/>
                  </a:cxn>
                  <a:cxn ang="0">
                    <a:pos x="316" y="494"/>
                  </a:cxn>
                  <a:cxn ang="0">
                    <a:pos x="144" y="483"/>
                  </a:cxn>
                  <a:cxn ang="0">
                    <a:pos x="52" y="481"/>
                  </a:cxn>
                  <a:cxn ang="0">
                    <a:pos x="19" y="481"/>
                  </a:cxn>
                  <a:cxn ang="0">
                    <a:pos x="6" y="476"/>
                  </a:cxn>
                  <a:cxn ang="0">
                    <a:pos x="1" y="468"/>
                  </a:cxn>
                  <a:cxn ang="0">
                    <a:pos x="1" y="454"/>
                  </a:cxn>
                  <a:cxn ang="0">
                    <a:pos x="6" y="443"/>
                  </a:cxn>
                  <a:cxn ang="0">
                    <a:pos x="21" y="438"/>
                  </a:cxn>
                  <a:cxn ang="0">
                    <a:pos x="53" y="438"/>
                  </a:cxn>
                  <a:cxn ang="0">
                    <a:pos x="234" y="446"/>
                  </a:cxn>
                  <a:cxn ang="0">
                    <a:pos x="357" y="454"/>
                  </a:cxn>
                  <a:cxn ang="0">
                    <a:pos x="403" y="456"/>
                  </a:cxn>
                  <a:cxn ang="0">
                    <a:pos x="418" y="442"/>
                  </a:cxn>
                  <a:cxn ang="0">
                    <a:pos x="406" y="231"/>
                  </a:cxn>
                  <a:cxn ang="0">
                    <a:pos x="404" y="72"/>
                  </a:cxn>
                  <a:cxn ang="0">
                    <a:pos x="406" y="15"/>
                  </a:cxn>
                  <a:cxn ang="0">
                    <a:pos x="413" y="4"/>
                  </a:cxn>
                  <a:cxn ang="0">
                    <a:pos x="428" y="0"/>
                  </a:cxn>
                  <a:cxn ang="0">
                    <a:pos x="436" y="1"/>
                  </a:cxn>
                  <a:cxn ang="0">
                    <a:pos x="443" y="5"/>
                  </a:cxn>
                  <a:cxn ang="0">
                    <a:pos x="447" y="15"/>
                  </a:cxn>
                  <a:cxn ang="0">
                    <a:pos x="445" y="78"/>
                  </a:cxn>
                  <a:cxn ang="0">
                    <a:pos x="448" y="255"/>
                  </a:cxn>
                  <a:cxn ang="0">
                    <a:pos x="464" y="488"/>
                  </a:cxn>
                  <a:cxn ang="0">
                    <a:pos x="474" y="640"/>
                  </a:cxn>
                  <a:cxn ang="0">
                    <a:pos x="564" y="644"/>
                  </a:cxn>
                  <a:cxn ang="0">
                    <a:pos x="834" y="658"/>
                  </a:cxn>
                  <a:cxn ang="0">
                    <a:pos x="1036" y="676"/>
                  </a:cxn>
                  <a:cxn ang="0">
                    <a:pos x="1110" y="684"/>
                  </a:cxn>
                  <a:cxn ang="0">
                    <a:pos x="1120" y="693"/>
                  </a:cxn>
                  <a:cxn ang="0">
                    <a:pos x="1125" y="706"/>
                  </a:cxn>
                  <a:cxn ang="0">
                    <a:pos x="1124" y="715"/>
                  </a:cxn>
                  <a:cxn ang="0">
                    <a:pos x="1118" y="724"/>
                  </a:cxn>
                  <a:cxn ang="0">
                    <a:pos x="1111" y="725"/>
                  </a:cxn>
                  <a:cxn ang="0">
                    <a:pos x="1053" y="719"/>
                  </a:cxn>
                  <a:cxn ang="0">
                    <a:pos x="786" y="697"/>
                  </a:cxn>
                  <a:cxn ang="0">
                    <a:pos x="672" y="705"/>
                  </a:cxn>
                  <a:cxn ang="0">
                    <a:pos x="683" y="852"/>
                  </a:cxn>
                  <a:cxn ang="0">
                    <a:pos x="694" y="987"/>
                  </a:cxn>
                  <a:cxn ang="0">
                    <a:pos x="698" y="1088"/>
                  </a:cxn>
                  <a:cxn ang="0">
                    <a:pos x="697" y="1127"/>
                  </a:cxn>
                  <a:cxn ang="0">
                    <a:pos x="690" y="1137"/>
                  </a:cxn>
                  <a:cxn ang="0">
                    <a:pos x="676" y="1142"/>
                  </a:cxn>
                </a:cxnLst>
                <a:rect l="0" t="0" r="r" b="b"/>
                <a:pathLst>
                  <a:path w="1125" h="1142">
                    <a:moveTo>
                      <a:pt x="676" y="1142"/>
                    </a:moveTo>
                    <a:lnTo>
                      <a:pt x="676" y="1142"/>
                    </a:lnTo>
                    <a:lnTo>
                      <a:pt x="672" y="1142"/>
                    </a:lnTo>
                    <a:lnTo>
                      <a:pt x="667" y="1141"/>
                    </a:lnTo>
                    <a:lnTo>
                      <a:pt x="663" y="1138"/>
                    </a:lnTo>
                    <a:lnTo>
                      <a:pt x="660" y="1136"/>
                    </a:lnTo>
                    <a:lnTo>
                      <a:pt x="660" y="1136"/>
                    </a:lnTo>
                    <a:lnTo>
                      <a:pt x="658" y="1133"/>
                    </a:lnTo>
                    <a:lnTo>
                      <a:pt x="657" y="1130"/>
                    </a:lnTo>
                    <a:lnTo>
                      <a:pt x="656" y="1126"/>
                    </a:lnTo>
                    <a:lnTo>
                      <a:pt x="656" y="1122"/>
                    </a:lnTo>
                    <a:lnTo>
                      <a:pt x="656" y="1122"/>
                    </a:lnTo>
                    <a:lnTo>
                      <a:pt x="656" y="1088"/>
                    </a:lnTo>
                    <a:lnTo>
                      <a:pt x="656" y="1054"/>
                    </a:lnTo>
                    <a:lnTo>
                      <a:pt x="654" y="1020"/>
                    </a:lnTo>
                    <a:lnTo>
                      <a:pt x="652" y="986"/>
                    </a:lnTo>
                    <a:lnTo>
                      <a:pt x="647" y="917"/>
                    </a:lnTo>
                    <a:lnTo>
                      <a:pt x="641" y="850"/>
                    </a:lnTo>
                    <a:lnTo>
                      <a:pt x="641" y="850"/>
                    </a:lnTo>
                    <a:lnTo>
                      <a:pt x="634" y="775"/>
                    </a:lnTo>
                    <a:lnTo>
                      <a:pt x="629" y="701"/>
                    </a:lnTo>
                    <a:lnTo>
                      <a:pt x="628" y="689"/>
                    </a:lnTo>
                    <a:lnTo>
                      <a:pt x="568" y="686"/>
                    </a:lnTo>
                    <a:lnTo>
                      <a:pt x="568" y="686"/>
                    </a:lnTo>
                    <a:lnTo>
                      <a:pt x="455" y="681"/>
                    </a:lnTo>
                    <a:lnTo>
                      <a:pt x="455" y="681"/>
                    </a:lnTo>
                    <a:lnTo>
                      <a:pt x="451" y="680"/>
                    </a:lnTo>
                    <a:lnTo>
                      <a:pt x="446" y="679"/>
                    </a:lnTo>
                    <a:lnTo>
                      <a:pt x="442" y="677"/>
                    </a:lnTo>
                    <a:lnTo>
                      <a:pt x="439" y="675"/>
                    </a:lnTo>
                    <a:lnTo>
                      <a:pt x="437" y="672"/>
                    </a:lnTo>
                    <a:lnTo>
                      <a:pt x="435" y="667"/>
                    </a:lnTo>
                    <a:lnTo>
                      <a:pt x="434" y="663"/>
                    </a:lnTo>
                    <a:lnTo>
                      <a:pt x="433" y="659"/>
                    </a:lnTo>
                    <a:lnTo>
                      <a:pt x="433" y="659"/>
                    </a:lnTo>
                    <a:lnTo>
                      <a:pt x="429" y="586"/>
                    </a:lnTo>
                    <a:lnTo>
                      <a:pt x="423" y="506"/>
                    </a:lnTo>
                    <a:lnTo>
                      <a:pt x="422" y="491"/>
                    </a:lnTo>
                    <a:lnTo>
                      <a:pt x="406" y="496"/>
                    </a:lnTo>
                    <a:lnTo>
                      <a:pt x="406" y="496"/>
                    </a:lnTo>
                    <a:lnTo>
                      <a:pt x="403" y="497"/>
                    </a:lnTo>
                    <a:lnTo>
                      <a:pt x="399" y="497"/>
                    </a:lnTo>
                    <a:lnTo>
                      <a:pt x="399" y="497"/>
                    </a:lnTo>
                    <a:lnTo>
                      <a:pt x="358" y="496"/>
                    </a:lnTo>
                    <a:lnTo>
                      <a:pt x="316" y="494"/>
                    </a:lnTo>
                    <a:lnTo>
                      <a:pt x="236" y="489"/>
                    </a:lnTo>
                    <a:lnTo>
                      <a:pt x="236" y="489"/>
                    </a:lnTo>
                    <a:lnTo>
                      <a:pt x="144" y="483"/>
                    </a:lnTo>
                    <a:lnTo>
                      <a:pt x="98" y="481"/>
                    </a:lnTo>
                    <a:lnTo>
                      <a:pt x="52" y="481"/>
                    </a:lnTo>
                    <a:lnTo>
                      <a:pt x="52" y="481"/>
                    </a:lnTo>
                    <a:lnTo>
                      <a:pt x="20" y="481"/>
                    </a:lnTo>
                    <a:lnTo>
                      <a:pt x="19" y="481"/>
                    </a:lnTo>
                    <a:lnTo>
                      <a:pt x="19" y="481"/>
                    </a:lnTo>
                    <a:lnTo>
                      <a:pt x="14" y="481"/>
                    </a:lnTo>
                    <a:lnTo>
                      <a:pt x="10" y="478"/>
                    </a:lnTo>
                    <a:lnTo>
                      <a:pt x="6" y="476"/>
                    </a:lnTo>
                    <a:lnTo>
                      <a:pt x="4" y="474"/>
                    </a:lnTo>
                    <a:lnTo>
                      <a:pt x="2" y="471"/>
                    </a:lnTo>
                    <a:lnTo>
                      <a:pt x="1" y="468"/>
                    </a:lnTo>
                    <a:lnTo>
                      <a:pt x="0" y="461"/>
                    </a:lnTo>
                    <a:lnTo>
                      <a:pt x="0" y="461"/>
                    </a:lnTo>
                    <a:lnTo>
                      <a:pt x="1" y="454"/>
                    </a:lnTo>
                    <a:lnTo>
                      <a:pt x="2" y="451"/>
                    </a:lnTo>
                    <a:lnTo>
                      <a:pt x="4" y="446"/>
                    </a:lnTo>
                    <a:lnTo>
                      <a:pt x="6" y="443"/>
                    </a:lnTo>
                    <a:lnTo>
                      <a:pt x="10" y="441"/>
                    </a:lnTo>
                    <a:lnTo>
                      <a:pt x="15" y="439"/>
                    </a:lnTo>
                    <a:lnTo>
                      <a:pt x="21" y="438"/>
                    </a:lnTo>
                    <a:lnTo>
                      <a:pt x="21" y="438"/>
                    </a:lnTo>
                    <a:lnTo>
                      <a:pt x="53" y="438"/>
                    </a:lnTo>
                    <a:lnTo>
                      <a:pt x="53" y="438"/>
                    </a:lnTo>
                    <a:lnTo>
                      <a:pt x="98" y="439"/>
                    </a:lnTo>
                    <a:lnTo>
                      <a:pt x="144" y="440"/>
                    </a:lnTo>
                    <a:lnTo>
                      <a:pt x="234" y="446"/>
                    </a:lnTo>
                    <a:lnTo>
                      <a:pt x="234" y="446"/>
                    </a:lnTo>
                    <a:lnTo>
                      <a:pt x="315" y="452"/>
                    </a:lnTo>
                    <a:lnTo>
                      <a:pt x="357" y="454"/>
                    </a:lnTo>
                    <a:lnTo>
                      <a:pt x="399" y="455"/>
                    </a:lnTo>
                    <a:lnTo>
                      <a:pt x="399" y="455"/>
                    </a:lnTo>
                    <a:lnTo>
                      <a:pt x="403" y="456"/>
                    </a:lnTo>
                    <a:lnTo>
                      <a:pt x="420" y="459"/>
                    </a:lnTo>
                    <a:lnTo>
                      <a:pt x="418" y="442"/>
                    </a:lnTo>
                    <a:lnTo>
                      <a:pt x="418" y="442"/>
                    </a:lnTo>
                    <a:lnTo>
                      <a:pt x="411" y="337"/>
                    </a:lnTo>
                    <a:lnTo>
                      <a:pt x="408" y="283"/>
                    </a:lnTo>
                    <a:lnTo>
                      <a:pt x="406" y="231"/>
                    </a:lnTo>
                    <a:lnTo>
                      <a:pt x="404" y="178"/>
                    </a:lnTo>
                    <a:lnTo>
                      <a:pt x="403" y="125"/>
                    </a:lnTo>
                    <a:lnTo>
                      <a:pt x="404" y="72"/>
                    </a:lnTo>
                    <a:lnTo>
                      <a:pt x="405" y="20"/>
                    </a:lnTo>
                    <a:lnTo>
                      <a:pt x="405" y="20"/>
                    </a:lnTo>
                    <a:lnTo>
                      <a:pt x="406" y="15"/>
                    </a:lnTo>
                    <a:lnTo>
                      <a:pt x="408" y="11"/>
                    </a:lnTo>
                    <a:lnTo>
                      <a:pt x="410" y="6"/>
                    </a:lnTo>
                    <a:lnTo>
                      <a:pt x="413" y="4"/>
                    </a:lnTo>
                    <a:lnTo>
                      <a:pt x="417" y="2"/>
                    </a:lnTo>
                    <a:lnTo>
                      <a:pt x="421" y="0"/>
                    </a:lnTo>
                    <a:lnTo>
                      <a:pt x="428" y="0"/>
                    </a:lnTo>
                    <a:lnTo>
                      <a:pt x="428" y="0"/>
                    </a:lnTo>
                    <a:lnTo>
                      <a:pt x="432" y="0"/>
                    </a:lnTo>
                    <a:lnTo>
                      <a:pt x="436" y="1"/>
                    </a:lnTo>
                    <a:lnTo>
                      <a:pt x="440" y="3"/>
                    </a:lnTo>
                    <a:lnTo>
                      <a:pt x="443" y="5"/>
                    </a:lnTo>
                    <a:lnTo>
                      <a:pt x="443" y="5"/>
                    </a:lnTo>
                    <a:lnTo>
                      <a:pt x="445" y="8"/>
                    </a:lnTo>
                    <a:lnTo>
                      <a:pt x="446" y="12"/>
                    </a:lnTo>
                    <a:lnTo>
                      <a:pt x="447" y="15"/>
                    </a:lnTo>
                    <a:lnTo>
                      <a:pt x="447" y="19"/>
                    </a:lnTo>
                    <a:lnTo>
                      <a:pt x="447" y="19"/>
                    </a:lnTo>
                    <a:lnTo>
                      <a:pt x="445" y="78"/>
                    </a:lnTo>
                    <a:lnTo>
                      <a:pt x="445" y="137"/>
                    </a:lnTo>
                    <a:lnTo>
                      <a:pt x="446" y="196"/>
                    </a:lnTo>
                    <a:lnTo>
                      <a:pt x="448" y="255"/>
                    </a:lnTo>
                    <a:lnTo>
                      <a:pt x="452" y="313"/>
                    </a:lnTo>
                    <a:lnTo>
                      <a:pt x="456" y="372"/>
                    </a:lnTo>
                    <a:lnTo>
                      <a:pt x="464" y="488"/>
                    </a:lnTo>
                    <a:lnTo>
                      <a:pt x="464" y="488"/>
                    </a:lnTo>
                    <a:lnTo>
                      <a:pt x="473" y="629"/>
                    </a:lnTo>
                    <a:lnTo>
                      <a:pt x="474" y="640"/>
                    </a:lnTo>
                    <a:lnTo>
                      <a:pt x="485" y="641"/>
                    </a:lnTo>
                    <a:lnTo>
                      <a:pt x="485" y="641"/>
                    </a:lnTo>
                    <a:lnTo>
                      <a:pt x="564" y="644"/>
                    </a:lnTo>
                    <a:lnTo>
                      <a:pt x="564" y="644"/>
                    </a:lnTo>
                    <a:lnTo>
                      <a:pt x="698" y="651"/>
                    </a:lnTo>
                    <a:lnTo>
                      <a:pt x="834" y="658"/>
                    </a:lnTo>
                    <a:lnTo>
                      <a:pt x="901" y="663"/>
                    </a:lnTo>
                    <a:lnTo>
                      <a:pt x="969" y="669"/>
                    </a:lnTo>
                    <a:lnTo>
                      <a:pt x="1036" y="676"/>
                    </a:lnTo>
                    <a:lnTo>
                      <a:pt x="1104" y="683"/>
                    </a:lnTo>
                    <a:lnTo>
                      <a:pt x="1104" y="683"/>
                    </a:lnTo>
                    <a:lnTo>
                      <a:pt x="1110" y="684"/>
                    </a:lnTo>
                    <a:lnTo>
                      <a:pt x="1114" y="686"/>
                    </a:lnTo>
                    <a:lnTo>
                      <a:pt x="1118" y="689"/>
                    </a:lnTo>
                    <a:lnTo>
                      <a:pt x="1120" y="693"/>
                    </a:lnTo>
                    <a:lnTo>
                      <a:pt x="1123" y="696"/>
                    </a:lnTo>
                    <a:lnTo>
                      <a:pt x="1124" y="702"/>
                    </a:lnTo>
                    <a:lnTo>
                      <a:pt x="1125" y="706"/>
                    </a:lnTo>
                    <a:lnTo>
                      <a:pt x="1125" y="710"/>
                    </a:lnTo>
                    <a:lnTo>
                      <a:pt x="1125" y="710"/>
                    </a:lnTo>
                    <a:lnTo>
                      <a:pt x="1124" y="715"/>
                    </a:lnTo>
                    <a:lnTo>
                      <a:pt x="1122" y="720"/>
                    </a:lnTo>
                    <a:lnTo>
                      <a:pt x="1120" y="722"/>
                    </a:lnTo>
                    <a:lnTo>
                      <a:pt x="1118" y="724"/>
                    </a:lnTo>
                    <a:lnTo>
                      <a:pt x="1115" y="725"/>
                    </a:lnTo>
                    <a:lnTo>
                      <a:pt x="1111" y="725"/>
                    </a:lnTo>
                    <a:lnTo>
                      <a:pt x="1111" y="725"/>
                    </a:lnTo>
                    <a:lnTo>
                      <a:pt x="1107" y="725"/>
                    </a:lnTo>
                    <a:lnTo>
                      <a:pt x="1107" y="725"/>
                    </a:lnTo>
                    <a:lnTo>
                      <a:pt x="1053" y="719"/>
                    </a:lnTo>
                    <a:lnTo>
                      <a:pt x="998" y="714"/>
                    </a:lnTo>
                    <a:lnTo>
                      <a:pt x="892" y="705"/>
                    </a:lnTo>
                    <a:lnTo>
                      <a:pt x="786" y="697"/>
                    </a:lnTo>
                    <a:lnTo>
                      <a:pt x="684" y="692"/>
                    </a:lnTo>
                    <a:lnTo>
                      <a:pt x="671" y="691"/>
                    </a:lnTo>
                    <a:lnTo>
                      <a:pt x="672" y="705"/>
                    </a:lnTo>
                    <a:lnTo>
                      <a:pt x="672" y="705"/>
                    </a:lnTo>
                    <a:lnTo>
                      <a:pt x="677" y="779"/>
                    </a:lnTo>
                    <a:lnTo>
                      <a:pt x="683" y="852"/>
                    </a:lnTo>
                    <a:lnTo>
                      <a:pt x="683" y="852"/>
                    </a:lnTo>
                    <a:lnTo>
                      <a:pt x="689" y="918"/>
                    </a:lnTo>
                    <a:lnTo>
                      <a:pt x="694" y="987"/>
                    </a:lnTo>
                    <a:lnTo>
                      <a:pt x="696" y="1020"/>
                    </a:lnTo>
                    <a:lnTo>
                      <a:pt x="697" y="1054"/>
                    </a:lnTo>
                    <a:lnTo>
                      <a:pt x="698" y="1088"/>
                    </a:lnTo>
                    <a:lnTo>
                      <a:pt x="698" y="1122"/>
                    </a:lnTo>
                    <a:lnTo>
                      <a:pt x="698" y="1122"/>
                    </a:lnTo>
                    <a:lnTo>
                      <a:pt x="697" y="1127"/>
                    </a:lnTo>
                    <a:lnTo>
                      <a:pt x="695" y="1131"/>
                    </a:lnTo>
                    <a:lnTo>
                      <a:pt x="693" y="1135"/>
                    </a:lnTo>
                    <a:lnTo>
                      <a:pt x="690" y="1137"/>
                    </a:lnTo>
                    <a:lnTo>
                      <a:pt x="686" y="1140"/>
                    </a:lnTo>
                    <a:lnTo>
                      <a:pt x="683" y="1141"/>
                    </a:lnTo>
                    <a:lnTo>
                      <a:pt x="676" y="1142"/>
                    </a:lnTo>
                    <a:lnTo>
                      <a:pt x="676" y="114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grpSp>
        <p:grpSp>
          <p:nvGrpSpPr>
            <p:cNvPr id="183" name="组合 182"/>
            <p:cNvGrpSpPr/>
            <p:nvPr/>
          </p:nvGrpSpPr>
          <p:grpSpPr>
            <a:xfrm>
              <a:off x="2677193" y="1980663"/>
              <a:ext cx="3012184" cy="1782240"/>
              <a:chOff x="1279158" y="2558135"/>
              <a:chExt cx="3012184" cy="1782240"/>
            </a:xfrm>
          </p:grpSpPr>
          <p:sp>
            <p:nvSpPr>
              <p:cNvPr id="184" name="矩形 183"/>
              <p:cNvSpPr/>
              <p:nvPr/>
            </p:nvSpPr>
            <p:spPr>
              <a:xfrm>
                <a:off x="1279158" y="3140046"/>
                <a:ext cx="3012184" cy="1200329"/>
              </a:xfrm>
              <a:prstGeom prst="rect">
                <a:avLst/>
              </a:prstGeom>
            </p:spPr>
            <p:txBody>
              <a:bodyPr wrap="square">
                <a:spAutoFit/>
                <a:scene3d>
                  <a:camera prst="orthographicFront"/>
                  <a:lightRig rig="threePt" dir="t"/>
                </a:scene3d>
                <a:sp3d contourW="12700"/>
              </a:bodyPr>
              <a:lstStyle/>
              <a:p>
                <a:pPr>
                  <a:lnSpc>
                    <a:spcPct val="120000"/>
                  </a:lnSpc>
                </a:pPr>
                <a:r>
                  <a:rPr lang="en-US" altLang="zh-CN" sz="2000" b="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Đồng phục thể dục của trường (lớp 6 mặc trang phục trường cũ)</a:t>
                </a:r>
                <a:endParaRPr lang="zh-CN" altLang="en-US" sz="2000" b="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185" name="矩形 184"/>
              <p:cNvSpPr/>
              <p:nvPr/>
            </p:nvSpPr>
            <p:spPr>
              <a:xfrm>
                <a:off x="1279158" y="2558135"/>
                <a:ext cx="2241974" cy="496867"/>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dirty="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Trang </a:t>
                </a:r>
                <a:r>
                  <a:rPr lang="en-US" altLang="zh-CN" sz="2400" b="1" dirty="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phục</a:t>
                </a:r>
                <a:endParaRPr lang="zh-CN" altLang="en-US" sz="2400" b="1" dirty="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grpSp>
        <p:nvGrpSpPr>
          <p:cNvPr id="197" name="组合 196"/>
          <p:cNvGrpSpPr/>
          <p:nvPr/>
        </p:nvGrpSpPr>
        <p:grpSpPr>
          <a:xfrm>
            <a:off x="6287794" y="3762903"/>
            <a:ext cx="4679117" cy="2555241"/>
            <a:chOff x="1538201" y="4089244"/>
            <a:chExt cx="4679117" cy="2149351"/>
          </a:xfrm>
        </p:grpSpPr>
        <p:sp>
          <p:nvSpPr>
            <p:cNvPr id="6" name="椭圆 31"/>
            <p:cNvSpPr/>
            <p:nvPr/>
          </p:nvSpPr>
          <p:spPr>
            <a:xfrm>
              <a:off x="1538201" y="4160520"/>
              <a:ext cx="994660" cy="120296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8575" cap="rnd">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sp>
          <p:nvSpPr>
            <p:cNvPr id="7" name="任意多边形 6"/>
            <p:cNvSpPr/>
            <p:nvPr/>
          </p:nvSpPr>
          <p:spPr>
            <a:xfrm>
              <a:off x="2780774" y="4631581"/>
              <a:ext cx="2690695" cy="15953"/>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25400" cap="rnd">
              <a:solidFill>
                <a:schemeClr val="accent2"/>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grpSp>
          <p:nvGrpSpPr>
            <p:cNvPr id="61" name="组合 60"/>
            <p:cNvGrpSpPr/>
            <p:nvPr/>
          </p:nvGrpSpPr>
          <p:grpSpPr>
            <a:xfrm>
              <a:off x="1791012" y="4556900"/>
              <a:ext cx="564329" cy="469484"/>
              <a:chOff x="2163763" y="4130675"/>
              <a:chExt cx="755651" cy="628651"/>
            </a:xfrm>
            <a:solidFill>
              <a:schemeClr val="accent2"/>
            </a:solidFill>
          </p:grpSpPr>
          <p:sp>
            <p:nvSpPr>
              <p:cNvPr id="62" name="Freeform 608"/>
              <p:cNvSpPr/>
              <p:nvPr/>
            </p:nvSpPr>
            <p:spPr bwMode="auto">
              <a:xfrm>
                <a:off x="2178051" y="4143375"/>
                <a:ext cx="104775" cy="100013"/>
              </a:xfrm>
              <a:custGeom>
                <a:avLst/>
                <a:gdLst/>
                <a:ahLst/>
                <a:cxnLst>
                  <a:cxn ang="0">
                    <a:pos x="192" y="1"/>
                  </a:cxn>
                  <a:cxn ang="0">
                    <a:pos x="192" y="1"/>
                  </a:cxn>
                  <a:cxn ang="0">
                    <a:pos x="180" y="11"/>
                  </a:cxn>
                  <a:cxn ang="0">
                    <a:pos x="167" y="21"/>
                  </a:cxn>
                  <a:cxn ang="0">
                    <a:pos x="144" y="43"/>
                  </a:cxn>
                  <a:cxn ang="0">
                    <a:pos x="123" y="66"/>
                  </a:cxn>
                  <a:cxn ang="0">
                    <a:pos x="110" y="77"/>
                  </a:cxn>
                  <a:cxn ang="0">
                    <a:pos x="99" y="87"/>
                  </a:cxn>
                  <a:cxn ang="0">
                    <a:pos x="99" y="87"/>
                  </a:cxn>
                  <a:cxn ang="0">
                    <a:pos x="73" y="110"/>
                  </a:cxn>
                  <a:cxn ang="0">
                    <a:pos x="48" y="133"/>
                  </a:cxn>
                  <a:cxn ang="0">
                    <a:pos x="1" y="181"/>
                  </a:cxn>
                  <a:cxn ang="0">
                    <a:pos x="1" y="181"/>
                  </a:cxn>
                  <a:cxn ang="0">
                    <a:pos x="0" y="184"/>
                  </a:cxn>
                  <a:cxn ang="0">
                    <a:pos x="0" y="187"/>
                  </a:cxn>
                  <a:cxn ang="0">
                    <a:pos x="2" y="189"/>
                  </a:cxn>
                  <a:cxn ang="0">
                    <a:pos x="5" y="190"/>
                  </a:cxn>
                  <a:cxn ang="0">
                    <a:pos x="9" y="190"/>
                  </a:cxn>
                  <a:cxn ang="0">
                    <a:pos x="9" y="190"/>
                  </a:cxn>
                  <a:cxn ang="0">
                    <a:pos x="12" y="189"/>
                  </a:cxn>
                  <a:cxn ang="0">
                    <a:pos x="13" y="188"/>
                  </a:cxn>
                  <a:cxn ang="0">
                    <a:pos x="14" y="185"/>
                  </a:cxn>
                  <a:cxn ang="0">
                    <a:pos x="13" y="183"/>
                  </a:cxn>
                  <a:cxn ang="0">
                    <a:pos x="13" y="183"/>
                  </a:cxn>
                  <a:cxn ang="0">
                    <a:pos x="56" y="141"/>
                  </a:cxn>
                  <a:cxn ang="0">
                    <a:pos x="99" y="100"/>
                  </a:cxn>
                  <a:cxn ang="0">
                    <a:pos x="99" y="100"/>
                  </a:cxn>
                  <a:cxn ang="0">
                    <a:pos x="123" y="77"/>
                  </a:cxn>
                  <a:cxn ang="0">
                    <a:pos x="147" y="53"/>
                  </a:cxn>
                  <a:cxn ang="0">
                    <a:pos x="171" y="30"/>
                  </a:cxn>
                  <a:cxn ang="0">
                    <a:pos x="184" y="19"/>
                  </a:cxn>
                  <a:cxn ang="0">
                    <a:pos x="197" y="9"/>
                  </a:cxn>
                  <a:cxn ang="0">
                    <a:pos x="197" y="9"/>
                  </a:cxn>
                  <a:cxn ang="0">
                    <a:pos x="198" y="7"/>
                  </a:cxn>
                  <a:cxn ang="0">
                    <a:pos x="199" y="6"/>
                  </a:cxn>
                  <a:cxn ang="0">
                    <a:pos x="198" y="2"/>
                  </a:cxn>
                  <a:cxn ang="0">
                    <a:pos x="197" y="1"/>
                  </a:cxn>
                  <a:cxn ang="0">
                    <a:pos x="195" y="0"/>
                  </a:cxn>
                  <a:cxn ang="0">
                    <a:pos x="194" y="0"/>
                  </a:cxn>
                  <a:cxn ang="0">
                    <a:pos x="192" y="1"/>
                  </a:cxn>
                  <a:cxn ang="0">
                    <a:pos x="192" y="1"/>
                  </a:cxn>
                </a:cxnLst>
                <a:rect l="0" t="0" r="r" b="b"/>
                <a:pathLst>
                  <a:path w="199" h="190">
                    <a:moveTo>
                      <a:pt x="192" y="1"/>
                    </a:moveTo>
                    <a:lnTo>
                      <a:pt x="192" y="1"/>
                    </a:lnTo>
                    <a:lnTo>
                      <a:pt x="180" y="11"/>
                    </a:lnTo>
                    <a:lnTo>
                      <a:pt x="167" y="21"/>
                    </a:lnTo>
                    <a:lnTo>
                      <a:pt x="144" y="43"/>
                    </a:lnTo>
                    <a:lnTo>
                      <a:pt x="123" y="66"/>
                    </a:lnTo>
                    <a:lnTo>
                      <a:pt x="110" y="77"/>
                    </a:lnTo>
                    <a:lnTo>
                      <a:pt x="99" y="87"/>
                    </a:lnTo>
                    <a:lnTo>
                      <a:pt x="99" y="87"/>
                    </a:lnTo>
                    <a:lnTo>
                      <a:pt x="73" y="110"/>
                    </a:lnTo>
                    <a:lnTo>
                      <a:pt x="48" y="133"/>
                    </a:lnTo>
                    <a:lnTo>
                      <a:pt x="1" y="181"/>
                    </a:lnTo>
                    <a:lnTo>
                      <a:pt x="1" y="181"/>
                    </a:lnTo>
                    <a:lnTo>
                      <a:pt x="0" y="184"/>
                    </a:lnTo>
                    <a:lnTo>
                      <a:pt x="0" y="187"/>
                    </a:lnTo>
                    <a:lnTo>
                      <a:pt x="2" y="189"/>
                    </a:lnTo>
                    <a:lnTo>
                      <a:pt x="5" y="190"/>
                    </a:lnTo>
                    <a:lnTo>
                      <a:pt x="9" y="190"/>
                    </a:lnTo>
                    <a:lnTo>
                      <a:pt x="9" y="190"/>
                    </a:lnTo>
                    <a:lnTo>
                      <a:pt x="12" y="189"/>
                    </a:lnTo>
                    <a:lnTo>
                      <a:pt x="13" y="188"/>
                    </a:lnTo>
                    <a:lnTo>
                      <a:pt x="14" y="185"/>
                    </a:lnTo>
                    <a:lnTo>
                      <a:pt x="13" y="183"/>
                    </a:lnTo>
                    <a:lnTo>
                      <a:pt x="13" y="183"/>
                    </a:lnTo>
                    <a:lnTo>
                      <a:pt x="56" y="141"/>
                    </a:lnTo>
                    <a:lnTo>
                      <a:pt x="99" y="100"/>
                    </a:lnTo>
                    <a:lnTo>
                      <a:pt x="99" y="100"/>
                    </a:lnTo>
                    <a:lnTo>
                      <a:pt x="123" y="77"/>
                    </a:lnTo>
                    <a:lnTo>
                      <a:pt x="147" y="53"/>
                    </a:lnTo>
                    <a:lnTo>
                      <a:pt x="171" y="30"/>
                    </a:lnTo>
                    <a:lnTo>
                      <a:pt x="184" y="19"/>
                    </a:lnTo>
                    <a:lnTo>
                      <a:pt x="197" y="9"/>
                    </a:lnTo>
                    <a:lnTo>
                      <a:pt x="197" y="9"/>
                    </a:lnTo>
                    <a:lnTo>
                      <a:pt x="198" y="7"/>
                    </a:lnTo>
                    <a:lnTo>
                      <a:pt x="199" y="6"/>
                    </a:lnTo>
                    <a:lnTo>
                      <a:pt x="198" y="2"/>
                    </a:lnTo>
                    <a:lnTo>
                      <a:pt x="197" y="1"/>
                    </a:lnTo>
                    <a:lnTo>
                      <a:pt x="195" y="0"/>
                    </a:lnTo>
                    <a:lnTo>
                      <a:pt x="194" y="0"/>
                    </a:lnTo>
                    <a:lnTo>
                      <a:pt x="192" y="1"/>
                    </a:lnTo>
                    <a:lnTo>
                      <a:pt x="192"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3" name="Freeform 609"/>
              <p:cNvSpPr/>
              <p:nvPr/>
            </p:nvSpPr>
            <p:spPr bwMode="auto">
              <a:xfrm>
                <a:off x="2170113" y="4137025"/>
                <a:ext cx="147638" cy="149225"/>
              </a:xfrm>
              <a:custGeom>
                <a:avLst/>
                <a:gdLst/>
                <a:ahLst/>
                <a:cxnLst>
                  <a:cxn ang="0">
                    <a:pos x="272" y="1"/>
                  </a:cxn>
                  <a:cxn ang="0">
                    <a:pos x="272" y="1"/>
                  </a:cxn>
                  <a:cxn ang="0">
                    <a:pos x="257" y="19"/>
                  </a:cxn>
                  <a:cxn ang="0">
                    <a:pos x="242" y="38"/>
                  </a:cxn>
                  <a:cxn ang="0">
                    <a:pos x="228" y="56"/>
                  </a:cxn>
                  <a:cxn ang="0">
                    <a:pos x="212" y="74"/>
                  </a:cxn>
                  <a:cxn ang="0">
                    <a:pos x="212" y="74"/>
                  </a:cxn>
                  <a:cxn ang="0">
                    <a:pos x="196" y="90"/>
                  </a:cxn>
                  <a:cxn ang="0">
                    <a:pos x="179" y="106"/>
                  </a:cxn>
                  <a:cxn ang="0">
                    <a:pos x="145" y="139"/>
                  </a:cxn>
                  <a:cxn ang="0">
                    <a:pos x="145" y="139"/>
                  </a:cxn>
                  <a:cxn ang="0">
                    <a:pos x="77" y="203"/>
                  </a:cxn>
                  <a:cxn ang="0">
                    <a:pos x="8" y="267"/>
                  </a:cxn>
                  <a:cxn ang="0">
                    <a:pos x="8" y="267"/>
                  </a:cxn>
                  <a:cxn ang="0">
                    <a:pos x="7" y="268"/>
                  </a:cxn>
                  <a:cxn ang="0">
                    <a:pos x="7" y="268"/>
                  </a:cxn>
                  <a:cxn ang="0">
                    <a:pos x="2" y="272"/>
                  </a:cxn>
                  <a:cxn ang="0">
                    <a:pos x="2" y="272"/>
                  </a:cxn>
                  <a:cxn ang="0">
                    <a:pos x="1" y="273"/>
                  </a:cxn>
                  <a:cxn ang="0">
                    <a:pos x="0" y="275"/>
                  </a:cxn>
                  <a:cxn ang="0">
                    <a:pos x="1" y="277"/>
                  </a:cxn>
                  <a:cxn ang="0">
                    <a:pos x="3" y="279"/>
                  </a:cxn>
                  <a:cxn ang="0">
                    <a:pos x="7" y="280"/>
                  </a:cxn>
                  <a:cxn ang="0">
                    <a:pos x="7" y="280"/>
                  </a:cxn>
                  <a:cxn ang="0">
                    <a:pos x="10" y="279"/>
                  </a:cxn>
                  <a:cxn ang="0">
                    <a:pos x="12" y="278"/>
                  </a:cxn>
                  <a:cxn ang="0">
                    <a:pos x="14" y="274"/>
                  </a:cxn>
                  <a:cxn ang="0">
                    <a:pos x="14" y="274"/>
                  </a:cxn>
                  <a:cxn ang="0">
                    <a:pos x="84" y="210"/>
                  </a:cxn>
                  <a:cxn ang="0">
                    <a:pos x="118" y="178"/>
                  </a:cxn>
                  <a:cxn ang="0">
                    <a:pos x="152" y="145"/>
                  </a:cxn>
                  <a:cxn ang="0">
                    <a:pos x="152" y="145"/>
                  </a:cxn>
                  <a:cxn ang="0">
                    <a:pos x="185" y="113"/>
                  </a:cxn>
                  <a:cxn ang="0">
                    <a:pos x="218" y="80"/>
                  </a:cxn>
                  <a:cxn ang="0">
                    <a:pos x="218" y="80"/>
                  </a:cxn>
                  <a:cxn ang="0">
                    <a:pos x="234" y="62"/>
                  </a:cxn>
                  <a:cxn ang="0">
                    <a:pos x="249" y="45"/>
                  </a:cxn>
                  <a:cxn ang="0">
                    <a:pos x="264" y="26"/>
                  </a:cxn>
                  <a:cxn ang="0">
                    <a:pos x="279" y="9"/>
                  </a:cxn>
                  <a:cxn ang="0">
                    <a:pos x="279" y="9"/>
                  </a:cxn>
                  <a:cxn ang="0">
                    <a:pos x="280" y="7"/>
                  </a:cxn>
                  <a:cxn ang="0">
                    <a:pos x="280" y="5"/>
                  </a:cxn>
                  <a:cxn ang="0">
                    <a:pos x="280" y="3"/>
                  </a:cxn>
                  <a:cxn ang="0">
                    <a:pos x="279" y="1"/>
                  </a:cxn>
                  <a:cxn ang="0">
                    <a:pos x="277" y="0"/>
                  </a:cxn>
                  <a:cxn ang="0">
                    <a:pos x="276" y="0"/>
                  </a:cxn>
                  <a:cxn ang="0">
                    <a:pos x="274" y="0"/>
                  </a:cxn>
                  <a:cxn ang="0">
                    <a:pos x="272" y="1"/>
                  </a:cxn>
                  <a:cxn ang="0">
                    <a:pos x="272" y="1"/>
                  </a:cxn>
                </a:cxnLst>
                <a:rect l="0" t="0" r="r" b="b"/>
                <a:pathLst>
                  <a:path w="280" h="280">
                    <a:moveTo>
                      <a:pt x="272" y="1"/>
                    </a:moveTo>
                    <a:lnTo>
                      <a:pt x="272" y="1"/>
                    </a:lnTo>
                    <a:lnTo>
                      <a:pt x="257" y="19"/>
                    </a:lnTo>
                    <a:lnTo>
                      <a:pt x="242" y="38"/>
                    </a:lnTo>
                    <a:lnTo>
                      <a:pt x="228" y="56"/>
                    </a:lnTo>
                    <a:lnTo>
                      <a:pt x="212" y="74"/>
                    </a:lnTo>
                    <a:lnTo>
                      <a:pt x="212" y="74"/>
                    </a:lnTo>
                    <a:lnTo>
                      <a:pt x="196" y="90"/>
                    </a:lnTo>
                    <a:lnTo>
                      <a:pt x="179" y="106"/>
                    </a:lnTo>
                    <a:lnTo>
                      <a:pt x="145" y="139"/>
                    </a:lnTo>
                    <a:lnTo>
                      <a:pt x="145" y="139"/>
                    </a:lnTo>
                    <a:lnTo>
                      <a:pt x="77" y="203"/>
                    </a:lnTo>
                    <a:lnTo>
                      <a:pt x="8" y="267"/>
                    </a:lnTo>
                    <a:lnTo>
                      <a:pt x="8" y="267"/>
                    </a:lnTo>
                    <a:lnTo>
                      <a:pt x="7" y="268"/>
                    </a:lnTo>
                    <a:lnTo>
                      <a:pt x="7" y="268"/>
                    </a:lnTo>
                    <a:lnTo>
                      <a:pt x="2" y="272"/>
                    </a:lnTo>
                    <a:lnTo>
                      <a:pt x="2" y="272"/>
                    </a:lnTo>
                    <a:lnTo>
                      <a:pt x="1" y="273"/>
                    </a:lnTo>
                    <a:lnTo>
                      <a:pt x="0" y="275"/>
                    </a:lnTo>
                    <a:lnTo>
                      <a:pt x="1" y="277"/>
                    </a:lnTo>
                    <a:lnTo>
                      <a:pt x="3" y="279"/>
                    </a:lnTo>
                    <a:lnTo>
                      <a:pt x="7" y="280"/>
                    </a:lnTo>
                    <a:lnTo>
                      <a:pt x="7" y="280"/>
                    </a:lnTo>
                    <a:lnTo>
                      <a:pt x="10" y="279"/>
                    </a:lnTo>
                    <a:lnTo>
                      <a:pt x="12" y="278"/>
                    </a:lnTo>
                    <a:lnTo>
                      <a:pt x="14" y="274"/>
                    </a:lnTo>
                    <a:lnTo>
                      <a:pt x="14" y="274"/>
                    </a:lnTo>
                    <a:lnTo>
                      <a:pt x="84" y="210"/>
                    </a:lnTo>
                    <a:lnTo>
                      <a:pt x="118" y="178"/>
                    </a:lnTo>
                    <a:lnTo>
                      <a:pt x="152" y="145"/>
                    </a:lnTo>
                    <a:lnTo>
                      <a:pt x="152" y="145"/>
                    </a:lnTo>
                    <a:lnTo>
                      <a:pt x="185" y="113"/>
                    </a:lnTo>
                    <a:lnTo>
                      <a:pt x="218" y="80"/>
                    </a:lnTo>
                    <a:lnTo>
                      <a:pt x="218" y="80"/>
                    </a:lnTo>
                    <a:lnTo>
                      <a:pt x="234" y="62"/>
                    </a:lnTo>
                    <a:lnTo>
                      <a:pt x="249" y="45"/>
                    </a:lnTo>
                    <a:lnTo>
                      <a:pt x="264" y="26"/>
                    </a:lnTo>
                    <a:lnTo>
                      <a:pt x="279" y="9"/>
                    </a:lnTo>
                    <a:lnTo>
                      <a:pt x="279" y="9"/>
                    </a:lnTo>
                    <a:lnTo>
                      <a:pt x="280" y="7"/>
                    </a:lnTo>
                    <a:lnTo>
                      <a:pt x="280" y="5"/>
                    </a:lnTo>
                    <a:lnTo>
                      <a:pt x="280" y="3"/>
                    </a:lnTo>
                    <a:lnTo>
                      <a:pt x="279" y="1"/>
                    </a:lnTo>
                    <a:lnTo>
                      <a:pt x="277" y="0"/>
                    </a:lnTo>
                    <a:lnTo>
                      <a:pt x="276" y="0"/>
                    </a:lnTo>
                    <a:lnTo>
                      <a:pt x="274" y="0"/>
                    </a:lnTo>
                    <a:lnTo>
                      <a:pt x="272" y="1"/>
                    </a:lnTo>
                    <a:lnTo>
                      <a:pt x="272"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4" name="Freeform 610"/>
              <p:cNvSpPr/>
              <p:nvPr/>
            </p:nvSpPr>
            <p:spPr bwMode="auto">
              <a:xfrm>
                <a:off x="2198688" y="4140200"/>
                <a:ext cx="157163" cy="176213"/>
              </a:xfrm>
              <a:custGeom>
                <a:avLst/>
                <a:gdLst/>
                <a:ahLst/>
                <a:cxnLst>
                  <a:cxn ang="0">
                    <a:pos x="290" y="1"/>
                  </a:cxn>
                  <a:cxn ang="0">
                    <a:pos x="290" y="1"/>
                  </a:cxn>
                  <a:cxn ang="0">
                    <a:pos x="199" y="101"/>
                  </a:cxn>
                  <a:cxn ang="0">
                    <a:pos x="154" y="149"/>
                  </a:cxn>
                  <a:cxn ang="0">
                    <a:pos x="107" y="199"/>
                  </a:cxn>
                  <a:cxn ang="0">
                    <a:pos x="107" y="199"/>
                  </a:cxn>
                  <a:cxn ang="0">
                    <a:pos x="88" y="220"/>
                  </a:cxn>
                  <a:cxn ang="0">
                    <a:pos x="69" y="240"/>
                  </a:cxn>
                  <a:cxn ang="0">
                    <a:pos x="51" y="262"/>
                  </a:cxn>
                  <a:cxn ang="0">
                    <a:pos x="31" y="284"/>
                  </a:cxn>
                  <a:cxn ang="0">
                    <a:pos x="31" y="284"/>
                  </a:cxn>
                  <a:cxn ang="0">
                    <a:pos x="13" y="302"/>
                  </a:cxn>
                  <a:cxn ang="0">
                    <a:pos x="5" y="314"/>
                  </a:cxn>
                  <a:cxn ang="0">
                    <a:pos x="2" y="319"/>
                  </a:cxn>
                  <a:cxn ang="0">
                    <a:pos x="0" y="325"/>
                  </a:cxn>
                  <a:cxn ang="0">
                    <a:pos x="0" y="325"/>
                  </a:cxn>
                  <a:cxn ang="0">
                    <a:pos x="0" y="327"/>
                  </a:cxn>
                  <a:cxn ang="0">
                    <a:pos x="1" y="329"/>
                  </a:cxn>
                  <a:cxn ang="0">
                    <a:pos x="1" y="329"/>
                  </a:cxn>
                  <a:cxn ang="0">
                    <a:pos x="1" y="330"/>
                  </a:cxn>
                  <a:cxn ang="0">
                    <a:pos x="1" y="330"/>
                  </a:cxn>
                  <a:cxn ang="0">
                    <a:pos x="3" y="331"/>
                  </a:cxn>
                  <a:cxn ang="0">
                    <a:pos x="5" y="331"/>
                  </a:cxn>
                  <a:cxn ang="0">
                    <a:pos x="6" y="330"/>
                  </a:cxn>
                  <a:cxn ang="0">
                    <a:pos x="8" y="329"/>
                  </a:cxn>
                  <a:cxn ang="0">
                    <a:pos x="9" y="328"/>
                  </a:cxn>
                  <a:cxn ang="0">
                    <a:pos x="9" y="326"/>
                  </a:cxn>
                  <a:cxn ang="0">
                    <a:pos x="9" y="325"/>
                  </a:cxn>
                  <a:cxn ang="0">
                    <a:pos x="8" y="323"/>
                  </a:cxn>
                  <a:cxn ang="0">
                    <a:pos x="8" y="323"/>
                  </a:cxn>
                  <a:cxn ang="0">
                    <a:pos x="9" y="323"/>
                  </a:cxn>
                  <a:cxn ang="0">
                    <a:pos x="11" y="322"/>
                  </a:cxn>
                  <a:cxn ang="0">
                    <a:pos x="18" y="316"/>
                  </a:cxn>
                  <a:cxn ang="0">
                    <a:pos x="27" y="302"/>
                  </a:cxn>
                  <a:cxn ang="0">
                    <a:pos x="27" y="302"/>
                  </a:cxn>
                  <a:cxn ang="0">
                    <a:pos x="47" y="281"/>
                  </a:cxn>
                  <a:cxn ang="0">
                    <a:pos x="47" y="281"/>
                  </a:cxn>
                  <a:cxn ang="0">
                    <a:pos x="65" y="258"/>
                  </a:cxn>
                  <a:cxn ang="0">
                    <a:pos x="85" y="236"/>
                  </a:cxn>
                  <a:cxn ang="0">
                    <a:pos x="126" y="193"/>
                  </a:cxn>
                  <a:cxn ang="0">
                    <a:pos x="126" y="193"/>
                  </a:cxn>
                  <a:cxn ang="0">
                    <a:pos x="169" y="147"/>
                  </a:cxn>
                  <a:cxn ang="0">
                    <a:pos x="213" y="101"/>
                  </a:cxn>
                  <a:cxn ang="0">
                    <a:pos x="298" y="7"/>
                  </a:cxn>
                  <a:cxn ang="0">
                    <a:pos x="298" y="7"/>
                  </a:cxn>
                  <a:cxn ang="0">
                    <a:pos x="299" y="6"/>
                  </a:cxn>
                  <a:cxn ang="0">
                    <a:pos x="299" y="4"/>
                  </a:cxn>
                  <a:cxn ang="0">
                    <a:pos x="298" y="2"/>
                  </a:cxn>
                  <a:cxn ang="0">
                    <a:pos x="297" y="1"/>
                  </a:cxn>
                  <a:cxn ang="0">
                    <a:pos x="295" y="0"/>
                  </a:cxn>
                  <a:cxn ang="0">
                    <a:pos x="293" y="0"/>
                  </a:cxn>
                  <a:cxn ang="0">
                    <a:pos x="292" y="0"/>
                  </a:cxn>
                  <a:cxn ang="0">
                    <a:pos x="290" y="1"/>
                  </a:cxn>
                  <a:cxn ang="0">
                    <a:pos x="290" y="1"/>
                  </a:cxn>
                </a:cxnLst>
                <a:rect l="0" t="0" r="r" b="b"/>
                <a:pathLst>
                  <a:path w="299" h="331">
                    <a:moveTo>
                      <a:pt x="290" y="1"/>
                    </a:moveTo>
                    <a:lnTo>
                      <a:pt x="290" y="1"/>
                    </a:lnTo>
                    <a:lnTo>
                      <a:pt x="199" y="101"/>
                    </a:lnTo>
                    <a:lnTo>
                      <a:pt x="154" y="149"/>
                    </a:lnTo>
                    <a:lnTo>
                      <a:pt x="107" y="199"/>
                    </a:lnTo>
                    <a:lnTo>
                      <a:pt x="107" y="199"/>
                    </a:lnTo>
                    <a:lnTo>
                      <a:pt x="88" y="220"/>
                    </a:lnTo>
                    <a:lnTo>
                      <a:pt x="69" y="240"/>
                    </a:lnTo>
                    <a:lnTo>
                      <a:pt x="51" y="262"/>
                    </a:lnTo>
                    <a:lnTo>
                      <a:pt x="31" y="284"/>
                    </a:lnTo>
                    <a:lnTo>
                      <a:pt x="31" y="284"/>
                    </a:lnTo>
                    <a:lnTo>
                      <a:pt x="13" y="302"/>
                    </a:lnTo>
                    <a:lnTo>
                      <a:pt x="5" y="314"/>
                    </a:lnTo>
                    <a:lnTo>
                      <a:pt x="2" y="319"/>
                    </a:lnTo>
                    <a:lnTo>
                      <a:pt x="0" y="325"/>
                    </a:lnTo>
                    <a:lnTo>
                      <a:pt x="0" y="325"/>
                    </a:lnTo>
                    <a:lnTo>
                      <a:pt x="0" y="327"/>
                    </a:lnTo>
                    <a:lnTo>
                      <a:pt x="1" y="329"/>
                    </a:lnTo>
                    <a:lnTo>
                      <a:pt x="1" y="329"/>
                    </a:lnTo>
                    <a:lnTo>
                      <a:pt x="1" y="330"/>
                    </a:lnTo>
                    <a:lnTo>
                      <a:pt x="1" y="330"/>
                    </a:lnTo>
                    <a:lnTo>
                      <a:pt x="3" y="331"/>
                    </a:lnTo>
                    <a:lnTo>
                      <a:pt x="5" y="331"/>
                    </a:lnTo>
                    <a:lnTo>
                      <a:pt x="6" y="330"/>
                    </a:lnTo>
                    <a:lnTo>
                      <a:pt x="8" y="329"/>
                    </a:lnTo>
                    <a:lnTo>
                      <a:pt x="9" y="328"/>
                    </a:lnTo>
                    <a:lnTo>
                      <a:pt x="9" y="326"/>
                    </a:lnTo>
                    <a:lnTo>
                      <a:pt x="9" y="325"/>
                    </a:lnTo>
                    <a:lnTo>
                      <a:pt x="8" y="323"/>
                    </a:lnTo>
                    <a:lnTo>
                      <a:pt x="8" y="323"/>
                    </a:lnTo>
                    <a:lnTo>
                      <a:pt x="9" y="323"/>
                    </a:lnTo>
                    <a:lnTo>
                      <a:pt x="11" y="322"/>
                    </a:lnTo>
                    <a:lnTo>
                      <a:pt x="18" y="316"/>
                    </a:lnTo>
                    <a:lnTo>
                      <a:pt x="27" y="302"/>
                    </a:lnTo>
                    <a:lnTo>
                      <a:pt x="27" y="302"/>
                    </a:lnTo>
                    <a:lnTo>
                      <a:pt x="47" y="281"/>
                    </a:lnTo>
                    <a:lnTo>
                      <a:pt x="47" y="281"/>
                    </a:lnTo>
                    <a:lnTo>
                      <a:pt x="65" y="258"/>
                    </a:lnTo>
                    <a:lnTo>
                      <a:pt x="85" y="236"/>
                    </a:lnTo>
                    <a:lnTo>
                      <a:pt x="126" y="193"/>
                    </a:lnTo>
                    <a:lnTo>
                      <a:pt x="126" y="193"/>
                    </a:lnTo>
                    <a:lnTo>
                      <a:pt x="169" y="147"/>
                    </a:lnTo>
                    <a:lnTo>
                      <a:pt x="213" y="101"/>
                    </a:lnTo>
                    <a:lnTo>
                      <a:pt x="298" y="7"/>
                    </a:lnTo>
                    <a:lnTo>
                      <a:pt x="298" y="7"/>
                    </a:lnTo>
                    <a:lnTo>
                      <a:pt x="299" y="6"/>
                    </a:lnTo>
                    <a:lnTo>
                      <a:pt x="299" y="4"/>
                    </a:lnTo>
                    <a:lnTo>
                      <a:pt x="298" y="2"/>
                    </a:lnTo>
                    <a:lnTo>
                      <a:pt x="297" y="1"/>
                    </a:lnTo>
                    <a:lnTo>
                      <a:pt x="295" y="0"/>
                    </a:lnTo>
                    <a:lnTo>
                      <a:pt x="293" y="0"/>
                    </a:lnTo>
                    <a:lnTo>
                      <a:pt x="292" y="0"/>
                    </a:lnTo>
                    <a:lnTo>
                      <a:pt x="290" y="1"/>
                    </a:lnTo>
                    <a:lnTo>
                      <a:pt x="290"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5" name="Freeform 611"/>
              <p:cNvSpPr/>
              <p:nvPr/>
            </p:nvSpPr>
            <p:spPr bwMode="auto">
              <a:xfrm>
                <a:off x="2165351" y="4157663"/>
                <a:ext cx="220663" cy="220663"/>
              </a:xfrm>
              <a:custGeom>
                <a:avLst/>
                <a:gdLst/>
                <a:ahLst/>
                <a:cxnLst>
                  <a:cxn ang="0">
                    <a:pos x="410" y="0"/>
                  </a:cxn>
                  <a:cxn ang="0">
                    <a:pos x="386" y="17"/>
                  </a:cxn>
                  <a:cxn ang="0">
                    <a:pos x="365" y="40"/>
                  </a:cxn>
                  <a:cxn ang="0">
                    <a:pos x="336" y="76"/>
                  </a:cxn>
                  <a:cxn ang="0">
                    <a:pos x="325" y="87"/>
                  </a:cxn>
                  <a:cxn ang="0">
                    <a:pos x="299" y="115"/>
                  </a:cxn>
                  <a:cxn ang="0">
                    <a:pos x="240" y="167"/>
                  </a:cxn>
                  <a:cxn ang="0">
                    <a:pos x="212" y="194"/>
                  </a:cxn>
                  <a:cxn ang="0">
                    <a:pos x="153" y="253"/>
                  </a:cxn>
                  <a:cxn ang="0">
                    <a:pos x="95" y="312"/>
                  </a:cxn>
                  <a:cxn ang="0">
                    <a:pos x="42" y="363"/>
                  </a:cxn>
                  <a:cxn ang="0">
                    <a:pos x="20" y="385"/>
                  </a:cxn>
                  <a:cxn ang="0">
                    <a:pos x="5" y="402"/>
                  </a:cxn>
                  <a:cxn ang="0">
                    <a:pos x="1" y="410"/>
                  </a:cxn>
                  <a:cxn ang="0">
                    <a:pos x="1" y="414"/>
                  </a:cxn>
                  <a:cxn ang="0">
                    <a:pos x="5" y="417"/>
                  </a:cxn>
                  <a:cxn ang="0">
                    <a:pos x="10" y="416"/>
                  </a:cxn>
                  <a:cxn ang="0">
                    <a:pos x="17" y="413"/>
                  </a:cxn>
                  <a:cxn ang="0">
                    <a:pos x="19" y="409"/>
                  </a:cxn>
                  <a:cxn ang="0">
                    <a:pos x="19" y="406"/>
                  </a:cxn>
                  <a:cxn ang="0">
                    <a:pos x="17" y="403"/>
                  </a:cxn>
                  <a:cxn ang="0">
                    <a:pos x="32" y="386"/>
                  </a:cxn>
                  <a:cxn ang="0">
                    <a:pos x="49" y="369"/>
                  </a:cxn>
                  <a:cxn ang="0">
                    <a:pos x="101" y="318"/>
                  </a:cxn>
                  <a:cxn ang="0">
                    <a:pos x="185" y="235"/>
                  </a:cxn>
                  <a:cxn ang="0">
                    <a:pos x="212" y="206"/>
                  </a:cxn>
                  <a:cxn ang="0">
                    <a:pos x="239" y="180"/>
                  </a:cxn>
                  <a:cxn ang="0">
                    <a:pos x="293" y="131"/>
                  </a:cxn>
                  <a:cxn ang="0">
                    <a:pos x="321" y="106"/>
                  </a:cxn>
                  <a:cxn ang="0">
                    <a:pos x="368" y="54"/>
                  </a:cxn>
                  <a:cxn ang="0">
                    <a:pos x="378" y="41"/>
                  </a:cxn>
                  <a:cxn ang="0">
                    <a:pos x="395" y="22"/>
                  </a:cxn>
                  <a:cxn ang="0">
                    <a:pos x="408" y="12"/>
                  </a:cxn>
                  <a:cxn ang="0">
                    <a:pos x="415" y="8"/>
                  </a:cxn>
                  <a:cxn ang="0">
                    <a:pos x="417" y="6"/>
                  </a:cxn>
                  <a:cxn ang="0">
                    <a:pos x="416" y="2"/>
                  </a:cxn>
                  <a:cxn ang="0">
                    <a:pos x="412" y="0"/>
                  </a:cxn>
                  <a:cxn ang="0">
                    <a:pos x="410" y="0"/>
                  </a:cxn>
                </a:cxnLst>
                <a:rect l="0" t="0" r="r" b="b"/>
                <a:pathLst>
                  <a:path w="417" h="417">
                    <a:moveTo>
                      <a:pt x="410" y="0"/>
                    </a:moveTo>
                    <a:lnTo>
                      <a:pt x="410" y="0"/>
                    </a:lnTo>
                    <a:lnTo>
                      <a:pt x="398" y="8"/>
                    </a:lnTo>
                    <a:lnTo>
                      <a:pt x="386" y="17"/>
                    </a:lnTo>
                    <a:lnTo>
                      <a:pt x="375" y="27"/>
                    </a:lnTo>
                    <a:lnTo>
                      <a:pt x="365" y="40"/>
                    </a:lnTo>
                    <a:lnTo>
                      <a:pt x="345" y="65"/>
                    </a:lnTo>
                    <a:lnTo>
                      <a:pt x="336" y="76"/>
                    </a:lnTo>
                    <a:lnTo>
                      <a:pt x="325" y="87"/>
                    </a:lnTo>
                    <a:lnTo>
                      <a:pt x="325" y="87"/>
                    </a:lnTo>
                    <a:lnTo>
                      <a:pt x="312" y="102"/>
                    </a:lnTo>
                    <a:lnTo>
                      <a:pt x="299" y="115"/>
                    </a:lnTo>
                    <a:lnTo>
                      <a:pt x="270" y="141"/>
                    </a:lnTo>
                    <a:lnTo>
                      <a:pt x="240" y="167"/>
                    </a:lnTo>
                    <a:lnTo>
                      <a:pt x="212" y="194"/>
                    </a:lnTo>
                    <a:lnTo>
                      <a:pt x="212" y="194"/>
                    </a:lnTo>
                    <a:lnTo>
                      <a:pt x="182" y="223"/>
                    </a:lnTo>
                    <a:lnTo>
                      <a:pt x="153" y="253"/>
                    </a:lnTo>
                    <a:lnTo>
                      <a:pt x="124" y="282"/>
                    </a:lnTo>
                    <a:lnTo>
                      <a:pt x="95" y="312"/>
                    </a:lnTo>
                    <a:lnTo>
                      <a:pt x="95" y="312"/>
                    </a:lnTo>
                    <a:lnTo>
                      <a:pt x="42" y="363"/>
                    </a:lnTo>
                    <a:lnTo>
                      <a:pt x="42" y="363"/>
                    </a:lnTo>
                    <a:lnTo>
                      <a:pt x="20" y="385"/>
                    </a:lnTo>
                    <a:lnTo>
                      <a:pt x="9" y="396"/>
                    </a:lnTo>
                    <a:lnTo>
                      <a:pt x="5" y="402"/>
                    </a:lnTo>
                    <a:lnTo>
                      <a:pt x="1" y="410"/>
                    </a:lnTo>
                    <a:lnTo>
                      <a:pt x="1" y="410"/>
                    </a:lnTo>
                    <a:lnTo>
                      <a:pt x="0" y="412"/>
                    </a:lnTo>
                    <a:lnTo>
                      <a:pt x="1" y="414"/>
                    </a:lnTo>
                    <a:lnTo>
                      <a:pt x="2" y="416"/>
                    </a:lnTo>
                    <a:lnTo>
                      <a:pt x="5" y="417"/>
                    </a:lnTo>
                    <a:lnTo>
                      <a:pt x="5" y="417"/>
                    </a:lnTo>
                    <a:lnTo>
                      <a:pt x="10" y="416"/>
                    </a:lnTo>
                    <a:lnTo>
                      <a:pt x="14" y="415"/>
                    </a:lnTo>
                    <a:lnTo>
                      <a:pt x="17" y="413"/>
                    </a:lnTo>
                    <a:lnTo>
                      <a:pt x="19" y="409"/>
                    </a:lnTo>
                    <a:lnTo>
                      <a:pt x="19" y="409"/>
                    </a:lnTo>
                    <a:lnTo>
                      <a:pt x="20" y="407"/>
                    </a:lnTo>
                    <a:lnTo>
                      <a:pt x="19" y="406"/>
                    </a:lnTo>
                    <a:lnTo>
                      <a:pt x="17" y="403"/>
                    </a:lnTo>
                    <a:lnTo>
                      <a:pt x="17" y="403"/>
                    </a:lnTo>
                    <a:lnTo>
                      <a:pt x="24" y="394"/>
                    </a:lnTo>
                    <a:lnTo>
                      <a:pt x="32" y="386"/>
                    </a:lnTo>
                    <a:lnTo>
                      <a:pt x="49" y="369"/>
                    </a:lnTo>
                    <a:lnTo>
                      <a:pt x="49" y="369"/>
                    </a:lnTo>
                    <a:lnTo>
                      <a:pt x="101" y="318"/>
                    </a:lnTo>
                    <a:lnTo>
                      <a:pt x="101" y="318"/>
                    </a:lnTo>
                    <a:lnTo>
                      <a:pt x="158" y="263"/>
                    </a:lnTo>
                    <a:lnTo>
                      <a:pt x="185" y="235"/>
                    </a:lnTo>
                    <a:lnTo>
                      <a:pt x="212" y="206"/>
                    </a:lnTo>
                    <a:lnTo>
                      <a:pt x="212" y="206"/>
                    </a:lnTo>
                    <a:lnTo>
                      <a:pt x="225" y="193"/>
                    </a:lnTo>
                    <a:lnTo>
                      <a:pt x="239" y="180"/>
                    </a:lnTo>
                    <a:lnTo>
                      <a:pt x="266" y="156"/>
                    </a:lnTo>
                    <a:lnTo>
                      <a:pt x="293" y="131"/>
                    </a:lnTo>
                    <a:lnTo>
                      <a:pt x="321" y="106"/>
                    </a:lnTo>
                    <a:lnTo>
                      <a:pt x="321" y="106"/>
                    </a:lnTo>
                    <a:lnTo>
                      <a:pt x="345" y="80"/>
                    </a:lnTo>
                    <a:lnTo>
                      <a:pt x="368" y="54"/>
                    </a:lnTo>
                    <a:lnTo>
                      <a:pt x="368" y="54"/>
                    </a:lnTo>
                    <a:lnTo>
                      <a:pt x="378" y="41"/>
                    </a:lnTo>
                    <a:lnTo>
                      <a:pt x="388" y="29"/>
                    </a:lnTo>
                    <a:lnTo>
                      <a:pt x="395" y="22"/>
                    </a:lnTo>
                    <a:lnTo>
                      <a:pt x="401" y="17"/>
                    </a:lnTo>
                    <a:lnTo>
                      <a:pt x="408" y="12"/>
                    </a:lnTo>
                    <a:lnTo>
                      <a:pt x="415" y="8"/>
                    </a:lnTo>
                    <a:lnTo>
                      <a:pt x="415" y="8"/>
                    </a:lnTo>
                    <a:lnTo>
                      <a:pt x="416" y="7"/>
                    </a:lnTo>
                    <a:lnTo>
                      <a:pt x="417" y="6"/>
                    </a:lnTo>
                    <a:lnTo>
                      <a:pt x="417" y="4"/>
                    </a:lnTo>
                    <a:lnTo>
                      <a:pt x="416" y="2"/>
                    </a:lnTo>
                    <a:lnTo>
                      <a:pt x="414" y="0"/>
                    </a:lnTo>
                    <a:lnTo>
                      <a:pt x="412" y="0"/>
                    </a:lnTo>
                    <a:lnTo>
                      <a:pt x="410" y="0"/>
                    </a:lnTo>
                    <a:lnTo>
                      <a:pt x="410"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6" name="Freeform 612"/>
              <p:cNvSpPr/>
              <p:nvPr/>
            </p:nvSpPr>
            <p:spPr bwMode="auto">
              <a:xfrm>
                <a:off x="2181226" y="4264025"/>
                <a:ext cx="142875" cy="131763"/>
              </a:xfrm>
              <a:custGeom>
                <a:avLst/>
                <a:gdLst/>
                <a:ahLst/>
                <a:cxnLst>
                  <a:cxn ang="0">
                    <a:pos x="262" y="0"/>
                  </a:cxn>
                  <a:cxn ang="0">
                    <a:pos x="262" y="0"/>
                  </a:cxn>
                  <a:cxn ang="0">
                    <a:pos x="255" y="5"/>
                  </a:cxn>
                  <a:cxn ang="0">
                    <a:pos x="248" y="10"/>
                  </a:cxn>
                  <a:cxn ang="0">
                    <a:pos x="234" y="23"/>
                  </a:cxn>
                  <a:cxn ang="0">
                    <a:pos x="210" y="49"/>
                  </a:cxn>
                  <a:cxn ang="0">
                    <a:pos x="210" y="49"/>
                  </a:cxn>
                  <a:cxn ang="0">
                    <a:pos x="193" y="65"/>
                  </a:cxn>
                  <a:cxn ang="0">
                    <a:pos x="178" y="83"/>
                  </a:cxn>
                  <a:cxn ang="0">
                    <a:pos x="162" y="99"/>
                  </a:cxn>
                  <a:cxn ang="0">
                    <a:pos x="147" y="116"/>
                  </a:cxn>
                  <a:cxn ang="0">
                    <a:pos x="147" y="116"/>
                  </a:cxn>
                  <a:cxn ang="0">
                    <a:pos x="112" y="150"/>
                  </a:cxn>
                  <a:cxn ang="0">
                    <a:pos x="76" y="182"/>
                  </a:cxn>
                  <a:cxn ang="0">
                    <a:pos x="39" y="212"/>
                  </a:cxn>
                  <a:cxn ang="0">
                    <a:pos x="2" y="242"/>
                  </a:cxn>
                  <a:cxn ang="0">
                    <a:pos x="2" y="242"/>
                  </a:cxn>
                  <a:cxn ang="0">
                    <a:pos x="1" y="244"/>
                  </a:cxn>
                  <a:cxn ang="0">
                    <a:pos x="0" y="245"/>
                  </a:cxn>
                  <a:cxn ang="0">
                    <a:pos x="1" y="249"/>
                  </a:cxn>
                  <a:cxn ang="0">
                    <a:pos x="2" y="250"/>
                  </a:cxn>
                  <a:cxn ang="0">
                    <a:pos x="3" y="251"/>
                  </a:cxn>
                  <a:cxn ang="0">
                    <a:pos x="5" y="251"/>
                  </a:cxn>
                  <a:cxn ang="0">
                    <a:pos x="7" y="250"/>
                  </a:cxn>
                  <a:cxn ang="0">
                    <a:pos x="7" y="250"/>
                  </a:cxn>
                  <a:cxn ang="0">
                    <a:pos x="11" y="248"/>
                  </a:cxn>
                  <a:cxn ang="0">
                    <a:pos x="17" y="246"/>
                  </a:cxn>
                  <a:cxn ang="0">
                    <a:pos x="21" y="244"/>
                  </a:cxn>
                  <a:cxn ang="0">
                    <a:pos x="26" y="241"/>
                  </a:cxn>
                  <a:cxn ang="0">
                    <a:pos x="26" y="241"/>
                  </a:cxn>
                  <a:cxn ang="0">
                    <a:pos x="27" y="240"/>
                  </a:cxn>
                  <a:cxn ang="0">
                    <a:pos x="28" y="238"/>
                  </a:cxn>
                  <a:cxn ang="0">
                    <a:pos x="28" y="235"/>
                  </a:cxn>
                  <a:cxn ang="0">
                    <a:pos x="27" y="234"/>
                  </a:cxn>
                  <a:cxn ang="0">
                    <a:pos x="27" y="234"/>
                  </a:cxn>
                  <a:cxn ang="0">
                    <a:pos x="57" y="211"/>
                  </a:cxn>
                  <a:cxn ang="0">
                    <a:pos x="86" y="186"/>
                  </a:cxn>
                  <a:cxn ang="0">
                    <a:pos x="114" y="161"/>
                  </a:cxn>
                  <a:cxn ang="0">
                    <a:pos x="142" y="135"/>
                  </a:cxn>
                  <a:cxn ang="0">
                    <a:pos x="142" y="135"/>
                  </a:cxn>
                  <a:cxn ang="0">
                    <a:pos x="174" y="101"/>
                  </a:cxn>
                  <a:cxn ang="0">
                    <a:pos x="206" y="67"/>
                  </a:cxn>
                  <a:cxn ang="0">
                    <a:pos x="206" y="67"/>
                  </a:cxn>
                  <a:cxn ang="0">
                    <a:pos x="220" y="51"/>
                  </a:cxn>
                  <a:cxn ang="0">
                    <a:pos x="234" y="35"/>
                  </a:cxn>
                  <a:cxn ang="0">
                    <a:pos x="250" y="21"/>
                  </a:cxn>
                  <a:cxn ang="0">
                    <a:pos x="258" y="14"/>
                  </a:cxn>
                  <a:cxn ang="0">
                    <a:pos x="268" y="8"/>
                  </a:cxn>
                  <a:cxn ang="0">
                    <a:pos x="268" y="8"/>
                  </a:cxn>
                  <a:cxn ang="0">
                    <a:pos x="270" y="7"/>
                  </a:cxn>
                  <a:cxn ang="0">
                    <a:pos x="270" y="5"/>
                  </a:cxn>
                  <a:cxn ang="0">
                    <a:pos x="270" y="4"/>
                  </a:cxn>
                  <a:cxn ang="0">
                    <a:pos x="270" y="2"/>
                  </a:cxn>
                  <a:cxn ang="0">
                    <a:pos x="268" y="1"/>
                  </a:cxn>
                  <a:cxn ang="0">
                    <a:pos x="267" y="0"/>
                  </a:cxn>
                  <a:cxn ang="0">
                    <a:pos x="264" y="0"/>
                  </a:cxn>
                  <a:cxn ang="0">
                    <a:pos x="262" y="0"/>
                  </a:cxn>
                  <a:cxn ang="0">
                    <a:pos x="262" y="0"/>
                  </a:cxn>
                </a:cxnLst>
                <a:rect l="0" t="0" r="r" b="b"/>
                <a:pathLst>
                  <a:path w="270" h="251">
                    <a:moveTo>
                      <a:pt x="262" y="0"/>
                    </a:moveTo>
                    <a:lnTo>
                      <a:pt x="262" y="0"/>
                    </a:lnTo>
                    <a:lnTo>
                      <a:pt x="255" y="5"/>
                    </a:lnTo>
                    <a:lnTo>
                      <a:pt x="248" y="10"/>
                    </a:lnTo>
                    <a:lnTo>
                      <a:pt x="234" y="23"/>
                    </a:lnTo>
                    <a:lnTo>
                      <a:pt x="210" y="49"/>
                    </a:lnTo>
                    <a:lnTo>
                      <a:pt x="210" y="49"/>
                    </a:lnTo>
                    <a:lnTo>
                      <a:pt x="193" y="65"/>
                    </a:lnTo>
                    <a:lnTo>
                      <a:pt x="178" y="83"/>
                    </a:lnTo>
                    <a:lnTo>
                      <a:pt x="162" y="99"/>
                    </a:lnTo>
                    <a:lnTo>
                      <a:pt x="147" y="116"/>
                    </a:lnTo>
                    <a:lnTo>
                      <a:pt x="147" y="116"/>
                    </a:lnTo>
                    <a:lnTo>
                      <a:pt x="112" y="150"/>
                    </a:lnTo>
                    <a:lnTo>
                      <a:pt x="76" y="182"/>
                    </a:lnTo>
                    <a:lnTo>
                      <a:pt x="39" y="212"/>
                    </a:lnTo>
                    <a:lnTo>
                      <a:pt x="2" y="242"/>
                    </a:lnTo>
                    <a:lnTo>
                      <a:pt x="2" y="242"/>
                    </a:lnTo>
                    <a:lnTo>
                      <a:pt x="1" y="244"/>
                    </a:lnTo>
                    <a:lnTo>
                      <a:pt x="0" y="245"/>
                    </a:lnTo>
                    <a:lnTo>
                      <a:pt x="1" y="249"/>
                    </a:lnTo>
                    <a:lnTo>
                      <a:pt x="2" y="250"/>
                    </a:lnTo>
                    <a:lnTo>
                      <a:pt x="3" y="251"/>
                    </a:lnTo>
                    <a:lnTo>
                      <a:pt x="5" y="251"/>
                    </a:lnTo>
                    <a:lnTo>
                      <a:pt x="7" y="250"/>
                    </a:lnTo>
                    <a:lnTo>
                      <a:pt x="7" y="250"/>
                    </a:lnTo>
                    <a:lnTo>
                      <a:pt x="11" y="248"/>
                    </a:lnTo>
                    <a:lnTo>
                      <a:pt x="17" y="246"/>
                    </a:lnTo>
                    <a:lnTo>
                      <a:pt x="21" y="244"/>
                    </a:lnTo>
                    <a:lnTo>
                      <a:pt x="26" y="241"/>
                    </a:lnTo>
                    <a:lnTo>
                      <a:pt x="26" y="241"/>
                    </a:lnTo>
                    <a:lnTo>
                      <a:pt x="27" y="240"/>
                    </a:lnTo>
                    <a:lnTo>
                      <a:pt x="28" y="238"/>
                    </a:lnTo>
                    <a:lnTo>
                      <a:pt x="28" y="235"/>
                    </a:lnTo>
                    <a:lnTo>
                      <a:pt x="27" y="234"/>
                    </a:lnTo>
                    <a:lnTo>
                      <a:pt x="27" y="234"/>
                    </a:lnTo>
                    <a:lnTo>
                      <a:pt x="57" y="211"/>
                    </a:lnTo>
                    <a:lnTo>
                      <a:pt x="86" y="186"/>
                    </a:lnTo>
                    <a:lnTo>
                      <a:pt x="114" y="161"/>
                    </a:lnTo>
                    <a:lnTo>
                      <a:pt x="142" y="135"/>
                    </a:lnTo>
                    <a:lnTo>
                      <a:pt x="142" y="135"/>
                    </a:lnTo>
                    <a:lnTo>
                      <a:pt x="174" y="101"/>
                    </a:lnTo>
                    <a:lnTo>
                      <a:pt x="206" y="67"/>
                    </a:lnTo>
                    <a:lnTo>
                      <a:pt x="206" y="67"/>
                    </a:lnTo>
                    <a:lnTo>
                      <a:pt x="220" y="51"/>
                    </a:lnTo>
                    <a:lnTo>
                      <a:pt x="234" y="35"/>
                    </a:lnTo>
                    <a:lnTo>
                      <a:pt x="250" y="21"/>
                    </a:lnTo>
                    <a:lnTo>
                      <a:pt x="258" y="14"/>
                    </a:lnTo>
                    <a:lnTo>
                      <a:pt x="268" y="8"/>
                    </a:lnTo>
                    <a:lnTo>
                      <a:pt x="268" y="8"/>
                    </a:lnTo>
                    <a:lnTo>
                      <a:pt x="270" y="7"/>
                    </a:lnTo>
                    <a:lnTo>
                      <a:pt x="270" y="5"/>
                    </a:lnTo>
                    <a:lnTo>
                      <a:pt x="270" y="4"/>
                    </a:lnTo>
                    <a:lnTo>
                      <a:pt x="270" y="2"/>
                    </a:lnTo>
                    <a:lnTo>
                      <a:pt x="268" y="1"/>
                    </a:lnTo>
                    <a:lnTo>
                      <a:pt x="267" y="0"/>
                    </a:lnTo>
                    <a:lnTo>
                      <a:pt x="264" y="0"/>
                    </a:lnTo>
                    <a:lnTo>
                      <a:pt x="262" y="0"/>
                    </a:lnTo>
                    <a:lnTo>
                      <a:pt x="262"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7" name="Freeform 613"/>
              <p:cNvSpPr/>
              <p:nvPr/>
            </p:nvSpPr>
            <p:spPr bwMode="auto">
              <a:xfrm>
                <a:off x="2182813" y="4306888"/>
                <a:ext cx="133350" cy="123825"/>
              </a:xfrm>
              <a:custGeom>
                <a:avLst/>
                <a:gdLst/>
                <a:ahLst/>
                <a:cxnLst>
                  <a:cxn ang="0">
                    <a:pos x="244" y="1"/>
                  </a:cxn>
                  <a:cxn ang="0">
                    <a:pos x="244" y="1"/>
                  </a:cxn>
                  <a:cxn ang="0">
                    <a:pos x="227" y="18"/>
                  </a:cxn>
                  <a:cxn ang="0">
                    <a:pos x="211" y="36"/>
                  </a:cxn>
                  <a:cxn ang="0">
                    <a:pos x="179" y="73"/>
                  </a:cxn>
                  <a:cxn ang="0">
                    <a:pos x="162" y="90"/>
                  </a:cxn>
                  <a:cxn ang="0">
                    <a:pos x="146" y="108"/>
                  </a:cxn>
                  <a:cxn ang="0">
                    <a:pos x="128" y="125"/>
                  </a:cxn>
                  <a:cxn ang="0">
                    <a:pos x="110" y="141"/>
                  </a:cxn>
                  <a:cxn ang="0">
                    <a:pos x="110" y="141"/>
                  </a:cxn>
                  <a:cxn ang="0">
                    <a:pos x="71" y="172"/>
                  </a:cxn>
                  <a:cxn ang="0">
                    <a:pos x="52" y="188"/>
                  </a:cxn>
                  <a:cxn ang="0">
                    <a:pos x="31" y="202"/>
                  </a:cxn>
                  <a:cxn ang="0">
                    <a:pos x="31" y="202"/>
                  </a:cxn>
                  <a:cxn ang="0">
                    <a:pos x="23" y="208"/>
                  </a:cxn>
                  <a:cxn ang="0">
                    <a:pos x="14" y="213"/>
                  </a:cxn>
                  <a:cxn ang="0">
                    <a:pos x="9" y="217"/>
                  </a:cxn>
                  <a:cxn ang="0">
                    <a:pos x="5" y="222"/>
                  </a:cxn>
                  <a:cxn ang="0">
                    <a:pos x="2" y="226"/>
                  </a:cxn>
                  <a:cxn ang="0">
                    <a:pos x="0" y="230"/>
                  </a:cxn>
                  <a:cxn ang="0">
                    <a:pos x="0" y="230"/>
                  </a:cxn>
                  <a:cxn ang="0">
                    <a:pos x="0" y="232"/>
                  </a:cxn>
                  <a:cxn ang="0">
                    <a:pos x="1" y="234"/>
                  </a:cxn>
                  <a:cxn ang="0">
                    <a:pos x="2" y="235"/>
                  </a:cxn>
                  <a:cxn ang="0">
                    <a:pos x="4" y="236"/>
                  </a:cxn>
                  <a:cxn ang="0">
                    <a:pos x="5" y="236"/>
                  </a:cxn>
                  <a:cxn ang="0">
                    <a:pos x="7" y="236"/>
                  </a:cxn>
                  <a:cxn ang="0">
                    <a:pos x="8" y="234"/>
                  </a:cxn>
                  <a:cxn ang="0">
                    <a:pos x="9" y="233"/>
                  </a:cxn>
                  <a:cxn ang="0">
                    <a:pos x="9" y="233"/>
                  </a:cxn>
                  <a:cxn ang="0">
                    <a:pos x="12" y="228"/>
                  </a:cxn>
                  <a:cxn ang="0">
                    <a:pos x="16" y="224"/>
                  </a:cxn>
                  <a:cxn ang="0">
                    <a:pos x="21" y="220"/>
                  </a:cxn>
                  <a:cxn ang="0">
                    <a:pos x="26" y="215"/>
                  </a:cxn>
                  <a:cxn ang="0">
                    <a:pos x="38" y="207"/>
                  </a:cxn>
                  <a:cxn ang="0">
                    <a:pos x="49" y="201"/>
                  </a:cxn>
                  <a:cxn ang="0">
                    <a:pos x="49" y="201"/>
                  </a:cxn>
                  <a:cxn ang="0">
                    <a:pos x="67" y="185"/>
                  </a:cxn>
                  <a:cxn ang="0">
                    <a:pos x="86" y="171"/>
                  </a:cxn>
                  <a:cxn ang="0">
                    <a:pos x="104" y="158"/>
                  </a:cxn>
                  <a:cxn ang="0">
                    <a:pos x="123" y="142"/>
                  </a:cxn>
                  <a:cxn ang="0">
                    <a:pos x="123" y="142"/>
                  </a:cxn>
                  <a:cxn ang="0">
                    <a:pos x="141" y="127"/>
                  </a:cxn>
                  <a:cxn ang="0">
                    <a:pos x="156" y="109"/>
                  </a:cxn>
                  <a:cxn ang="0">
                    <a:pos x="187" y="74"/>
                  </a:cxn>
                  <a:cxn ang="0">
                    <a:pos x="187" y="74"/>
                  </a:cxn>
                  <a:cxn ang="0">
                    <a:pos x="218" y="40"/>
                  </a:cxn>
                  <a:cxn ang="0">
                    <a:pos x="250" y="7"/>
                  </a:cxn>
                  <a:cxn ang="0">
                    <a:pos x="250" y="7"/>
                  </a:cxn>
                  <a:cxn ang="0">
                    <a:pos x="251" y="6"/>
                  </a:cxn>
                  <a:cxn ang="0">
                    <a:pos x="252" y="4"/>
                  </a:cxn>
                  <a:cxn ang="0">
                    <a:pos x="251" y="2"/>
                  </a:cxn>
                  <a:cxn ang="0">
                    <a:pos x="250" y="1"/>
                  </a:cxn>
                  <a:cxn ang="0">
                    <a:pos x="249" y="0"/>
                  </a:cxn>
                  <a:cxn ang="0">
                    <a:pos x="247" y="0"/>
                  </a:cxn>
                  <a:cxn ang="0">
                    <a:pos x="245" y="0"/>
                  </a:cxn>
                  <a:cxn ang="0">
                    <a:pos x="244" y="1"/>
                  </a:cxn>
                  <a:cxn ang="0">
                    <a:pos x="244" y="1"/>
                  </a:cxn>
                </a:cxnLst>
                <a:rect l="0" t="0" r="r" b="b"/>
                <a:pathLst>
                  <a:path w="252" h="236">
                    <a:moveTo>
                      <a:pt x="244" y="1"/>
                    </a:moveTo>
                    <a:lnTo>
                      <a:pt x="244" y="1"/>
                    </a:lnTo>
                    <a:lnTo>
                      <a:pt x="227" y="18"/>
                    </a:lnTo>
                    <a:lnTo>
                      <a:pt x="211" y="36"/>
                    </a:lnTo>
                    <a:lnTo>
                      <a:pt x="179" y="73"/>
                    </a:lnTo>
                    <a:lnTo>
                      <a:pt x="162" y="90"/>
                    </a:lnTo>
                    <a:lnTo>
                      <a:pt x="146" y="108"/>
                    </a:lnTo>
                    <a:lnTo>
                      <a:pt x="128" y="125"/>
                    </a:lnTo>
                    <a:lnTo>
                      <a:pt x="110" y="141"/>
                    </a:lnTo>
                    <a:lnTo>
                      <a:pt x="110" y="141"/>
                    </a:lnTo>
                    <a:lnTo>
                      <a:pt x="71" y="172"/>
                    </a:lnTo>
                    <a:lnTo>
                      <a:pt x="52" y="188"/>
                    </a:lnTo>
                    <a:lnTo>
                      <a:pt x="31" y="202"/>
                    </a:lnTo>
                    <a:lnTo>
                      <a:pt x="31" y="202"/>
                    </a:lnTo>
                    <a:lnTo>
                      <a:pt x="23" y="208"/>
                    </a:lnTo>
                    <a:lnTo>
                      <a:pt x="14" y="213"/>
                    </a:lnTo>
                    <a:lnTo>
                      <a:pt x="9" y="217"/>
                    </a:lnTo>
                    <a:lnTo>
                      <a:pt x="5" y="222"/>
                    </a:lnTo>
                    <a:lnTo>
                      <a:pt x="2" y="226"/>
                    </a:lnTo>
                    <a:lnTo>
                      <a:pt x="0" y="230"/>
                    </a:lnTo>
                    <a:lnTo>
                      <a:pt x="0" y="230"/>
                    </a:lnTo>
                    <a:lnTo>
                      <a:pt x="0" y="232"/>
                    </a:lnTo>
                    <a:lnTo>
                      <a:pt x="1" y="234"/>
                    </a:lnTo>
                    <a:lnTo>
                      <a:pt x="2" y="235"/>
                    </a:lnTo>
                    <a:lnTo>
                      <a:pt x="4" y="236"/>
                    </a:lnTo>
                    <a:lnTo>
                      <a:pt x="5" y="236"/>
                    </a:lnTo>
                    <a:lnTo>
                      <a:pt x="7" y="236"/>
                    </a:lnTo>
                    <a:lnTo>
                      <a:pt x="8" y="234"/>
                    </a:lnTo>
                    <a:lnTo>
                      <a:pt x="9" y="233"/>
                    </a:lnTo>
                    <a:lnTo>
                      <a:pt x="9" y="233"/>
                    </a:lnTo>
                    <a:lnTo>
                      <a:pt x="12" y="228"/>
                    </a:lnTo>
                    <a:lnTo>
                      <a:pt x="16" y="224"/>
                    </a:lnTo>
                    <a:lnTo>
                      <a:pt x="21" y="220"/>
                    </a:lnTo>
                    <a:lnTo>
                      <a:pt x="26" y="215"/>
                    </a:lnTo>
                    <a:lnTo>
                      <a:pt x="38" y="207"/>
                    </a:lnTo>
                    <a:lnTo>
                      <a:pt x="49" y="201"/>
                    </a:lnTo>
                    <a:lnTo>
                      <a:pt x="49" y="201"/>
                    </a:lnTo>
                    <a:lnTo>
                      <a:pt x="67" y="185"/>
                    </a:lnTo>
                    <a:lnTo>
                      <a:pt x="86" y="171"/>
                    </a:lnTo>
                    <a:lnTo>
                      <a:pt x="104" y="158"/>
                    </a:lnTo>
                    <a:lnTo>
                      <a:pt x="123" y="142"/>
                    </a:lnTo>
                    <a:lnTo>
                      <a:pt x="123" y="142"/>
                    </a:lnTo>
                    <a:lnTo>
                      <a:pt x="141" y="127"/>
                    </a:lnTo>
                    <a:lnTo>
                      <a:pt x="156" y="109"/>
                    </a:lnTo>
                    <a:lnTo>
                      <a:pt x="187" y="74"/>
                    </a:lnTo>
                    <a:lnTo>
                      <a:pt x="187" y="74"/>
                    </a:lnTo>
                    <a:lnTo>
                      <a:pt x="218" y="40"/>
                    </a:lnTo>
                    <a:lnTo>
                      <a:pt x="250" y="7"/>
                    </a:lnTo>
                    <a:lnTo>
                      <a:pt x="250" y="7"/>
                    </a:lnTo>
                    <a:lnTo>
                      <a:pt x="251" y="6"/>
                    </a:lnTo>
                    <a:lnTo>
                      <a:pt x="252" y="4"/>
                    </a:lnTo>
                    <a:lnTo>
                      <a:pt x="251" y="2"/>
                    </a:lnTo>
                    <a:lnTo>
                      <a:pt x="250" y="1"/>
                    </a:lnTo>
                    <a:lnTo>
                      <a:pt x="249" y="0"/>
                    </a:lnTo>
                    <a:lnTo>
                      <a:pt x="247" y="0"/>
                    </a:lnTo>
                    <a:lnTo>
                      <a:pt x="245" y="0"/>
                    </a:lnTo>
                    <a:lnTo>
                      <a:pt x="244" y="1"/>
                    </a:lnTo>
                    <a:lnTo>
                      <a:pt x="244"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8" name="Freeform 614"/>
              <p:cNvSpPr/>
              <p:nvPr/>
            </p:nvSpPr>
            <p:spPr bwMode="auto">
              <a:xfrm>
                <a:off x="2190751" y="4356100"/>
                <a:ext cx="127000" cy="115888"/>
              </a:xfrm>
              <a:custGeom>
                <a:avLst/>
                <a:gdLst/>
                <a:ahLst/>
                <a:cxnLst>
                  <a:cxn ang="0">
                    <a:pos x="234" y="1"/>
                  </a:cxn>
                  <a:cxn ang="0">
                    <a:pos x="234" y="1"/>
                  </a:cxn>
                  <a:cxn ang="0">
                    <a:pos x="220" y="12"/>
                  </a:cxn>
                  <a:cxn ang="0">
                    <a:pos x="205" y="23"/>
                  </a:cxn>
                  <a:cxn ang="0">
                    <a:pos x="191" y="35"/>
                  </a:cxn>
                  <a:cxn ang="0">
                    <a:pos x="177" y="47"/>
                  </a:cxn>
                  <a:cxn ang="0">
                    <a:pos x="151" y="73"/>
                  </a:cxn>
                  <a:cxn ang="0">
                    <a:pos x="126" y="100"/>
                  </a:cxn>
                  <a:cxn ang="0">
                    <a:pos x="126" y="100"/>
                  </a:cxn>
                  <a:cxn ang="0">
                    <a:pos x="110" y="114"/>
                  </a:cxn>
                  <a:cxn ang="0">
                    <a:pos x="96" y="128"/>
                  </a:cxn>
                  <a:cxn ang="0">
                    <a:pos x="64" y="156"/>
                  </a:cxn>
                  <a:cxn ang="0">
                    <a:pos x="32" y="182"/>
                  </a:cxn>
                  <a:cxn ang="0">
                    <a:pos x="16" y="196"/>
                  </a:cxn>
                  <a:cxn ang="0">
                    <a:pos x="1" y="210"/>
                  </a:cxn>
                  <a:cxn ang="0">
                    <a:pos x="1" y="210"/>
                  </a:cxn>
                  <a:cxn ang="0">
                    <a:pos x="0" y="212"/>
                  </a:cxn>
                  <a:cxn ang="0">
                    <a:pos x="0" y="215"/>
                  </a:cxn>
                  <a:cxn ang="0">
                    <a:pos x="2" y="217"/>
                  </a:cxn>
                  <a:cxn ang="0">
                    <a:pos x="5" y="219"/>
                  </a:cxn>
                  <a:cxn ang="0">
                    <a:pos x="9" y="219"/>
                  </a:cxn>
                  <a:cxn ang="0">
                    <a:pos x="9" y="219"/>
                  </a:cxn>
                  <a:cxn ang="0">
                    <a:pos x="12" y="217"/>
                  </a:cxn>
                  <a:cxn ang="0">
                    <a:pos x="13" y="215"/>
                  </a:cxn>
                  <a:cxn ang="0">
                    <a:pos x="14" y="213"/>
                  </a:cxn>
                  <a:cxn ang="0">
                    <a:pos x="13" y="211"/>
                  </a:cxn>
                  <a:cxn ang="0">
                    <a:pos x="13" y="211"/>
                  </a:cxn>
                  <a:cxn ang="0">
                    <a:pos x="40" y="188"/>
                  </a:cxn>
                  <a:cxn ang="0">
                    <a:pos x="67" y="165"/>
                  </a:cxn>
                  <a:cxn ang="0">
                    <a:pos x="94" y="142"/>
                  </a:cxn>
                  <a:cxn ang="0">
                    <a:pos x="120" y="118"/>
                  </a:cxn>
                  <a:cxn ang="0">
                    <a:pos x="120" y="118"/>
                  </a:cxn>
                  <a:cxn ang="0">
                    <a:pos x="149" y="89"/>
                  </a:cxn>
                  <a:cxn ang="0">
                    <a:pos x="177" y="62"/>
                  </a:cxn>
                  <a:cxn ang="0">
                    <a:pos x="192" y="47"/>
                  </a:cxn>
                  <a:cxn ang="0">
                    <a:pos x="207" y="34"/>
                  </a:cxn>
                  <a:cxn ang="0">
                    <a:pos x="223" y="21"/>
                  </a:cxn>
                  <a:cxn ang="0">
                    <a:pos x="239" y="9"/>
                  </a:cxn>
                  <a:cxn ang="0">
                    <a:pos x="239" y="9"/>
                  </a:cxn>
                  <a:cxn ang="0">
                    <a:pos x="240" y="8"/>
                  </a:cxn>
                  <a:cxn ang="0">
                    <a:pos x="241" y="6"/>
                  </a:cxn>
                  <a:cxn ang="0">
                    <a:pos x="241" y="4"/>
                  </a:cxn>
                  <a:cxn ang="0">
                    <a:pos x="240" y="2"/>
                  </a:cxn>
                  <a:cxn ang="0">
                    <a:pos x="239" y="1"/>
                  </a:cxn>
                  <a:cxn ang="0">
                    <a:pos x="238" y="0"/>
                  </a:cxn>
                  <a:cxn ang="0">
                    <a:pos x="236" y="0"/>
                  </a:cxn>
                  <a:cxn ang="0">
                    <a:pos x="234" y="1"/>
                  </a:cxn>
                  <a:cxn ang="0">
                    <a:pos x="234" y="1"/>
                  </a:cxn>
                </a:cxnLst>
                <a:rect l="0" t="0" r="r" b="b"/>
                <a:pathLst>
                  <a:path w="241" h="219">
                    <a:moveTo>
                      <a:pt x="234" y="1"/>
                    </a:moveTo>
                    <a:lnTo>
                      <a:pt x="234" y="1"/>
                    </a:lnTo>
                    <a:lnTo>
                      <a:pt x="220" y="12"/>
                    </a:lnTo>
                    <a:lnTo>
                      <a:pt x="205" y="23"/>
                    </a:lnTo>
                    <a:lnTo>
                      <a:pt x="191" y="35"/>
                    </a:lnTo>
                    <a:lnTo>
                      <a:pt x="177" y="47"/>
                    </a:lnTo>
                    <a:lnTo>
                      <a:pt x="151" y="73"/>
                    </a:lnTo>
                    <a:lnTo>
                      <a:pt x="126" y="100"/>
                    </a:lnTo>
                    <a:lnTo>
                      <a:pt x="126" y="100"/>
                    </a:lnTo>
                    <a:lnTo>
                      <a:pt x="110" y="114"/>
                    </a:lnTo>
                    <a:lnTo>
                      <a:pt x="96" y="128"/>
                    </a:lnTo>
                    <a:lnTo>
                      <a:pt x="64" y="156"/>
                    </a:lnTo>
                    <a:lnTo>
                      <a:pt x="32" y="182"/>
                    </a:lnTo>
                    <a:lnTo>
                      <a:pt x="16" y="196"/>
                    </a:lnTo>
                    <a:lnTo>
                      <a:pt x="1" y="210"/>
                    </a:lnTo>
                    <a:lnTo>
                      <a:pt x="1" y="210"/>
                    </a:lnTo>
                    <a:lnTo>
                      <a:pt x="0" y="212"/>
                    </a:lnTo>
                    <a:lnTo>
                      <a:pt x="0" y="215"/>
                    </a:lnTo>
                    <a:lnTo>
                      <a:pt x="2" y="217"/>
                    </a:lnTo>
                    <a:lnTo>
                      <a:pt x="5" y="219"/>
                    </a:lnTo>
                    <a:lnTo>
                      <a:pt x="9" y="219"/>
                    </a:lnTo>
                    <a:lnTo>
                      <a:pt x="9" y="219"/>
                    </a:lnTo>
                    <a:lnTo>
                      <a:pt x="12" y="217"/>
                    </a:lnTo>
                    <a:lnTo>
                      <a:pt x="13" y="215"/>
                    </a:lnTo>
                    <a:lnTo>
                      <a:pt x="14" y="213"/>
                    </a:lnTo>
                    <a:lnTo>
                      <a:pt x="13" y="211"/>
                    </a:lnTo>
                    <a:lnTo>
                      <a:pt x="13" y="211"/>
                    </a:lnTo>
                    <a:lnTo>
                      <a:pt x="40" y="188"/>
                    </a:lnTo>
                    <a:lnTo>
                      <a:pt x="67" y="165"/>
                    </a:lnTo>
                    <a:lnTo>
                      <a:pt x="94" y="142"/>
                    </a:lnTo>
                    <a:lnTo>
                      <a:pt x="120" y="118"/>
                    </a:lnTo>
                    <a:lnTo>
                      <a:pt x="120" y="118"/>
                    </a:lnTo>
                    <a:lnTo>
                      <a:pt x="149" y="89"/>
                    </a:lnTo>
                    <a:lnTo>
                      <a:pt x="177" y="62"/>
                    </a:lnTo>
                    <a:lnTo>
                      <a:pt x="192" y="47"/>
                    </a:lnTo>
                    <a:lnTo>
                      <a:pt x="207" y="34"/>
                    </a:lnTo>
                    <a:lnTo>
                      <a:pt x="223" y="21"/>
                    </a:lnTo>
                    <a:lnTo>
                      <a:pt x="239" y="9"/>
                    </a:lnTo>
                    <a:lnTo>
                      <a:pt x="239" y="9"/>
                    </a:lnTo>
                    <a:lnTo>
                      <a:pt x="240" y="8"/>
                    </a:lnTo>
                    <a:lnTo>
                      <a:pt x="241" y="6"/>
                    </a:lnTo>
                    <a:lnTo>
                      <a:pt x="241" y="4"/>
                    </a:lnTo>
                    <a:lnTo>
                      <a:pt x="240" y="2"/>
                    </a:lnTo>
                    <a:lnTo>
                      <a:pt x="239" y="1"/>
                    </a:lnTo>
                    <a:lnTo>
                      <a:pt x="238" y="0"/>
                    </a:lnTo>
                    <a:lnTo>
                      <a:pt x="236" y="0"/>
                    </a:lnTo>
                    <a:lnTo>
                      <a:pt x="234" y="1"/>
                    </a:lnTo>
                    <a:lnTo>
                      <a:pt x="234"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9" name="Freeform 615"/>
              <p:cNvSpPr/>
              <p:nvPr/>
            </p:nvSpPr>
            <p:spPr bwMode="auto">
              <a:xfrm>
                <a:off x="2174876" y="4406900"/>
                <a:ext cx="119063" cy="117475"/>
              </a:xfrm>
              <a:custGeom>
                <a:avLst/>
                <a:gdLst/>
                <a:ahLst/>
                <a:cxnLst>
                  <a:cxn ang="0">
                    <a:pos x="216" y="1"/>
                  </a:cxn>
                  <a:cxn ang="0">
                    <a:pos x="203" y="9"/>
                  </a:cxn>
                  <a:cxn ang="0">
                    <a:pos x="193" y="19"/>
                  </a:cxn>
                  <a:cxn ang="0">
                    <a:pos x="173" y="43"/>
                  </a:cxn>
                  <a:cxn ang="0">
                    <a:pos x="159" y="58"/>
                  </a:cxn>
                  <a:cxn ang="0">
                    <a:pos x="129" y="91"/>
                  </a:cxn>
                  <a:cxn ang="0">
                    <a:pos x="48" y="173"/>
                  </a:cxn>
                  <a:cxn ang="0">
                    <a:pos x="37" y="182"/>
                  </a:cxn>
                  <a:cxn ang="0">
                    <a:pos x="15" y="200"/>
                  </a:cxn>
                  <a:cxn ang="0">
                    <a:pos x="5" y="209"/>
                  </a:cxn>
                  <a:cxn ang="0">
                    <a:pos x="3" y="212"/>
                  </a:cxn>
                  <a:cxn ang="0">
                    <a:pos x="1" y="216"/>
                  </a:cxn>
                  <a:cxn ang="0">
                    <a:pos x="1" y="220"/>
                  </a:cxn>
                  <a:cxn ang="0">
                    <a:pos x="6" y="223"/>
                  </a:cxn>
                  <a:cxn ang="0">
                    <a:pos x="9" y="221"/>
                  </a:cxn>
                  <a:cxn ang="0">
                    <a:pos x="11" y="218"/>
                  </a:cxn>
                  <a:cxn ang="0">
                    <a:pos x="11" y="218"/>
                  </a:cxn>
                  <a:cxn ang="0">
                    <a:pos x="14" y="216"/>
                  </a:cxn>
                  <a:cxn ang="0">
                    <a:pos x="14" y="213"/>
                  </a:cxn>
                  <a:cxn ang="0">
                    <a:pos x="34" y="196"/>
                  </a:cxn>
                  <a:cxn ang="0">
                    <a:pos x="54" y="179"/>
                  </a:cxn>
                  <a:cxn ang="0">
                    <a:pos x="113" y="120"/>
                  </a:cxn>
                  <a:cxn ang="0">
                    <a:pos x="141" y="91"/>
                  </a:cxn>
                  <a:cxn ang="0">
                    <a:pos x="168" y="63"/>
                  </a:cxn>
                  <a:cxn ang="0">
                    <a:pos x="189" y="43"/>
                  </a:cxn>
                  <a:cxn ang="0">
                    <a:pos x="194" y="36"/>
                  </a:cxn>
                  <a:cxn ang="0">
                    <a:pos x="205" y="19"/>
                  </a:cxn>
                  <a:cxn ang="0">
                    <a:pos x="221" y="9"/>
                  </a:cxn>
                  <a:cxn ang="0">
                    <a:pos x="223" y="8"/>
                  </a:cxn>
                  <a:cxn ang="0">
                    <a:pos x="223" y="5"/>
                  </a:cxn>
                  <a:cxn ang="0">
                    <a:pos x="220" y="1"/>
                  </a:cxn>
                  <a:cxn ang="0">
                    <a:pos x="216" y="1"/>
                  </a:cxn>
                </a:cxnLst>
                <a:rect l="0" t="0" r="r" b="b"/>
                <a:pathLst>
                  <a:path w="223" h="223">
                    <a:moveTo>
                      <a:pt x="216" y="1"/>
                    </a:moveTo>
                    <a:lnTo>
                      <a:pt x="216" y="1"/>
                    </a:lnTo>
                    <a:lnTo>
                      <a:pt x="209" y="4"/>
                    </a:lnTo>
                    <a:lnTo>
                      <a:pt x="203" y="9"/>
                    </a:lnTo>
                    <a:lnTo>
                      <a:pt x="198" y="14"/>
                    </a:lnTo>
                    <a:lnTo>
                      <a:pt x="193" y="19"/>
                    </a:lnTo>
                    <a:lnTo>
                      <a:pt x="184" y="31"/>
                    </a:lnTo>
                    <a:lnTo>
                      <a:pt x="173" y="43"/>
                    </a:lnTo>
                    <a:lnTo>
                      <a:pt x="173" y="43"/>
                    </a:lnTo>
                    <a:lnTo>
                      <a:pt x="159" y="58"/>
                    </a:lnTo>
                    <a:lnTo>
                      <a:pt x="143" y="75"/>
                    </a:lnTo>
                    <a:lnTo>
                      <a:pt x="129" y="91"/>
                    </a:lnTo>
                    <a:lnTo>
                      <a:pt x="113" y="107"/>
                    </a:lnTo>
                    <a:lnTo>
                      <a:pt x="48" y="173"/>
                    </a:lnTo>
                    <a:lnTo>
                      <a:pt x="48" y="173"/>
                    </a:lnTo>
                    <a:lnTo>
                      <a:pt x="37" y="182"/>
                    </a:lnTo>
                    <a:lnTo>
                      <a:pt x="27" y="191"/>
                    </a:lnTo>
                    <a:lnTo>
                      <a:pt x="15" y="200"/>
                    </a:lnTo>
                    <a:lnTo>
                      <a:pt x="10" y="204"/>
                    </a:lnTo>
                    <a:lnTo>
                      <a:pt x="5" y="209"/>
                    </a:lnTo>
                    <a:lnTo>
                      <a:pt x="5" y="209"/>
                    </a:lnTo>
                    <a:lnTo>
                      <a:pt x="3" y="212"/>
                    </a:lnTo>
                    <a:lnTo>
                      <a:pt x="1" y="216"/>
                    </a:lnTo>
                    <a:lnTo>
                      <a:pt x="1" y="216"/>
                    </a:lnTo>
                    <a:lnTo>
                      <a:pt x="0" y="219"/>
                    </a:lnTo>
                    <a:lnTo>
                      <a:pt x="1" y="220"/>
                    </a:lnTo>
                    <a:lnTo>
                      <a:pt x="3" y="222"/>
                    </a:lnTo>
                    <a:lnTo>
                      <a:pt x="6" y="223"/>
                    </a:lnTo>
                    <a:lnTo>
                      <a:pt x="8" y="222"/>
                    </a:lnTo>
                    <a:lnTo>
                      <a:pt x="9" y="221"/>
                    </a:lnTo>
                    <a:lnTo>
                      <a:pt x="9" y="221"/>
                    </a:lnTo>
                    <a:lnTo>
                      <a:pt x="11" y="218"/>
                    </a:lnTo>
                    <a:lnTo>
                      <a:pt x="11" y="218"/>
                    </a:lnTo>
                    <a:lnTo>
                      <a:pt x="11" y="218"/>
                    </a:lnTo>
                    <a:lnTo>
                      <a:pt x="12" y="218"/>
                    </a:lnTo>
                    <a:lnTo>
                      <a:pt x="14" y="216"/>
                    </a:lnTo>
                    <a:lnTo>
                      <a:pt x="14" y="213"/>
                    </a:lnTo>
                    <a:lnTo>
                      <a:pt x="14" y="213"/>
                    </a:lnTo>
                    <a:lnTo>
                      <a:pt x="23" y="204"/>
                    </a:lnTo>
                    <a:lnTo>
                      <a:pt x="34" y="196"/>
                    </a:lnTo>
                    <a:lnTo>
                      <a:pt x="45" y="189"/>
                    </a:lnTo>
                    <a:lnTo>
                      <a:pt x="54" y="179"/>
                    </a:lnTo>
                    <a:lnTo>
                      <a:pt x="113" y="120"/>
                    </a:lnTo>
                    <a:lnTo>
                      <a:pt x="113" y="120"/>
                    </a:lnTo>
                    <a:lnTo>
                      <a:pt x="128" y="106"/>
                    </a:lnTo>
                    <a:lnTo>
                      <a:pt x="141" y="91"/>
                    </a:lnTo>
                    <a:lnTo>
                      <a:pt x="168" y="63"/>
                    </a:lnTo>
                    <a:lnTo>
                      <a:pt x="168" y="63"/>
                    </a:lnTo>
                    <a:lnTo>
                      <a:pt x="181" y="49"/>
                    </a:lnTo>
                    <a:lnTo>
                      <a:pt x="189" y="43"/>
                    </a:lnTo>
                    <a:lnTo>
                      <a:pt x="194" y="36"/>
                    </a:lnTo>
                    <a:lnTo>
                      <a:pt x="194" y="36"/>
                    </a:lnTo>
                    <a:lnTo>
                      <a:pt x="199" y="26"/>
                    </a:lnTo>
                    <a:lnTo>
                      <a:pt x="205" y="19"/>
                    </a:lnTo>
                    <a:lnTo>
                      <a:pt x="212" y="13"/>
                    </a:lnTo>
                    <a:lnTo>
                      <a:pt x="221" y="9"/>
                    </a:lnTo>
                    <a:lnTo>
                      <a:pt x="221" y="9"/>
                    </a:lnTo>
                    <a:lnTo>
                      <a:pt x="223" y="8"/>
                    </a:lnTo>
                    <a:lnTo>
                      <a:pt x="223" y="6"/>
                    </a:lnTo>
                    <a:lnTo>
                      <a:pt x="223" y="5"/>
                    </a:lnTo>
                    <a:lnTo>
                      <a:pt x="223" y="3"/>
                    </a:lnTo>
                    <a:lnTo>
                      <a:pt x="220" y="1"/>
                    </a:lnTo>
                    <a:lnTo>
                      <a:pt x="218" y="0"/>
                    </a:lnTo>
                    <a:lnTo>
                      <a:pt x="216" y="1"/>
                    </a:lnTo>
                    <a:lnTo>
                      <a:pt x="216"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0" name="Freeform 616"/>
              <p:cNvSpPr/>
              <p:nvPr/>
            </p:nvSpPr>
            <p:spPr bwMode="auto">
              <a:xfrm>
                <a:off x="2190751" y="4446588"/>
                <a:ext cx="122238" cy="122238"/>
              </a:xfrm>
              <a:custGeom>
                <a:avLst/>
                <a:gdLst/>
                <a:ahLst/>
                <a:cxnLst>
                  <a:cxn ang="0">
                    <a:pos x="223" y="2"/>
                  </a:cxn>
                  <a:cxn ang="0">
                    <a:pos x="223" y="2"/>
                  </a:cxn>
                  <a:cxn ang="0">
                    <a:pos x="221" y="5"/>
                  </a:cxn>
                  <a:cxn ang="0">
                    <a:pos x="218" y="8"/>
                  </a:cxn>
                  <a:cxn ang="0">
                    <a:pos x="211" y="12"/>
                  </a:cxn>
                  <a:cxn ang="0">
                    <a:pos x="205" y="15"/>
                  </a:cxn>
                  <a:cxn ang="0">
                    <a:pos x="203" y="18"/>
                  </a:cxn>
                  <a:cxn ang="0">
                    <a:pos x="200" y="20"/>
                  </a:cxn>
                  <a:cxn ang="0">
                    <a:pos x="200" y="20"/>
                  </a:cxn>
                  <a:cxn ang="0">
                    <a:pos x="178" y="50"/>
                  </a:cxn>
                  <a:cxn ang="0">
                    <a:pos x="178" y="50"/>
                  </a:cxn>
                  <a:cxn ang="0">
                    <a:pos x="164" y="69"/>
                  </a:cxn>
                  <a:cxn ang="0">
                    <a:pos x="149" y="87"/>
                  </a:cxn>
                  <a:cxn ang="0">
                    <a:pos x="133" y="104"/>
                  </a:cxn>
                  <a:cxn ang="0">
                    <a:pos x="115" y="121"/>
                  </a:cxn>
                  <a:cxn ang="0">
                    <a:pos x="115" y="121"/>
                  </a:cxn>
                  <a:cxn ang="0">
                    <a:pos x="86" y="146"/>
                  </a:cxn>
                  <a:cxn ang="0">
                    <a:pos x="56" y="170"/>
                  </a:cxn>
                  <a:cxn ang="0">
                    <a:pos x="41" y="183"/>
                  </a:cxn>
                  <a:cxn ang="0">
                    <a:pos x="27" y="195"/>
                  </a:cxn>
                  <a:cxn ang="0">
                    <a:pos x="14" y="210"/>
                  </a:cxn>
                  <a:cxn ang="0">
                    <a:pos x="1" y="224"/>
                  </a:cxn>
                  <a:cxn ang="0">
                    <a:pos x="1" y="224"/>
                  </a:cxn>
                  <a:cxn ang="0">
                    <a:pos x="0" y="225"/>
                  </a:cxn>
                  <a:cxn ang="0">
                    <a:pos x="0" y="227"/>
                  </a:cxn>
                  <a:cxn ang="0">
                    <a:pos x="2" y="230"/>
                  </a:cxn>
                  <a:cxn ang="0">
                    <a:pos x="3" y="231"/>
                  </a:cxn>
                  <a:cxn ang="0">
                    <a:pos x="5" y="232"/>
                  </a:cxn>
                  <a:cxn ang="0">
                    <a:pos x="6" y="231"/>
                  </a:cxn>
                  <a:cxn ang="0">
                    <a:pos x="8" y="230"/>
                  </a:cxn>
                  <a:cxn ang="0">
                    <a:pos x="8" y="230"/>
                  </a:cxn>
                  <a:cxn ang="0">
                    <a:pos x="21" y="215"/>
                  </a:cxn>
                  <a:cxn ang="0">
                    <a:pos x="35" y="200"/>
                  </a:cxn>
                  <a:cxn ang="0">
                    <a:pos x="50" y="187"/>
                  </a:cxn>
                  <a:cxn ang="0">
                    <a:pos x="66" y="174"/>
                  </a:cxn>
                  <a:cxn ang="0">
                    <a:pos x="98" y="148"/>
                  </a:cxn>
                  <a:cxn ang="0">
                    <a:pos x="129" y="122"/>
                  </a:cxn>
                  <a:cxn ang="0">
                    <a:pos x="129" y="122"/>
                  </a:cxn>
                  <a:cxn ang="0">
                    <a:pos x="144" y="107"/>
                  </a:cxn>
                  <a:cxn ang="0">
                    <a:pos x="158" y="93"/>
                  </a:cxn>
                  <a:cxn ang="0">
                    <a:pos x="170" y="77"/>
                  </a:cxn>
                  <a:cxn ang="0">
                    <a:pos x="181" y="61"/>
                  </a:cxn>
                  <a:cxn ang="0">
                    <a:pos x="181" y="61"/>
                  </a:cxn>
                  <a:cxn ang="0">
                    <a:pos x="189" y="51"/>
                  </a:cxn>
                  <a:cxn ang="0">
                    <a:pos x="197" y="39"/>
                  </a:cxn>
                  <a:cxn ang="0">
                    <a:pos x="206" y="29"/>
                  </a:cxn>
                  <a:cxn ang="0">
                    <a:pos x="211" y="25"/>
                  </a:cxn>
                  <a:cxn ang="0">
                    <a:pos x="217" y="22"/>
                  </a:cxn>
                  <a:cxn ang="0">
                    <a:pos x="217" y="22"/>
                  </a:cxn>
                  <a:cxn ang="0">
                    <a:pos x="222" y="19"/>
                  </a:cxn>
                  <a:cxn ang="0">
                    <a:pos x="225" y="14"/>
                  </a:cxn>
                  <a:cxn ang="0">
                    <a:pos x="231" y="7"/>
                  </a:cxn>
                  <a:cxn ang="0">
                    <a:pos x="231" y="7"/>
                  </a:cxn>
                  <a:cxn ang="0">
                    <a:pos x="232" y="5"/>
                  </a:cxn>
                  <a:cxn ang="0">
                    <a:pos x="232" y="3"/>
                  </a:cxn>
                  <a:cxn ang="0">
                    <a:pos x="231" y="2"/>
                  </a:cxn>
                  <a:cxn ang="0">
                    <a:pos x="230" y="1"/>
                  </a:cxn>
                  <a:cxn ang="0">
                    <a:pos x="228" y="0"/>
                  </a:cxn>
                  <a:cxn ang="0">
                    <a:pos x="226" y="0"/>
                  </a:cxn>
                  <a:cxn ang="0">
                    <a:pos x="225" y="0"/>
                  </a:cxn>
                  <a:cxn ang="0">
                    <a:pos x="223" y="2"/>
                  </a:cxn>
                  <a:cxn ang="0">
                    <a:pos x="223" y="2"/>
                  </a:cxn>
                </a:cxnLst>
                <a:rect l="0" t="0" r="r" b="b"/>
                <a:pathLst>
                  <a:path w="232" h="232">
                    <a:moveTo>
                      <a:pt x="223" y="2"/>
                    </a:moveTo>
                    <a:lnTo>
                      <a:pt x="223" y="2"/>
                    </a:lnTo>
                    <a:lnTo>
                      <a:pt x="221" y="5"/>
                    </a:lnTo>
                    <a:lnTo>
                      <a:pt x="218" y="8"/>
                    </a:lnTo>
                    <a:lnTo>
                      <a:pt x="211" y="12"/>
                    </a:lnTo>
                    <a:lnTo>
                      <a:pt x="205" y="15"/>
                    </a:lnTo>
                    <a:lnTo>
                      <a:pt x="203" y="18"/>
                    </a:lnTo>
                    <a:lnTo>
                      <a:pt x="200" y="20"/>
                    </a:lnTo>
                    <a:lnTo>
                      <a:pt x="200" y="20"/>
                    </a:lnTo>
                    <a:lnTo>
                      <a:pt x="178" y="50"/>
                    </a:lnTo>
                    <a:lnTo>
                      <a:pt x="178" y="50"/>
                    </a:lnTo>
                    <a:lnTo>
                      <a:pt x="164" y="69"/>
                    </a:lnTo>
                    <a:lnTo>
                      <a:pt x="149" y="87"/>
                    </a:lnTo>
                    <a:lnTo>
                      <a:pt x="133" y="104"/>
                    </a:lnTo>
                    <a:lnTo>
                      <a:pt x="115" y="121"/>
                    </a:lnTo>
                    <a:lnTo>
                      <a:pt x="115" y="121"/>
                    </a:lnTo>
                    <a:lnTo>
                      <a:pt x="86" y="146"/>
                    </a:lnTo>
                    <a:lnTo>
                      <a:pt x="56" y="170"/>
                    </a:lnTo>
                    <a:lnTo>
                      <a:pt x="41" y="183"/>
                    </a:lnTo>
                    <a:lnTo>
                      <a:pt x="27" y="195"/>
                    </a:lnTo>
                    <a:lnTo>
                      <a:pt x="14" y="210"/>
                    </a:lnTo>
                    <a:lnTo>
                      <a:pt x="1" y="224"/>
                    </a:lnTo>
                    <a:lnTo>
                      <a:pt x="1" y="224"/>
                    </a:lnTo>
                    <a:lnTo>
                      <a:pt x="0" y="225"/>
                    </a:lnTo>
                    <a:lnTo>
                      <a:pt x="0" y="227"/>
                    </a:lnTo>
                    <a:lnTo>
                      <a:pt x="2" y="230"/>
                    </a:lnTo>
                    <a:lnTo>
                      <a:pt x="3" y="231"/>
                    </a:lnTo>
                    <a:lnTo>
                      <a:pt x="5" y="232"/>
                    </a:lnTo>
                    <a:lnTo>
                      <a:pt x="6" y="231"/>
                    </a:lnTo>
                    <a:lnTo>
                      <a:pt x="8" y="230"/>
                    </a:lnTo>
                    <a:lnTo>
                      <a:pt x="8" y="230"/>
                    </a:lnTo>
                    <a:lnTo>
                      <a:pt x="21" y="215"/>
                    </a:lnTo>
                    <a:lnTo>
                      <a:pt x="35" y="200"/>
                    </a:lnTo>
                    <a:lnTo>
                      <a:pt x="50" y="187"/>
                    </a:lnTo>
                    <a:lnTo>
                      <a:pt x="66" y="174"/>
                    </a:lnTo>
                    <a:lnTo>
                      <a:pt x="98" y="148"/>
                    </a:lnTo>
                    <a:lnTo>
                      <a:pt x="129" y="122"/>
                    </a:lnTo>
                    <a:lnTo>
                      <a:pt x="129" y="122"/>
                    </a:lnTo>
                    <a:lnTo>
                      <a:pt x="144" y="107"/>
                    </a:lnTo>
                    <a:lnTo>
                      <a:pt x="158" y="93"/>
                    </a:lnTo>
                    <a:lnTo>
                      <a:pt x="170" y="77"/>
                    </a:lnTo>
                    <a:lnTo>
                      <a:pt x="181" y="61"/>
                    </a:lnTo>
                    <a:lnTo>
                      <a:pt x="181" y="61"/>
                    </a:lnTo>
                    <a:lnTo>
                      <a:pt x="189" y="51"/>
                    </a:lnTo>
                    <a:lnTo>
                      <a:pt x="197" y="39"/>
                    </a:lnTo>
                    <a:lnTo>
                      <a:pt x="206" y="29"/>
                    </a:lnTo>
                    <a:lnTo>
                      <a:pt x="211" y="25"/>
                    </a:lnTo>
                    <a:lnTo>
                      <a:pt x="217" y="22"/>
                    </a:lnTo>
                    <a:lnTo>
                      <a:pt x="217" y="22"/>
                    </a:lnTo>
                    <a:lnTo>
                      <a:pt x="222" y="19"/>
                    </a:lnTo>
                    <a:lnTo>
                      <a:pt x="225" y="14"/>
                    </a:lnTo>
                    <a:lnTo>
                      <a:pt x="231" y="7"/>
                    </a:lnTo>
                    <a:lnTo>
                      <a:pt x="231" y="7"/>
                    </a:lnTo>
                    <a:lnTo>
                      <a:pt x="232" y="5"/>
                    </a:lnTo>
                    <a:lnTo>
                      <a:pt x="232" y="3"/>
                    </a:lnTo>
                    <a:lnTo>
                      <a:pt x="231" y="2"/>
                    </a:lnTo>
                    <a:lnTo>
                      <a:pt x="230" y="1"/>
                    </a:lnTo>
                    <a:lnTo>
                      <a:pt x="228" y="0"/>
                    </a:lnTo>
                    <a:lnTo>
                      <a:pt x="226" y="0"/>
                    </a:lnTo>
                    <a:lnTo>
                      <a:pt x="225" y="0"/>
                    </a:lnTo>
                    <a:lnTo>
                      <a:pt x="223" y="2"/>
                    </a:lnTo>
                    <a:lnTo>
                      <a:pt x="223"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1" name="Freeform 617"/>
              <p:cNvSpPr/>
              <p:nvPr/>
            </p:nvSpPr>
            <p:spPr bwMode="auto">
              <a:xfrm>
                <a:off x="2200276" y="4495800"/>
                <a:ext cx="103188" cy="106363"/>
              </a:xfrm>
              <a:custGeom>
                <a:avLst/>
                <a:gdLst/>
                <a:ahLst/>
                <a:cxnLst>
                  <a:cxn ang="0">
                    <a:pos x="185" y="4"/>
                  </a:cxn>
                  <a:cxn ang="0">
                    <a:pos x="180" y="15"/>
                  </a:cxn>
                  <a:cxn ang="0">
                    <a:pos x="172" y="26"/>
                  </a:cxn>
                  <a:cxn ang="0">
                    <a:pos x="152" y="46"/>
                  </a:cxn>
                  <a:cxn ang="0">
                    <a:pos x="141" y="60"/>
                  </a:cxn>
                  <a:cxn ang="0">
                    <a:pos x="116" y="85"/>
                  </a:cxn>
                  <a:cxn ang="0">
                    <a:pos x="102" y="96"/>
                  </a:cxn>
                  <a:cxn ang="0">
                    <a:pos x="76" y="122"/>
                  </a:cxn>
                  <a:cxn ang="0">
                    <a:pos x="49" y="149"/>
                  </a:cxn>
                  <a:cxn ang="0">
                    <a:pos x="36" y="160"/>
                  </a:cxn>
                  <a:cxn ang="0">
                    <a:pos x="13" y="181"/>
                  </a:cxn>
                  <a:cxn ang="0">
                    <a:pos x="1" y="191"/>
                  </a:cxn>
                  <a:cxn ang="0">
                    <a:pos x="0" y="197"/>
                  </a:cxn>
                  <a:cxn ang="0">
                    <a:pos x="4" y="199"/>
                  </a:cxn>
                  <a:cxn ang="0">
                    <a:pos x="5" y="199"/>
                  </a:cxn>
                  <a:cxn ang="0">
                    <a:pos x="15" y="194"/>
                  </a:cxn>
                  <a:cxn ang="0">
                    <a:pos x="17" y="193"/>
                  </a:cxn>
                  <a:cxn ang="0">
                    <a:pos x="18" y="190"/>
                  </a:cxn>
                  <a:cxn ang="0">
                    <a:pos x="18" y="188"/>
                  </a:cxn>
                  <a:cxn ang="0">
                    <a:pos x="55" y="156"/>
                  </a:cxn>
                  <a:cxn ang="0">
                    <a:pos x="70" y="142"/>
                  </a:cxn>
                  <a:cxn ang="0">
                    <a:pos x="99" y="112"/>
                  </a:cxn>
                  <a:cxn ang="0">
                    <a:pos x="115" y="98"/>
                  </a:cxn>
                  <a:cxn ang="0">
                    <a:pos x="142" y="73"/>
                  </a:cxn>
                  <a:cxn ang="0">
                    <a:pos x="164" y="45"/>
                  </a:cxn>
                  <a:cxn ang="0">
                    <a:pos x="169" y="40"/>
                  </a:cxn>
                  <a:cxn ang="0">
                    <a:pos x="182" y="27"/>
                  </a:cxn>
                  <a:cxn ang="0">
                    <a:pos x="189" y="18"/>
                  </a:cxn>
                  <a:cxn ang="0">
                    <a:pos x="193" y="6"/>
                  </a:cxn>
                  <a:cxn ang="0">
                    <a:pos x="193" y="4"/>
                  </a:cxn>
                  <a:cxn ang="0">
                    <a:pos x="190" y="1"/>
                  </a:cxn>
                  <a:cxn ang="0">
                    <a:pos x="187" y="1"/>
                  </a:cxn>
                  <a:cxn ang="0">
                    <a:pos x="185" y="4"/>
                  </a:cxn>
                </a:cxnLst>
                <a:rect l="0" t="0" r="r" b="b"/>
                <a:pathLst>
                  <a:path w="193" h="199">
                    <a:moveTo>
                      <a:pt x="185" y="4"/>
                    </a:moveTo>
                    <a:lnTo>
                      <a:pt x="185" y="4"/>
                    </a:lnTo>
                    <a:lnTo>
                      <a:pt x="183" y="9"/>
                    </a:lnTo>
                    <a:lnTo>
                      <a:pt x="180" y="15"/>
                    </a:lnTo>
                    <a:lnTo>
                      <a:pt x="176" y="21"/>
                    </a:lnTo>
                    <a:lnTo>
                      <a:pt x="172" y="26"/>
                    </a:lnTo>
                    <a:lnTo>
                      <a:pt x="161" y="36"/>
                    </a:lnTo>
                    <a:lnTo>
                      <a:pt x="152" y="46"/>
                    </a:lnTo>
                    <a:lnTo>
                      <a:pt x="152" y="46"/>
                    </a:lnTo>
                    <a:lnTo>
                      <a:pt x="141" y="60"/>
                    </a:lnTo>
                    <a:lnTo>
                      <a:pt x="128" y="72"/>
                    </a:lnTo>
                    <a:lnTo>
                      <a:pt x="116" y="85"/>
                    </a:lnTo>
                    <a:lnTo>
                      <a:pt x="102" y="96"/>
                    </a:lnTo>
                    <a:lnTo>
                      <a:pt x="102" y="96"/>
                    </a:lnTo>
                    <a:lnTo>
                      <a:pt x="88" y="108"/>
                    </a:lnTo>
                    <a:lnTo>
                      <a:pt x="76" y="122"/>
                    </a:lnTo>
                    <a:lnTo>
                      <a:pt x="62" y="136"/>
                    </a:lnTo>
                    <a:lnTo>
                      <a:pt x="49" y="149"/>
                    </a:lnTo>
                    <a:lnTo>
                      <a:pt x="49" y="149"/>
                    </a:lnTo>
                    <a:lnTo>
                      <a:pt x="36" y="160"/>
                    </a:lnTo>
                    <a:lnTo>
                      <a:pt x="24" y="170"/>
                    </a:lnTo>
                    <a:lnTo>
                      <a:pt x="13" y="181"/>
                    </a:lnTo>
                    <a:lnTo>
                      <a:pt x="1" y="191"/>
                    </a:lnTo>
                    <a:lnTo>
                      <a:pt x="1" y="191"/>
                    </a:lnTo>
                    <a:lnTo>
                      <a:pt x="0" y="194"/>
                    </a:lnTo>
                    <a:lnTo>
                      <a:pt x="0" y="197"/>
                    </a:lnTo>
                    <a:lnTo>
                      <a:pt x="2" y="199"/>
                    </a:lnTo>
                    <a:lnTo>
                      <a:pt x="4" y="199"/>
                    </a:lnTo>
                    <a:lnTo>
                      <a:pt x="5" y="199"/>
                    </a:lnTo>
                    <a:lnTo>
                      <a:pt x="5" y="199"/>
                    </a:lnTo>
                    <a:lnTo>
                      <a:pt x="11" y="197"/>
                    </a:lnTo>
                    <a:lnTo>
                      <a:pt x="15" y="194"/>
                    </a:lnTo>
                    <a:lnTo>
                      <a:pt x="15" y="194"/>
                    </a:lnTo>
                    <a:lnTo>
                      <a:pt x="17" y="193"/>
                    </a:lnTo>
                    <a:lnTo>
                      <a:pt x="18" y="192"/>
                    </a:lnTo>
                    <a:lnTo>
                      <a:pt x="18" y="190"/>
                    </a:lnTo>
                    <a:lnTo>
                      <a:pt x="18" y="188"/>
                    </a:lnTo>
                    <a:lnTo>
                      <a:pt x="18" y="188"/>
                    </a:lnTo>
                    <a:lnTo>
                      <a:pt x="36" y="172"/>
                    </a:lnTo>
                    <a:lnTo>
                      <a:pt x="55" y="156"/>
                    </a:lnTo>
                    <a:lnTo>
                      <a:pt x="55" y="156"/>
                    </a:lnTo>
                    <a:lnTo>
                      <a:pt x="70" y="142"/>
                    </a:lnTo>
                    <a:lnTo>
                      <a:pt x="85" y="126"/>
                    </a:lnTo>
                    <a:lnTo>
                      <a:pt x="99" y="112"/>
                    </a:lnTo>
                    <a:lnTo>
                      <a:pt x="115" y="98"/>
                    </a:lnTo>
                    <a:lnTo>
                      <a:pt x="115" y="98"/>
                    </a:lnTo>
                    <a:lnTo>
                      <a:pt x="128" y="86"/>
                    </a:lnTo>
                    <a:lnTo>
                      <a:pt x="142" y="73"/>
                    </a:lnTo>
                    <a:lnTo>
                      <a:pt x="154" y="60"/>
                    </a:lnTo>
                    <a:lnTo>
                      <a:pt x="164" y="45"/>
                    </a:lnTo>
                    <a:lnTo>
                      <a:pt x="164" y="45"/>
                    </a:lnTo>
                    <a:lnTo>
                      <a:pt x="169" y="40"/>
                    </a:lnTo>
                    <a:lnTo>
                      <a:pt x="173" y="36"/>
                    </a:lnTo>
                    <a:lnTo>
                      <a:pt x="182" y="27"/>
                    </a:lnTo>
                    <a:lnTo>
                      <a:pt x="186" y="23"/>
                    </a:lnTo>
                    <a:lnTo>
                      <a:pt x="189" y="18"/>
                    </a:lnTo>
                    <a:lnTo>
                      <a:pt x="192" y="12"/>
                    </a:lnTo>
                    <a:lnTo>
                      <a:pt x="193" y="6"/>
                    </a:lnTo>
                    <a:lnTo>
                      <a:pt x="193" y="6"/>
                    </a:lnTo>
                    <a:lnTo>
                      <a:pt x="193" y="4"/>
                    </a:lnTo>
                    <a:lnTo>
                      <a:pt x="193" y="3"/>
                    </a:lnTo>
                    <a:lnTo>
                      <a:pt x="190" y="1"/>
                    </a:lnTo>
                    <a:lnTo>
                      <a:pt x="188" y="0"/>
                    </a:lnTo>
                    <a:lnTo>
                      <a:pt x="187" y="1"/>
                    </a:lnTo>
                    <a:lnTo>
                      <a:pt x="185" y="2"/>
                    </a:lnTo>
                    <a:lnTo>
                      <a:pt x="185" y="4"/>
                    </a:lnTo>
                    <a:lnTo>
                      <a:pt x="185"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2" name="Freeform 618"/>
              <p:cNvSpPr/>
              <p:nvPr/>
            </p:nvSpPr>
            <p:spPr bwMode="auto">
              <a:xfrm>
                <a:off x="2235201" y="4533900"/>
                <a:ext cx="73025" cy="82550"/>
              </a:xfrm>
              <a:custGeom>
                <a:avLst/>
                <a:gdLst/>
                <a:ahLst/>
                <a:cxnLst>
                  <a:cxn ang="0">
                    <a:pos x="128" y="4"/>
                  </a:cxn>
                  <a:cxn ang="0">
                    <a:pos x="128" y="4"/>
                  </a:cxn>
                  <a:cxn ang="0">
                    <a:pos x="126" y="10"/>
                  </a:cxn>
                  <a:cxn ang="0">
                    <a:pos x="122" y="14"/>
                  </a:cxn>
                  <a:cxn ang="0">
                    <a:pos x="114" y="24"/>
                  </a:cxn>
                  <a:cxn ang="0">
                    <a:pos x="104" y="33"/>
                  </a:cxn>
                  <a:cxn ang="0">
                    <a:pos x="95" y="42"/>
                  </a:cxn>
                  <a:cxn ang="0">
                    <a:pos x="95" y="42"/>
                  </a:cxn>
                  <a:cxn ang="0">
                    <a:pos x="78" y="62"/>
                  </a:cxn>
                  <a:cxn ang="0">
                    <a:pos x="59" y="83"/>
                  </a:cxn>
                  <a:cxn ang="0">
                    <a:pos x="59" y="83"/>
                  </a:cxn>
                  <a:cxn ang="0">
                    <a:pos x="50" y="94"/>
                  </a:cxn>
                  <a:cxn ang="0">
                    <a:pos x="42" y="106"/>
                  </a:cxn>
                  <a:cxn ang="0">
                    <a:pos x="32" y="116"/>
                  </a:cxn>
                  <a:cxn ang="0">
                    <a:pos x="27" y="121"/>
                  </a:cxn>
                  <a:cxn ang="0">
                    <a:pos x="22" y="126"/>
                  </a:cxn>
                  <a:cxn ang="0">
                    <a:pos x="22" y="126"/>
                  </a:cxn>
                  <a:cxn ang="0">
                    <a:pos x="16" y="131"/>
                  </a:cxn>
                  <a:cxn ang="0">
                    <a:pos x="10" y="137"/>
                  </a:cxn>
                  <a:cxn ang="0">
                    <a:pos x="4" y="143"/>
                  </a:cxn>
                  <a:cxn ang="0">
                    <a:pos x="0" y="150"/>
                  </a:cxn>
                  <a:cxn ang="0">
                    <a:pos x="0" y="150"/>
                  </a:cxn>
                  <a:cxn ang="0">
                    <a:pos x="0" y="152"/>
                  </a:cxn>
                  <a:cxn ang="0">
                    <a:pos x="0" y="154"/>
                  </a:cxn>
                  <a:cxn ang="0">
                    <a:pos x="2" y="156"/>
                  </a:cxn>
                  <a:cxn ang="0">
                    <a:pos x="4" y="157"/>
                  </a:cxn>
                  <a:cxn ang="0">
                    <a:pos x="7" y="157"/>
                  </a:cxn>
                  <a:cxn ang="0">
                    <a:pos x="8" y="156"/>
                  </a:cxn>
                  <a:cxn ang="0">
                    <a:pos x="9" y="154"/>
                  </a:cxn>
                  <a:cxn ang="0">
                    <a:pos x="9" y="154"/>
                  </a:cxn>
                  <a:cxn ang="0">
                    <a:pos x="12" y="150"/>
                  </a:cxn>
                  <a:cxn ang="0">
                    <a:pos x="15" y="145"/>
                  </a:cxn>
                  <a:cxn ang="0">
                    <a:pos x="23" y="137"/>
                  </a:cxn>
                  <a:cxn ang="0">
                    <a:pos x="42" y="122"/>
                  </a:cxn>
                  <a:cxn ang="0">
                    <a:pos x="42" y="122"/>
                  </a:cxn>
                  <a:cxn ang="0">
                    <a:pos x="44" y="119"/>
                  </a:cxn>
                  <a:cxn ang="0">
                    <a:pos x="47" y="115"/>
                  </a:cxn>
                  <a:cxn ang="0">
                    <a:pos x="51" y="108"/>
                  </a:cxn>
                  <a:cxn ang="0">
                    <a:pos x="51" y="108"/>
                  </a:cxn>
                  <a:cxn ang="0">
                    <a:pos x="63" y="92"/>
                  </a:cxn>
                  <a:cxn ang="0">
                    <a:pos x="77" y="78"/>
                  </a:cxn>
                  <a:cxn ang="0">
                    <a:pos x="77" y="78"/>
                  </a:cxn>
                  <a:cxn ang="0">
                    <a:pos x="94" y="58"/>
                  </a:cxn>
                  <a:cxn ang="0">
                    <a:pos x="113" y="37"/>
                  </a:cxn>
                  <a:cxn ang="0">
                    <a:pos x="113" y="37"/>
                  </a:cxn>
                  <a:cxn ang="0">
                    <a:pos x="126" y="23"/>
                  </a:cxn>
                  <a:cxn ang="0">
                    <a:pos x="133" y="16"/>
                  </a:cxn>
                  <a:cxn ang="0">
                    <a:pos x="136" y="12"/>
                  </a:cxn>
                  <a:cxn ang="0">
                    <a:pos x="138" y="6"/>
                  </a:cxn>
                  <a:cxn ang="0">
                    <a:pos x="138" y="6"/>
                  </a:cxn>
                  <a:cxn ang="0">
                    <a:pos x="138" y="4"/>
                  </a:cxn>
                  <a:cxn ang="0">
                    <a:pos x="137" y="3"/>
                  </a:cxn>
                  <a:cxn ang="0">
                    <a:pos x="136" y="1"/>
                  </a:cxn>
                  <a:cxn ang="0">
                    <a:pos x="134" y="1"/>
                  </a:cxn>
                  <a:cxn ang="0">
                    <a:pos x="133" y="0"/>
                  </a:cxn>
                  <a:cxn ang="0">
                    <a:pos x="130" y="1"/>
                  </a:cxn>
                  <a:cxn ang="0">
                    <a:pos x="129" y="2"/>
                  </a:cxn>
                  <a:cxn ang="0">
                    <a:pos x="128" y="4"/>
                  </a:cxn>
                  <a:cxn ang="0">
                    <a:pos x="128" y="4"/>
                  </a:cxn>
                </a:cxnLst>
                <a:rect l="0" t="0" r="r" b="b"/>
                <a:pathLst>
                  <a:path w="138" h="157">
                    <a:moveTo>
                      <a:pt x="128" y="4"/>
                    </a:moveTo>
                    <a:lnTo>
                      <a:pt x="128" y="4"/>
                    </a:lnTo>
                    <a:lnTo>
                      <a:pt x="126" y="10"/>
                    </a:lnTo>
                    <a:lnTo>
                      <a:pt x="122" y="14"/>
                    </a:lnTo>
                    <a:lnTo>
                      <a:pt x="114" y="24"/>
                    </a:lnTo>
                    <a:lnTo>
                      <a:pt x="104" y="33"/>
                    </a:lnTo>
                    <a:lnTo>
                      <a:pt x="95" y="42"/>
                    </a:lnTo>
                    <a:lnTo>
                      <a:pt x="95" y="42"/>
                    </a:lnTo>
                    <a:lnTo>
                      <a:pt x="78" y="62"/>
                    </a:lnTo>
                    <a:lnTo>
                      <a:pt x="59" y="83"/>
                    </a:lnTo>
                    <a:lnTo>
                      <a:pt x="59" y="83"/>
                    </a:lnTo>
                    <a:lnTo>
                      <a:pt x="50" y="94"/>
                    </a:lnTo>
                    <a:lnTo>
                      <a:pt x="42" y="106"/>
                    </a:lnTo>
                    <a:lnTo>
                      <a:pt x="32" y="116"/>
                    </a:lnTo>
                    <a:lnTo>
                      <a:pt x="27" y="121"/>
                    </a:lnTo>
                    <a:lnTo>
                      <a:pt x="22" y="126"/>
                    </a:lnTo>
                    <a:lnTo>
                      <a:pt x="22" y="126"/>
                    </a:lnTo>
                    <a:lnTo>
                      <a:pt x="16" y="131"/>
                    </a:lnTo>
                    <a:lnTo>
                      <a:pt x="10" y="137"/>
                    </a:lnTo>
                    <a:lnTo>
                      <a:pt x="4" y="143"/>
                    </a:lnTo>
                    <a:lnTo>
                      <a:pt x="0" y="150"/>
                    </a:lnTo>
                    <a:lnTo>
                      <a:pt x="0" y="150"/>
                    </a:lnTo>
                    <a:lnTo>
                      <a:pt x="0" y="152"/>
                    </a:lnTo>
                    <a:lnTo>
                      <a:pt x="0" y="154"/>
                    </a:lnTo>
                    <a:lnTo>
                      <a:pt x="2" y="156"/>
                    </a:lnTo>
                    <a:lnTo>
                      <a:pt x="4" y="157"/>
                    </a:lnTo>
                    <a:lnTo>
                      <a:pt x="7" y="157"/>
                    </a:lnTo>
                    <a:lnTo>
                      <a:pt x="8" y="156"/>
                    </a:lnTo>
                    <a:lnTo>
                      <a:pt x="9" y="154"/>
                    </a:lnTo>
                    <a:lnTo>
                      <a:pt x="9" y="154"/>
                    </a:lnTo>
                    <a:lnTo>
                      <a:pt x="12" y="150"/>
                    </a:lnTo>
                    <a:lnTo>
                      <a:pt x="15" y="145"/>
                    </a:lnTo>
                    <a:lnTo>
                      <a:pt x="23" y="137"/>
                    </a:lnTo>
                    <a:lnTo>
                      <a:pt x="42" y="122"/>
                    </a:lnTo>
                    <a:lnTo>
                      <a:pt x="42" y="122"/>
                    </a:lnTo>
                    <a:lnTo>
                      <a:pt x="44" y="119"/>
                    </a:lnTo>
                    <a:lnTo>
                      <a:pt x="47" y="115"/>
                    </a:lnTo>
                    <a:lnTo>
                      <a:pt x="51" y="108"/>
                    </a:lnTo>
                    <a:lnTo>
                      <a:pt x="51" y="108"/>
                    </a:lnTo>
                    <a:lnTo>
                      <a:pt x="63" y="92"/>
                    </a:lnTo>
                    <a:lnTo>
                      <a:pt x="77" y="78"/>
                    </a:lnTo>
                    <a:lnTo>
                      <a:pt x="77" y="78"/>
                    </a:lnTo>
                    <a:lnTo>
                      <a:pt x="94" y="58"/>
                    </a:lnTo>
                    <a:lnTo>
                      <a:pt x="113" y="37"/>
                    </a:lnTo>
                    <a:lnTo>
                      <a:pt x="113" y="37"/>
                    </a:lnTo>
                    <a:lnTo>
                      <a:pt x="126" y="23"/>
                    </a:lnTo>
                    <a:lnTo>
                      <a:pt x="133" y="16"/>
                    </a:lnTo>
                    <a:lnTo>
                      <a:pt x="136" y="12"/>
                    </a:lnTo>
                    <a:lnTo>
                      <a:pt x="138" y="6"/>
                    </a:lnTo>
                    <a:lnTo>
                      <a:pt x="138" y="6"/>
                    </a:lnTo>
                    <a:lnTo>
                      <a:pt x="138" y="4"/>
                    </a:lnTo>
                    <a:lnTo>
                      <a:pt x="137" y="3"/>
                    </a:lnTo>
                    <a:lnTo>
                      <a:pt x="136" y="1"/>
                    </a:lnTo>
                    <a:lnTo>
                      <a:pt x="134" y="1"/>
                    </a:lnTo>
                    <a:lnTo>
                      <a:pt x="133" y="0"/>
                    </a:lnTo>
                    <a:lnTo>
                      <a:pt x="130" y="1"/>
                    </a:lnTo>
                    <a:lnTo>
                      <a:pt x="129" y="2"/>
                    </a:lnTo>
                    <a:lnTo>
                      <a:pt x="128" y="4"/>
                    </a:lnTo>
                    <a:lnTo>
                      <a:pt x="128"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3" name="Freeform 619"/>
              <p:cNvSpPr/>
              <p:nvPr/>
            </p:nvSpPr>
            <p:spPr bwMode="auto">
              <a:xfrm>
                <a:off x="2265363" y="4567238"/>
                <a:ext cx="55563" cy="61913"/>
              </a:xfrm>
              <a:custGeom>
                <a:avLst/>
                <a:gdLst/>
                <a:ahLst/>
                <a:cxnLst>
                  <a:cxn ang="0">
                    <a:pos x="96" y="1"/>
                  </a:cxn>
                  <a:cxn ang="0">
                    <a:pos x="96" y="1"/>
                  </a:cxn>
                  <a:cxn ang="0">
                    <a:pos x="70" y="27"/>
                  </a:cxn>
                  <a:cxn ang="0">
                    <a:pos x="44" y="53"/>
                  </a:cxn>
                  <a:cxn ang="0">
                    <a:pos x="31" y="66"/>
                  </a:cxn>
                  <a:cxn ang="0">
                    <a:pos x="19" y="81"/>
                  </a:cxn>
                  <a:cxn ang="0">
                    <a:pos x="8" y="95"/>
                  </a:cxn>
                  <a:cxn ang="0">
                    <a:pos x="0" y="112"/>
                  </a:cxn>
                  <a:cxn ang="0">
                    <a:pos x="0" y="112"/>
                  </a:cxn>
                  <a:cxn ang="0">
                    <a:pos x="0" y="114"/>
                  </a:cxn>
                  <a:cxn ang="0">
                    <a:pos x="0" y="116"/>
                  </a:cxn>
                  <a:cxn ang="0">
                    <a:pos x="3" y="118"/>
                  </a:cxn>
                  <a:cxn ang="0">
                    <a:pos x="4" y="119"/>
                  </a:cxn>
                  <a:cxn ang="0">
                    <a:pos x="6" y="119"/>
                  </a:cxn>
                  <a:cxn ang="0">
                    <a:pos x="7" y="118"/>
                  </a:cxn>
                  <a:cxn ang="0">
                    <a:pos x="8" y="116"/>
                  </a:cxn>
                  <a:cxn ang="0">
                    <a:pos x="8" y="116"/>
                  </a:cxn>
                  <a:cxn ang="0">
                    <a:pos x="17" y="100"/>
                  </a:cxn>
                  <a:cxn ang="0">
                    <a:pos x="27" y="86"/>
                  </a:cxn>
                  <a:cxn ang="0">
                    <a:pos x="38" y="72"/>
                  </a:cxn>
                  <a:cxn ang="0">
                    <a:pos x="51" y="58"/>
                  </a:cxn>
                  <a:cxn ang="0">
                    <a:pos x="77" y="33"/>
                  </a:cxn>
                  <a:cxn ang="0">
                    <a:pos x="102" y="9"/>
                  </a:cxn>
                  <a:cxn ang="0">
                    <a:pos x="102" y="9"/>
                  </a:cxn>
                  <a:cxn ang="0">
                    <a:pos x="103" y="6"/>
                  </a:cxn>
                  <a:cxn ang="0">
                    <a:pos x="104" y="4"/>
                  </a:cxn>
                  <a:cxn ang="0">
                    <a:pos x="103" y="3"/>
                  </a:cxn>
                  <a:cxn ang="0">
                    <a:pos x="102" y="1"/>
                  </a:cxn>
                  <a:cxn ang="0">
                    <a:pos x="101" y="0"/>
                  </a:cxn>
                  <a:cxn ang="0">
                    <a:pos x="99" y="0"/>
                  </a:cxn>
                  <a:cxn ang="0">
                    <a:pos x="98" y="0"/>
                  </a:cxn>
                  <a:cxn ang="0">
                    <a:pos x="96" y="1"/>
                  </a:cxn>
                  <a:cxn ang="0">
                    <a:pos x="96" y="1"/>
                  </a:cxn>
                </a:cxnLst>
                <a:rect l="0" t="0" r="r" b="b"/>
                <a:pathLst>
                  <a:path w="104" h="119">
                    <a:moveTo>
                      <a:pt x="96" y="1"/>
                    </a:moveTo>
                    <a:lnTo>
                      <a:pt x="96" y="1"/>
                    </a:lnTo>
                    <a:lnTo>
                      <a:pt x="70" y="27"/>
                    </a:lnTo>
                    <a:lnTo>
                      <a:pt x="44" y="53"/>
                    </a:lnTo>
                    <a:lnTo>
                      <a:pt x="31" y="66"/>
                    </a:lnTo>
                    <a:lnTo>
                      <a:pt x="19" y="81"/>
                    </a:lnTo>
                    <a:lnTo>
                      <a:pt x="8" y="95"/>
                    </a:lnTo>
                    <a:lnTo>
                      <a:pt x="0" y="112"/>
                    </a:lnTo>
                    <a:lnTo>
                      <a:pt x="0" y="112"/>
                    </a:lnTo>
                    <a:lnTo>
                      <a:pt x="0" y="114"/>
                    </a:lnTo>
                    <a:lnTo>
                      <a:pt x="0" y="116"/>
                    </a:lnTo>
                    <a:lnTo>
                      <a:pt x="3" y="118"/>
                    </a:lnTo>
                    <a:lnTo>
                      <a:pt x="4" y="119"/>
                    </a:lnTo>
                    <a:lnTo>
                      <a:pt x="6" y="119"/>
                    </a:lnTo>
                    <a:lnTo>
                      <a:pt x="7" y="118"/>
                    </a:lnTo>
                    <a:lnTo>
                      <a:pt x="8" y="116"/>
                    </a:lnTo>
                    <a:lnTo>
                      <a:pt x="8" y="116"/>
                    </a:lnTo>
                    <a:lnTo>
                      <a:pt x="17" y="100"/>
                    </a:lnTo>
                    <a:lnTo>
                      <a:pt x="27" y="86"/>
                    </a:lnTo>
                    <a:lnTo>
                      <a:pt x="38" y="72"/>
                    </a:lnTo>
                    <a:lnTo>
                      <a:pt x="51" y="58"/>
                    </a:lnTo>
                    <a:lnTo>
                      <a:pt x="77" y="33"/>
                    </a:lnTo>
                    <a:lnTo>
                      <a:pt x="102" y="9"/>
                    </a:lnTo>
                    <a:lnTo>
                      <a:pt x="102" y="9"/>
                    </a:lnTo>
                    <a:lnTo>
                      <a:pt x="103" y="6"/>
                    </a:lnTo>
                    <a:lnTo>
                      <a:pt x="104" y="4"/>
                    </a:lnTo>
                    <a:lnTo>
                      <a:pt x="103" y="3"/>
                    </a:lnTo>
                    <a:lnTo>
                      <a:pt x="102" y="1"/>
                    </a:lnTo>
                    <a:lnTo>
                      <a:pt x="101" y="0"/>
                    </a:lnTo>
                    <a:lnTo>
                      <a:pt x="99" y="0"/>
                    </a:lnTo>
                    <a:lnTo>
                      <a:pt x="98" y="0"/>
                    </a:lnTo>
                    <a:lnTo>
                      <a:pt x="96" y="1"/>
                    </a:lnTo>
                    <a:lnTo>
                      <a:pt x="96"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4" name="Freeform 620"/>
              <p:cNvSpPr/>
              <p:nvPr/>
            </p:nvSpPr>
            <p:spPr bwMode="auto">
              <a:xfrm>
                <a:off x="2359026" y="4152900"/>
                <a:ext cx="84138" cy="90488"/>
              </a:xfrm>
              <a:custGeom>
                <a:avLst/>
                <a:gdLst/>
                <a:ahLst/>
                <a:cxnLst>
                  <a:cxn ang="0">
                    <a:pos x="154" y="1"/>
                  </a:cxn>
                  <a:cxn ang="0">
                    <a:pos x="154" y="1"/>
                  </a:cxn>
                  <a:cxn ang="0">
                    <a:pos x="142" y="10"/>
                  </a:cxn>
                  <a:cxn ang="0">
                    <a:pos x="132" y="18"/>
                  </a:cxn>
                  <a:cxn ang="0">
                    <a:pos x="112" y="36"/>
                  </a:cxn>
                  <a:cxn ang="0">
                    <a:pos x="93" y="56"/>
                  </a:cxn>
                  <a:cxn ang="0">
                    <a:pos x="75" y="76"/>
                  </a:cxn>
                  <a:cxn ang="0">
                    <a:pos x="75" y="76"/>
                  </a:cxn>
                  <a:cxn ang="0">
                    <a:pos x="52" y="100"/>
                  </a:cxn>
                  <a:cxn ang="0">
                    <a:pos x="29" y="125"/>
                  </a:cxn>
                  <a:cxn ang="0">
                    <a:pos x="29" y="125"/>
                  </a:cxn>
                  <a:cxn ang="0">
                    <a:pos x="20" y="135"/>
                  </a:cxn>
                  <a:cxn ang="0">
                    <a:pos x="12" y="144"/>
                  </a:cxn>
                  <a:cxn ang="0">
                    <a:pos x="6" y="153"/>
                  </a:cxn>
                  <a:cxn ang="0">
                    <a:pos x="0" y="165"/>
                  </a:cxn>
                  <a:cxn ang="0">
                    <a:pos x="0" y="165"/>
                  </a:cxn>
                  <a:cxn ang="0">
                    <a:pos x="0" y="167"/>
                  </a:cxn>
                  <a:cxn ang="0">
                    <a:pos x="0" y="170"/>
                  </a:cxn>
                  <a:cxn ang="0">
                    <a:pos x="2" y="171"/>
                  </a:cxn>
                  <a:cxn ang="0">
                    <a:pos x="4" y="172"/>
                  </a:cxn>
                  <a:cxn ang="0">
                    <a:pos x="4" y="172"/>
                  </a:cxn>
                  <a:cxn ang="0">
                    <a:pos x="9" y="172"/>
                  </a:cxn>
                  <a:cxn ang="0">
                    <a:pos x="13" y="171"/>
                  </a:cxn>
                  <a:cxn ang="0">
                    <a:pos x="16" y="168"/>
                  </a:cxn>
                  <a:cxn ang="0">
                    <a:pos x="18" y="163"/>
                  </a:cxn>
                  <a:cxn ang="0">
                    <a:pos x="18" y="163"/>
                  </a:cxn>
                  <a:cxn ang="0">
                    <a:pos x="18" y="161"/>
                  </a:cxn>
                  <a:cxn ang="0">
                    <a:pos x="17" y="159"/>
                  </a:cxn>
                  <a:cxn ang="0">
                    <a:pos x="16" y="158"/>
                  </a:cxn>
                  <a:cxn ang="0">
                    <a:pos x="14" y="157"/>
                  </a:cxn>
                  <a:cxn ang="0">
                    <a:pos x="14" y="157"/>
                  </a:cxn>
                  <a:cxn ang="0">
                    <a:pos x="20" y="148"/>
                  </a:cxn>
                  <a:cxn ang="0">
                    <a:pos x="28" y="139"/>
                  </a:cxn>
                  <a:cxn ang="0">
                    <a:pos x="43" y="121"/>
                  </a:cxn>
                  <a:cxn ang="0">
                    <a:pos x="60" y="105"/>
                  </a:cxn>
                  <a:cxn ang="0">
                    <a:pos x="75" y="89"/>
                  </a:cxn>
                  <a:cxn ang="0">
                    <a:pos x="75" y="89"/>
                  </a:cxn>
                  <a:cxn ang="0">
                    <a:pos x="95" y="67"/>
                  </a:cxn>
                  <a:cxn ang="0">
                    <a:pos x="114" y="47"/>
                  </a:cxn>
                  <a:cxn ang="0">
                    <a:pos x="125" y="36"/>
                  </a:cxn>
                  <a:cxn ang="0">
                    <a:pos x="135" y="27"/>
                  </a:cxn>
                  <a:cxn ang="0">
                    <a:pos x="146" y="18"/>
                  </a:cxn>
                  <a:cxn ang="0">
                    <a:pos x="158" y="10"/>
                  </a:cxn>
                  <a:cxn ang="0">
                    <a:pos x="158" y="10"/>
                  </a:cxn>
                  <a:cxn ang="0">
                    <a:pos x="160" y="9"/>
                  </a:cxn>
                  <a:cxn ang="0">
                    <a:pos x="160" y="6"/>
                  </a:cxn>
                  <a:cxn ang="0">
                    <a:pos x="160" y="4"/>
                  </a:cxn>
                  <a:cxn ang="0">
                    <a:pos x="160" y="3"/>
                  </a:cxn>
                  <a:cxn ang="0">
                    <a:pos x="159" y="1"/>
                  </a:cxn>
                  <a:cxn ang="0">
                    <a:pos x="157" y="1"/>
                  </a:cxn>
                  <a:cxn ang="0">
                    <a:pos x="156" y="0"/>
                  </a:cxn>
                  <a:cxn ang="0">
                    <a:pos x="154" y="1"/>
                  </a:cxn>
                  <a:cxn ang="0">
                    <a:pos x="154" y="1"/>
                  </a:cxn>
                </a:cxnLst>
                <a:rect l="0" t="0" r="r" b="b"/>
                <a:pathLst>
                  <a:path w="160" h="172">
                    <a:moveTo>
                      <a:pt x="154" y="1"/>
                    </a:moveTo>
                    <a:lnTo>
                      <a:pt x="154" y="1"/>
                    </a:lnTo>
                    <a:lnTo>
                      <a:pt x="142" y="10"/>
                    </a:lnTo>
                    <a:lnTo>
                      <a:pt x="132" y="18"/>
                    </a:lnTo>
                    <a:lnTo>
                      <a:pt x="112" y="36"/>
                    </a:lnTo>
                    <a:lnTo>
                      <a:pt x="93" y="56"/>
                    </a:lnTo>
                    <a:lnTo>
                      <a:pt x="75" y="76"/>
                    </a:lnTo>
                    <a:lnTo>
                      <a:pt x="75" y="76"/>
                    </a:lnTo>
                    <a:lnTo>
                      <a:pt x="52" y="100"/>
                    </a:lnTo>
                    <a:lnTo>
                      <a:pt x="29" y="125"/>
                    </a:lnTo>
                    <a:lnTo>
                      <a:pt x="29" y="125"/>
                    </a:lnTo>
                    <a:lnTo>
                      <a:pt x="20" y="135"/>
                    </a:lnTo>
                    <a:lnTo>
                      <a:pt x="12" y="144"/>
                    </a:lnTo>
                    <a:lnTo>
                      <a:pt x="6" y="153"/>
                    </a:lnTo>
                    <a:lnTo>
                      <a:pt x="0" y="165"/>
                    </a:lnTo>
                    <a:lnTo>
                      <a:pt x="0" y="165"/>
                    </a:lnTo>
                    <a:lnTo>
                      <a:pt x="0" y="167"/>
                    </a:lnTo>
                    <a:lnTo>
                      <a:pt x="0" y="170"/>
                    </a:lnTo>
                    <a:lnTo>
                      <a:pt x="2" y="171"/>
                    </a:lnTo>
                    <a:lnTo>
                      <a:pt x="4" y="172"/>
                    </a:lnTo>
                    <a:lnTo>
                      <a:pt x="4" y="172"/>
                    </a:lnTo>
                    <a:lnTo>
                      <a:pt x="9" y="172"/>
                    </a:lnTo>
                    <a:lnTo>
                      <a:pt x="13" y="171"/>
                    </a:lnTo>
                    <a:lnTo>
                      <a:pt x="16" y="168"/>
                    </a:lnTo>
                    <a:lnTo>
                      <a:pt x="18" y="163"/>
                    </a:lnTo>
                    <a:lnTo>
                      <a:pt x="18" y="163"/>
                    </a:lnTo>
                    <a:lnTo>
                      <a:pt x="18" y="161"/>
                    </a:lnTo>
                    <a:lnTo>
                      <a:pt x="17" y="159"/>
                    </a:lnTo>
                    <a:lnTo>
                      <a:pt x="16" y="158"/>
                    </a:lnTo>
                    <a:lnTo>
                      <a:pt x="14" y="157"/>
                    </a:lnTo>
                    <a:lnTo>
                      <a:pt x="14" y="157"/>
                    </a:lnTo>
                    <a:lnTo>
                      <a:pt x="20" y="148"/>
                    </a:lnTo>
                    <a:lnTo>
                      <a:pt x="28" y="139"/>
                    </a:lnTo>
                    <a:lnTo>
                      <a:pt x="43" y="121"/>
                    </a:lnTo>
                    <a:lnTo>
                      <a:pt x="60" y="105"/>
                    </a:lnTo>
                    <a:lnTo>
                      <a:pt x="75" y="89"/>
                    </a:lnTo>
                    <a:lnTo>
                      <a:pt x="75" y="89"/>
                    </a:lnTo>
                    <a:lnTo>
                      <a:pt x="95" y="67"/>
                    </a:lnTo>
                    <a:lnTo>
                      <a:pt x="114" y="47"/>
                    </a:lnTo>
                    <a:lnTo>
                      <a:pt x="125" y="36"/>
                    </a:lnTo>
                    <a:lnTo>
                      <a:pt x="135" y="27"/>
                    </a:lnTo>
                    <a:lnTo>
                      <a:pt x="146" y="18"/>
                    </a:lnTo>
                    <a:lnTo>
                      <a:pt x="158" y="10"/>
                    </a:lnTo>
                    <a:lnTo>
                      <a:pt x="158" y="10"/>
                    </a:lnTo>
                    <a:lnTo>
                      <a:pt x="160" y="9"/>
                    </a:lnTo>
                    <a:lnTo>
                      <a:pt x="160" y="6"/>
                    </a:lnTo>
                    <a:lnTo>
                      <a:pt x="160" y="4"/>
                    </a:lnTo>
                    <a:lnTo>
                      <a:pt x="160" y="3"/>
                    </a:lnTo>
                    <a:lnTo>
                      <a:pt x="159" y="1"/>
                    </a:lnTo>
                    <a:lnTo>
                      <a:pt x="157" y="1"/>
                    </a:lnTo>
                    <a:lnTo>
                      <a:pt x="156" y="0"/>
                    </a:lnTo>
                    <a:lnTo>
                      <a:pt x="154" y="1"/>
                    </a:lnTo>
                    <a:lnTo>
                      <a:pt x="154"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5" name="Freeform 621"/>
              <p:cNvSpPr/>
              <p:nvPr/>
            </p:nvSpPr>
            <p:spPr bwMode="auto">
              <a:xfrm>
                <a:off x="2406651" y="4149725"/>
                <a:ext cx="92075" cy="88900"/>
              </a:xfrm>
              <a:custGeom>
                <a:avLst/>
                <a:gdLst/>
                <a:ahLst/>
                <a:cxnLst>
                  <a:cxn ang="0">
                    <a:pos x="168" y="1"/>
                  </a:cxn>
                  <a:cxn ang="0">
                    <a:pos x="168" y="1"/>
                  </a:cxn>
                  <a:cxn ang="0">
                    <a:pos x="144" y="19"/>
                  </a:cxn>
                  <a:cxn ang="0">
                    <a:pos x="123" y="37"/>
                  </a:cxn>
                  <a:cxn ang="0">
                    <a:pos x="102" y="57"/>
                  </a:cxn>
                  <a:cxn ang="0">
                    <a:pos x="81" y="78"/>
                  </a:cxn>
                  <a:cxn ang="0">
                    <a:pos x="81" y="78"/>
                  </a:cxn>
                  <a:cxn ang="0">
                    <a:pos x="56" y="101"/>
                  </a:cxn>
                  <a:cxn ang="0">
                    <a:pos x="44" y="114"/>
                  </a:cxn>
                  <a:cxn ang="0">
                    <a:pos x="31" y="125"/>
                  </a:cxn>
                  <a:cxn ang="0">
                    <a:pos x="31" y="125"/>
                  </a:cxn>
                  <a:cxn ang="0">
                    <a:pos x="21" y="132"/>
                  </a:cxn>
                  <a:cxn ang="0">
                    <a:pos x="13" y="140"/>
                  </a:cxn>
                  <a:cxn ang="0">
                    <a:pos x="6" y="149"/>
                  </a:cxn>
                  <a:cxn ang="0">
                    <a:pos x="3" y="154"/>
                  </a:cxn>
                  <a:cxn ang="0">
                    <a:pos x="0" y="159"/>
                  </a:cxn>
                  <a:cxn ang="0">
                    <a:pos x="0" y="159"/>
                  </a:cxn>
                  <a:cxn ang="0">
                    <a:pos x="0" y="160"/>
                  </a:cxn>
                  <a:cxn ang="0">
                    <a:pos x="0" y="162"/>
                  </a:cxn>
                  <a:cxn ang="0">
                    <a:pos x="2" y="165"/>
                  </a:cxn>
                  <a:cxn ang="0">
                    <a:pos x="5" y="166"/>
                  </a:cxn>
                  <a:cxn ang="0">
                    <a:pos x="6" y="165"/>
                  </a:cxn>
                  <a:cxn ang="0">
                    <a:pos x="8" y="164"/>
                  </a:cxn>
                  <a:cxn ang="0">
                    <a:pos x="12" y="160"/>
                  </a:cxn>
                  <a:cxn ang="0">
                    <a:pos x="12" y="160"/>
                  </a:cxn>
                  <a:cxn ang="0">
                    <a:pos x="13" y="157"/>
                  </a:cxn>
                  <a:cxn ang="0">
                    <a:pos x="13" y="155"/>
                  </a:cxn>
                  <a:cxn ang="0">
                    <a:pos x="13" y="155"/>
                  </a:cxn>
                  <a:cxn ang="0">
                    <a:pos x="20" y="147"/>
                  </a:cxn>
                  <a:cxn ang="0">
                    <a:pos x="27" y="140"/>
                  </a:cxn>
                  <a:cxn ang="0">
                    <a:pos x="44" y="126"/>
                  </a:cxn>
                  <a:cxn ang="0">
                    <a:pos x="44" y="126"/>
                  </a:cxn>
                  <a:cxn ang="0">
                    <a:pos x="55" y="116"/>
                  </a:cxn>
                  <a:cxn ang="0">
                    <a:pos x="67" y="106"/>
                  </a:cxn>
                  <a:cxn ang="0">
                    <a:pos x="88" y="84"/>
                  </a:cxn>
                  <a:cxn ang="0">
                    <a:pos x="88" y="84"/>
                  </a:cxn>
                  <a:cxn ang="0">
                    <a:pos x="108" y="64"/>
                  </a:cxn>
                  <a:cxn ang="0">
                    <a:pos x="129" y="45"/>
                  </a:cxn>
                  <a:cxn ang="0">
                    <a:pos x="149" y="26"/>
                  </a:cxn>
                  <a:cxn ang="0">
                    <a:pos x="172" y="9"/>
                  </a:cxn>
                  <a:cxn ang="0">
                    <a:pos x="172" y="9"/>
                  </a:cxn>
                  <a:cxn ang="0">
                    <a:pos x="174" y="7"/>
                  </a:cxn>
                  <a:cxn ang="0">
                    <a:pos x="174" y="5"/>
                  </a:cxn>
                  <a:cxn ang="0">
                    <a:pos x="174" y="2"/>
                  </a:cxn>
                  <a:cxn ang="0">
                    <a:pos x="173" y="1"/>
                  </a:cxn>
                  <a:cxn ang="0">
                    <a:pos x="171" y="0"/>
                  </a:cxn>
                  <a:cxn ang="0">
                    <a:pos x="169" y="0"/>
                  </a:cxn>
                  <a:cxn ang="0">
                    <a:pos x="168" y="1"/>
                  </a:cxn>
                  <a:cxn ang="0">
                    <a:pos x="168" y="1"/>
                  </a:cxn>
                </a:cxnLst>
                <a:rect l="0" t="0" r="r" b="b"/>
                <a:pathLst>
                  <a:path w="174" h="166">
                    <a:moveTo>
                      <a:pt x="168" y="1"/>
                    </a:moveTo>
                    <a:lnTo>
                      <a:pt x="168" y="1"/>
                    </a:lnTo>
                    <a:lnTo>
                      <a:pt x="144" y="19"/>
                    </a:lnTo>
                    <a:lnTo>
                      <a:pt x="123" y="37"/>
                    </a:lnTo>
                    <a:lnTo>
                      <a:pt x="102" y="57"/>
                    </a:lnTo>
                    <a:lnTo>
                      <a:pt x="81" y="78"/>
                    </a:lnTo>
                    <a:lnTo>
                      <a:pt x="81" y="78"/>
                    </a:lnTo>
                    <a:lnTo>
                      <a:pt x="56" y="101"/>
                    </a:lnTo>
                    <a:lnTo>
                      <a:pt x="44" y="114"/>
                    </a:lnTo>
                    <a:lnTo>
                      <a:pt x="31" y="125"/>
                    </a:lnTo>
                    <a:lnTo>
                      <a:pt x="31" y="125"/>
                    </a:lnTo>
                    <a:lnTo>
                      <a:pt x="21" y="132"/>
                    </a:lnTo>
                    <a:lnTo>
                      <a:pt x="13" y="140"/>
                    </a:lnTo>
                    <a:lnTo>
                      <a:pt x="6" y="149"/>
                    </a:lnTo>
                    <a:lnTo>
                      <a:pt x="3" y="154"/>
                    </a:lnTo>
                    <a:lnTo>
                      <a:pt x="0" y="159"/>
                    </a:lnTo>
                    <a:lnTo>
                      <a:pt x="0" y="159"/>
                    </a:lnTo>
                    <a:lnTo>
                      <a:pt x="0" y="160"/>
                    </a:lnTo>
                    <a:lnTo>
                      <a:pt x="0" y="162"/>
                    </a:lnTo>
                    <a:lnTo>
                      <a:pt x="2" y="165"/>
                    </a:lnTo>
                    <a:lnTo>
                      <a:pt x="5" y="166"/>
                    </a:lnTo>
                    <a:lnTo>
                      <a:pt x="6" y="165"/>
                    </a:lnTo>
                    <a:lnTo>
                      <a:pt x="8" y="164"/>
                    </a:lnTo>
                    <a:lnTo>
                      <a:pt x="12" y="160"/>
                    </a:lnTo>
                    <a:lnTo>
                      <a:pt x="12" y="160"/>
                    </a:lnTo>
                    <a:lnTo>
                      <a:pt x="13" y="157"/>
                    </a:lnTo>
                    <a:lnTo>
                      <a:pt x="13" y="155"/>
                    </a:lnTo>
                    <a:lnTo>
                      <a:pt x="13" y="155"/>
                    </a:lnTo>
                    <a:lnTo>
                      <a:pt x="20" y="147"/>
                    </a:lnTo>
                    <a:lnTo>
                      <a:pt x="27" y="140"/>
                    </a:lnTo>
                    <a:lnTo>
                      <a:pt x="44" y="126"/>
                    </a:lnTo>
                    <a:lnTo>
                      <a:pt x="44" y="126"/>
                    </a:lnTo>
                    <a:lnTo>
                      <a:pt x="55" y="116"/>
                    </a:lnTo>
                    <a:lnTo>
                      <a:pt x="67" y="106"/>
                    </a:lnTo>
                    <a:lnTo>
                      <a:pt x="88" y="84"/>
                    </a:lnTo>
                    <a:lnTo>
                      <a:pt x="88" y="84"/>
                    </a:lnTo>
                    <a:lnTo>
                      <a:pt x="108" y="64"/>
                    </a:lnTo>
                    <a:lnTo>
                      <a:pt x="129" y="45"/>
                    </a:lnTo>
                    <a:lnTo>
                      <a:pt x="149" y="26"/>
                    </a:lnTo>
                    <a:lnTo>
                      <a:pt x="172" y="9"/>
                    </a:lnTo>
                    <a:lnTo>
                      <a:pt x="172" y="9"/>
                    </a:lnTo>
                    <a:lnTo>
                      <a:pt x="174" y="7"/>
                    </a:lnTo>
                    <a:lnTo>
                      <a:pt x="174" y="5"/>
                    </a:lnTo>
                    <a:lnTo>
                      <a:pt x="174" y="2"/>
                    </a:lnTo>
                    <a:lnTo>
                      <a:pt x="173" y="1"/>
                    </a:lnTo>
                    <a:lnTo>
                      <a:pt x="171" y="0"/>
                    </a:lnTo>
                    <a:lnTo>
                      <a:pt x="169" y="0"/>
                    </a:lnTo>
                    <a:lnTo>
                      <a:pt x="168" y="1"/>
                    </a:lnTo>
                    <a:lnTo>
                      <a:pt x="168"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6" name="Freeform 622"/>
              <p:cNvSpPr/>
              <p:nvPr/>
            </p:nvSpPr>
            <p:spPr bwMode="auto">
              <a:xfrm>
                <a:off x="2433638" y="4144963"/>
                <a:ext cx="120650" cy="98425"/>
              </a:xfrm>
              <a:custGeom>
                <a:avLst/>
                <a:gdLst/>
                <a:ahLst/>
                <a:cxnLst>
                  <a:cxn ang="0">
                    <a:pos x="221" y="0"/>
                  </a:cxn>
                  <a:cxn ang="0">
                    <a:pos x="221" y="0"/>
                  </a:cxn>
                  <a:cxn ang="0">
                    <a:pos x="166" y="38"/>
                  </a:cxn>
                  <a:cxn ang="0">
                    <a:pos x="139" y="58"/>
                  </a:cxn>
                  <a:cxn ang="0">
                    <a:pos x="112" y="78"/>
                  </a:cxn>
                  <a:cxn ang="0">
                    <a:pos x="112" y="78"/>
                  </a:cxn>
                  <a:cxn ang="0">
                    <a:pos x="84" y="102"/>
                  </a:cxn>
                  <a:cxn ang="0">
                    <a:pos x="55" y="125"/>
                  </a:cxn>
                  <a:cxn ang="0">
                    <a:pos x="27" y="150"/>
                  </a:cxn>
                  <a:cxn ang="0">
                    <a:pos x="15" y="163"/>
                  </a:cxn>
                  <a:cxn ang="0">
                    <a:pos x="2" y="176"/>
                  </a:cxn>
                  <a:cxn ang="0">
                    <a:pos x="2" y="176"/>
                  </a:cxn>
                  <a:cxn ang="0">
                    <a:pos x="0" y="179"/>
                  </a:cxn>
                  <a:cxn ang="0">
                    <a:pos x="1" y="182"/>
                  </a:cxn>
                  <a:cxn ang="0">
                    <a:pos x="2" y="184"/>
                  </a:cxn>
                  <a:cxn ang="0">
                    <a:pos x="5" y="185"/>
                  </a:cxn>
                  <a:cxn ang="0">
                    <a:pos x="5" y="185"/>
                  </a:cxn>
                  <a:cxn ang="0">
                    <a:pos x="10" y="184"/>
                  </a:cxn>
                  <a:cxn ang="0">
                    <a:pos x="12" y="183"/>
                  </a:cxn>
                  <a:cxn ang="0">
                    <a:pos x="14" y="181"/>
                  </a:cxn>
                  <a:cxn ang="0">
                    <a:pos x="15" y="176"/>
                  </a:cxn>
                  <a:cxn ang="0">
                    <a:pos x="15" y="176"/>
                  </a:cxn>
                  <a:cxn ang="0">
                    <a:pos x="25" y="166"/>
                  </a:cxn>
                  <a:cxn ang="0">
                    <a:pos x="36" y="156"/>
                  </a:cxn>
                  <a:cxn ang="0">
                    <a:pos x="59" y="136"/>
                  </a:cxn>
                  <a:cxn ang="0">
                    <a:pos x="82" y="117"/>
                  </a:cxn>
                  <a:cxn ang="0">
                    <a:pos x="106" y="97"/>
                  </a:cxn>
                  <a:cxn ang="0">
                    <a:pos x="106" y="97"/>
                  </a:cxn>
                  <a:cxn ang="0">
                    <a:pos x="135" y="73"/>
                  </a:cxn>
                  <a:cxn ang="0">
                    <a:pos x="164" y="50"/>
                  </a:cxn>
                  <a:cxn ang="0">
                    <a:pos x="194" y="29"/>
                  </a:cxn>
                  <a:cxn ang="0">
                    <a:pos x="225" y="8"/>
                  </a:cxn>
                  <a:cxn ang="0">
                    <a:pos x="225" y="8"/>
                  </a:cxn>
                  <a:cxn ang="0">
                    <a:pos x="227" y="7"/>
                  </a:cxn>
                  <a:cxn ang="0">
                    <a:pos x="227" y="5"/>
                  </a:cxn>
                  <a:cxn ang="0">
                    <a:pos x="227" y="4"/>
                  </a:cxn>
                  <a:cxn ang="0">
                    <a:pos x="227" y="2"/>
                  </a:cxn>
                  <a:cxn ang="0">
                    <a:pos x="226" y="1"/>
                  </a:cxn>
                  <a:cxn ang="0">
                    <a:pos x="224" y="0"/>
                  </a:cxn>
                  <a:cxn ang="0">
                    <a:pos x="223" y="0"/>
                  </a:cxn>
                  <a:cxn ang="0">
                    <a:pos x="221" y="0"/>
                  </a:cxn>
                  <a:cxn ang="0">
                    <a:pos x="221" y="0"/>
                  </a:cxn>
                </a:cxnLst>
                <a:rect l="0" t="0" r="r" b="b"/>
                <a:pathLst>
                  <a:path w="227" h="185">
                    <a:moveTo>
                      <a:pt x="221" y="0"/>
                    </a:moveTo>
                    <a:lnTo>
                      <a:pt x="221" y="0"/>
                    </a:lnTo>
                    <a:lnTo>
                      <a:pt x="166" y="38"/>
                    </a:lnTo>
                    <a:lnTo>
                      <a:pt x="139" y="58"/>
                    </a:lnTo>
                    <a:lnTo>
                      <a:pt x="112" y="78"/>
                    </a:lnTo>
                    <a:lnTo>
                      <a:pt x="112" y="78"/>
                    </a:lnTo>
                    <a:lnTo>
                      <a:pt x="84" y="102"/>
                    </a:lnTo>
                    <a:lnTo>
                      <a:pt x="55" y="125"/>
                    </a:lnTo>
                    <a:lnTo>
                      <a:pt x="27" y="150"/>
                    </a:lnTo>
                    <a:lnTo>
                      <a:pt x="15" y="163"/>
                    </a:lnTo>
                    <a:lnTo>
                      <a:pt x="2" y="176"/>
                    </a:lnTo>
                    <a:lnTo>
                      <a:pt x="2" y="176"/>
                    </a:lnTo>
                    <a:lnTo>
                      <a:pt x="0" y="179"/>
                    </a:lnTo>
                    <a:lnTo>
                      <a:pt x="1" y="182"/>
                    </a:lnTo>
                    <a:lnTo>
                      <a:pt x="2" y="184"/>
                    </a:lnTo>
                    <a:lnTo>
                      <a:pt x="5" y="185"/>
                    </a:lnTo>
                    <a:lnTo>
                      <a:pt x="5" y="185"/>
                    </a:lnTo>
                    <a:lnTo>
                      <a:pt x="10" y="184"/>
                    </a:lnTo>
                    <a:lnTo>
                      <a:pt x="12" y="183"/>
                    </a:lnTo>
                    <a:lnTo>
                      <a:pt x="14" y="181"/>
                    </a:lnTo>
                    <a:lnTo>
                      <a:pt x="15" y="176"/>
                    </a:lnTo>
                    <a:lnTo>
                      <a:pt x="15" y="176"/>
                    </a:lnTo>
                    <a:lnTo>
                      <a:pt x="25" y="166"/>
                    </a:lnTo>
                    <a:lnTo>
                      <a:pt x="36" y="156"/>
                    </a:lnTo>
                    <a:lnTo>
                      <a:pt x="59" y="136"/>
                    </a:lnTo>
                    <a:lnTo>
                      <a:pt x="82" y="117"/>
                    </a:lnTo>
                    <a:lnTo>
                      <a:pt x="106" y="97"/>
                    </a:lnTo>
                    <a:lnTo>
                      <a:pt x="106" y="97"/>
                    </a:lnTo>
                    <a:lnTo>
                      <a:pt x="135" y="73"/>
                    </a:lnTo>
                    <a:lnTo>
                      <a:pt x="164" y="50"/>
                    </a:lnTo>
                    <a:lnTo>
                      <a:pt x="194" y="29"/>
                    </a:lnTo>
                    <a:lnTo>
                      <a:pt x="225" y="8"/>
                    </a:lnTo>
                    <a:lnTo>
                      <a:pt x="225" y="8"/>
                    </a:lnTo>
                    <a:lnTo>
                      <a:pt x="227" y="7"/>
                    </a:lnTo>
                    <a:lnTo>
                      <a:pt x="227" y="5"/>
                    </a:lnTo>
                    <a:lnTo>
                      <a:pt x="227" y="4"/>
                    </a:lnTo>
                    <a:lnTo>
                      <a:pt x="227" y="2"/>
                    </a:lnTo>
                    <a:lnTo>
                      <a:pt x="226" y="1"/>
                    </a:lnTo>
                    <a:lnTo>
                      <a:pt x="224" y="0"/>
                    </a:lnTo>
                    <a:lnTo>
                      <a:pt x="223" y="0"/>
                    </a:lnTo>
                    <a:lnTo>
                      <a:pt x="221" y="0"/>
                    </a:lnTo>
                    <a:lnTo>
                      <a:pt x="221"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7" name="Freeform 623"/>
              <p:cNvSpPr/>
              <p:nvPr/>
            </p:nvSpPr>
            <p:spPr bwMode="auto">
              <a:xfrm>
                <a:off x="2484438" y="4154488"/>
                <a:ext cx="107950" cy="84138"/>
              </a:xfrm>
              <a:custGeom>
                <a:avLst/>
                <a:gdLst/>
                <a:ahLst/>
                <a:cxnLst>
                  <a:cxn ang="0">
                    <a:pos x="198" y="1"/>
                  </a:cxn>
                  <a:cxn ang="0">
                    <a:pos x="198" y="1"/>
                  </a:cxn>
                  <a:cxn ang="0">
                    <a:pos x="185" y="8"/>
                  </a:cxn>
                  <a:cxn ang="0">
                    <a:pos x="174" y="15"/>
                  </a:cxn>
                  <a:cxn ang="0">
                    <a:pos x="162" y="23"/>
                  </a:cxn>
                  <a:cxn ang="0">
                    <a:pos x="152" y="31"/>
                  </a:cxn>
                  <a:cxn ang="0">
                    <a:pos x="131" y="50"/>
                  </a:cxn>
                  <a:cxn ang="0">
                    <a:pos x="112" y="69"/>
                  </a:cxn>
                  <a:cxn ang="0">
                    <a:pos x="112" y="69"/>
                  </a:cxn>
                  <a:cxn ang="0">
                    <a:pos x="86" y="90"/>
                  </a:cxn>
                  <a:cxn ang="0">
                    <a:pos x="59" y="111"/>
                  </a:cxn>
                  <a:cxn ang="0">
                    <a:pos x="31" y="130"/>
                  </a:cxn>
                  <a:cxn ang="0">
                    <a:pos x="2" y="148"/>
                  </a:cxn>
                  <a:cxn ang="0">
                    <a:pos x="2" y="148"/>
                  </a:cxn>
                  <a:cxn ang="0">
                    <a:pos x="1" y="149"/>
                  </a:cxn>
                  <a:cxn ang="0">
                    <a:pos x="0" y="151"/>
                  </a:cxn>
                  <a:cxn ang="0">
                    <a:pos x="0" y="153"/>
                  </a:cxn>
                  <a:cxn ang="0">
                    <a:pos x="1" y="154"/>
                  </a:cxn>
                  <a:cxn ang="0">
                    <a:pos x="2" y="156"/>
                  </a:cxn>
                  <a:cxn ang="0">
                    <a:pos x="3" y="157"/>
                  </a:cxn>
                  <a:cxn ang="0">
                    <a:pos x="5" y="157"/>
                  </a:cxn>
                  <a:cxn ang="0">
                    <a:pos x="8" y="156"/>
                  </a:cxn>
                  <a:cxn ang="0">
                    <a:pos x="8" y="156"/>
                  </a:cxn>
                  <a:cxn ang="0">
                    <a:pos x="33" y="140"/>
                  </a:cxn>
                  <a:cxn ang="0">
                    <a:pos x="58" y="122"/>
                  </a:cxn>
                  <a:cxn ang="0">
                    <a:pos x="82" y="105"/>
                  </a:cxn>
                  <a:cxn ang="0">
                    <a:pos x="106" y="85"/>
                  </a:cxn>
                  <a:cxn ang="0">
                    <a:pos x="106" y="85"/>
                  </a:cxn>
                  <a:cxn ang="0">
                    <a:pos x="129" y="66"/>
                  </a:cxn>
                  <a:cxn ang="0">
                    <a:pos x="152" y="44"/>
                  </a:cxn>
                  <a:cxn ang="0">
                    <a:pos x="163" y="35"/>
                  </a:cxn>
                  <a:cxn ang="0">
                    <a:pos x="176" y="25"/>
                  </a:cxn>
                  <a:cxn ang="0">
                    <a:pos x="188" y="17"/>
                  </a:cxn>
                  <a:cxn ang="0">
                    <a:pos x="202" y="10"/>
                  </a:cxn>
                  <a:cxn ang="0">
                    <a:pos x="202" y="10"/>
                  </a:cxn>
                  <a:cxn ang="0">
                    <a:pos x="204" y="9"/>
                  </a:cxn>
                  <a:cxn ang="0">
                    <a:pos x="204" y="7"/>
                  </a:cxn>
                  <a:cxn ang="0">
                    <a:pos x="204" y="5"/>
                  </a:cxn>
                  <a:cxn ang="0">
                    <a:pos x="204" y="4"/>
                  </a:cxn>
                  <a:cxn ang="0">
                    <a:pos x="201" y="1"/>
                  </a:cxn>
                  <a:cxn ang="0">
                    <a:pos x="199" y="0"/>
                  </a:cxn>
                  <a:cxn ang="0">
                    <a:pos x="198" y="1"/>
                  </a:cxn>
                  <a:cxn ang="0">
                    <a:pos x="198" y="1"/>
                  </a:cxn>
                </a:cxnLst>
                <a:rect l="0" t="0" r="r" b="b"/>
                <a:pathLst>
                  <a:path w="204" h="157">
                    <a:moveTo>
                      <a:pt x="198" y="1"/>
                    </a:moveTo>
                    <a:lnTo>
                      <a:pt x="198" y="1"/>
                    </a:lnTo>
                    <a:lnTo>
                      <a:pt x="185" y="8"/>
                    </a:lnTo>
                    <a:lnTo>
                      <a:pt x="174" y="15"/>
                    </a:lnTo>
                    <a:lnTo>
                      <a:pt x="162" y="23"/>
                    </a:lnTo>
                    <a:lnTo>
                      <a:pt x="152" y="31"/>
                    </a:lnTo>
                    <a:lnTo>
                      <a:pt x="131" y="50"/>
                    </a:lnTo>
                    <a:lnTo>
                      <a:pt x="112" y="69"/>
                    </a:lnTo>
                    <a:lnTo>
                      <a:pt x="112" y="69"/>
                    </a:lnTo>
                    <a:lnTo>
                      <a:pt x="86" y="90"/>
                    </a:lnTo>
                    <a:lnTo>
                      <a:pt x="59" y="111"/>
                    </a:lnTo>
                    <a:lnTo>
                      <a:pt x="31" y="130"/>
                    </a:lnTo>
                    <a:lnTo>
                      <a:pt x="2" y="148"/>
                    </a:lnTo>
                    <a:lnTo>
                      <a:pt x="2" y="148"/>
                    </a:lnTo>
                    <a:lnTo>
                      <a:pt x="1" y="149"/>
                    </a:lnTo>
                    <a:lnTo>
                      <a:pt x="0" y="151"/>
                    </a:lnTo>
                    <a:lnTo>
                      <a:pt x="0" y="153"/>
                    </a:lnTo>
                    <a:lnTo>
                      <a:pt x="1" y="154"/>
                    </a:lnTo>
                    <a:lnTo>
                      <a:pt x="2" y="156"/>
                    </a:lnTo>
                    <a:lnTo>
                      <a:pt x="3" y="157"/>
                    </a:lnTo>
                    <a:lnTo>
                      <a:pt x="5" y="157"/>
                    </a:lnTo>
                    <a:lnTo>
                      <a:pt x="8" y="156"/>
                    </a:lnTo>
                    <a:lnTo>
                      <a:pt x="8" y="156"/>
                    </a:lnTo>
                    <a:lnTo>
                      <a:pt x="33" y="140"/>
                    </a:lnTo>
                    <a:lnTo>
                      <a:pt x="58" y="122"/>
                    </a:lnTo>
                    <a:lnTo>
                      <a:pt x="82" y="105"/>
                    </a:lnTo>
                    <a:lnTo>
                      <a:pt x="106" y="85"/>
                    </a:lnTo>
                    <a:lnTo>
                      <a:pt x="106" y="85"/>
                    </a:lnTo>
                    <a:lnTo>
                      <a:pt x="129" y="66"/>
                    </a:lnTo>
                    <a:lnTo>
                      <a:pt x="152" y="44"/>
                    </a:lnTo>
                    <a:lnTo>
                      <a:pt x="163" y="35"/>
                    </a:lnTo>
                    <a:lnTo>
                      <a:pt x="176" y="25"/>
                    </a:lnTo>
                    <a:lnTo>
                      <a:pt x="188" y="17"/>
                    </a:lnTo>
                    <a:lnTo>
                      <a:pt x="202" y="10"/>
                    </a:lnTo>
                    <a:lnTo>
                      <a:pt x="202" y="10"/>
                    </a:lnTo>
                    <a:lnTo>
                      <a:pt x="204" y="9"/>
                    </a:lnTo>
                    <a:lnTo>
                      <a:pt x="204" y="7"/>
                    </a:lnTo>
                    <a:lnTo>
                      <a:pt x="204" y="5"/>
                    </a:lnTo>
                    <a:lnTo>
                      <a:pt x="204" y="4"/>
                    </a:lnTo>
                    <a:lnTo>
                      <a:pt x="201" y="1"/>
                    </a:lnTo>
                    <a:lnTo>
                      <a:pt x="199" y="0"/>
                    </a:lnTo>
                    <a:lnTo>
                      <a:pt x="198" y="1"/>
                    </a:lnTo>
                    <a:lnTo>
                      <a:pt x="198"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8" name="Freeform 624"/>
              <p:cNvSpPr/>
              <p:nvPr/>
            </p:nvSpPr>
            <p:spPr bwMode="auto">
              <a:xfrm>
                <a:off x="2516188" y="4152900"/>
                <a:ext cx="115888" cy="90488"/>
              </a:xfrm>
              <a:custGeom>
                <a:avLst/>
                <a:gdLst/>
                <a:ahLst/>
                <a:cxnLst>
                  <a:cxn ang="0">
                    <a:pos x="211" y="1"/>
                  </a:cxn>
                  <a:cxn ang="0">
                    <a:pos x="211" y="1"/>
                  </a:cxn>
                  <a:cxn ang="0">
                    <a:pos x="185" y="21"/>
                  </a:cxn>
                  <a:cxn ang="0">
                    <a:pos x="159" y="41"/>
                  </a:cxn>
                  <a:cxn ang="0">
                    <a:pos x="135" y="61"/>
                  </a:cxn>
                  <a:cxn ang="0">
                    <a:pos x="109" y="81"/>
                  </a:cxn>
                  <a:cxn ang="0">
                    <a:pos x="109" y="81"/>
                  </a:cxn>
                  <a:cxn ang="0">
                    <a:pos x="55" y="122"/>
                  </a:cxn>
                  <a:cxn ang="0">
                    <a:pos x="28" y="142"/>
                  </a:cxn>
                  <a:cxn ang="0">
                    <a:pos x="1" y="163"/>
                  </a:cxn>
                  <a:cxn ang="0">
                    <a:pos x="1" y="163"/>
                  </a:cxn>
                  <a:cxn ang="0">
                    <a:pos x="0" y="166"/>
                  </a:cxn>
                  <a:cxn ang="0">
                    <a:pos x="0" y="167"/>
                  </a:cxn>
                  <a:cxn ang="0">
                    <a:pos x="0" y="169"/>
                  </a:cxn>
                  <a:cxn ang="0">
                    <a:pos x="1" y="170"/>
                  </a:cxn>
                  <a:cxn ang="0">
                    <a:pos x="4" y="172"/>
                  </a:cxn>
                  <a:cxn ang="0">
                    <a:pos x="6" y="171"/>
                  </a:cxn>
                  <a:cxn ang="0">
                    <a:pos x="9" y="170"/>
                  </a:cxn>
                  <a:cxn ang="0">
                    <a:pos x="9" y="170"/>
                  </a:cxn>
                  <a:cxn ang="0">
                    <a:pos x="32" y="151"/>
                  </a:cxn>
                  <a:cxn ang="0">
                    <a:pos x="58" y="132"/>
                  </a:cxn>
                  <a:cxn ang="0">
                    <a:pos x="83" y="114"/>
                  </a:cxn>
                  <a:cxn ang="0">
                    <a:pos x="108" y="94"/>
                  </a:cxn>
                  <a:cxn ang="0">
                    <a:pos x="108" y="94"/>
                  </a:cxn>
                  <a:cxn ang="0">
                    <a:pos x="121" y="84"/>
                  </a:cxn>
                  <a:cxn ang="0">
                    <a:pos x="135" y="74"/>
                  </a:cxn>
                  <a:cxn ang="0">
                    <a:pos x="149" y="63"/>
                  </a:cxn>
                  <a:cxn ang="0">
                    <a:pos x="162" y="53"/>
                  </a:cxn>
                  <a:cxn ang="0">
                    <a:pos x="162" y="53"/>
                  </a:cxn>
                  <a:cxn ang="0">
                    <a:pos x="188" y="31"/>
                  </a:cxn>
                  <a:cxn ang="0">
                    <a:pos x="202" y="20"/>
                  </a:cxn>
                  <a:cxn ang="0">
                    <a:pos x="216" y="10"/>
                  </a:cxn>
                  <a:cxn ang="0">
                    <a:pos x="216" y="10"/>
                  </a:cxn>
                  <a:cxn ang="0">
                    <a:pos x="217" y="9"/>
                  </a:cxn>
                  <a:cxn ang="0">
                    <a:pos x="218" y="6"/>
                  </a:cxn>
                  <a:cxn ang="0">
                    <a:pos x="217" y="3"/>
                  </a:cxn>
                  <a:cxn ang="0">
                    <a:pos x="216" y="1"/>
                  </a:cxn>
                  <a:cxn ang="0">
                    <a:pos x="214" y="1"/>
                  </a:cxn>
                  <a:cxn ang="0">
                    <a:pos x="213" y="0"/>
                  </a:cxn>
                  <a:cxn ang="0">
                    <a:pos x="211" y="1"/>
                  </a:cxn>
                  <a:cxn ang="0">
                    <a:pos x="211" y="1"/>
                  </a:cxn>
                </a:cxnLst>
                <a:rect l="0" t="0" r="r" b="b"/>
                <a:pathLst>
                  <a:path w="218" h="172">
                    <a:moveTo>
                      <a:pt x="211" y="1"/>
                    </a:moveTo>
                    <a:lnTo>
                      <a:pt x="211" y="1"/>
                    </a:lnTo>
                    <a:lnTo>
                      <a:pt x="185" y="21"/>
                    </a:lnTo>
                    <a:lnTo>
                      <a:pt x="159" y="41"/>
                    </a:lnTo>
                    <a:lnTo>
                      <a:pt x="135" y="61"/>
                    </a:lnTo>
                    <a:lnTo>
                      <a:pt x="109" y="81"/>
                    </a:lnTo>
                    <a:lnTo>
                      <a:pt x="109" y="81"/>
                    </a:lnTo>
                    <a:lnTo>
                      <a:pt x="55" y="122"/>
                    </a:lnTo>
                    <a:lnTo>
                      <a:pt x="28" y="142"/>
                    </a:lnTo>
                    <a:lnTo>
                      <a:pt x="1" y="163"/>
                    </a:lnTo>
                    <a:lnTo>
                      <a:pt x="1" y="163"/>
                    </a:lnTo>
                    <a:lnTo>
                      <a:pt x="0" y="166"/>
                    </a:lnTo>
                    <a:lnTo>
                      <a:pt x="0" y="167"/>
                    </a:lnTo>
                    <a:lnTo>
                      <a:pt x="0" y="169"/>
                    </a:lnTo>
                    <a:lnTo>
                      <a:pt x="1" y="170"/>
                    </a:lnTo>
                    <a:lnTo>
                      <a:pt x="4" y="172"/>
                    </a:lnTo>
                    <a:lnTo>
                      <a:pt x="6" y="171"/>
                    </a:lnTo>
                    <a:lnTo>
                      <a:pt x="9" y="170"/>
                    </a:lnTo>
                    <a:lnTo>
                      <a:pt x="9" y="170"/>
                    </a:lnTo>
                    <a:lnTo>
                      <a:pt x="32" y="151"/>
                    </a:lnTo>
                    <a:lnTo>
                      <a:pt x="58" y="132"/>
                    </a:lnTo>
                    <a:lnTo>
                      <a:pt x="83" y="114"/>
                    </a:lnTo>
                    <a:lnTo>
                      <a:pt x="108" y="94"/>
                    </a:lnTo>
                    <a:lnTo>
                      <a:pt x="108" y="94"/>
                    </a:lnTo>
                    <a:lnTo>
                      <a:pt x="121" y="84"/>
                    </a:lnTo>
                    <a:lnTo>
                      <a:pt x="135" y="74"/>
                    </a:lnTo>
                    <a:lnTo>
                      <a:pt x="149" y="63"/>
                    </a:lnTo>
                    <a:lnTo>
                      <a:pt x="162" y="53"/>
                    </a:lnTo>
                    <a:lnTo>
                      <a:pt x="162" y="53"/>
                    </a:lnTo>
                    <a:lnTo>
                      <a:pt x="188" y="31"/>
                    </a:lnTo>
                    <a:lnTo>
                      <a:pt x="202" y="20"/>
                    </a:lnTo>
                    <a:lnTo>
                      <a:pt x="216" y="10"/>
                    </a:lnTo>
                    <a:lnTo>
                      <a:pt x="216" y="10"/>
                    </a:lnTo>
                    <a:lnTo>
                      <a:pt x="217" y="9"/>
                    </a:lnTo>
                    <a:lnTo>
                      <a:pt x="218" y="6"/>
                    </a:lnTo>
                    <a:lnTo>
                      <a:pt x="217" y="3"/>
                    </a:lnTo>
                    <a:lnTo>
                      <a:pt x="216" y="1"/>
                    </a:lnTo>
                    <a:lnTo>
                      <a:pt x="214" y="1"/>
                    </a:lnTo>
                    <a:lnTo>
                      <a:pt x="213" y="0"/>
                    </a:lnTo>
                    <a:lnTo>
                      <a:pt x="211" y="1"/>
                    </a:lnTo>
                    <a:lnTo>
                      <a:pt x="211"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79" name="Freeform 625"/>
              <p:cNvSpPr/>
              <p:nvPr/>
            </p:nvSpPr>
            <p:spPr bwMode="auto">
              <a:xfrm>
                <a:off x="2566988" y="4149725"/>
                <a:ext cx="103188" cy="90488"/>
              </a:xfrm>
              <a:custGeom>
                <a:avLst/>
                <a:gdLst/>
                <a:ahLst/>
                <a:cxnLst>
                  <a:cxn ang="0">
                    <a:pos x="187" y="1"/>
                  </a:cxn>
                  <a:cxn ang="0">
                    <a:pos x="187" y="1"/>
                  </a:cxn>
                  <a:cxn ang="0">
                    <a:pos x="175" y="9"/>
                  </a:cxn>
                  <a:cxn ang="0">
                    <a:pos x="163" y="18"/>
                  </a:cxn>
                  <a:cxn ang="0">
                    <a:pos x="141" y="37"/>
                  </a:cxn>
                  <a:cxn ang="0">
                    <a:pos x="119" y="58"/>
                  </a:cxn>
                  <a:cxn ang="0">
                    <a:pos x="98" y="80"/>
                  </a:cxn>
                  <a:cxn ang="0">
                    <a:pos x="98" y="80"/>
                  </a:cxn>
                  <a:cxn ang="0">
                    <a:pos x="87" y="90"/>
                  </a:cxn>
                  <a:cxn ang="0">
                    <a:pos x="76" y="101"/>
                  </a:cxn>
                  <a:cxn ang="0">
                    <a:pos x="50" y="121"/>
                  </a:cxn>
                  <a:cxn ang="0">
                    <a:pos x="25" y="142"/>
                  </a:cxn>
                  <a:cxn ang="0">
                    <a:pos x="13" y="152"/>
                  </a:cxn>
                  <a:cxn ang="0">
                    <a:pos x="1" y="162"/>
                  </a:cxn>
                  <a:cxn ang="0">
                    <a:pos x="1" y="162"/>
                  </a:cxn>
                  <a:cxn ang="0">
                    <a:pos x="0" y="164"/>
                  </a:cxn>
                  <a:cxn ang="0">
                    <a:pos x="0" y="166"/>
                  </a:cxn>
                  <a:cxn ang="0">
                    <a:pos x="0" y="167"/>
                  </a:cxn>
                  <a:cxn ang="0">
                    <a:pos x="1" y="170"/>
                  </a:cxn>
                  <a:cxn ang="0">
                    <a:pos x="2" y="171"/>
                  </a:cxn>
                  <a:cxn ang="0">
                    <a:pos x="4" y="171"/>
                  </a:cxn>
                  <a:cxn ang="0">
                    <a:pos x="6" y="171"/>
                  </a:cxn>
                  <a:cxn ang="0">
                    <a:pos x="8" y="170"/>
                  </a:cxn>
                  <a:cxn ang="0">
                    <a:pos x="8" y="170"/>
                  </a:cxn>
                  <a:cxn ang="0">
                    <a:pos x="19" y="159"/>
                  </a:cxn>
                  <a:cxn ang="0">
                    <a:pos x="30" y="150"/>
                  </a:cxn>
                  <a:cxn ang="0">
                    <a:pos x="54" y="131"/>
                  </a:cxn>
                  <a:cxn ang="0">
                    <a:pos x="78" y="112"/>
                  </a:cxn>
                  <a:cxn ang="0">
                    <a:pos x="88" y="102"/>
                  </a:cxn>
                  <a:cxn ang="0">
                    <a:pos x="99" y="92"/>
                  </a:cxn>
                  <a:cxn ang="0">
                    <a:pos x="99" y="92"/>
                  </a:cxn>
                  <a:cxn ang="0">
                    <a:pos x="121" y="69"/>
                  </a:cxn>
                  <a:cxn ang="0">
                    <a:pos x="144" y="48"/>
                  </a:cxn>
                  <a:cxn ang="0">
                    <a:pos x="167" y="27"/>
                  </a:cxn>
                  <a:cxn ang="0">
                    <a:pos x="179" y="18"/>
                  </a:cxn>
                  <a:cxn ang="0">
                    <a:pos x="191" y="9"/>
                  </a:cxn>
                  <a:cxn ang="0">
                    <a:pos x="191" y="9"/>
                  </a:cxn>
                  <a:cxn ang="0">
                    <a:pos x="193" y="7"/>
                  </a:cxn>
                  <a:cxn ang="0">
                    <a:pos x="194" y="6"/>
                  </a:cxn>
                  <a:cxn ang="0">
                    <a:pos x="193" y="4"/>
                  </a:cxn>
                  <a:cxn ang="0">
                    <a:pos x="193" y="2"/>
                  </a:cxn>
                  <a:cxn ang="0">
                    <a:pos x="192" y="1"/>
                  </a:cxn>
                  <a:cxn ang="0">
                    <a:pos x="190" y="0"/>
                  </a:cxn>
                  <a:cxn ang="0">
                    <a:pos x="189" y="0"/>
                  </a:cxn>
                  <a:cxn ang="0">
                    <a:pos x="187" y="1"/>
                  </a:cxn>
                  <a:cxn ang="0">
                    <a:pos x="187" y="1"/>
                  </a:cxn>
                </a:cxnLst>
                <a:rect l="0" t="0" r="r" b="b"/>
                <a:pathLst>
                  <a:path w="194" h="171">
                    <a:moveTo>
                      <a:pt x="187" y="1"/>
                    </a:moveTo>
                    <a:lnTo>
                      <a:pt x="187" y="1"/>
                    </a:lnTo>
                    <a:lnTo>
                      <a:pt x="175" y="9"/>
                    </a:lnTo>
                    <a:lnTo>
                      <a:pt x="163" y="18"/>
                    </a:lnTo>
                    <a:lnTo>
                      <a:pt x="141" y="37"/>
                    </a:lnTo>
                    <a:lnTo>
                      <a:pt x="119" y="58"/>
                    </a:lnTo>
                    <a:lnTo>
                      <a:pt x="98" y="80"/>
                    </a:lnTo>
                    <a:lnTo>
                      <a:pt x="98" y="80"/>
                    </a:lnTo>
                    <a:lnTo>
                      <a:pt x="87" y="90"/>
                    </a:lnTo>
                    <a:lnTo>
                      <a:pt x="76" y="101"/>
                    </a:lnTo>
                    <a:lnTo>
                      <a:pt x="50" y="121"/>
                    </a:lnTo>
                    <a:lnTo>
                      <a:pt x="25" y="142"/>
                    </a:lnTo>
                    <a:lnTo>
                      <a:pt x="13" y="152"/>
                    </a:lnTo>
                    <a:lnTo>
                      <a:pt x="1" y="162"/>
                    </a:lnTo>
                    <a:lnTo>
                      <a:pt x="1" y="162"/>
                    </a:lnTo>
                    <a:lnTo>
                      <a:pt x="0" y="164"/>
                    </a:lnTo>
                    <a:lnTo>
                      <a:pt x="0" y="166"/>
                    </a:lnTo>
                    <a:lnTo>
                      <a:pt x="0" y="167"/>
                    </a:lnTo>
                    <a:lnTo>
                      <a:pt x="1" y="170"/>
                    </a:lnTo>
                    <a:lnTo>
                      <a:pt x="2" y="171"/>
                    </a:lnTo>
                    <a:lnTo>
                      <a:pt x="4" y="171"/>
                    </a:lnTo>
                    <a:lnTo>
                      <a:pt x="6" y="171"/>
                    </a:lnTo>
                    <a:lnTo>
                      <a:pt x="8" y="170"/>
                    </a:lnTo>
                    <a:lnTo>
                      <a:pt x="8" y="170"/>
                    </a:lnTo>
                    <a:lnTo>
                      <a:pt x="19" y="159"/>
                    </a:lnTo>
                    <a:lnTo>
                      <a:pt x="30" y="150"/>
                    </a:lnTo>
                    <a:lnTo>
                      <a:pt x="54" y="131"/>
                    </a:lnTo>
                    <a:lnTo>
                      <a:pt x="78" y="112"/>
                    </a:lnTo>
                    <a:lnTo>
                      <a:pt x="88" y="102"/>
                    </a:lnTo>
                    <a:lnTo>
                      <a:pt x="99" y="92"/>
                    </a:lnTo>
                    <a:lnTo>
                      <a:pt x="99" y="92"/>
                    </a:lnTo>
                    <a:lnTo>
                      <a:pt x="121" y="69"/>
                    </a:lnTo>
                    <a:lnTo>
                      <a:pt x="144" y="48"/>
                    </a:lnTo>
                    <a:lnTo>
                      <a:pt x="167" y="27"/>
                    </a:lnTo>
                    <a:lnTo>
                      <a:pt x="179" y="18"/>
                    </a:lnTo>
                    <a:lnTo>
                      <a:pt x="191" y="9"/>
                    </a:lnTo>
                    <a:lnTo>
                      <a:pt x="191" y="9"/>
                    </a:lnTo>
                    <a:lnTo>
                      <a:pt x="193" y="7"/>
                    </a:lnTo>
                    <a:lnTo>
                      <a:pt x="194" y="6"/>
                    </a:lnTo>
                    <a:lnTo>
                      <a:pt x="193" y="4"/>
                    </a:lnTo>
                    <a:lnTo>
                      <a:pt x="193" y="2"/>
                    </a:lnTo>
                    <a:lnTo>
                      <a:pt x="192" y="1"/>
                    </a:lnTo>
                    <a:lnTo>
                      <a:pt x="190" y="0"/>
                    </a:lnTo>
                    <a:lnTo>
                      <a:pt x="189" y="0"/>
                    </a:lnTo>
                    <a:lnTo>
                      <a:pt x="187" y="1"/>
                    </a:lnTo>
                    <a:lnTo>
                      <a:pt x="187"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0" name="Freeform 626"/>
              <p:cNvSpPr/>
              <p:nvPr/>
            </p:nvSpPr>
            <p:spPr bwMode="auto">
              <a:xfrm>
                <a:off x="2616201" y="4148138"/>
                <a:ext cx="111125" cy="95250"/>
              </a:xfrm>
              <a:custGeom>
                <a:avLst/>
                <a:gdLst/>
                <a:ahLst/>
                <a:cxnLst>
                  <a:cxn ang="0">
                    <a:pos x="203" y="1"/>
                  </a:cxn>
                  <a:cxn ang="0">
                    <a:pos x="203" y="1"/>
                  </a:cxn>
                  <a:cxn ang="0">
                    <a:pos x="189" y="7"/>
                  </a:cxn>
                  <a:cxn ang="0">
                    <a:pos x="176" y="15"/>
                  </a:cxn>
                  <a:cxn ang="0">
                    <a:pos x="163" y="25"/>
                  </a:cxn>
                  <a:cxn ang="0">
                    <a:pos x="151" y="35"/>
                  </a:cxn>
                  <a:cxn ang="0">
                    <a:pos x="127" y="58"/>
                  </a:cxn>
                  <a:cxn ang="0">
                    <a:pos x="105" y="80"/>
                  </a:cxn>
                  <a:cxn ang="0">
                    <a:pos x="105" y="80"/>
                  </a:cxn>
                  <a:cxn ang="0">
                    <a:pos x="93" y="91"/>
                  </a:cxn>
                  <a:cxn ang="0">
                    <a:pos x="82" y="103"/>
                  </a:cxn>
                  <a:cxn ang="0">
                    <a:pos x="69" y="115"/>
                  </a:cxn>
                  <a:cxn ang="0">
                    <a:pos x="58" y="126"/>
                  </a:cxn>
                  <a:cxn ang="0">
                    <a:pos x="58" y="126"/>
                  </a:cxn>
                  <a:cxn ang="0">
                    <a:pos x="30" y="150"/>
                  </a:cxn>
                  <a:cxn ang="0">
                    <a:pos x="2" y="172"/>
                  </a:cxn>
                  <a:cxn ang="0">
                    <a:pos x="2" y="172"/>
                  </a:cxn>
                  <a:cxn ang="0">
                    <a:pos x="0" y="175"/>
                  </a:cxn>
                  <a:cxn ang="0">
                    <a:pos x="0" y="176"/>
                  </a:cxn>
                  <a:cxn ang="0">
                    <a:pos x="1" y="178"/>
                  </a:cxn>
                  <a:cxn ang="0">
                    <a:pos x="2" y="179"/>
                  </a:cxn>
                  <a:cxn ang="0">
                    <a:pos x="5" y="181"/>
                  </a:cxn>
                  <a:cxn ang="0">
                    <a:pos x="6" y="180"/>
                  </a:cxn>
                  <a:cxn ang="0">
                    <a:pos x="9" y="179"/>
                  </a:cxn>
                  <a:cxn ang="0">
                    <a:pos x="9" y="179"/>
                  </a:cxn>
                  <a:cxn ang="0">
                    <a:pos x="55" y="140"/>
                  </a:cxn>
                  <a:cxn ang="0">
                    <a:pos x="78" y="121"/>
                  </a:cxn>
                  <a:cxn ang="0">
                    <a:pos x="88" y="109"/>
                  </a:cxn>
                  <a:cxn ang="0">
                    <a:pos x="98" y="98"/>
                  </a:cxn>
                  <a:cxn ang="0">
                    <a:pos x="98" y="98"/>
                  </a:cxn>
                  <a:cxn ang="0">
                    <a:pos x="110" y="88"/>
                  </a:cxn>
                  <a:cxn ang="0">
                    <a:pos x="121" y="77"/>
                  </a:cxn>
                  <a:cxn ang="0">
                    <a:pos x="144" y="57"/>
                  </a:cxn>
                  <a:cxn ang="0">
                    <a:pos x="144" y="57"/>
                  </a:cxn>
                  <a:cxn ang="0">
                    <a:pos x="158" y="43"/>
                  </a:cxn>
                  <a:cxn ang="0">
                    <a:pos x="173" y="30"/>
                  </a:cxn>
                  <a:cxn ang="0">
                    <a:pos x="180" y="24"/>
                  </a:cxn>
                  <a:cxn ang="0">
                    <a:pos x="188" y="19"/>
                  </a:cxn>
                  <a:cxn ang="0">
                    <a:pos x="197" y="13"/>
                  </a:cxn>
                  <a:cxn ang="0">
                    <a:pos x="206" y="9"/>
                  </a:cxn>
                  <a:cxn ang="0">
                    <a:pos x="206" y="9"/>
                  </a:cxn>
                  <a:cxn ang="0">
                    <a:pos x="208" y="8"/>
                  </a:cxn>
                  <a:cxn ang="0">
                    <a:pos x="209" y="7"/>
                  </a:cxn>
                  <a:cxn ang="0">
                    <a:pos x="209" y="3"/>
                  </a:cxn>
                  <a:cxn ang="0">
                    <a:pos x="208" y="2"/>
                  </a:cxn>
                  <a:cxn ang="0">
                    <a:pos x="207" y="1"/>
                  </a:cxn>
                  <a:cxn ang="0">
                    <a:pos x="205" y="0"/>
                  </a:cxn>
                  <a:cxn ang="0">
                    <a:pos x="203" y="1"/>
                  </a:cxn>
                  <a:cxn ang="0">
                    <a:pos x="203" y="1"/>
                  </a:cxn>
                </a:cxnLst>
                <a:rect l="0" t="0" r="r" b="b"/>
                <a:pathLst>
                  <a:path w="209" h="181">
                    <a:moveTo>
                      <a:pt x="203" y="1"/>
                    </a:moveTo>
                    <a:lnTo>
                      <a:pt x="203" y="1"/>
                    </a:lnTo>
                    <a:lnTo>
                      <a:pt x="189" y="7"/>
                    </a:lnTo>
                    <a:lnTo>
                      <a:pt x="176" y="15"/>
                    </a:lnTo>
                    <a:lnTo>
                      <a:pt x="163" y="25"/>
                    </a:lnTo>
                    <a:lnTo>
                      <a:pt x="151" y="35"/>
                    </a:lnTo>
                    <a:lnTo>
                      <a:pt x="127" y="58"/>
                    </a:lnTo>
                    <a:lnTo>
                      <a:pt x="105" y="80"/>
                    </a:lnTo>
                    <a:lnTo>
                      <a:pt x="105" y="80"/>
                    </a:lnTo>
                    <a:lnTo>
                      <a:pt x="93" y="91"/>
                    </a:lnTo>
                    <a:lnTo>
                      <a:pt x="82" y="103"/>
                    </a:lnTo>
                    <a:lnTo>
                      <a:pt x="69" y="115"/>
                    </a:lnTo>
                    <a:lnTo>
                      <a:pt x="58" y="126"/>
                    </a:lnTo>
                    <a:lnTo>
                      <a:pt x="58" y="126"/>
                    </a:lnTo>
                    <a:lnTo>
                      <a:pt x="30" y="150"/>
                    </a:lnTo>
                    <a:lnTo>
                      <a:pt x="2" y="172"/>
                    </a:lnTo>
                    <a:lnTo>
                      <a:pt x="2" y="172"/>
                    </a:lnTo>
                    <a:lnTo>
                      <a:pt x="0" y="175"/>
                    </a:lnTo>
                    <a:lnTo>
                      <a:pt x="0" y="176"/>
                    </a:lnTo>
                    <a:lnTo>
                      <a:pt x="1" y="178"/>
                    </a:lnTo>
                    <a:lnTo>
                      <a:pt x="2" y="179"/>
                    </a:lnTo>
                    <a:lnTo>
                      <a:pt x="5" y="181"/>
                    </a:lnTo>
                    <a:lnTo>
                      <a:pt x="6" y="180"/>
                    </a:lnTo>
                    <a:lnTo>
                      <a:pt x="9" y="179"/>
                    </a:lnTo>
                    <a:lnTo>
                      <a:pt x="9" y="179"/>
                    </a:lnTo>
                    <a:lnTo>
                      <a:pt x="55" y="140"/>
                    </a:lnTo>
                    <a:lnTo>
                      <a:pt x="78" y="121"/>
                    </a:lnTo>
                    <a:lnTo>
                      <a:pt x="88" y="109"/>
                    </a:lnTo>
                    <a:lnTo>
                      <a:pt x="98" y="98"/>
                    </a:lnTo>
                    <a:lnTo>
                      <a:pt x="98" y="98"/>
                    </a:lnTo>
                    <a:lnTo>
                      <a:pt x="110" y="88"/>
                    </a:lnTo>
                    <a:lnTo>
                      <a:pt x="121" y="77"/>
                    </a:lnTo>
                    <a:lnTo>
                      <a:pt x="144" y="57"/>
                    </a:lnTo>
                    <a:lnTo>
                      <a:pt x="144" y="57"/>
                    </a:lnTo>
                    <a:lnTo>
                      <a:pt x="158" y="43"/>
                    </a:lnTo>
                    <a:lnTo>
                      <a:pt x="173" y="30"/>
                    </a:lnTo>
                    <a:lnTo>
                      <a:pt x="180" y="24"/>
                    </a:lnTo>
                    <a:lnTo>
                      <a:pt x="188" y="19"/>
                    </a:lnTo>
                    <a:lnTo>
                      <a:pt x="197" y="13"/>
                    </a:lnTo>
                    <a:lnTo>
                      <a:pt x="206" y="9"/>
                    </a:lnTo>
                    <a:lnTo>
                      <a:pt x="206" y="9"/>
                    </a:lnTo>
                    <a:lnTo>
                      <a:pt x="208" y="8"/>
                    </a:lnTo>
                    <a:lnTo>
                      <a:pt x="209" y="7"/>
                    </a:lnTo>
                    <a:lnTo>
                      <a:pt x="209" y="3"/>
                    </a:lnTo>
                    <a:lnTo>
                      <a:pt x="208" y="2"/>
                    </a:lnTo>
                    <a:lnTo>
                      <a:pt x="207" y="1"/>
                    </a:lnTo>
                    <a:lnTo>
                      <a:pt x="205" y="0"/>
                    </a:lnTo>
                    <a:lnTo>
                      <a:pt x="203" y="1"/>
                    </a:lnTo>
                    <a:lnTo>
                      <a:pt x="203"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1" name="Freeform 627"/>
              <p:cNvSpPr/>
              <p:nvPr/>
            </p:nvSpPr>
            <p:spPr bwMode="auto">
              <a:xfrm>
                <a:off x="2654301" y="4165600"/>
                <a:ext cx="101600" cy="84138"/>
              </a:xfrm>
              <a:custGeom>
                <a:avLst/>
                <a:gdLst/>
                <a:ahLst/>
                <a:cxnLst>
                  <a:cxn ang="0">
                    <a:pos x="182" y="1"/>
                  </a:cxn>
                  <a:cxn ang="0">
                    <a:pos x="182" y="1"/>
                  </a:cxn>
                  <a:cxn ang="0">
                    <a:pos x="158" y="18"/>
                  </a:cxn>
                  <a:cxn ang="0">
                    <a:pos x="133" y="34"/>
                  </a:cxn>
                  <a:cxn ang="0">
                    <a:pos x="110" y="53"/>
                  </a:cxn>
                  <a:cxn ang="0">
                    <a:pos x="87" y="72"/>
                  </a:cxn>
                  <a:cxn ang="0">
                    <a:pos x="87" y="72"/>
                  </a:cxn>
                  <a:cxn ang="0">
                    <a:pos x="65" y="92"/>
                  </a:cxn>
                  <a:cxn ang="0">
                    <a:pos x="42" y="112"/>
                  </a:cxn>
                  <a:cxn ang="0">
                    <a:pos x="31" y="122"/>
                  </a:cxn>
                  <a:cxn ang="0">
                    <a:pos x="20" y="132"/>
                  </a:cxn>
                  <a:cxn ang="0">
                    <a:pos x="10" y="143"/>
                  </a:cxn>
                  <a:cxn ang="0">
                    <a:pos x="1" y="155"/>
                  </a:cxn>
                  <a:cxn ang="0">
                    <a:pos x="1" y="155"/>
                  </a:cxn>
                  <a:cxn ang="0">
                    <a:pos x="0" y="156"/>
                  </a:cxn>
                  <a:cxn ang="0">
                    <a:pos x="0" y="158"/>
                  </a:cxn>
                  <a:cxn ang="0">
                    <a:pos x="1" y="159"/>
                  </a:cxn>
                  <a:cxn ang="0">
                    <a:pos x="2" y="161"/>
                  </a:cxn>
                  <a:cxn ang="0">
                    <a:pos x="6" y="161"/>
                  </a:cxn>
                  <a:cxn ang="0">
                    <a:pos x="7" y="161"/>
                  </a:cxn>
                  <a:cxn ang="0">
                    <a:pos x="9" y="159"/>
                  </a:cxn>
                  <a:cxn ang="0">
                    <a:pos x="9" y="159"/>
                  </a:cxn>
                  <a:cxn ang="0">
                    <a:pos x="17" y="149"/>
                  </a:cxn>
                  <a:cxn ang="0">
                    <a:pos x="26" y="138"/>
                  </a:cxn>
                  <a:cxn ang="0">
                    <a:pos x="47" y="121"/>
                  </a:cxn>
                  <a:cxn ang="0">
                    <a:pos x="68" y="103"/>
                  </a:cxn>
                  <a:cxn ang="0">
                    <a:pos x="88" y="85"/>
                  </a:cxn>
                  <a:cxn ang="0">
                    <a:pos x="88" y="85"/>
                  </a:cxn>
                  <a:cxn ang="0">
                    <a:pos x="111" y="64"/>
                  </a:cxn>
                  <a:cxn ang="0">
                    <a:pos x="136" y="44"/>
                  </a:cxn>
                  <a:cxn ang="0">
                    <a:pos x="161" y="27"/>
                  </a:cxn>
                  <a:cxn ang="0">
                    <a:pos x="188" y="9"/>
                  </a:cxn>
                  <a:cxn ang="0">
                    <a:pos x="188" y="9"/>
                  </a:cxn>
                  <a:cxn ang="0">
                    <a:pos x="189" y="8"/>
                  </a:cxn>
                  <a:cxn ang="0">
                    <a:pos x="190" y="6"/>
                  </a:cxn>
                  <a:cxn ang="0">
                    <a:pos x="190" y="4"/>
                  </a:cxn>
                  <a:cxn ang="0">
                    <a:pos x="189" y="3"/>
                  </a:cxn>
                  <a:cxn ang="0">
                    <a:pos x="188" y="1"/>
                  </a:cxn>
                  <a:cxn ang="0">
                    <a:pos x="185" y="1"/>
                  </a:cxn>
                  <a:cxn ang="0">
                    <a:pos x="184" y="0"/>
                  </a:cxn>
                  <a:cxn ang="0">
                    <a:pos x="182" y="1"/>
                  </a:cxn>
                  <a:cxn ang="0">
                    <a:pos x="182" y="1"/>
                  </a:cxn>
                </a:cxnLst>
                <a:rect l="0" t="0" r="r" b="b"/>
                <a:pathLst>
                  <a:path w="190" h="161">
                    <a:moveTo>
                      <a:pt x="182" y="1"/>
                    </a:moveTo>
                    <a:lnTo>
                      <a:pt x="182" y="1"/>
                    </a:lnTo>
                    <a:lnTo>
                      <a:pt x="158" y="18"/>
                    </a:lnTo>
                    <a:lnTo>
                      <a:pt x="133" y="34"/>
                    </a:lnTo>
                    <a:lnTo>
                      <a:pt x="110" y="53"/>
                    </a:lnTo>
                    <a:lnTo>
                      <a:pt x="87" y="72"/>
                    </a:lnTo>
                    <a:lnTo>
                      <a:pt x="87" y="72"/>
                    </a:lnTo>
                    <a:lnTo>
                      <a:pt x="65" y="92"/>
                    </a:lnTo>
                    <a:lnTo>
                      <a:pt x="42" y="112"/>
                    </a:lnTo>
                    <a:lnTo>
                      <a:pt x="31" y="122"/>
                    </a:lnTo>
                    <a:lnTo>
                      <a:pt x="20" y="132"/>
                    </a:lnTo>
                    <a:lnTo>
                      <a:pt x="10" y="143"/>
                    </a:lnTo>
                    <a:lnTo>
                      <a:pt x="1" y="155"/>
                    </a:lnTo>
                    <a:lnTo>
                      <a:pt x="1" y="155"/>
                    </a:lnTo>
                    <a:lnTo>
                      <a:pt x="0" y="156"/>
                    </a:lnTo>
                    <a:lnTo>
                      <a:pt x="0" y="158"/>
                    </a:lnTo>
                    <a:lnTo>
                      <a:pt x="1" y="159"/>
                    </a:lnTo>
                    <a:lnTo>
                      <a:pt x="2" y="161"/>
                    </a:lnTo>
                    <a:lnTo>
                      <a:pt x="6" y="161"/>
                    </a:lnTo>
                    <a:lnTo>
                      <a:pt x="7" y="161"/>
                    </a:lnTo>
                    <a:lnTo>
                      <a:pt x="9" y="159"/>
                    </a:lnTo>
                    <a:lnTo>
                      <a:pt x="9" y="159"/>
                    </a:lnTo>
                    <a:lnTo>
                      <a:pt x="17" y="149"/>
                    </a:lnTo>
                    <a:lnTo>
                      <a:pt x="26" y="138"/>
                    </a:lnTo>
                    <a:lnTo>
                      <a:pt x="47" y="121"/>
                    </a:lnTo>
                    <a:lnTo>
                      <a:pt x="68" y="103"/>
                    </a:lnTo>
                    <a:lnTo>
                      <a:pt x="88" y="85"/>
                    </a:lnTo>
                    <a:lnTo>
                      <a:pt x="88" y="85"/>
                    </a:lnTo>
                    <a:lnTo>
                      <a:pt x="111" y="64"/>
                    </a:lnTo>
                    <a:lnTo>
                      <a:pt x="136" y="44"/>
                    </a:lnTo>
                    <a:lnTo>
                      <a:pt x="161" y="27"/>
                    </a:lnTo>
                    <a:lnTo>
                      <a:pt x="188" y="9"/>
                    </a:lnTo>
                    <a:lnTo>
                      <a:pt x="188" y="9"/>
                    </a:lnTo>
                    <a:lnTo>
                      <a:pt x="189" y="8"/>
                    </a:lnTo>
                    <a:lnTo>
                      <a:pt x="190" y="6"/>
                    </a:lnTo>
                    <a:lnTo>
                      <a:pt x="190" y="4"/>
                    </a:lnTo>
                    <a:lnTo>
                      <a:pt x="189" y="3"/>
                    </a:lnTo>
                    <a:lnTo>
                      <a:pt x="188" y="1"/>
                    </a:lnTo>
                    <a:lnTo>
                      <a:pt x="185" y="1"/>
                    </a:lnTo>
                    <a:lnTo>
                      <a:pt x="184" y="0"/>
                    </a:lnTo>
                    <a:lnTo>
                      <a:pt x="182" y="1"/>
                    </a:lnTo>
                    <a:lnTo>
                      <a:pt x="182"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2" name="Freeform 628"/>
              <p:cNvSpPr/>
              <p:nvPr/>
            </p:nvSpPr>
            <p:spPr bwMode="auto">
              <a:xfrm>
                <a:off x="2687638" y="4197350"/>
                <a:ext cx="60325" cy="53975"/>
              </a:xfrm>
              <a:custGeom>
                <a:avLst/>
                <a:gdLst/>
                <a:ahLst/>
                <a:cxnLst>
                  <a:cxn ang="0">
                    <a:pos x="106" y="1"/>
                  </a:cxn>
                  <a:cxn ang="0">
                    <a:pos x="106" y="1"/>
                  </a:cxn>
                  <a:cxn ang="0">
                    <a:pos x="91" y="9"/>
                  </a:cxn>
                  <a:cxn ang="0">
                    <a:pos x="78" y="19"/>
                  </a:cxn>
                  <a:cxn ang="0">
                    <a:pos x="65" y="29"/>
                  </a:cxn>
                  <a:cxn ang="0">
                    <a:pos x="52" y="40"/>
                  </a:cxn>
                  <a:cxn ang="0">
                    <a:pos x="29" y="63"/>
                  </a:cxn>
                  <a:cxn ang="0">
                    <a:pos x="29" y="63"/>
                  </a:cxn>
                  <a:cxn ang="0">
                    <a:pos x="16" y="77"/>
                  </a:cxn>
                  <a:cxn ang="0">
                    <a:pos x="10" y="85"/>
                  </a:cxn>
                  <a:cxn ang="0">
                    <a:pos x="2" y="91"/>
                  </a:cxn>
                  <a:cxn ang="0">
                    <a:pos x="2" y="91"/>
                  </a:cxn>
                  <a:cxn ang="0">
                    <a:pos x="1" y="92"/>
                  </a:cxn>
                  <a:cxn ang="0">
                    <a:pos x="0" y="94"/>
                  </a:cxn>
                  <a:cxn ang="0">
                    <a:pos x="0" y="96"/>
                  </a:cxn>
                  <a:cxn ang="0">
                    <a:pos x="1" y="97"/>
                  </a:cxn>
                  <a:cxn ang="0">
                    <a:pos x="2" y="99"/>
                  </a:cxn>
                  <a:cxn ang="0">
                    <a:pos x="3" y="100"/>
                  </a:cxn>
                  <a:cxn ang="0">
                    <a:pos x="5" y="100"/>
                  </a:cxn>
                  <a:cxn ang="0">
                    <a:pos x="7" y="99"/>
                  </a:cxn>
                  <a:cxn ang="0">
                    <a:pos x="7" y="99"/>
                  </a:cxn>
                  <a:cxn ang="0">
                    <a:pos x="13" y="95"/>
                  </a:cxn>
                  <a:cxn ang="0">
                    <a:pos x="18" y="90"/>
                  </a:cxn>
                  <a:cxn ang="0">
                    <a:pos x="29" y="79"/>
                  </a:cxn>
                  <a:cxn ang="0">
                    <a:pos x="40" y="67"/>
                  </a:cxn>
                  <a:cxn ang="0">
                    <a:pos x="50" y="56"/>
                  </a:cxn>
                  <a:cxn ang="0">
                    <a:pos x="50" y="56"/>
                  </a:cxn>
                  <a:cxn ang="0">
                    <a:pos x="64" y="42"/>
                  </a:cxn>
                  <a:cxn ang="0">
                    <a:pos x="78" y="30"/>
                  </a:cxn>
                  <a:cxn ang="0">
                    <a:pos x="94" y="19"/>
                  </a:cxn>
                  <a:cxn ang="0">
                    <a:pos x="111" y="9"/>
                  </a:cxn>
                  <a:cxn ang="0">
                    <a:pos x="111" y="9"/>
                  </a:cxn>
                  <a:cxn ang="0">
                    <a:pos x="112" y="8"/>
                  </a:cxn>
                  <a:cxn ang="0">
                    <a:pos x="113" y="6"/>
                  </a:cxn>
                  <a:cxn ang="0">
                    <a:pos x="113" y="4"/>
                  </a:cxn>
                  <a:cxn ang="0">
                    <a:pos x="112" y="3"/>
                  </a:cxn>
                  <a:cxn ang="0">
                    <a:pos x="111" y="1"/>
                  </a:cxn>
                  <a:cxn ang="0">
                    <a:pos x="110" y="1"/>
                  </a:cxn>
                  <a:cxn ang="0">
                    <a:pos x="108" y="0"/>
                  </a:cxn>
                  <a:cxn ang="0">
                    <a:pos x="106" y="1"/>
                  </a:cxn>
                  <a:cxn ang="0">
                    <a:pos x="106" y="1"/>
                  </a:cxn>
                </a:cxnLst>
                <a:rect l="0" t="0" r="r" b="b"/>
                <a:pathLst>
                  <a:path w="113" h="100">
                    <a:moveTo>
                      <a:pt x="106" y="1"/>
                    </a:moveTo>
                    <a:lnTo>
                      <a:pt x="106" y="1"/>
                    </a:lnTo>
                    <a:lnTo>
                      <a:pt x="91" y="9"/>
                    </a:lnTo>
                    <a:lnTo>
                      <a:pt x="78" y="19"/>
                    </a:lnTo>
                    <a:lnTo>
                      <a:pt x="65" y="29"/>
                    </a:lnTo>
                    <a:lnTo>
                      <a:pt x="52" y="40"/>
                    </a:lnTo>
                    <a:lnTo>
                      <a:pt x="29" y="63"/>
                    </a:lnTo>
                    <a:lnTo>
                      <a:pt x="29" y="63"/>
                    </a:lnTo>
                    <a:lnTo>
                      <a:pt x="16" y="77"/>
                    </a:lnTo>
                    <a:lnTo>
                      <a:pt x="10" y="85"/>
                    </a:lnTo>
                    <a:lnTo>
                      <a:pt x="2" y="91"/>
                    </a:lnTo>
                    <a:lnTo>
                      <a:pt x="2" y="91"/>
                    </a:lnTo>
                    <a:lnTo>
                      <a:pt x="1" y="92"/>
                    </a:lnTo>
                    <a:lnTo>
                      <a:pt x="0" y="94"/>
                    </a:lnTo>
                    <a:lnTo>
                      <a:pt x="0" y="96"/>
                    </a:lnTo>
                    <a:lnTo>
                      <a:pt x="1" y="97"/>
                    </a:lnTo>
                    <a:lnTo>
                      <a:pt x="2" y="99"/>
                    </a:lnTo>
                    <a:lnTo>
                      <a:pt x="3" y="100"/>
                    </a:lnTo>
                    <a:lnTo>
                      <a:pt x="5" y="100"/>
                    </a:lnTo>
                    <a:lnTo>
                      <a:pt x="7" y="99"/>
                    </a:lnTo>
                    <a:lnTo>
                      <a:pt x="7" y="99"/>
                    </a:lnTo>
                    <a:lnTo>
                      <a:pt x="13" y="95"/>
                    </a:lnTo>
                    <a:lnTo>
                      <a:pt x="18" y="90"/>
                    </a:lnTo>
                    <a:lnTo>
                      <a:pt x="29" y="79"/>
                    </a:lnTo>
                    <a:lnTo>
                      <a:pt x="40" y="67"/>
                    </a:lnTo>
                    <a:lnTo>
                      <a:pt x="50" y="56"/>
                    </a:lnTo>
                    <a:lnTo>
                      <a:pt x="50" y="56"/>
                    </a:lnTo>
                    <a:lnTo>
                      <a:pt x="64" y="42"/>
                    </a:lnTo>
                    <a:lnTo>
                      <a:pt x="78" y="30"/>
                    </a:lnTo>
                    <a:lnTo>
                      <a:pt x="94" y="19"/>
                    </a:lnTo>
                    <a:lnTo>
                      <a:pt x="111" y="9"/>
                    </a:lnTo>
                    <a:lnTo>
                      <a:pt x="111" y="9"/>
                    </a:lnTo>
                    <a:lnTo>
                      <a:pt x="112" y="8"/>
                    </a:lnTo>
                    <a:lnTo>
                      <a:pt x="113" y="6"/>
                    </a:lnTo>
                    <a:lnTo>
                      <a:pt x="113" y="4"/>
                    </a:lnTo>
                    <a:lnTo>
                      <a:pt x="112" y="3"/>
                    </a:lnTo>
                    <a:lnTo>
                      <a:pt x="111" y="1"/>
                    </a:lnTo>
                    <a:lnTo>
                      <a:pt x="110" y="1"/>
                    </a:lnTo>
                    <a:lnTo>
                      <a:pt x="108" y="0"/>
                    </a:lnTo>
                    <a:lnTo>
                      <a:pt x="106" y="1"/>
                    </a:lnTo>
                    <a:lnTo>
                      <a:pt x="106"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3" name="Freeform 629"/>
              <p:cNvSpPr/>
              <p:nvPr/>
            </p:nvSpPr>
            <p:spPr bwMode="auto">
              <a:xfrm>
                <a:off x="2395538" y="4254500"/>
                <a:ext cx="63500" cy="80963"/>
              </a:xfrm>
              <a:custGeom>
                <a:avLst/>
                <a:gdLst/>
                <a:ahLst/>
                <a:cxnLst>
                  <a:cxn ang="0">
                    <a:pos x="108" y="3"/>
                  </a:cxn>
                  <a:cxn ang="0">
                    <a:pos x="108" y="3"/>
                  </a:cxn>
                  <a:cxn ang="0">
                    <a:pos x="104" y="15"/>
                  </a:cxn>
                  <a:cxn ang="0">
                    <a:pos x="99" y="25"/>
                  </a:cxn>
                  <a:cxn ang="0">
                    <a:pos x="94" y="36"/>
                  </a:cxn>
                  <a:cxn ang="0">
                    <a:pos x="87" y="45"/>
                  </a:cxn>
                  <a:cxn ang="0">
                    <a:pos x="72" y="64"/>
                  </a:cxn>
                  <a:cxn ang="0">
                    <a:pos x="58" y="82"/>
                  </a:cxn>
                  <a:cxn ang="0">
                    <a:pos x="58" y="82"/>
                  </a:cxn>
                  <a:cxn ang="0">
                    <a:pos x="30" y="115"/>
                  </a:cxn>
                  <a:cxn ang="0">
                    <a:pos x="17" y="132"/>
                  </a:cxn>
                  <a:cxn ang="0">
                    <a:pos x="2" y="147"/>
                  </a:cxn>
                  <a:cxn ang="0">
                    <a:pos x="2" y="147"/>
                  </a:cxn>
                  <a:cxn ang="0">
                    <a:pos x="1" y="148"/>
                  </a:cxn>
                  <a:cxn ang="0">
                    <a:pos x="0" y="150"/>
                  </a:cxn>
                  <a:cxn ang="0">
                    <a:pos x="1" y="152"/>
                  </a:cxn>
                  <a:cxn ang="0">
                    <a:pos x="2" y="153"/>
                  </a:cxn>
                  <a:cxn ang="0">
                    <a:pos x="3" y="154"/>
                  </a:cxn>
                  <a:cxn ang="0">
                    <a:pos x="5" y="155"/>
                  </a:cxn>
                  <a:cxn ang="0">
                    <a:pos x="7" y="154"/>
                  </a:cxn>
                  <a:cxn ang="0">
                    <a:pos x="8" y="153"/>
                  </a:cxn>
                  <a:cxn ang="0">
                    <a:pos x="8" y="153"/>
                  </a:cxn>
                  <a:cxn ang="0">
                    <a:pos x="26" y="136"/>
                  </a:cxn>
                  <a:cxn ang="0">
                    <a:pos x="41" y="116"/>
                  </a:cxn>
                  <a:cxn ang="0">
                    <a:pos x="73" y="78"/>
                  </a:cxn>
                  <a:cxn ang="0">
                    <a:pos x="73" y="78"/>
                  </a:cxn>
                  <a:cxn ang="0">
                    <a:pos x="87" y="61"/>
                  </a:cxn>
                  <a:cxn ang="0">
                    <a:pos x="99" y="45"/>
                  </a:cxn>
                  <a:cxn ang="0">
                    <a:pos x="105" y="36"/>
                  </a:cxn>
                  <a:cxn ang="0">
                    <a:pos x="109" y="26"/>
                  </a:cxn>
                  <a:cxn ang="0">
                    <a:pos x="114" y="16"/>
                  </a:cxn>
                  <a:cxn ang="0">
                    <a:pos x="117" y="7"/>
                  </a:cxn>
                  <a:cxn ang="0">
                    <a:pos x="117" y="7"/>
                  </a:cxn>
                  <a:cxn ang="0">
                    <a:pos x="118" y="5"/>
                  </a:cxn>
                  <a:cxn ang="0">
                    <a:pos x="117" y="2"/>
                  </a:cxn>
                  <a:cxn ang="0">
                    <a:pos x="116" y="1"/>
                  </a:cxn>
                  <a:cxn ang="0">
                    <a:pos x="114" y="0"/>
                  </a:cxn>
                  <a:cxn ang="0">
                    <a:pos x="112" y="0"/>
                  </a:cxn>
                  <a:cxn ang="0">
                    <a:pos x="111" y="0"/>
                  </a:cxn>
                  <a:cxn ang="0">
                    <a:pos x="108" y="1"/>
                  </a:cxn>
                  <a:cxn ang="0">
                    <a:pos x="108" y="3"/>
                  </a:cxn>
                  <a:cxn ang="0">
                    <a:pos x="108" y="3"/>
                  </a:cxn>
                </a:cxnLst>
                <a:rect l="0" t="0" r="r" b="b"/>
                <a:pathLst>
                  <a:path w="118" h="155">
                    <a:moveTo>
                      <a:pt x="108" y="3"/>
                    </a:moveTo>
                    <a:lnTo>
                      <a:pt x="108" y="3"/>
                    </a:lnTo>
                    <a:lnTo>
                      <a:pt x="104" y="15"/>
                    </a:lnTo>
                    <a:lnTo>
                      <a:pt x="99" y="25"/>
                    </a:lnTo>
                    <a:lnTo>
                      <a:pt x="94" y="36"/>
                    </a:lnTo>
                    <a:lnTo>
                      <a:pt x="87" y="45"/>
                    </a:lnTo>
                    <a:lnTo>
                      <a:pt x="72" y="64"/>
                    </a:lnTo>
                    <a:lnTo>
                      <a:pt x="58" y="82"/>
                    </a:lnTo>
                    <a:lnTo>
                      <a:pt x="58" y="82"/>
                    </a:lnTo>
                    <a:lnTo>
                      <a:pt x="30" y="115"/>
                    </a:lnTo>
                    <a:lnTo>
                      <a:pt x="17" y="132"/>
                    </a:lnTo>
                    <a:lnTo>
                      <a:pt x="2" y="147"/>
                    </a:lnTo>
                    <a:lnTo>
                      <a:pt x="2" y="147"/>
                    </a:lnTo>
                    <a:lnTo>
                      <a:pt x="1" y="148"/>
                    </a:lnTo>
                    <a:lnTo>
                      <a:pt x="0" y="150"/>
                    </a:lnTo>
                    <a:lnTo>
                      <a:pt x="1" y="152"/>
                    </a:lnTo>
                    <a:lnTo>
                      <a:pt x="2" y="153"/>
                    </a:lnTo>
                    <a:lnTo>
                      <a:pt x="3" y="154"/>
                    </a:lnTo>
                    <a:lnTo>
                      <a:pt x="5" y="155"/>
                    </a:lnTo>
                    <a:lnTo>
                      <a:pt x="7" y="154"/>
                    </a:lnTo>
                    <a:lnTo>
                      <a:pt x="8" y="153"/>
                    </a:lnTo>
                    <a:lnTo>
                      <a:pt x="8" y="153"/>
                    </a:lnTo>
                    <a:lnTo>
                      <a:pt x="26" y="136"/>
                    </a:lnTo>
                    <a:lnTo>
                      <a:pt x="41" y="116"/>
                    </a:lnTo>
                    <a:lnTo>
                      <a:pt x="73" y="78"/>
                    </a:lnTo>
                    <a:lnTo>
                      <a:pt x="73" y="78"/>
                    </a:lnTo>
                    <a:lnTo>
                      <a:pt x="87" y="61"/>
                    </a:lnTo>
                    <a:lnTo>
                      <a:pt x="99" y="45"/>
                    </a:lnTo>
                    <a:lnTo>
                      <a:pt x="105" y="36"/>
                    </a:lnTo>
                    <a:lnTo>
                      <a:pt x="109" y="26"/>
                    </a:lnTo>
                    <a:lnTo>
                      <a:pt x="114" y="16"/>
                    </a:lnTo>
                    <a:lnTo>
                      <a:pt x="117" y="7"/>
                    </a:lnTo>
                    <a:lnTo>
                      <a:pt x="117" y="7"/>
                    </a:lnTo>
                    <a:lnTo>
                      <a:pt x="118" y="5"/>
                    </a:lnTo>
                    <a:lnTo>
                      <a:pt x="117" y="2"/>
                    </a:lnTo>
                    <a:lnTo>
                      <a:pt x="116" y="1"/>
                    </a:lnTo>
                    <a:lnTo>
                      <a:pt x="114" y="0"/>
                    </a:lnTo>
                    <a:lnTo>
                      <a:pt x="112" y="0"/>
                    </a:lnTo>
                    <a:lnTo>
                      <a:pt x="111" y="0"/>
                    </a:lnTo>
                    <a:lnTo>
                      <a:pt x="108" y="1"/>
                    </a:lnTo>
                    <a:lnTo>
                      <a:pt x="108" y="3"/>
                    </a:lnTo>
                    <a:lnTo>
                      <a:pt x="108"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4" name="Freeform 630"/>
              <p:cNvSpPr/>
              <p:nvPr/>
            </p:nvSpPr>
            <p:spPr bwMode="auto">
              <a:xfrm>
                <a:off x="2470151" y="4267200"/>
                <a:ext cx="38100" cy="52388"/>
              </a:xfrm>
              <a:custGeom>
                <a:avLst/>
                <a:gdLst/>
                <a:ahLst/>
                <a:cxnLst>
                  <a:cxn ang="0">
                    <a:pos x="65" y="1"/>
                  </a:cxn>
                  <a:cxn ang="0">
                    <a:pos x="65" y="1"/>
                  </a:cxn>
                  <a:cxn ang="0">
                    <a:pos x="55" y="11"/>
                  </a:cxn>
                  <a:cxn ang="0">
                    <a:pos x="46" y="21"/>
                  </a:cxn>
                  <a:cxn ang="0">
                    <a:pos x="38" y="31"/>
                  </a:cxn>
                  <a:cxn ang="0">
                    <a:pos x="30" y="44"/>
                  </a:cxn>
                  <a:cxn ang="0">
                    <a:pos x="16" y="67"/>
                  </a:cxn>
                  <a:cxn ang="0">
                    <a:pos x="9" y="79"/>
                  </a:cxn>
                  <a:cxn ang="0">
                    <a:pos x="1" y="90"/>
                  </a:cxn>
                  <a:cxn ang="0">
                    <a:pos x="1" y="90"/>
                  </a:cxn>
                  <a:cxn ang="0">
                    <a:pos x="0" y="92"/>
                  </a:cxn>
                  <a:cxn ang="0">
                    <a:pos x="0" y="94"/>
                  </a:cxn>
                  <a:cxn ang="0">
                    <a:pos x="1" y="95"/>
                  </a:cxn>
                  <a:cxn ang="0">
                    <a:pos x="2" y="96"/>
                  </a:cxn>
                  <a:cxn ang="0">
                    <a:pos x="6" y="97"/>
                  </a:cxn>
                  <a:cxn ang="0">
                    <a:pos x="8" y="96"/>
                  </a:cxn>
                  <a:cxn ang="0">
                    <a:pos x="10" y="95"/>
                  </a:cxn>
                  <a:cxn ang="0">
                    <a:pos x="10" y="95"/>
                  </a:cxn>
                  <a:cxn ang="0">
                    <a:pos x="17" y="84"/>
                  </a:cxn>
                  <a:cxn ang="0">
                    <a:pos x="24" y="73"/>
                  </a:cxn>
                  <a:cxn ang="0">
                    <a:pos x="38" y="49"/>
                  </a:cxn>
                  <a:cxn ang="0">
                    <a:pos x="45" y="37"/>
                  </a:cxn>
                  <a:cxn ang="0">
                    <a:pos x="53" y="27"/>
                  </a:cxn>
                  <a:cxn ang="0">
                    <a:pos x="61" y="17"/>
                  </a:cxn>
                  <a:cxn ang="0">
                    <a:pos x="72" y="7"/>
                  </a:cxn>
                  <a:cxn ang="0">
                    <a:pos x="72" y="7"/>
                  </a:cxn>
                  <a:cxn ang="0">
                    <a:pos x="73" y="6"/>
                  </a:cxn>
                  <a:cxn ang="0">
                    <a:pos x="74" y="4"/>
                  </a:cxn>
                  <a:cxn ang="0">
                    <a:pos x="73" y="2"/>
                  </a:cxn>
                  <a:cxn ang="0">
                    <a:pos x="72" y="1"/>
                  </a:cxn>
                  <a:cxn ang="0">
                    <a:pos x="69" y="0"/>
                  </a:cxn>
                  <a:cxn ang="0">
                    <a:pos x="67" y="0"/>
                  </a:cxn>
                  <a:cxn ang="0">
                    <a:pos x="65" y="1"/>
                  </a:cxn>
                  <a:cxn ang="0">
                    <a:pos x="65" y="1"/>
                  </a:cxn>
                </a:cxnLst>
                <a:rect l="0" t="0" r="r" b="b"/>
                <a:pathLst>
                  <a:path w="74" h="97">
                    <a:moveTo>
                      <a:pt x="65" y="1"/>
                    </a:moveTo>
                    <a:lnTo>
                      <a:pt x="65" y="1"/>
                    </a:lnTo>
                    <a:lnTo>
                      <a:pt x="55" y="11"/>
                    </a:lnTo>
                    <a:lnTo>
                      <a:pt x="46" y="21"/>
                    </a:lnTo>
                    <a:lnTo>
                      <a:pt x="38" y="31"/>
                    </a:lnTo>
                    <a:lnTo>
                      <a:pt x="30" y="44"/>
                    </a:lnTo>
                    <a:lnTo>
                      <a:pt x="16" y="67"/>
                    </a:lnTo>
                    <a:lnTo>
                      <a:pt x="9" y="79"/>
                    </a:lnTo>
                    <a:lnTo>
                      <a:pt x="1" y="90"/>
                    </a:lnTo>
                    <a:lnTo>
                      <a:pt x="1" y="90"/>
                    </a:lnTo>
                    <a:lnTo>
                      <a:pt x="0" y="92"/>
                    </a:lnTo>
                    <a:lnTo>
                      <a:pt x="0" y="94"/>
                    </a:lnTo>
                    <a:lnTo>
                      <a:pt x="1" y="95"/>
                    </a:lnTo>
                    <a:lnTo>
                      <a:pt x="2" y="96"/>
                    </a:lnTo>
                    <a:lnTo>
                      <a:pt x="6" y="97"/>
                    </a:lnTo>
                    <a:lnTo>
                      <a:pt x="8" y="96"/>
                    </a:lnTo>
                    <a:lnTo>
                      <a:pt x="10" y="95"/>
                    </a:lnTo>
                    <a:lnTo>
                      <a:pt x="10" y="95"/>
                    </a:lnTo>
                    <a:lnTo>
                      <a:pt x="17" y="84"/>
                    </a:lnTo>
                    <a:lnTo>
                      <a:pt x="24" y="73"/>
                    </a:lnTo>
                    <a:lnTo>
                      <a:pt x="38" y="49"/>
                    </a:lnTo>
                    <a:lnTo>
                      <a:pt x="45" y="37"/>
                    </a:lnTo>
                    <a:lnTo>
                      <a:pt x="53" y="27"/>
                    </a:lnTo>
                    <a:lnTo>
                      <a:pt x="61" y="17"/>
                    </a:lnTo>
                    <a:lnTo>
                      <a:pt x="72" y="7"/>
                    </a:lnTo>
                    <a:lnTo>
                      <a:pt x="72" y="7"/>
                    </a:lnTo>
                    <a:lnTo>
                      <a:pt x="73" y="6"/>
                    </a:lnTo>
                    <a:lnTo>
                      <a:pt x="74" y="4"/>
                    </a:lnTo>
                    <a:lnTo>
                      <a:pt x="73" y="2"/>
                    </a:lnTo>
                    <a:lnTo>
                      <a:pt x="72" y="1"/>
                    </a:lnTo>
                    <a:lnTo>
                      <a:pt x="69" y="0"/>
                    </a:lnTo>
                    <a:lnTo>
                      <a:pt x="67" y="0"/>
                    </a:lnTo>
                    <a:lnTo>
                      <a:pt x="65" y="1"/>
                    </a:lnTo>
                    <a:lnTo>
                      <a:pt x="65"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5" name="Freeform 631"/>
              <p:cNvSpPr/>
              <p:nvPr/>
            </p:nvSpPr>
            <p:spPr bwMode="auto">
              <a:xfrm>
                <a:off x="2530476" y="4284663"/>
                <a:ext cx="41275" cy="47625"/>
              </a:xfrm>
              <a:custGeom>
                <a:avLst/>
                <a:gdLst/>
                <a:ahLst/>
                <a:cxnLst>
                  <a:cxn ang="0">
                    <a:pos x="71" y="1"/>
                  </a:cxn>
                  <a:cxn ang="0">
                    <a:pos x="71" y="1"/>
                  </a:cxn>
                  <a:cxn ang="0">
                    <a:pos x="52" y="21"/>
                  </a:cxn>
                  <a:cxn ang="0">
                    <a:pos x="33" y="40"/>
                  </a:cxn>
                  <a:cxn ang="0">
                    <a:pos x="17" y="62"/>
                  </a:cxn>
                  <a:cxn ang="0">
                    <a:pos x="8" y="74"/>
                  </a:cxn>
                  <a:cxn ang="0">
                    <a:pos x="1" y="85"/>
                  </a:cxn>
                  <a:cxn ang="0">
                    <a:pos x="1" y="85"/>
                  </a:cxn>
                  <a:cxn ang="0">
                    <a:pos x="0" y="87"/>
                  </a:cxn>
                  <a:cxn ang="0">
                    <a:pos x="0" y="88"/>
                  </a:cxn>
                  <a:cxn ang="0">
                    <a:pos x="1" y="90"/>
                  </a:cxn>
                  <a:cxn ang="0">
                    <a:pos x="2" y="91"/>
                  </a:cxn>
                  <a:cxn ang="0">
                    <a:pos x="4" y="91"/>
                  </a:cxn>
                  <a:cxn ang="0">
                    <a:pos x="6" y="91"/>
                  </a:cxn>
                  <a:cxn ang="0">
                    <a:pos x="7" y="91"/>
                  </a:cxn>
                  <a:cxn ang="0">
                    <a:pos x="9" y="89"/>
                  </a:cxn>
                  <a:cxn ang="0">
                    <a:pos x="9" y="89"/>
                  </a:cxn>
                  <a:cxn ang="0">
                    <a:pos x="17" y="78"/>
                  </a:cxn>
                  <a:cxn ang="0">
                    <a:pos x="24" y="67"/>
                  </a:cxn>
                  <a:cxn ang="0">
                    <a:pos x="41" y="47"/>
                  </a:cxn>
                  <a:cxn ang="0">
                    <a:pos x="59" y="27"/>
                  </a:cxn>
                  <a:cxn ang="0">
                    <a:pos x="78" y="8"/>
                  </a:cxn>
                  <a:cxn ang="0">
                    <a:pos x="78" y="8"/>
                  </a:cxn>
                  <a:cxn ang="0">
                    <a:pos x="79" y="6"/>
                  </a:cxn>
                  <a:cxn ang="0">
                    <a:pos x="80" y="4"/>
                  </a:cxn>
                  <a:cxn ang="0">
                    <a:pos x="79" y="3"/>
                  </a:cxn>
                  <a:cxn ang="0">
                    <a:pos x="78" y="1"/>
                  </a:cxn>
                  <a:cxn ang="0">
                    <a:pos x="76" y="0"/>
                  </a:cxn>
                  <a:cxn ang="0">
                    <a:pos x="74" y="0"/>
                  </a:cxn>
                  <a:cxn ang="0">
                    <a:pos x="72" y="0"/>
                  </a:cxn>
                  <a:cxn ang="0">
                    <a:pos x="71" y="1"/>
                  </a:cxn>
                  <a:cxn ang="0">
                    <a:pos x="71" y="1"/>
                  </a:cxn>
                </a:cxnLst>
                <a:rect l="0" t="0" r="r" b="b"/>
                <a:pathLst>
                  <a:path w="80" h="91">
                    <a:moveTo>
                      <a:pt x="71" y="1"/>
                    </a:moveTo>
                    <a:lnTo>
                      <a:pt x="71" y="1"/>
                    </a:lnTo>
                    <a:lnTo>
                      <a:pt x="52" y="21"/>
                    </a:lnTo>
                    <a:lnTo>
                      <a:pt x="33" y="40"/>
                    </a:lnTo>
                    <a:lnTo>
                      <a:pt x="17" y="62"/>
                    </a:lnTo>
                    <a:lnTo>
                      <a:pt x="8" y="74"/>
                    </a:lnTo>
                    <a:lnTo>
                      <a:pt x="1" y="85"/>
                    </a:lnTo>
                    <a:lnTo>
                      <a:pt x="1" y="85"/>
                    </a:lnTo>
                    <a:lnTo>
                      <a:pt x="0" y="87"/>
                    </a:lnTo>
                    <a:lnTo>
                      <a:pt x="0" y="88"/>
                    </a:lnTo>
                    <a:lnTo>
                      <a:pt x="1" y="90"/>
                    </a:lnTo>
                    <a:lnTo>
                      <a:pt x="2" y="91"/>
                    </a:lnTo>
                    <a:lnTo>
                      <a:pt x="4" y="91"/>
                    </a:lnTo>
                    <a:lnTo>
                      <a:pt x="6" y="91"/>
                    </a:lnTo>
                    <a:lnTo>
                      <a:pt x="7" y="91"/>
                    </a:lnTo>
                    <a:lnTo>
                      <a:pt x="9" y="89"/>
                    </a:lnTo>
                    <a:lnTo>
                      <a:pt x="9" y="89"/>
                    </a:lnTo>
                    <a:lnTo>
                      <a:pt x="17" y="78"/>
                    </a:lnTo>
                    <a:lnTo>
                      <a:pt x="24" y="67"/>
                    </a:lnTo>
                    <a:lnTo>
                      <a:pt x="41" y="47"/>
                    </a:lnTo>
                    <a:lnTo>
                      <a:pt x="59" y="27"/>
                    </a:lnTo>
                    <a:lnTo>
                      <a:pt x="78" y="8"/>
                    </a:lnTo>
                    <a:lnTo>
                      <a:pt x="78" y="8"/>
                    </a:lnTo>
                    <a:lnTo>
                      <a:pt x="79" y="6"/>
                    </a:lnTo>
                    <a:lnTo>
                      <a:pt x="80" y="4"/>
                    </a:lnTo>
                    <a:lnTo>
                      <a:pt x="79" y="3"/>
                    </a:lnTo>
                    <a:lnTo>
                      <a:pt x="78" y="1"/>
                    </a:lnTo>
                    <a:lnTo>
                      <a:pt x="76" y="0"/>
                    </a:lnTo>
                    <a:lnTo>
                      <a:pt x="74" y="0"/>
                    </a:lnTo>
                    <a:lnTo>
                      <a:pt x="72" y="0"/>
                    </a:lnTo>
                    <a:lnTo>
                      <a:pt x="71" y="1"/>
                    </a:lnTo>
                    <a:lnTo>
                      <a:pt x="71"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6" name="Freeform 632"/>
              <p:cNvSpPr/>
              <p:nvPr/>
            </p:nvSpPr>
            <p:spPr bwMode="auto">
              <a:xfrm>
                <a:off x="2800351" y="4448175"/>
                <a:ext cx="42863" cy="61913"/>
              </a:xfrm>
              <a:custGeom>
                <a:avLst/>
                <a:gdLst/>
                <a:ahLst/>
                <a:cxnLst>
                  <a:cxn ang="0">
                    <a:pos x="71" y="2"/>
                  </a:cxn>
                  <a:cxn ang="0">
                    <a:pos x="71" y="2"/>
                  </a:cxn>
                  <a:cxn ang="0">
                    <a:pos x="59" y="17"/>
                  </a:cxn>
                  <a:cxn ang="0">
                    <a:pos x="48" y="31"/>
                  </a:cxn>
                  <a:cxn ang="0">
                    <a:pos x="37" y="45"/>
                  </a:cxn>
                  <a:cxn ang="0">
                    <a:pos x="26" y="59"/>
                  </a:cxn>
                  <a:cxn ang="0">
                    <a:pos x="26" y="59"/>
                  </a:cxn>
                  <a:cxn ang="0">
                    <a:pos x="17" y="71"/>
                  </a:cxn>
                  <a:cxn ang="0">
                    <a:pos x="10" y="84"/>
                  </a:cxn>
                  <a:cxn ang="0">
                    <a:pos x="7" y="90"/>
                  </a:cxn>
                  <a:cxn ang="0">
                    <a:pos x="3" y="97"/>
                  </a:cxn>
                  <a:cxn ang="0">
                    <a:pos x="1" y="104"/>
                  </a:cxn>
                  <a:cxn ang="0">
                    <a:pos x="0" y="112"/>
                  </a:cxn>
                  <a:cxn ang="0">
                    <a:pos x="0" y="112"/>
                  </a:cxn>
                  <a:cxn ang="0">
                    <a:pos x="0" y="114"/>
                  </a:cxn>
                  <a:cxn ang="0">
                    <a:pos x="1" y="116"/>
                  </a:cxn>
                  <a:cxn ang="0">
                    <a:pos x="2" y="116"/>
                  </a:cxn>
                  <a:cxn ang="0">
                    <a:pos x="4" y="117"/>
                  </a:cxn>
                  <a:cxn ang="0">
                    <a:pos x="8" y="116"/>
                  </a:cxn>
                  <a:cxn ang="0">
                    <a:pos x="10" y="114"/>
                  </a:cxn>
                  <a:cxn ang="0">
                    <a:pos x="10" y="112"/>
                  </a:cxn>
                  <a:cxn ang="0">
                    <a:pos x="10" y="112"/>
                  </a:cxn>
                  <a:cxn ang="0">
                    <a:pos x="12" y="103"/>
                  </a:cxn>
                  <a:cxn ang="0">
                    <a:pos x="14" y="94"/>
                  </a:cxn>
                  <a:cxn ang="0">
                    <a:pos x="19" y="86"/>
                  </a:cxn>
                  <a:cxn ang="0">
                    <a:pos x="23" y="78"/>
                  </a:cxn>
                  <a:cxn ang="0">
                    <a:pos x="34" y="62"/>
                  </a:cxn>
                  <a:cxn ang="0">
                    <a:pos x="47" y="48"/>
                  </a:cxn>
                  <a:cxn ang="0">
                    <a:pos x="47" y="48"/>
                  </a:cxn>
                  <a:cxn ang="0">
                    <a:pos x="62" y="28"/>
                  </a:cxn>
                  <a:cxn ang="0">
                    <a:pos x="79" y="7"/>
                  </a:cxn>
                  <a:cxn ang="0">
                    <a:pos x="79" y="7"/>
                  </a:cxn>
                  <a:cxn ang="0">
                    <a:pos x="80" y="5"/>
                  </a:cxn>
                  <a:cxn ang="0">
                    <a:pos x="79" y="3"/>
                  </a:cxn>
                  <a:cxn ang="0">
                    <a:pos x="79" y="2"/>
                  </a:cxn>
                  <a:cxn ang="0">
                    <a:pos x="77" y="1"/>
                  </a:cxn>
                  <a:cxn ang="0">
                    <a:pos x="74" y="0"/>
                  </a:cxn>
                  <a:cxn ang="0">
                    <a:pos x="72" y="1"/>
                  </a:cxn>
                  <a:cxn ang="0">
                    <a:pos x="71" y="2"/>
                  </a:cxn>
                  <a:cxn ang="0">
                    <a:pos x="71" y="2"/>
                  </a:cxn>
                </a:cxnLst>
                <a:rect l="0" t="0" r="r" b="b"/>
                <a:pathLst>
                  <a:path w="80" h="117">
                    <a:moveTo>
                      <a:pt x="71" y="2"/>
                    </a:moveTo>
                    <a:lnTo>
                      <a:pt x="71" y="2"/>
                    </a:lnTo>
                    <a:lnTo>
                      <a:pt x="59" y="17"/>
                    </a:lnTo>
                    <a:lnTo>
                      <a:pt x="48" y="31"/>
                    </a:lnTo>
                    <a:lnTo>
                      <a:pt x="37" y="45"/>
                    </a:lnTo>
                    <a:lnTo>
                      <a:pt x="26" y="59"/>
                    </a:lnTo>
                    <a:lnTo>
                      <a:pt x="26" y="59"/>
                    </a:lnTo>
                    <a:lnTo>
                      <a:pt x="17" y="71"/>
                    </a:lnTo>
                    <a:lnTo>
                      <a:pt x="10" y="84"/>
                    </a:lnTo>
                    <a:lnTo>
                      <a:pt x="7" y="90"/>
                    </a:lnTo>
                    <a:lnTo>
                      <a:pt x="3" y="97"/>
                    </a:lnTo>
                    <a:lnTo>
                      <a:pt x="1" y="104"/>
                    </a:lnTo>
                    <a:lnTo>
                      <a:pt x="0" y="112"/>
                    </a:lnTo>
                    <a:lnTo>
                      <a:pt x="0" y="112"/>
                    </a:lnTo>
                    <a:lnTo>
                      <a:pt x="0" y="114"/>
                    </a:lnTo>
                    <a:lnTo>
                      <a:pt x="1" y="116"/>
                    </a:lnTo>
                    <a:lnTo>
                      <a:pt x="2" y="116"/>
                    </a:lnTo>
                    <a:lnTo>
                      <a:pt x="4" y="117"/>
                    </a:lnTo>
                    <a:lnTo>
                      <a:pt x="8" y="116"/>
                    </a:lnTo>
                    <a:lnTo>
                      <a:pt x="10" y="114"/>
                    </a:lnTo>
                    <a:lnTo>
                      <a:pt x="10" y="112"/>
                    </a:lnTo>
                    <a:lnTo>
                      <a:pt x="10" y="112"/>
                    </a:lnTo>
                    <a:lnTo>
                      <a:pt x="12" y="103"/>
                    </a:lnTo>
                    <a:lnTo>
                      <a:pt x="14" y="94"/>
                    </a:lnTo>
                    <a:lnTo>
                      <a:pt x="19" y="86"/>
                    </a:lnTo>
                    <a:lnTo>
                      <a:pt x="23" y="78"/>
                    </a:lnTo>
                    <a:lnTo>
                      <a:pt x="34" y="62"/>
                    </a:lnTo>
                    <a:lnTo>
                      <a:pt x="47" y="48"/>
                    </a:lnTo>
                    <a:lnTo>
                      <a:pt x="47" y="48"/>
                    </a:lnTo>
                    <a:lnTo>
                      <a:pt x="62" y="28"/>
                    </a:lnTo>
                    <a:lnTo>
                      <a:pt x="79" y="7"/>
                    </a:lnTo>
                    <a:lnTo>
                      <a:pt x="79" y="7"/>
                    </a:lnTo>
                    <a:lnTo>
                      <a:pt x="80" y="5"/>
                    </a:lnTo>
                    <a:lnTo>
                      <a:pt x="79" y="3"/>
                    </a:lnTo>
                    <a:lnTo>
                      <a:pt x="79" y="2"/>
                    </a:lnTo>
                    <a:lnTo>
                      <a:pt x="77" y="1"/>
                    </a:lnTo>
                    <a:lnTo>
                      <a:pt x="74" y="0"/>
                    </a:lnTo>
                    <a:lnTo>
                      <a:pt x="72" y="1"/>
                    </a:lnTo>
                    <a:lnTo>
                      <a:pt x="71" y="2"/>
                    </a:lnTo>
                    <a:lnTo>
                      <a:pt x="71"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7" name="Freeform 633"/>
              <p:cNvSpPr/>
              <p:nvPr/>
            </p:nvSpPr>
            <p:spPr bwMode="auto">
              <a:xfrm>
                <a:off x="2838451" y="4475163"/>
                <a:ext cx="30163" cy="31750"/>
              </a:xfrm>
              <a:custGeom>
                <a:avLst/>
                <a:gdLst/>
                <a:ahLst/>
                <a:cxnLst>
                  <a:cxn ang="0">
                    <a:pos x="52" y="0"/>
                  </a:cxn>
                  <a:cxn ang="0">
                    <a:pos x="52" y="0"/>
                  </a:cxn>
                  <a:cxn ang="0">
                    <a:pos x="45" y="6"/>
                  </a:cxn>
                  <a:cxn ang="0">
                    <a:pos x="39" y="11"/>
                  </a:cxn>
                  <a:cxn ang="0">
                    <a:pos x="25" y="25"/>
                  </a:cxn>
                  <a:cxn ang="0">
                    <a:pos x="14" y="38"/>
                  </a:cxn>
                  <a:cxn ang="0">
                    <a:pos x="2" y="51"/>
                  </a:cxn>
                  <a:cxn ang="0">
                    <a:pos x="2" y="51"/>
                  </a:cxn>
                  <a:cxn ang="0">
                    <a:pos x="0" y="53"/>
                  </a:cxn>
                  <a:cxn ang="0">
                    <a:pos x="0" y="54"/>
                  </a:cxn>
                  <a:cxn ang="0">
                    <a:pos x="1" y="57"/>
                  </a:cxn>
                  <a:cxn ang="0">
                    <a:pos x="2" y="58"/>
                  </a:cxn>
                  <a:cxn ang="0">
                    <a:pos x="3" y="59"/>
                  </a:cxn>
                  <a:cxn ang="0">
                    <a:pos x="5" y="60"/>
                  </a:cxn>
                  <a:cxn ang="0">
                    <a:pos x="6" y="60"/>
                  </a:cxn>
                  <a:cxn ang="0">
                    <a:pos x="8" y="58"/>
                  </a:cxn>
                  <a:cxn ang="0">
                    <a:pos x="8" y="58"/>
                  </a:cxn>
                  <a:cxn ang="0">
                    <a:pos x="20" y="45"/>
                  </a:cxn>
                  <a:cxn ang="0">
                    <a:pos x="32" y="32"/>
                  </a:cxn>
                  <a:cxn ang="0">
                    <a:pos x="44" y="19"/>
                  </a:cxn>
                  <a:cxn ang="0">
                    <a:pos x="50" y="13"/>
                  </a:cxn>
                  <a:cxn ang="0">
                    <a:pos x="57" y="8"/>
                  </a:cxn>
                  <a:cxn ang="0">
                    <a:pos x="57" y="8"/>
                  </a:cxn>
                  <a:cxn ang="0">
                    <a:pos x="58" y="7"/>
                  </a:cxn>
                  <a:cxn ang="0">
                    <a:pos x="59" y="5"/>
                  </a:cxn>
                  <a:cxn ang="0">
                    <a:pos x="58" y="2"/>
                  </a:cxn>
                  <a:cxn ang="0">
                    <a:pos x="57" y="0"/>
                  </a:cxn>
                  <a:cxn ang="0">
                    <a:pos x="56" y="0"/>
                  </a:cxn>
                  <a:cxn ang="0">
                    <a:pos x="54" y="0"/>
                  </a:cxn>
                  <a:cxn ang="0">
                    <a:pos x="52" y="0"/>
                  </a:cxn>
                  <a:cxn ang="0">
                    <a:pos x="52" y="0"/>
                  </a:cxn>
                </a:cxnLst>
                <a:rect l="0" t="0" r="r" b="b"/>
                <a:pathLst>
                  <a:path w="59" h="60">
                    <a:moveTo>
                      <a:pt x="52" y="0"/>
                    </a:moveTo>
                    <a:lnTo>
                      <a:pt x="52" y="0"/>
                    </a:lnTo>
                    <a:lnTo>
                      <a:pt x="45" y="6"/>
                    </a:lnTo>
                    <a:lnTo>
                      <a:pt x="39" y="11"/>
                    </a:lnTo>
                    <a:lnTo>
                      <a:pt x="25" y="25"/>
                    </a:lnTo>
                    <a:lnTo>
                      <a:pt x="14" y="38"/>
                    </a:lnTo>
                    <a:lnTo>
                      <a:pt x="2" y="51"/>
                    </a:lnTo>
                    <a:lnTo>
                      <a:pt x="2" y="51"/>
                    </a:lnTo>
                    <a:lnTo>
                      <a:pt x="0" y="53"/>
                    </a:lnTo>
                    <a:lnTo>
                      <a:pt x="0" y="54"/>
                    </a:lnTo>
                    <a:lnTo>
                      <a:pt x="1" y="57"/>
                    </a:lnTo>
                    <a:lnTo>
                      <a:pt x="2" y="58"/>
                    </a:lnTo>
                    <a:lnTo>
                      <a:pt x="3" y="59"/>
                    </a:lnTo>
                    <a:lnTo>
                      <a:pt x="5" y="60"/>
                    </a:lnTo>
                    <a:lnTo>
                      <a:pt x="6" y="60"/>
                    </a:lnTo>
                    <a:lnTo>
                      <a:pt x="8" y="58"/>
                    </a:lnTo>
                    <a:lnTo>
                      <a:pt x="8" y="58"/>
                    </a:lnTo>
                    <a:lnTo>
                      <a:pt x="20" y="45"/>
                    </a:lnTo>
                    <a:lnTo>
                      <a:pt x="32" y="32"/>
                    </a:lnTo>
                    <a:lnTo>
                      <a:pt x="44" y="19"/>
                    </a:lnTo>
                    <a:lnTo>
                      <a:pt x="50" y="13"/>
                    </a:lnTo>
                    <a:lnTo>
                      <a:pt x="57" y="8"/>
                    </a:lnTo>
                    <a:lnTo>
                      <a:pt x="57" y="8"/>
                    </a:lnTo>
                    <a:lnTo>
                      <a:pt x="58" y="7"/>
                    </a:lnTo>
                    <a:lnTo>
                      <a:pt x="59" y="5"/>
                    </a:lnTo>
                    <a:lnTo>
                      <a:pt x="58" y="2"/>
                    </a:lnTo>
                    <a:lnTo>
                      <a:pt x="57" y="0"/>
                    </a:lnTo>
                    <a:lnTo>
                      <a:pt x="56" y="0"/>
                    </a:lnTo>
                    <a:lnTo>
                      <a:pt x="54" y="0"/>
                    </a:lnTo>
                    <a:lnTo>
                      <a:pt x="52" y="0"/>
                    </a:lnTo>
                    <a:lnTo>
                      <a:pt x="52"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8" name="Freeform 634"/>
              <p:cNvSpPr/>
              <p:nvPr/>
            </p:nvSpPr>
            <p:spPr bwMode="auto">
              <a:xfrm>
                <a:off x="2339976" y="4575175"/>
                <a:ext cx="44450" cy="61913"/>
              </a:xfrm>
              <a:custGeom>
                <a:avLst/>
                <a:gdLst/>
                <a:ahLst/>
                <a:cxnLst>
                  <a:cxn ang="0">
                    <a:pos x="77" y="2"/>
                  </a:cxn>
                  <a:cxn ang="0">
                    <a:pos x="77" y="2"/>
                  </a:cxn>
                  <a:cxn ang="0">
                    <a:pos x="66" y="13"/>
                  </a:cxn>
                  <a:cxn ang="0">
                    <a:pos x="55" y="27"/>
                  </a:cxn>
                  <a:cxn ang="0">
                    <a:pos x="45" y="39"/>
                  </a:cxn>
                  <a:cxn ang="0">
                    <a:pos x="35" y="52"/>
                  </a:cxn>
                  <a:cxn ang="0">
                    <a:pos x="17" y="80"/>
                  </a:cxn>
                  <a:cxn ang="0">
                    <a:pos x="1" y="110"/>
                  </a:cxn>
                  <a:cxn ang="0">
                    <a:pos x="1" y="110"/>
                  </a:cxn>
                  <a:cxn ang="0">
                    <a:pos x="0" y="112"/>
                  </a:cxn>
                  <a:cxn ang="0">
                    <a:pos x="1" y="113"/>
                  </a:cxn>
                  <a:cxn ang="0">
                    <a:pos x="2" y="115"/>
                  </a:cxn>
                  <a:cxn ang="0">
                    <a:pos x="3" y="116"/>
                  </a:cxn>
                  <a:cxn ang="0">
                    <a:pos x="4" y="116"/>
                  </a:cxn>
                  <a:cxn ang="0">
                    <a:pos x="6" y="116"/>
                  </a:cxn>
                  <a:cxn ang="0">
                    <a:pos x="8" y="116"/>
                  </a:cxn>
                  <a:cxn ang="0">
                    <a:pos x="9" y="114"/>
                  </a:cxn>
                  <a:cxn ang="0">
                    <a:pos x="9" y="114"/>
                  </a:cxn>
                  <a:cxn ang="0">
                    <a:pos x="24" y="85"/>
                  </a:cxn>
                  <a:cxn ang="0">
                    <a:pos x="42" y="59"/>
                  </a:cxn>
                  <a:cxn ang="0">
                    <a:pos x="52" y="45"/>
                  </a:cxn>
                  <a:cxn ang="0">
                    <a:pos x="62" y="33"/>
                  </a:cxn>
                  <a:cxn ang="0">
                    <a:pos x="73" y="20"/>
                  </a:cxn>
                  <a:cxn ang="0">
                    <a:pos x="84" y="8"/>
                  </a:cxn>
                  <a:cxn ang="0">
                    <a:pos x="84" y="8"/>
                  </a:cxn>
                  <a:cxn ang="0">
                    <a:pos x="85" y="6"/>
                  </a:cxn>
                  <a:cxn ang="0">
                    <a:pos x="85" y="5"/>
                  </a:cxn>
                  <a:cxn ang="0">
                    <a:pos x="84" y="3"/>
                  </a:cxn>
                  <a:cxn ang="0">
                    <a:pos x="83" y="2"/>
                  </a:cxn>
                  <a:cxn ang="0">
                    <a:pos x="82" y="1"/>
                  </a:cxn>
                  <a:cxn ang="0">
                    <a:pos x="80" y="0"/>
                  </a:cxn>
                  <a:cxn ang="0">
                    <a:pos x="79" y="0"/>
                  </a:cxn>
                  <a:cxn ang="0">
                    <a:pos x="77" y="2"/>
                  </a:cxn>
                  <a:cxn ang="0">
                    <a:pos x="77" y="2"/>
                  </a:cxn>
                </a:cxnLst>
                <a:rect l="0" t="0" r="r" b="b"/>
                <a:pathLst>
                  <a:path w="85" h="116">
                    <a:moveTo>
                      <a:pt x="77" y="2"/>
                    </a:moveTo>
                    <a:lnTo>
                      <a:pt x="77" y="2"/>
                    </a:lnTo>
                    <a:lnTo>
                      <a:pt x="66" y="13"/>
                    </a:lnTo>
                    <a:lnTo>
                      <a:pt x="55" y="27"/>
                    </a:lnTo>
                    <a:lnTo>
                      <a:pt x="45" y="39"/>
                    </a:lnTo>
                    <a:lnTo>
                      <a:pt x="35" y="52"/>
                    </a:lnTo>
                    <a:lnTo>
                      <a:pt x="17" y="80"/>
                    </a:lnTo>
                    <a:lnTo>
                      <a:pt x="1" y="110"/>
                    </a:lnTo>
                    <a:lnTo>
                      <a:pt x="1" y="110"/>
                    </a:lnTo>
                    <a:lnTo>
                      <a:pt x="0" y="112"/>
                    </a:lnTo>
                    <a:lnTo>
                      <a:pt x="1" y="113"/>
                    </a:lnTo>
                    <a:lnTo>
                      <a:pt x="2" y="115"/>
                    </a:lnTo>
                    <a:lnTo>
                      <a:pt x="3" y="116"/>
                    </a:lnTo>
                    <a:lnTo>
                      <a:pt x="4" y="116"/>
                    </a:lnTo>
                    <a:lnTo>
                      <a:pt x="6" y="116"/>
                    </a:lnTo>
                    <a:lnTo>
                      <a:pt x="8" y="116"/>
                    </a:lnTo>
                    <a:lnTo>
                      <a:pt x="9" y="114"/>
                    </a:lnTo>
                    <a:lnTo>
                      <a:pt x="9" y="114"/>
                    </a:lnTo>
                    <a:lnTo>
                      <a:pt x="24" y="85"/>
                    </a:lnTo>
                    <a:lnTo>
                      <a:pt x="42" y="59"/>
                    </a:lnTo>
                    <a:lnTo>
                      <a:pt x="52" y="45"/>
                    </a:lnTo>
                    <a:lnTo>
                      <a:pt x="62" y="33"/>
                    </a:lnTo>
                    <a:lnTo>
                      <a:pt x="73" y="20"/>
                    </a:lnTo>
                    <a:lnTo>
                      <a:pt x="84" y="8"/>
                    </a:lnTo>
                    <a:lnTo>
                      <a:pt x="84" y="8"/>
                    </a:lnTo>
                    <a:lnTo>
                      <a:pt x="85" y="6"/>
                    </a:lnTo>
                    <a:lnTo>
                      <a:pt x="85" y="5"/>
                    </a:lnTo>
                    <a:lnTo>
                      <a:pt x="84" y="3"/>
                    </a:lnTo>
                    <a:lnTo>
                      <a:pt x="83" y="2"/>
                    </a:lnTo>
                    <a:lnTo>
                      <a:pt x="82" y="1"/>
                    </a:lnTo>
                    <a:lnTo>
                      <a:pt x="80" y="0"/>
                    </a:lnTo>
                    <a:lnTo>
                      <a:pt x="79" y="0"/>
                    </a:lnTo>
                    <a:lnTo>
                      <a:pt x="77" y="2"/>
                    </a:lnTo>
                    <a:lnTo>
                      <a:pt x="77"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89" name="Freeform 635"/>
              <p:cNvSpPr/>
              <p:nvPr/>
            </p:nvSpPr>
            <p:spPr bwMode="auto">
              <a:xfrm>
                <a:off x="2359026" y="4618038"/>
                <a:ext cx="34925" cy="58738"/>
              </a:xfrm>
              <a:custGeom>
                <a:avLst/>
                <a:gdLst/>
                <a:ahLst/>
                <a:cxnLst>
                  <a:cxn ang="0">
                    <a:pos x="58" y="1"/>
                  </a:cxn>
                  <a:cxn ang="0">
                    <a:pos x="58" y="1"/>
                  </a:cxn>
                  <a:cxn ang="0">
                    <a:pos x="40" y="25"/>
                  </a:cxn>
                  <a:cxn ang="0">
                    <a:pos x="25" y="51"/>
                  </a:cxn>
                  <a:cxn ang="0">
                    <a:pos x="17" y="63"/>
                  </a:cxn>
                  <a:cxn ang="0">
                    <a:pos x="11" y="77"/>
                  </a:cxn>
                  <a:cxn ang="0">
                    <a:pos x="5" y="91"/>
                  </a:cxn>
                  <a:cxn ang="0">
                    <a:pos x="0" y="105"/>
                  </a:cxn>
                  <a:cxn ang="0">
                    <a:pos x="0" y="105"/>
                  </a:cxn>
                  <a:cxn ang="0">
                    <a:pos x="0" y="107"/>
                  </a:cxn>
                  <a:cxn ang="0">
                    <a:pos x="1" y="109"/>
                  </a:cxn>
                  <a:cxn ang="0">
                    <a:pos x="2" y="110"/>
                  </a:cxn>
                  <a:cxn ang="0">
                    <a:pos x="3" y="111"/>
                  </a:cxn>
                  <a:cxn ang="0">
                    <a:pos x="5" y="111"/>
                  </a:cxn>
                  <a:cxn ang="0">
                    <a:pos x="7" y="110"/>
                  </a:cxn>
                  <a:cxn ang="0">
                    <a:pos x="8" y="109"/>
                  </a:cxn>
                  <a:cxn ang="0">
                    <a:pos x="9" y="108"/>
                  </a:cxn>
                  <a:cxn ang="0">
                    <a:pos x="9" y="108"/>
                  </a:cxn>
                  <a:cxn ang="0">
                    <a:pos x="14" y="93"/>
                  </a:cxn>
                  <a:cxn ang="0">
                    <a:pos x="19" y="81"/>
                  </a:cxn>
                  <a:cxn ang="0">
                    <a:pos x="26" y="68"/>
                  </a:cxn>
                  <a:cxn ang="0">
                    <a:pos x="33" y="55"/>
                  </a:cxn>
                  <a:cxn ang="0">
                    <a:pos x="48" y="31"/>
                  </a:cxn>
                  <a:cxn ang="0">
                    <a:pos x="65" y="9"/>
                  </a:cxn>
                  <a:cxn ang="0">
                    <a:pos x="65" y="9"/>
                  </a:cxn>
                  <a:cxn ang="0">
                    <a:pos x="66" y="7"/>
                  </a:cxn>
                  <a:cxn ang="0">
                    <a:pos x="66" y="5"/>
                  </a:cxn>
                  <a:cxn ang="0">
                    <a:pos x="64" y="1"/>
                  </a:cxn>
                  <a:cxn ang="0">
                    <a:pos x="63" y="0"/>
                  </a:cxn>
                  <a:cxn ang="0">
                    <a:pos x="62" y="0"/>
                  </a:cxn>
                  <a:cxn ang="0">
                    <a:pos x="60" y="0"/>
                  </a:cxn>
                  <a:cxn ang="0">
                    <a:pos x="58" y="1"/>
                  </a:cxn>
                  <a:cxn ang="0">
                    <a:pos x="58" y="1"/>
                  </a:cxn>
                </a:cxnLst>
                <a:rect l="0" t="0" r="r" b="b"/>
                <a:pathLst>
                  <a:path w="66" h="111">
                    <a:moveTo>
                      <a:pt x="58" y="1"/>
                    </a:moveTo>
                    <a:lnTo>
                      <a:pt x="58" y="1"/>
                    </a:lnTo>
                    <a:lnTo>
                      <a:pt x="40" y="25"/>
                    </a:lnTo>
                    <a:lnTo>
                      <a:pt x="25" y="51"/>
                    </a:lnTo>
                    <a:lnTo>
                      <a:pt x="17" y="63"/>
                    </a:lnTo>
                    <a:lnTo>
                      <a:pt x="11" y="77"/>
                    </a:lnTo>
                    <a:lnTo>
                      <a:pt x="5" y="91"/>
                    </a:lnTo>
                    <a:lnTo>
                      <a:pt x="0" y="105"/>
                    </a:lnTo>
                    <a:lnTo>
                      <a:pt x="0" y="105"/>
                    </a:lnTo>
                    <a:lnTo>
                      <a:pt x="0" y="107"/>
                    </a:lnTo>
                    <a:lnTo>
                      <a:pt x="1" y="109"/>
                    </a:lnTo>
                    <a:lnTo>
                      <a:pt x="2" y="110"/>
                    </a:lnTo>
                    <a:lnTo>
                      <a:pt x="3" y="111"/>
                    </a:lnTo>
                    <a:lnTo>
                      <a:pt x="5" y="111"/>
                    </a:lnTo>
                    <a:lnTo>
                      <a:pt x="7" y="110"/>
                    </a:lnTo>
                    <a:lnTo>
                      <a:pt x="8" y="109"/>
                    </a:lnTo>
                    <a:lnTo>
                      <a:pt x="9" y="108"/>
                    </a:lnTo>
                    <a:lnTo>
                      <a:pt x="9" y="108"/>
                    </a:lnTo>
                    <a:lnTo>
                      <a:pt x="14" y="93"/>
                    </a:lnTo>
                    <a:lnTo>
                      <a:pt x="19" y="81"/>
                    </a:lnTo>
                    <a:lnTo>
                      <a:pt x="26" y="68"/>
                    </a:lnTo>
                    <a:lnTo>
                      <a:pt x="33" y="55"/>
                    </a:lnTo>
                    <a:lnTo>
                      <a:pt x="48" y="31"/>
                    </a:lnTo>
                    <a:lnTo>
                      <a:pt x="65" y="9"/>
                    </a:lnTo>
                    <a:lnTo>
                      <a:pt x="65" y="9"/>
                    </a:lnTo>
                    <a:lnTo>
                      <a:pt x="66" y="7"/>
                    </a:lnTo>
                    <a:lnTo>
                      <a:pt x="66" y="5"/>
                    </a:lnTo>
                    <a:lnTo>
                      <a:pt x="64" y="1"/>
                    </a:lnTo>
                    <a:lnTo>
                      <a:pt x="63" y="0"/>
                    </a:lnTo>
                    <a:lnTo>
                      <a:pt x="62" y="0"/>
                    </a:lnTo>
                    <a:lnTo>
                      <a:pt x="60" y="0"/>
                    </a:lnTo>
                    <a:lnTo>
                      <a:pt x="58" y="1"/>
                    </a:lnTo>
                    <a:lnTo>
                      <a:pt x="58"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0" name="Freeform 636"/>
              <p:cNvSpPr/>
              <p:nvPr/>
            </p:nvSpPr>
            <p:spPr bwMode="auto">
              <a:xfrm>
                <a:off x="2522538" y="4689475"/>
                <a:ext cx="163513" cy="65088"/>
              </a:xfrm>
              <a:custGeom>
                <a:avLst/>
                <a:gdLst/>
                <a:ahLst/>
                <a:cxnLst>
                  <a:cxn ang="0">
                    <a:pos x="279" y="125"/>
                  </a:cxn>
                  <a:cxn ang="0">
                    <a:pos x="166" y="123"/>
                  </a:cxn>
                  <a:cxn ang="0">
                    <a:pos x="110" y="121"/>
                  </a:cxn>
                  <a:cxn ang="0">
                    <a:pos x="55" y="121"/>
                  </a:cxn>
                  <a:cxn ang="0">
                    <a:pos x="28" y="118"/>
                  </a:cxn>
                  <a:cxn ang="0">
                    <a:pos x="15" y="111"/>
                  </a:cxn>
                  <a:cxn ang="0">
                    <a:pos x="12" y="108"/>
                  </a:cxn>
                  <a:cxn ang="0">
                    <a:pos x="5" y="97"/>
                  </a:cxn>
                  <a:cxn ang="0">
                    <a:pos x="1" y="80"/>
                  </a:cxn>
                  <a:cxn ang="0">
                    <a:pos x="0" y="42"/>
                  </a:cxn>
                  <a:cxn ang="0">
                    <a:pos x="1" y="21"/>
                  </a:cxn>
                  <a:cxn ang="0">
                    <a:pos x="1" y="16"/>
                  </a:cxn>
                  <a:cxn ang="0">
                    <a:pos x="5" y="8"/>
                  </a:cxn>
                  <a:cxn ang="0">
                    <a:pos x="11" y="3"/>
                  </a:cxn>
                  <a:cxn ang="0">
                    <a:pos x="19" y="0"/>
                  </a:cxn>
                  <a:cxn ang="0">
                    <a:pos x="23" y="0"/>
                  </a:cxn>
                  <a:cxn ang="0">
                    <a:pos x="32" y="1"/>
                  </a:cxn>
                  <a:cxn ang="0">
                    <a:pos x="39" y="5"/>
                  </a:cxn>
                  <a:cxn ang="0">
                    <a:pos x="44" y="12"/>
                  </a:cxn>
                  <a:cxn ang="0">
                    <a:pos x="46" y="21"/>
                  </a:cxn>
                  <a:cxn ang="0">
                    <a:pos x="46" y="34"/>
                  </a:cxn>
                  <a:cxn ang="0">
                    <a:pos x="46" y="46"/>
                  </a:cxn>
                  <a:cxn ang="0">
                    <a:pos x="46" y="58"/>
                  </a:cxn>
                  <a:cxn ang="0">
                    <a:pos x="44" y="64"/>
                  </a:cxn>
                  <a:cxn ang="0">
                    <a:pos x="40" y="69"/>
                  </a:cxn>
                  <a:cxn ang="0">
                    <a:pos x="43" y="76"/>
                  </a:cxn>
                  <a:cxn ang="0">
                    <a:pos x="48" y="76"/>
                  </a:cxn>
                  <a:cxn ang="0">
                    <a:pos x="55" y="76"/>
                  </a:cxn>
                  <a:cxn ang="0">
                    <a:pos x="67" y="75"/>
                  </a:cxn>
                  <a:cxn ang="0">
                    <a:pos x="89" y="74"/>
                  </a:cxn>
                  <a:cxn ang="0">
                    <a:pos x="105" y="75"/>
                  </a:cxn>
                  <a:cxn ang="0">
                    <a:pos x="133" y="77"/>
                  </a:cxn>
                  <a:cxn ang="0">
                    <a:pos x="207" y="79"/>
                  </a:cxn>
                  <a:cxn ang="0">
                    <a:pos x="243" y="79"/>
                  </a:cxn>
                  <a:cxn ang="0">
                    <a:pos x="266" y="31"/>
                  </a:cxn>
                  <a:cxn ang="0">
                    <a:pos x="266" y="25"/>
                  </a:cxn>
                  <a:cxn ang="0">
                    <a:pos x="270" y="17"/>
                  </a:cxn>
                  <a:cxn ang="0">
                    <a:pos x="276" y="12"/>
                  </a:cxn>
                  <a:cxn ang="0">
                    <a:pos x="285" y="9"/>
                  </a:cxn>
                  <a:cxn ang="0">
                    <a:pos x="289" y="9"/>
                  </a:cxn>
                  <a:cxn ang="0">
                    <a:pos x="297" y="10"/>
                  </a:cxn>
                  <a:cxn ang="0">
                    <a:pos x="304" y="14"/>
                  </a:cxn>
                  <a:cxn ang="0">
                    <a:pos x="309" y="21"/>
                  </a:cxn>
                  <a:cxn ang="0">
                    <a:pos x="311" y="31"/>
                  </a:cxn>
                  <a:cxn ang="0">
                    <a:pos x="311" y="102"/>
                  </a:cxn>
                  <a:cxn ang="0">
                    <a:pos x="309" y="111"/>
                  </a:cxn>
                  <a:cxn ang="0">
                    <a:pos x="304" y="118"/>
                  </a:cxn>
                  <a:cxn ang="0">
                    <a:pos x="301" y="120"/>
                  </a:cxn>
                  <a:cxn ang="0">
                    <a:pos x="293" y="124"/>
                  </a:cxn>
                  <a:cxn ang="0">
                    <a:pos x="287" y="124"/>
                  </a:cxn>
                  <a:cxn ang="0">
                    <a:pos x="286" y="124"/>
                  </a:cxn>
                  <a:cxn ang="0">
                    <a:pos x="279" y="125"/>
                  </a:cxn>
                </a:cxnLst>
                <a:rect l="0" t="0" r="r" b="b"/>
                <a:pathLst>
                  <a:path w="311" h="125">
                    <a:moveTo>
                      <a:pt x="279" y="125"/>
                    </a:moveTo>
                    <a:lnTo>
                      <a:pt x="279" y="125"/>
                    </a:lnTo>
                    <a:lnTo>
                      <a:pt x="222" y="125"/>
                    </a:lnTo>
                    <a:lnTo>
                      <a:pt x="166" y="123"/>
                    </a:lnTo>
                    <a:lnTo>
                      <a:pt x="166" y="123"/>
                    </a:lnTo>
                    <a:lnTo>
                      <a:pt x="110" y="121"/>
                    </a:lnTo>
                    <a:lnTo>
                      <a:pt x="55" y="121"/>
                    </a:lnTo>
                    <a:lnTo>
                      <a:pt x="55" y="121"/>
                    </a:lnTo>
                    <a:lnTo>
                      <a:pt x="41" y="120"/>
                    </a:lnTo>
                    <a:lnTo>
                      <a:pt x="28" y="118"/>
                    </a:lnTo>
                    <a:lnTo>
                      <a:pt x="19" y="114"/>
                    </a:lnTo>
                    <a:lnTo>
                      <a:pt x="15" y="111"/>
                    </a:lnTo>
                    <a:lnTo>
                      <a:pt x="12" y="108"/>
                    </a:lnTo>
                    <a:lnTo>
                      <a:pt x="12" y="108"/>
                    </a:lnTo>
                    <a:lnTo>
                      <a:pt x="8" y="103"/>
                    </a:lnTo>
                    <a:lnTo>
                      <a:pt x="5" y="97"/>
                    </a:lnTo>
                    <a:lnTo>
                      <a:pt x="2" y="88"/>
                    </a:lnTo>
                    <a:lnTo>
                      <a:pt x="1" y="80"/>
                    </a:lnTo>
                    <a:lnTo>
                      <a:pt x="0" y="63"/>
                    </a:lnTo>
                    <a:lnTo>
                      <a:pt x="0" y="42"/>
                    </a:lnTo>
                    <a:lnTo>
                      <a:pt x="0" y="42"/>
                    </a:lnTo>
                    <a:lnTo>
                      <a:pt x="1" y="21"/>
                    </a:lnTo>
                    <a:lnTo>
                      <a:pt x="1" y="21"/>
                    </a:lnTo>
                    <a:lnTo>
                      <a:pt x="1" y="16"/>
                    </a:lnTo>
                    <a:lnTo>
                      <a:pt x="3" y="12"/>
                    </a:lnTo>
                    <a:lnTo>
                      <a:pt x="5" y="8"/>
                    </a:lnTo>
                    <a:lnTo>
                      <a:pt x="8" y="5"/>
                    </a:lnTo>
                    <a:lnTo>
                      <a:pt x="11" y="3"/>
                    </a:lnTo>
                    <a:lnTo>
                      <a:pt x="15" y="1"/>
                    </a:lnTo>
                    <a:lnTo>
                      <a:pt x="19" y="0"/>
                    </a:lnTo>
                    <a:lnTo>
                      <a:pt x="23" y="0"/>
                    </a:lnTo>
                    <a:lnTo>
                      <a:pt x="23" y="0"/>
                    </a:lnTo>
                    <a:lnTo>
                      <a:pt x="27" y="0"/>
                    </a:lnTo>
                    <a:lnTo>
                      <a:pt x="32" y="1"/>
                    </a:lnTo>
                    <a:lnTo>
                      <a:pt x="36" y="3"/>
                    </a:lnTo>
                    <a:lnTo>
                      <a:pt x="39" y="5"/>
                    </a:lnTo>
                    <a:lnTo>
                      <a:pt x="42" y="8"/>
                    </a:lnTo>
                    <a:lnTo>
                      <a:pt x="44" y="12"/>
                    </a:lnTo>
                    <a:lnTo>
                      <a:pt x="45" y="16"/>
                    </a:lnTo>
                    <a:lnTo>
                      <a:pt x="46" y="21"/>
                    </a:lnTo>
                    <a:lnTo>
                      <a:pt x="46" y="21"/>
                    </a:lnTo>
                    <a:lnTo>
                      <a:pt x="46" y="34"/>
                    </a:lnTo>
                    <a:lnTo>
                      <a:pt x="46" y="34"/>
                    </a:lnTo>
                    <a:lnTo>
                      <a:pt x="46" y="46"/>
                    </a:lnTo>
                    <a:lnTo>
                      <a:pt x="46" y="58"/>
                    </a:lnTo>
                    <a:lnTo>
                      <a:pt x="46" y="58"/>
                    </a:lnTo>
                    <a:lnTo>
                      <a:pt x="45" y="62"/>
                    </a:lnTo>
                    <a:lnTo>
                      <a:pt x="44" y="64"/>
                    </a:lnTo>
                    <a:lnTo>
                      <a:pt x="43" y="66"/>
                    </a:lnTo>
                    <a:lnTo>
                      <a:pt x="40" y="69"/>
                    </a:lnTo>
                    <a:lnTo>
                      <a:pt x="41" y="73"/>
                    </a:lnTo>
                    <a:lnTo>
                      <a:pt x="43" y="76"/>
                    </a:lnTo>
                    <a:lnTo>
                      <a:pt x="47" y="76"/>
                    </a:lnTo>
                    <a:lnTo>
                      <a:pt x="48" y="76"/>
                    </a:lnTo>
                    <a:lnTo>
                      <a:pt x="48" y="76"/>
                    </a:lnTo>
                    <a:lnTo>
                      <a:pt x="55" y="76"/>
                    </a:lnTo>
                    <a:lnTo>
                      <a:pt x="55" y="76"/>
                    </a:lnTo>
                    <a:lnTo>
                      <a:pt x="67" y="75"/>
                    </a:lnTo>
                    <a:lnTo>
                      <a:pt x="67" y="75"/>
                    </a:lnTo>
                    <a:lnTo>
                      <a:pt x="89" y="74"/>
                    </a:lnTo>
                    <a:lnTo>
                      <a:pt x="89" y="74"/>
                    </a:lnTo>
                    <a:lnTo>
                      <a:pt x="105" y="75"/>
                    </a:lnTo>
                    <a:lnTo>
                      <a:pt x="105" y="75"/>
                    </a:lnTo>
                    <a:lnTo>
                      <a:pt x="133" y="77"/>
                    </a:lnTo>
                    <a:lnTo>
                      <a:pt x="159" y="79"/>
                    </a:lnTo>
                    <a:lnTo>
                      <a:pt x="207" y="79"/>
                    </a:lnTo>
                    <a:lnTo>
                      <a:pt x="207" y="79"/>
                    </a:lnTo>
                    <a:lnTo>
                      <a:pt x="243" y="79"/>
                    </a:lnTo>
                    <a:lnTo>
                      <a:pt x="266" y="79"/>
                    </a:lnTo>
                    <a:lnTo>
                      <a:pt x="266" y="31"/>
                    </a:lnTo>
                    <a:lnTo>
                      <a:pt x="266" y="31"/>
                    </a:lnTo>
                    <a:lnTo>
                      <a:pt x="266" y="25"/>
                    </a:lnTo>
                    <a:lnTo>
                      <a:pt x="268" y="21"/>
                    </a:lnTo>
                    <a:lnTo>
                      <a:pt x="270" y="17"/>
                    </a:lnTo>
                    <a:lnTo>
                      <a:pt x="273" y="14"/>
                    </a:lnTo>
                    <a:lnTo>
                      <a:pt x="276" y="12"/>
                    </a:lnTo>
                    <a:lnTo>
                      <a:pt x="281" y="10"/>
                    </a:lnTo>
                    <a:lnTo>
                      <a:pt x="285" y="9"/>
                    </a:lnTo>
                    <a:lnTo>
                      <a:pt x="289" y="9"/>
                    </a:lnTo>
                    <a:lnTo>
                      <a:pt x="289" y="9"/>
                    </a:lnTo>
                    <a:lnTo>
                      <a:pt x="293" y="9"/>
                    </a:lnTo>
                    <a:lnTo>
                      <a:pt x="297" y="10"/>
                    </a:lnTo>
                    <a:lnTo>
                      <a:pt x="301" y="12"/>
                    </a:lnTo>
                    <a:lnTo>
                      <a:pt x="304" y="14"/>
                    </a:lnTo>
                    <a:lnTo>
                      <a:pt x="307" y="17"/>
                    </a:lnTo>
                    <a:lnTo>
                      <a:pt x="309" y="21"/>
                    </a:lnTo>
                    <a:lnTo>
                      <a:pt x="310" y="25"/>
                    </a:lnTo>
                    <a:lnTo>
                      <a:pt x="311" y="31"/>
                    </a:lnTo>
                    <a:lnTo>
                      <a:pt x="311" y="102"/>
                    </a:lnTo>
                    <a:lnTo>
                      <a:pt x="311" y="102"/>
                    </a:lnTo>
                    <a:lnTo>
                      <a:pt x="310" y="107"/>
                    </a:lnTo>
                    <a:lnTo>
                      <a:pt x="309" y="111"/>
                    </a:lnTo>
                    <a:lnTo>
                      <a:pt x="307" y="115"/>
                    </a:lnTo>
                    <a:lnTo>
                      <a:pt x="304" y="118"/>
                    </a:lnTo>
                    <a:lnTo>
                      <a:pt x="304" y="118"/>
                    </a:lnTo>
                    <a:lnTo>
                      <a:pt x="301" y="120"/>
                    </a:lnTo>
                    <a:lnTo>
                      <a:pt x="297" y="123"/>
                    </a:lnTo>
                    <a:lnTo>
                      <a:pt x="293" y="124"/>
                    </a:lnTo>
                    <a:lnTo>
                      <a:pt x="289" y="124"/>
                    </a:lnTo>
                    <a:lnTo>
                      <a:pt x="287" y="124"/>
                    </a:lnTo>
                    <a:lnTo>
                      <a:pt x="286" y="124"/>
                    </a:lnTo>
                    <a:lnTo>
                      <a:pt x="286" y="124"/>
                    </a:lnTo>
                    <a:lnTo>
                      <a:pt x="279" y="125"/>
                    </a:lnTo>
                    <a:lnTo>
                      <a:pt x="279" y="12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1" name="Freeform 637"/>
              <p:cNvSpPr/>
              <p:nvPr/>
            </p:nvSpPr>
            <p:spPr bwMode="auto">
              <a:xfrm>
                <a:off x="2301876" y="4237038"/>
                <a:ext cx="617538" cy="522288"/>
              </a:xfrm>
              <a:custGeom>
                <a:avLst/>
                <a:gdLst/>
                <a:ahLst/>
                <a:cxnLst>
                  <a:cxn ang="0">
                    <a:pos x="858" y="985"/>
                  </a:cxn>
                  <a:cxn ang="0">
                    <a:pos x="837" y="972"/>
                  </a:cxn>
                  <a:cxn ang="0">
                    <a:pos x="819" y="928"/>
                  </a:cxn>
                  <a:cxn ang="0">
                    <a:pos x="822" y="871"/>
                  </a:cxn>
                  <a:cxn ang="0">
                    <a:pos x="843" y="860"/>
                  </a:cxn>
                  <a:cxn ang="0">
                    <a:pos x="865" y="876"/>
                  </a:cxn>
                  <a:cxn ang="0">
                    <a:pos x="865" y="924"/>
                  </a:cxn>
                  <a:cxn ang="0">
                    <a:pos x="945" y="941"/>
                  </a:cxn>
                  <a:cxn ang="0">
                    <a:pos x="1009" y="939"/>
                  </a:cxn>
                  <a:cxn ang="0">
                    <a:pos x="1096" y="911"/>
                  </a:cxn>
                  <a:cxn ang="0">
                    <a:pos x="1120" y="867"/>
                  </a:cxn>
                  <a:cxn ang="0">
                    <a:pos x="1118" y="778"/>
                  </a:cxn>
                  <a:cxn ang="0">
                    <a:pos x="1104" y="357"/>
                  </a:cxn>
                  <a:cxn ang="0">
                    <a:pos x="1104" y="237"/>
                  </a:cxn>
                  <a:cxn ang="0">
                    <a:pos x="1088" y="145"/>
                  </a:cxn>
                  <a:cxn ang="0">
                    <a:pos x="1042" y="89"/>
                  </a:cxn>
                  <a:cxn ang="0">
                    <a:pos x="983" y="64"/>
                  </a:cxn>
                  <a:cxn ang="0">
                    <a:pos x="887" y="64"/>
                  </a:cxn>
                  <a:cxn ang="0">
                    <a:pos x="564" y="60"/>
                  </a:cxn>
                  <a:cxn ang="0">
                    <a:pos x="180" y="51"/>
                  </a:cxn>
                  <a:cxn ang="0">
                    <a:pos x="121" y="55"/>
                  </a:cxn>
                  <a:cxn ang="0">
                    <a:pos x="64" y="78"/>
                  </a:cxn>
                  <a:cxn ang="0">
                    <a:pos x="44" y="141"/>
                  </a:cxn>
                  <a:cxn ang="0">
                    <a:pos x="48" y="368"/>
                  </a:cxn>
                  <a:cxn ang="0">
                    <a:pos x="53" y="604"/>
                  </a:cxn>
                  <a:cxn ang="0">
                    <a:pos x="58" y="785"/>
                  </a:cxn>
                  <a:cxn ang="0">
                    <a:pos x="81" y="878"/>
                  </a:cxn>
                  <a:cxn ang="0">
                    <a:pos x="124" y="928"/>
                  </a:cxn>
                  <a:cxn ang="0">
                    <a:pos x="175" y="941"/>
                  </a:cxn>
                  <a:cxn ang="0">
                    <a:pos x="271" y="931"/>
                  </a:cxn>
                  <a:cxn ang="0">
                    <a:pos x="267" y="885"/>
                  </a:cxn>
                  <a:cxn ang="0">
                    <a:pos x="271" y="857"/>
                  </a:cxn>
                  <a:cxn ang="0">
                    <a:pos x="296" y="851"/>
                  </a:cxn>
                  <a:cxn ang="0">
                    <a:pos x="311" y="872"/>
                  </a:cxn>
                  <a:cxn ang="0">
                    <a:pos x="315" y="947"/>
                  </a:cxn>
                  <a:cxn ang="0">
                    <a:pos x="305" y="975"/>
                  </a:cxn>
                  <a:cxn ang="0">
                    <a:pos x="285" y="979"/>
                  </a:cxn>
                  <a:cxn ang="0">
                    <a:pos x="212" y="982"/>
                  </a:cxn>
                  <a:cxn ang="0">
                    <a:pos x="105" y="970"/>
                  </a:cxn>
                  <a:cxn ang="0">
                    <a:pos x="49" y="920"/>
                  </a:cxn>
                  <a:cxn ang="0">
                    <a:pos x="20" y="814"/>
                  </a:cxn>
                  <a:cxn ang="0">
                    <a:pos x="6" y="640"/>
                  </a:cxn>
                  <a:cxn ang="0">
                    <a:pos x="3" y="231"/>
                  </a:cxn>
                  <a:cxn ang="0">
                    <a:pos x="13" y="70"/>
                  </a:cxn>
                  <a:cxn ang="0">
                    <a:pos x="50" y="29"/>
                  </a:cxn>
                  <a:cxn ang="0">
                    <a:pos x="113" y="10"/>
                  </a:cxn>
                  <a:cxn ang="0">
                    <a:pos x="161" y="6"/>
                  </a:cxn>
                  <a:cxn ang="0">
                    <a:pos x="182" y="3"/>
                  </a:cxn>
                  <a:cxn ang="0">
                    <a:pos x="205" y="3"/>
                  </a:cxn>
                  <a:cxn ang="0">
                    <a:pos x="407" y="16"/>
                  </a:cxn>
                  <a:cxn ang="0">
                    <a:pos x="799" y="15"/>
                  </a:cxn>
                  <a:cxn ang="0">
                    <a:pos x="934" y="18"/>
                  </a:cxn>
                  <a:cxn ang="0">
                    <a:pos x="1005" y="21"/>
                  </a:cxn>
                  <a:cxn ang="0">
                    <a:pos x="1073" y="55"/>
                  </a:cxn>
                  <a:cxn ang="0">
                    <a:pos x="1126" y="118"/>
                  </a:cxn>
                  <a:cxn ang="0">
                    <a:pos x="1150" y="250"/>
                  </a:cxn>
                  <a:cxn ang="0">
                    <a:pos x="1151" y="482"/>
                  </a:cxn>
                  <a:cxn ang="0">
                    <a:pos x="1157" y="731"/>
                  </a:cxn>
                  <a:cxn ang="0">
                    <a:pos x="1165" y="868"/>
                  </a:cxn>
                  <a:cxn ang="0">
                    <a:pos x="1141" y="930"/>
                  </a:cxn>
                  <a:cxn ang="0">
                    <a:pos x="1077" y="970"/>
                  </a:cxn>
                  <a:cxn ang="0">
                    <a:pos x="1018" y="988"/>
                  </a:cxn>
                </a:cxnLst>
                <a:rect l="0" t="0" r="r" b="b"/>
                <a:pathLst>
                  <a:path w="1167" h="989">
                    <a:moveTo>
                      <a:pt x="1009" y="989"/>
                    </a:moveTo>
                    <a:lnTo>
                      <a:pt x="1009" y="989"/>
                    </a:lnTo>
                    <a:lnTo>
                      <a:pt x="944" y="987"/>
                    </a:lnTo>
                    <a:lnTo>
                      <a:pt x="944" y="987"/>
                    </a:lnTo>
                    <a:lnTo>
                      <a:pt x="901" y="985"/>
                    </a:lnTo>
                    <a:lnTo>
                      <a:pt x="858" y="985"/>
                    </a:lnTo>
                    <a:lnTo>
                      <a:pt x="858" y="985"/>
                    </a:lnTo>
                    <a:lnTo>
                      <a:pt x="850" y="984"/>
                    </a:lnTo>
                    <a:lnTo>
                      <a:pt x="845" y="982"/>
                    </a:lnTo>
                    <a:lnTo>
                      <a:pt x="841" y="978"/>
                    </a:lnTo>
                    <a:lnTo>
                      <a:pt x="839" y="974"/>
                    </a:lnTo>
                    <a:lnTo>
                      <a:pt x="838" y="973"/>
                    </a:lnTo>
                    <a:lnTo>
                      <a:pt x="837" y="972"/>
                    </a:lnTo>
                    <a:lnTo>
                      <a:pt x="837" y="972"/>
                    </a:lnTo>
                    <a:lnTo>
                      <a:pt x="832" y="969"/>
                    </a:lnTo>
                    <a:lnTo>
                      <a:pt x="832" y="969"/>
                    </a:lnTo>
                    <a:lnTo>
                      <a:pt x="828" y="962"/>
                    </a:lnTo>
                    <a:lnTo>
                      <a:pt x="824" y="954"/>
                    </a:lnTo>
                    <a:lnTo>
                      <a:pt x="821" y="945"/>
                    </a:lnTo>
                    <a:lnTo>
                      <a:pt x="819" y="937"/>
                    </a:lnTo>
                    <a:lnTo>
                      <a:pt x="819" y="928"/>
                    </a:lnTo>
                    <a:lnTo>
                      <a:pt x="819" y="920"/>
                    </a:lnTo>
                    <a:lnTo>
                      <a:pt x="819" y="901"/>
                    </a:lnTo>
                    <a:lnTo>
                      <a:pt x="819" y="901"/>
                    </a:lnTo>
                    <a:lnTo>
                      <a:pt x="820" y="881"/>
                    </a:lnTo>
                    <a:lnTo>
                      <a:pt x="820" y="881"/>
                    </a:lnTo>
                    <a:lnTo>
                      <a:pt x="820" y="876"/>
                    </a:lnTo>
                    <a:lnTo>
                      <a:pt x="822" y="871"/>
                    </a:lnTo>
                    <a:lnTo>
                      <a:pt x="825" y="868"/>
                    </a:lnTo>
                    <a:lnTo>
                      <a:pt x="828" y="865"/>
                    </a:lnTo>
                    <a:lnTo>
                      <a:pt x="831" y="862"/>
                    </a:lnTo>
                    <a:lnTo>
                      <a:pt x="835" y="861"/>
                    </a:lnTo>
                    <a:lnTo>
                      <a:pt x="839" y="860"/>
                    </a:lnTo>
                    <a:lnTo>
                      <a:pt x="843" y="860"/>
                    </a:lnTo>
                    <a:lnTo>
                      <a:pt x="843" y="860"/>
                    </a:lnTo>
                    <a:lnTo>
                      <a:pt x="847" y="860"/>
                    </a:lnTo>
                    <a:lnTo>
                      <a:pt x="851" y="861"/>
                    </a:lnTo>
                    <a:lnTo>
                      <a:pt x="856" y="862"/>
                    </a:lnTo>
                    <a:lnTo>
                      <a:pt x="859" y="865"/>
                    </a:lnTo>
                    <a:lnTo>
                      <a:pt x="862" y="868"/>
                    </a:lnTo>
                    <a:lnTo>
                      <a:pt x="864" y="871"/>
                    </a:lnTo>
                    <a:lnTo>
                      <a:pt x="865" y="876"/>
                    </a:lnTo>
                    <a:lnTo>
                      <a:pt x="866" y="881"/>
                    </a:lnTo>
                    <a:lnTo>
                      <a:pt x="866" y="882"/>
                    </a:lnTo>
                    <a:lnTo>
                      <a:pt x="866" y="882"/>
                    </a:lnTo>
                    <a:lnTo>
                      <a:pt x="865" y="912"/>
                    </a:lnTo>
                    <a:lnTo>
                      <a:pt x="865" y="915"/>
                    </a:lnTo>
                    <a:lnTo>
                      <a:pt x="865" y="915"/>
                    </a:lnTo>
                    <a:lnTo>
                      <a:pt x="865" y="924"/>
                    </a:lnTo>
                    <a:lnTo>
                      <a:pt x="865" y="932"/>
                    </a:lnTo>
                    <a:lnTo>
                      <a:pt x="865" y="938"/>
                    </a:lnTo>
                    <a:lnTo>
                      <a:pt x="870" y="939"/>
                    </a:lnTo>
                    <a:lnTo>
                      <a:pt x="870" y="939"/>
                    </a:lnTo>
                    <a:lnTo>
                      <a:pt x="908" y="940"/>
                    </a:lnTo>
                    <a:lnTo>
                      <a:pt x="945" y="941"/>
                    </a:lnTo>
                    <a:lnTo>
                      <a:pt x="945" y="941"/>
                    </a:lnTo>
                    <a:lnTo>
                      <a:pt x="996" y="943"/>
                    </a:lnTo>
                    <a:lnTo>
                      <a:pt x="998" y="943"/>
                    </a:lnTo>
                    <a:lnTo>
                      <a:pt x="999" y="942"/>
                    </a:lnTo>
                    <a:lnTo>
                      <a:pt x="999" y="942"/>
                    </a:lnTo>
                    <a:lnTo>
                      <a:pt x="1004" y="940"/>
                    </a:lnTo>
                    <a:lnTo>
                      <a:pt x="1009" y="939"/>
                    </a:lnTo>
                    <a:lnTo>
                      <a:pt x="1009" y="939"/>
                    </a:lnTo>
                    <a:lnTo>
                      <a:pt x="1035" y="935"/>
                    </a:lnTo>
                    <a:lnTo>
                      <a:pt x="1049" y="933"/>
                    </a:lnTo>
                    <a:lnTo>
                      <a:pt x="1064" y="929"/>
                    </a:lnTo>
                    <a:lnTo>
                      <a:pt x="1078" y="923"/>
                    </a:lnTo>
                    <a:lnTo>
                      <a:pt x="1085" y="920"/>
                    </a:lnTo>
                    <a:lnTo>
                      <a:pt x="1091" y="916"/>
                    </a:lnTo>
                    <a:lnTo>
                      <a:pt x="1096" y="911"/>
                    </a:lnTo>
                    <a:lnTo>
                      <a:pt x="1102" y="906"/>
                    </a:lnTo>
                    <a:lnTo>
                      <a:pt x="1107" y="900"/>
                    </a:lnTo>
                    <a:lnTo>
                      <a:pt x="1111" y="894"/>
                    </a:lnTo>
                    <a:lnTo>
                      <a:pt x="1111" y="894"/>
                    </a:lnTo>
                    <a:lnTo>
                      <a:pt x="1115" y="885"/>
                    </a:lnTo>
                    <a:lnTo>
                      <a:pt x="1118" y="876"/>
                    </a:lnTo>
                    <a:lnTo>
                      <a:pt x="1120" y="867"/>
                    </a:lnTo>
                    <a:lnTo>
                      <a:pt x="1121" y="858"/>
                    </a:lnTo>
                    <a:lnTo>
                      <a:pt x="1121" y="839"/>
                    </a:lnTo>
                    <a:lnTo>
                      <a:pt x="1120" y="821"/>
                    </a:lnTo>
                    <a:lnTo>
                      <a:pt x="1120" y="821"/>
                    </a:lnTo>
                    <a:lnTo>
                      <a:pt x="1119" y="802"/>
                    </a:lnTo>
                    <a:lnTo>
                      <a:pt x="1119" y="802"/>
                    </a:lnTo>
                    <a:lnTo>
                      <a:pt x="1118" y="778"/>
                    </a:lnTo>
                    <a:lnTo>
                      <a:pt x="1117" y="754"/>
                    </a:lnTo>
                    <a:lnTo>
                      <a:pt x="1112" y="708"/>
                    </a:lnTo>
                    <a:lnTo>
                      <a:pt x="1112" y="708"/>
                    </a:lnTo>
                    <a:lnTo>
                      <a:pt x="1107" y="655"/>
                    </a:lnTo>
                    <a:lnTo>
                      <a:pt x="1106" y="628"/>
                    </a:lnTo>
                    <a:lnTo>
                      <a:pt x="1104" y="602"/>
                    </a:lnTo>
                    <a:lnTo>
                      <a:pt x="1104" y="357"/>
                    </a:lnTo>
                    <a:lnTo>
                      <a:pt x="1104" y="357"/>
                    </a:lnTo>
                    <a:lnTo>
                      <a:pt x="1106" y="318"/>
                    </a:lnTo>
                    <a:lnTo>
                      <a:pt x="1106" y="318"/>
                    </a:lnTo>
                    <a:lnTo>
                      <a:pt x="1107" y="295"/>
                    </a:lnTo>
                    <a:lnTo>
                      <a:pt x="1107" y="272"/>
                    </a:lnTo>
                    <a:lnTo>
                      <a:pt x="1106" y="248"/>
                    </a:lnTo>
                    <a:lnTo>
                      <a:pt x="1104" y="237"/>
                    </a:lnTo>
                    <a:lnTo>
                      <a:pt x="1102" y="224"/>
                    </a:lnTo>
                    <a:lnTo>
                      <a:pt x="1102" y="224"/>
                    </a:lnTo>
                    <a:lnTo>
                      <a:pt x="1098" y="200"/>
                    </a:lnTo>
                    <a:lnTo>
                      <a:pt x="1098" y="200"/>
                    </a:lnTo>
                    <a:lnTo>
                      <a:pt x="1095" y="177"/>
                    </a:lnTo>
                    <a:lnTo>
                      <a:pt x="1091" y="155"/>
                    </a:lnTo>
                    <a:lnTo>
                      <a:pt x="1088" y="145"/>
                    </a:lnTo>
                    <a:lnTo>
                      <a:pt x="1084" y="136"/>
                    </a:lnTo>
                    <a:lnTo>
                      <a:pt x="1079" y="126"/>
                    </a:lnTo>
                    <a:lnTo>
                      <a:pt x="1073" y="120"/>
                    </a:lnTo>
                    <a:lnTo>
                      <a:pt x="1068" y="115"/>
                    </a:lnTo>
                    <a:lnTo>
                      <a:pt x="1068" y="115"/>
                    </a:lnTo>
                    <a:lnTo>
                      <a:pt x="1052" y="98"/>
                    </a:lnTo>
                    <a:lnTo>
                      <a:pt x="1042" y="89"/>
                    </a:lnTo>
                    <a:lnTo>
                      <a:pt x="1032" y="82"/>
                    </a:lnTo>
                    <a:lnTo>
                      <a:pt x="1022" y="75"/>
                    </a:lnTo>
                    <a:lnTo>
                      <a:pt x="1010" y="70"/>
                    </a:lnTo>
                    <a:lnTo>
                      <a:pt x="999" y="65"/>
                    </a:lnTo>
                    <a:lnTo>
                      <a:pt x="993" y="64"/>
                    </a:lnTo>
                    <a:lnTo>
                      <a:pt x="987" y="64"/>
                    </a:lnTo>
                    <a:lnTo>
                      <a:pt x="983" y="64"/>
                    </a:lnTo>
                    <a:lnTo>
                      <a:pt x="983" y="64"/>
                    </a:lnTo>
                    <a:lnTo>
                      <a:pt x="947" y="64"/>
                    </a:lnTo>
                    <a:lnTo>
                      <a:pt x="947" y="64"/>
                    </a:lnTo>
                    <a:lnTo>
                      <a:pt x="913" y="65"/>
                    </a:lnTo>
                    <a:lnTo>
                      <a:pt x="913" y="65"/>
                    </a:lnTo>
                    <a:lnTo>
                      <a:pt x="887" y="64"/>
                    </a:lnTo>
                    <a:lnTo>
                      <a:pt x="887" y="64"/>
                    </a:lnTo>
                    <a:lnTo>
                      <a:pt x="838" y="62"/>
                    </a:lnTo>
                    <a:lnTo>
                      <a:pt x="790" y="60"/>
                    </a:lnTo>
                    <a:lnTo>
                      <a:pt x="692" y="60"/>
                    </a:lnTo>
                    <a:lnTo>
                      <a:pt x="660" y="60"/>
                    </a:lnTo>
                    <a:lnTo>
                      <a:pt x="660" y="60"/>
                    </a:lnTo>
                    <a:lnTo>
                      <a:pt x="564" y="60"/>
                    </a:lnTo>
                    <a:lnTo>
                      <a:pt x="564" y="60"/>
                    </a:lnTo>
                    <a:lnTo>
                      <a:pt x="469" y="60"/>
                    </a:lnTo>
                    <a:lnTo>
                      <a:pt x="469" y="60"/>
                    </a:lnTo>
                    <a:lnTo>
                      <a:pt x="402" y="60"/>
                    </a:lnTo>
                    <a:lnTo>
                      <a:pt x="330" y="59"/>
                    </a:lnTo>
                    <a:lnTo>
                      <a:pt x="255" y="56"/>
                    </a:lnTo>
                    <a:lnTo>
                      <a:pt x="217" y="54"/>
                    </a:lnTo>
                    <a:lnTo>
                      <a:pt x="180" y="51"/>
                    </a:lnTo>
                    <a:lnTo>
                      <a:pt x="179" y="51"/>
                    </a:lnTo>
                    <a:lnTo>
                      <a:pt x="178" y="51"/>
                    </a:lnTo>
                    <a:lnTo>
                      <a:pt x="178" y="51"/>
                    </a:lnTo>
                    <a:lnTo>
                      <a:pt x="162" y="53"/>
                    </a:lnTo>
                    <a:lnTo>
                      <a:pt x="146" y="54"/>
                    </a:lnTo>
                    <a:lnTo>
                      <a:pt x="146" y="54"/>
                    </a:lnTo>
                    <a:lnTo>
                      <a:pt x="121" y="55"/>
                    </a:lnTo>
                    <a:lnTo>
                      <a:pt x="110" y="57"/>
                    </a:lnTo>
                    <a:lnTo>
                      <a:pt x="97" y="59"/>
                    </a:lnTo>
                    <a:lnTo>
                      <a:pt x="97" y="59"/>
                    </a:lnTo>
                    <a:lnTo>
                      <a:pt x="87" y="63"/>
                    </a:lnTo>
                    <a:lnTo>
                      <a:pt x="79" y="67"/>
                    </a:lnTo>
                    <a:lnTo>
                      <a:pt x="72" y="73"/>
                    </a:lnTo>
                    <a:lnTo>
                      <a:pt x="64" y="78"/>
                    </a:lnTo>
                    <a:lnTo>
                      <a:pt x="59" y="84"/>
                    </a:lnTo>
                    <a:lnTo>
                      <a:pt x="55" y="91"/>
                    </a:lnTo>
                    <a:lnTo>
                      <a:pt x="52" y="98"/>
                    </a:lnTo>
                    <a:lnTo>
                      <a:pt x="49" y="107"/>
                    </a:lnTo>
                    <a:lnTo>
                      <a:pt x="47" y="115"/>
                    </a:lnTo>
                    <a:lnTo>
                      <a:pt x="46" y="123"/>
                    </a:lnTo>
                    <a:lnTo>
                      <a:pt x="44" y="141"/>
                    </a:lnTo>
                    <a:lnTo>
                      <a:pt x="44" y="158"/>
                    </a:lnTo>
                    <a:lnTo>
                      <a:pt x="45" y="176"/>
                    </a:lnTo>
                    <a:lnTo>
                      <a:pt x="45" y="176"/>
                    </a:lnTo>
                    <a:lnTo>
                      <a:pt x="46" y="203"/>
                    </a:lnTo>
                    <a:lnTo>
                      <a:pt x="46" y="203"/>
                    </a:lnTo>
                    <a:lnTo>
                      <a:pt x="47" y="285"/>
                    </a:lnTo>
                    <a:lnTo>
                      <a:pt x="48" y="368"/>
                    </a:lnTo>
                    <a:lnTo>
                      <a:pt x="48" y="368"/>
                    </a:lnTo>
                    <a:lnTo>
                      <a:pt x="50" y="451"/>
                    </a:lnTo>
                    <a:lnTo>
                      <a:pt x="50" y="533"/>
                    </a:lnTo>
                    <a:lnTo>
                      <a:pt x="50" y="533"/>
                    </a:lnTo>
                    <a:lnTo>
                      <a:pt x="51" y="568"/>
                    </a:lnTo>
                    <a:lnTo>
                      <a:pt x="53" y="604"/>
                    </a:lnTo>
                    <a:lnTo>
                      <a:pt x="53" y="604"/>
                    </a:lnTo>
                    <a:lnTo>
                      <a:pt x="54" y="638"/>
                    </a:lnTo>
                    <a:lnTo>
                      <a:pt x="55" y="673"/>
                    </a:lnTo>
                    <a:lnTo>
                      <a:pt x="55" y="677"/>
                    </a:lnTo>
                    <a:lnTo>
                      <a:pt x="55" y="677"/>
                    </a:lnTo>
                    <a:lnTo>
                      <a:pt x="55" y="719"/>
                    </a:lnTo>
                    <a:lnTo>
                      <a:pt x="57" y="764"/>
                    </a:lnTo>
                    <a:lnTo>
                      <a:pt x="58" y="785"/>
                    </a:lnTo>
                    <a:lnTo>
                      <a:pt x="61" y="806"/>
                    </a:lnTo>
                    <a:lnTo>
                      <a:pt x="65" y="827"/>
                    </a:lnTo>
                    <a:lnTo>
                      <a:pt x="69" y="847"/>
                    </a:lnTo>
                    <a:lnTo>
                      <a:pt x="69" y="847"/>
                    </a:lnTo>
                    <a:lnTo>
                      <a:pt x="73" y="859"/>
                    </a:lnTo>
                    <a:lnTo>
                      <a:pt x="77" y="869"/>
                    </a:lnTo>
                    <a:lnTo>
                      <a:pt x="81" y="878"/>
                    </a:lnTo>
                    <a:lnTo>
                      <a:pt x="86" y="888"/>
                    </a:lnTo>
                    <a:lnTo>
                      <a:pt x="91" y="896"/>
                    </a:lnTo>
                    <a:lnTo>
                      <a:pt x="97" y="903"/>
                    </a:lnTo>
                    <a:lnTo>
                      <a:pt x="104" y="910"/>
                    </a:lnTo>
                    <a:lnTo>
                      <a:pt x="110" y="917"/>
                    </a:lnTo>
                    <a:lnTo>
                      <a:pt x="117" y="923"/>
                    </a:lnTo>
                    <a:lnTo>
                      <a:pt x="124" y="928"/>
                    </a:lnTo>
                    <a:lnTo>
                      <a:pt x="131" y="932"/>
                    </a:lnTo>
                    <a:lnTo>
                      <a:pt x="140" y="935"/>
                    </a:lnTo>
                    <a:lnTo>
                      <a:pt x="148" y="938"/>
                    </a:lnTo>
                    <a:lnTo>
                      <a:pt x="157" y="940"/>
                    </a:lnTo>
                    <a:lnTo>
                      <a:pt x="166" y="941"/>
                    </a:lnTo>
                    <a:lnTo>
                      <a:pt x="175" y="941"/>
                    </a:lnTo>
                    <a:lnTo>
                      <a:pt x="175" y="941"/>
                    </a:lnTo>
                    <a:lnTo>
                      <a:pt x="191" y="940"/>
                    </a:lnTo>
                    <a:lnTo>
                      <a:pt x="191" y="940"/>
                    </a:lnTo>
                    <a:lnTo>
                      <a:pt x="229" y="936"/>
                    </a:lnTo>
                    <a:lnTo>
                      <a:pt x="264" y="934"/>
                    </a:lnTo>
                    <a:lnTo>
                      <a:pt x="265" y="934"/>
                    </a:lnTo>
                    <a:lnTo>
                      <a:pt x="266" y="934"/>
                    </a:lnTo>
                    <a:lnTo>
                      <a:pt x="271" y="931"/>
                    </a:lnTo>
                    <a:lnTo>
                      <a:pt x="271" y="928"/>
                    </a:lnTo>
                    <a:lnTo>
                      <a:pt x="271" y="928"/>
                    </a:lnTo>
                    <a:lnTo>
                      <a:pt x="270" y="918"/>
                    </a:lnTo>
                    <a:lnTo>
                      <a:pt x="270" y="918"/>
                    </a:lnTo>
                    <a:lnTo>
                      <a:pt x="268" y="898"/>
                    </a:lnTo>
                    <a:lnTo>
                      <a:pt x="268" y="898"/>
                    </a:lnTo>
                    <a:lnTo>
                      <a:pt x="267" y="885"/>
                    </a:lnTo>
                    <a:lnTo>
                      <a:pt x="266" y="871"/>
                    </a:lnTo>
                    <a:lnTo>
                      <a:pt x="266" y="871"/>
                    </a:lnTo>
                    <a:lnTo>
                      <a:pt x="266" y="867"/>
                    </a:lnTo>
                    <a:lnTo>
                      <a:pt x="267" y="863"/>
                    </a:lnTo>
                    <a:lnTo>
                      <a:pt x="269" y="860"/>
                    </a:lnTo>
                    <a:lnTo>
                      <a:pt x="271" y="857"/>
                    </a:lnTo>
                    <a:lnTo>
                      <a:pt x="271" y="857"/>
                    </a:lnTo>
                    <a:lnTo>
                      <a:pt x="274" y="854"/>
                    </a:lnTo>
                    <a:lnTo>
                      <a:pt x="278" y="851"/>
                    </a:lnTo>
                    <a:lnTo>
                      <a:pt x="282" y="850"/>
                    </a:lnTo>
                    <a:lnTo>
                      <a:pt x="287" y="849"/>
                    </a:lnTo>
                    <a:lnTo>
                      <a:pt x="287" y="849"/>
                    </a:lnTo>
                    <a:lnTo>
                      <a:pt x="292" y="850"/>
                    </a:lnTo>
                    <a:lnTo>
                      <a:pt x="296" y="851"/>
                    </a:lnTo>
                    <a:lnTo>
                      <a:pt x="300" y="853"/>
                    </a:lnTo>
                    <a:lnTo>
                      <a:pt x="303" y="856"/>
                    </a:lnTo>
                    <a:lnTo>
                      <a:pt x="306" y="858"/>
                    </a:lnTo>
                    <a:lnTo>
                      <a:pt x="309" y="862"/>
                    </a:lnTo>
                    <a:lnTo>
                      <a:pt x="310" y="867"/>
                    </a:lnTo>
                    <a:lnTo>
                      <a:pt x="311" y="872"/>
                    </a:lnTo>
                    <a:lnTo>
                      <a:pt x="311" y="872"/>
                    </a:lnTo>
                    <a:lnTo>
                      <a:pt x="312" y="884"/>
                    </a:lnTo>
                    <a:lnTo>
                      <a:pt x="313" y="896"/>
                    </a:lnTo>
                    <a:lnTo>
                      <a:pt x="313" y="896"/>
                    </a:lnTo>
                    <a:lnTo>
                      <a:pt x="315" y="906"/>
                    </a:lnTo>
                    <a:lnTo>
                      <a:pt x="315" y="918"/>
                    </a:lnTo>
                    <a:lnTo>
                      <a:pt x="315" y="918"/>
                    </a:lnTo>
                    <a:lnTo>
                      <a:pt x="315" y="947"/>
                    </a:lnTo>
                    <a:lnTo>
                      <a:pt x="315" y="957"/>
                    </a:lnTo>
                    <a:lnTo>
                      <a:pt x="315" y="957"/>
                    </a:lnTo>
                    <a:lnTo>
                      <a:pt x="315" y="962"/>
                    </a:lnTo>
                    <a:lnTo>
                      <a:pt x="314" y="967"/>
                    </a:lnTo>
                    <a:lnTo>
                      <a:pt x="311" y="970"/>
                    </a:lnTo>
                    <a:lnTo>
                      <a:pt x="309" y="973"/>
                    </a:lnTo>
                    <a:lnTo>
                      <a:pt x="305" y="975"/>
                    </a:lnTo>
                    <a:lnTo>
                      <a:pt x="302" y="978"/>
                    </a:lnTo>
                    <a:lnTo>
                      <a:pt x="298" y="979"/>
                    </a:lnTo>
                    <a:lnTo>
                      <a:pt x="293" y="979"/>
                    </a:lnTo>
                    <a:lnTo>
                      <a:pt x="293" y="979"/>
                    </a:lnTo>
                    <a:lnTo>
                      <a:pt x="288" y="979"/>
                    </a:lnTo>
                    <a:lnTo>
                      <a:pt x="286" y="979"/>
                    </a:lnTo>
                    <a:lnTo>
                      <a:pt x="285" y="979"/>
                    </a:lnTo>
                    <a:lnTo>
                      <a:pt x="285" y="979"/>
                    </a:lnTo>
                    <a:lnTo>
                      <a:pt x="279" y="980"/>
                    </a:lnTo>
                    <a:lnTo>
                      <a:pt x="279" y="980"/>
                    </a:lnTo>
                    <a:lnTo>
                      <a:pt x="257" y="981"/>
                    </a:lnTo>
                    <a:lnTo>
                      <a:pt x="236" y="981"/>
                    </a:lnTo>
                    <a:lnTo>
                      <a:pt x="236" y="981"/>
                    </a:lnTo>
                    <a:lnTo>
                      <a:pt x="212" y="982"/>
                    </a:lnTo>
                    <a:lnTo>
                      <a:pt x="188" y="983"/>
                    </a:lnTo>
                    <a:lnTo>
                      <a:pt x="188" y="983"/>
                    </a:lnTo>
                    <a:lnTo>
                      <a:pt x="167" y="982"/>
                    </a:lnTo>
                    <a:lnTo>
                      <a:pt x="146" y="981"/>
                    </a:lnTo>
                    <a:lnTo>
                      <a:pt x="125" y="976"/>
                    </a:lnTo>
                    <a:lnTo>
                      <a:pt x="115" y="973"/>
                    </a:lnTo>
                    <a:lnTo>
                      <a:pt x="105" y="970"/>
                    </a:lnTo>
                    <a:lnTo>
                      <a:pt x="95" y="965"/>
                    </a:lnTo>
                    <a:lnTo>
                      <a:pt x="86" y="960"/>
                    </a:lnTo>
                    <a:lnTo>
                      <a:pt x="78" y="955"/>
                    </a:lnTo>
                    <a:lnTo>
                      <a:pt x="69" y="948"/>
                    </a:lnTo>
                    <a:lnTo>
                      <a:pt x="62" y="939"/>
                    </a:lnTo>
                    <a:lnTo>
                      <a:pt x="55" y="930"/>
                    </a:lnTo>
                    <a:lnTo>
                      <a:pt x="49" y="920"/>
                    </a:lnTo>
                    <a:lnTo>
                      <a:pt x="44" y="908"/>
                    </a:lnTo>
                    <a:lnTo>
                      <a:pt x="44" y="908"/>
                    </a:lnTo>
                    <a:lnTo>
                      <a:pt x="36" y="889"/>
                    </a:lnTo>
                    <a:lnTo>
                      <a:pt x="30" y="870"/>
                    </a:lnTo>
                    <a:lnTo>
                      <a:pt x="26" y="851"/>
                    </a:lnTo>
                    <a:lnTo>
                      <a:pt x="23" y="833"/>
                    </a:lnTo>
                    <a:lnTo>
                      <a:pt x="20" y="814"/>
                    </a:lnTo>
                    <a:lnTo>
                      <a:pt x="18" y="795"/>
                    </a:lnTo>
                    <a:lnTo>
                      <a:pt x="15" y="756"/>
                    </a:lnTo>
                    <a:lnTo>
                      <a:pt x="15" y="756"/>
                    </a:lnTo>
                    <a:lnTo>
                      <a:pt x="12" y="721"/>
                    </a:lnTo>
                    <a:lnTo>
                      <a:pt x="12" y="721"/>
                    </a:lnTo>
                    <a:lnTo>
                      <a:pt x="9" y="682"/>
                    </a:lnTo>
                    <a:lnTo>
                      <a:pt x="6" y="640"/>
                    </a:lnTo>
                    <a:lnTo>
                      <a:pt x="5" y="595"/>
                    </a:lnTo>
                    <a:lnTo>
                      <a:pt x="4" y="549"/>
                    </a:lnTo>
                    <a:lnTo>
                      <a:pt x="4" y="498"/>
                    </a:lnTo>
                    <a:lnTo>
                      <a:pt x="4" y="498"/>
                    </a:lnTo>
                    <a:lnTo>
                      <a:pt x="4" y="409"/>
                    </a:lnTo>
                    <a:lnTo>
                      <a:pt x="4" y="321"/>
                    </a:lnTo>
                    <a:lnTo>
                      <a:pt x="3" y="231"/>
                    </a:lnTo>
                    <a:lnTo>
                      <a:pt x="0" y="141"/>
                    </a:lnTo>
                    <a:lnTo>
                      <a:pt x="0" y="141"/>
                    </a:lnTo>
                    <a:lnTo>
                      <a:pt x="0" y="121"/>
                    </a:lnTo>
                    <a:lnTo>
                      <a:pt x="2" y="103"/>
                    </a:lnTo>
                    <a:lnTo>
                      <a:pt x="6" y="85"/>
                    </a:lnTo>
                    <a:lnTo>
                      <a:pt x="10" y="78"/>
                    </a:lnTo>
                    <a:lnTo>
                      <a:pt x="13" y="70"/>
                    </a:lnTo>
                    <a:lnTo>
                      <a:pt x="17" y="62"/>
                    </a:lnTo>
                    <a:lnTo>
                      <a:pt x="21" y="56"/>
                    </a:lnTo>
                    <a:lnTo>
                      <a:pt x="26" y="50"/>
                    </a:lnTo>
                    <a:lnTo>
                      <a:pt x="31" y="44"/>
                    </a:lnTo>
                    <a:lnTo>
                      <a:pt x="37" y="39"/>
                    </a:lnTo>
                    <a:lnTo>
                      <a:pt x="44" y="33"/>
                    </a:lnTo>
                    <a:lnTo>
                      <a:pt x="50" y="29"/>
                    </a:lnTo>
                    <a:lnTo>
                      <a:pt x="57" y="25"/>
                    </a:lnTo>
                    <a:lnTo>
                      <a:pt x="57" y="25"/>
                    </a:lnTo>
                    <a:lnTo>
                      <a:pt x="71" y="20"/>
                    </a:lnTo>
                    <a:lnTo>
                      <a:pt x="84" y="15"/>
                    </a:lnTo>
                    <a:lnTo>
                      <a:pt x="99" y="12"/>
                    </a:lnTo>
                    <a:lnTo>
                      <a:pt x="113" y="10"/>
                    </a:lnTo>
                    <a:lnTo>
                      <a:pt x="113" y="10"/>
                    </a:lnTo>
                    <a:lnTo>
                      <a:pt x="131" y="10"/>
                    </a:lnTo>
                    <a:lnTo>
                      <a:pt x="131" y="10"/>
                    </a:lnTo>
                    <a:lnTo>
                      <a:pt x="153" y="9"/>
                    </a:lnTo>
                    <a:lnTo>
                      <a:pt x="155" y="9"/>
                    </a:lnTo>
                    <a:lnTo>
                      <a:pt x="156" y="8"/>
                    </a:lnTo>
                    <a:lnTo>
                      <a:pt x="156" y="8"/>
                    </a:lnTo>
                    <a:lnTo>
                      <a:pt x="161" y="6"/>
                    </a:lnTo>
                    <a:lnTo>
                      <a:pt x="167" y="4"/>
                    </a:lnTo>
                    <a:lnTo>
                      <a:pt x="167" y="4"/>
                    </a:lnTo>
                    <a:lnTo>
                      <a:pt x="170" y="4"/>
                    </a:lnTo>
                    <a:lnTo>
                      <a:pt x="177" y="6"/>
                    </a:lnTo>
                    <a:lnTo>
                      <a:pt x="178" y="6"/>
                    </a:lnTo>
                    <a:lnTo>
                      <a:pt x="178" y="6"/>
                    </a:lnTo>
                    <a:lnTo>
                      <a:pt x="182" y="3"/>
                    </a:lnTo>
                    <a:lnTo>
                      <a:pt x="182" y="3"/>
                    </a:lnTo>
                    <a:lnTo>
                      <a:pt x="187" y="1"/>
                    </a:lnTo>
                    <a:lnTo>
                      <a:pt x="193" y="0"/>
                    </a:lnTo>
                    <a:lnTo>
                      <a:pt x="193" y="0"/>
                    </a:lnTo>
                    <a:lnTo>
                      <a:pt x="197" y="0"/>
                    </a:lnTo>
                    <a:lnTo>
                      <a:pt x="201" y="2"/>
                    </a:lnTo>
                    <a:lnTo>
                      <a:pt x="205" y="3"/>
                    </a:lnTo>
                    <a:lnTo>
                      <a:pt x="208" y="7"/>
                    </a:lnTo>
                    <a:lnTo>
                      <a:pt x="209" y="8"/>
                    </a:lnTo>
                    <a:lnTo>
                      <a:pt x="211" y="9"/>
                    </a:lnTo>
                    <a:lnTo>
                      <a:pt x="211" y="9"/>
                    </a:lnTo>
                    <a:lnTo>
                      <a:pt x="272" y="12"/>
                    </a:lnTo>
                    <a:lnTo>
                      <a:pt x="336" y="14"/>
                    </a:lnTo>
                    <a:lnTo>
                      <a:pt x="407" y="16"/>
                    </a:lnTo>
                    <a:lnTo>
                      <a:pt x="486" y="16"/>
                    </a:lnTo>
                    <a:lnTo>
                      <a:pt x="486" y="16"/>
                    </a:lnTo>
                    <a:lnTo>
                      <a:pt x="625" y="15"/>
                    </a:lnTo>
                    <a:lnTo>
                      <a:pt x="625" y="15"/>
                    </a:lnTo>
                    <a:lnTo>
                      <a:pt x="765" y="15"/>
                    </a:lnTo>
                    <a:lnTo>
                      <a:pt x="765" y="15"/>
                    </a:lnTo>
                    <a:lnTo>
                      <a:pt x="799" y="15"/>
                    </a:lnTo>
                    <a:lnTo>
                      <a:pt x="834" y="17"/>
                    </a:lnTo>
                    <a:lnTo>
                      <a:pt x="834" y="17"/>
                    </a:lnTo>
                    <a:lnTo>
                      <a:pt x="868" y="18"/>
                    </a:lnTo>
                    <a:lnTo>
                      <a:pt x="903" y="19"/>
                    </a:lnTo>
                    <a:lnTo>
                      <a:pt x="903" y="19"/>
                    </a:lnTo>
                    <a:lnTo>
                      <a:pt x="934" y="18"/>
                    </a:lnTo>
                    <a:lnTo>
                      <a:pt x="934" y="18"/>
                    </a:lnTo>
                    <a:lnTo>
                      <a:pt x="951" y="17"/>
                    </a:lnTo>
                    <a:lnTo>
                      <a:pt x="967" y="17"/>
                    </a:lnTo>
                    <a:lnTo>
                      <a:pt x="967" y="17"/>
                    </a:lnTo>
                    <a:lnTo>
                      <a:pt x="988" y="18"/>
                    </a:lnTo>
                    <a:lnTo>
                      <a:pt x="997" y="19"/>
                    </a:lnTo>
                    <a:lnTo>
                      <a:pt x="1005" y="21"/>
                    </a:lnTo>
                    <a:lnTo>
                      <a:pt x="1005" y="21"/>
                    </a:lnTo>
                    <a:lnTo>
                      <a:pt x="1015" y="23"/>
                    </a:lnTo>
                    <a:lnTo>
                      <a:pt x="1025" y="27"/>
                    </a:lnTo>
                    <a:lnTo>
                      <a:pt x="1035" y="31"/>
                    </a:lnTo>
                    <a:lnTo>
                      <a:pt x="1045" y="36"/>
                    </a:lnTo>
                    <a:lnTo>
                      <a:pt x="1055" y="43"/>
                    </a:lnTo>
                    <a:lnTo>
                      <a:pt x="1064" y="49"/>
                    </a:lnTo>
                    <a:lnTo>
                      <a:pt x="1073" y="55"/>
                    </a:lnTo>
                    <a:lnTo>
                      <a:pt x="1083" y="63"/>
                    </a:lnTo>
                    <a:lnTo>
                      <a:pt x="1092" y="71"/>
                    </a:lnTo>
                    <a:lnTo>
                      <a:pt x="1100" y="80"/>
                    </a:lnTo>
                    <a:lnTo>
                      <a:pt x="1108" y="88"/>
                    </a:lnTo>
                    <a:lnTo>
                      <a:pt x="1115" y="98"/>
                    </a:lnTo>
                    <a:lnTo>
                      <a:pt x="1121" y="108"/>
                    </a:lnTo>
                    <a:lnTo>
                      <a:pt x="1126" y="118"/>
                    </a:lnTo>
                    <a:lnTo>
                      <a:pt x="1130" y="129"/>
                    </a:lnTo>
                    <a:lnTo>
                      <a:pt x="1134" y="140"/>
                    </a:lnTo>
                    <a:lnTo>
                      <a:pt x="1134" y="140"/>
                    </a:lnTo>
                    <a:lnTo>
                      <a:pt x="1140" y="168"/>
                    </a:lnTo>
                    <a:lnTo>
                      <a:pt x="1145" y="195"/>
                    </a:lnTo>
                    <a:lnTo>
                      <a:pt x="1148" y="222"/>
                    </a:lnTo>
                    <a:lnTo>
                      <a:pt x="1150" y="250"/>
                    </a:lnTo>
                    <a:lnTo>
                      <a:pt x="1151" y="278"/>
                    </a:lnTo>
                    <a:lnTo>
                      <a:pt x="1151" y="305"/>
                    </a:lnTo>
                    <a:lnTo>
                      <a:pt x="1151" y="361"/>
                    </a:lnTo>
                    <a:lnTo>
                      <a:pt x="1151" y="361"/>
                    </a:lnTo>
                    <a:lnTo>
                      <a:pt x="1150" y="410"/>
                    </a:lnTo>
                    <a:lnTo>
                      <a:pt x="1150" y="410"/>
                    </a:lnTo>
                    <a:lnTo>
                      <a:pt x="1151" y="482"/>
                    </a:lnTo>
                    <a:lnTo>
                      <a:pt x="1153" y="553"/>
                    </a:lnTo>
                    <a:lnTo>
                      <a:pt x="1153" y="553"/>
                    </a:lnTo>
                    <a:lnTo>
                      <a:pt x="1154" y="623"/>
                    </a:lnTo>
                    <a:lnTo>
                      <a:pt x="1155" y="694"/>
                    </a:lnTo>
                    <a:lnTo>
                      <a:pt x="1155" y="694"/>
                    </a:lnTo>
                    <a:lnTo>
                      <a:pt x="1155" y="713"/>
                    </a:lnTo>
                    <a:lnTo>
                      <a:pt x="1157" y="731"/>
                    </a:lnTo>
                    <a:lnTo>
                      <a:pt x="1161" y="767"/>
                    </a:lnTo>
                    <a:lnTo>
                      <a:pt x="1161" y="767"/>
                    </a:lnTo>
                    <a:lnTo>
                      <a:pt x="1165" y="801"/>
                    </a:lnTo>
                    <a:lnTo>
                      <a:pt x="1166" y="817"/>
                    </a:lnTo>
                    <a:lnTo>
                      <a:pt x="1167" y="834"/>
                    </a:lnTo>
                    <a:lnTo>
                      <a:pt x="1167" y="851"/>
                    </a:lnTo>
                    <a:lnTo>
                      <a:pt x="1165" y="868"/>
                    </a:lnTo>
                    <a:lnTo>
                      <a:pt x="1162" y="885"/>
                    </a:lnTo>
                    <a:lnTo>
                      <a:pt x="1158" y="901"/>
                    </a:lnTo>
                    <a:lnTo>
                      <a:pt x="1158" y="901"/>
                    </a:lnTo>
                    <a:lnTo>
                      <a:pt x="1155" y="908"/>
                    </a:lnTo>
                    <a:lnTo>
                      <a:pt x="1151" y="917"/>
                    </a:lnTo>
                    <a:lnTo>
                      <a:pt x="1146" y="924"/>
                    </a:lnTo>
                    <a:lnTo>
                      <a:pt x="1141" y="930"/>
                    </a:lnTo>
                    <a:lnTo>
                      <a:pt x="1135" y="936"/>
                    </a:lnTo>
                    <a:lnTo>
                      <a:pt x="1129" y="942"/>
                    </a:lnTo>
                    <a:lnTo>
                      <a:pt x="1122" y="949"/>
                    </a:lnTo>
                    <a:lnTo>
                      <a:pt x="1114" y="954"/>
                    </a:lnTo>
                    <a:lnTo>
                      <a:pt x="1106" y="958"/>
                    </a:lnTo>
                    <a:lnTo>
                      <a:pt x="1096" y="963"/>
                    </a:lnTo>
                    <a:lnTo>
                      <a:pt x="1077" y="970"/>
                    </a:lnTo>
                    <a:lnTo>
                      <a:pt x="1053" y="976"/>
                    </a:lnTo>
                    <a:lnTo>
                      <a:pt x="1028" y="982"/>
                    </a:lnTo>
                    <a:lnTo>
                      <a:pt x="1026" y="983"/>
                    </a:lnTo>
                    <a:lnTo>
                      <a:pt x="1024" y="984"/>
                    </a:lnTo>
                    <a:lnTo>
                      <a:pt x="1024" y="984"/>
                    </a:lnTo>
                    <a:lnTo>
                      <a:pt x="1021" y="986"/>
                    </a:lnTo>
                    <a:lnTo>
                      <a:pt x="1018" y="988"/>
                    </a:lnTo>
                    <a:lnTo>
                      <a:pt x="1014" y="989"/>
                    </a:lnTo>
                    <a:lnTo>
                      <a:pt x="1009" y="989"/>
                    </a:lnTo>
                    <a:lnTo>
                      <a:pt x="1009" y="989"/>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2" name="Freeform 638"/>
              <p:cNvSpPr/>
              <p:nvPr/>
            </p:nvSpPr>
            <p:spPr bwMode="auto">
              <a:xfrm>
                <a:off x="2393951" y="4608513"/>
                <a:ext cx="195263" cy="92075"/>
              </a:xfrm>
              <a:custGeom>
                <a:avLst/>
                <a:gdLst/>
                <a:ahLst/>
                <a:cxnLst>
                  <a:cxn ang="0">
                    <a:pos x="74" y="175"/>
                  </a:cxn>
                  <a:cxn ang="0">
                    <a:pos x="34" y="160"/>
                  </a:cxn>
                  <a:cxn ang="0">
                    <a:pos x="13" y="142"/>
                  </a:cxn>
                  <a:cxn ang="0">
                    <a:pos x="4" y="126"/>
                  </a:cxn>
                  <a:cxn ang="0">
                    <a:pos x="0" y="104"/>
                  </a:cxn>
                  <a:cxn ang="0">
                    <a:pos x="2" y="65"/>
                  </a:cxn>
                  <a:cxn ang="0">
                    <a:pos x="15" y="37"/>
                  </a:cxn>
                  <a:cxn ang="0">
                    <a:pos x="32" y="25"/>
                  </a:cxn>
                  <a:cxn ang="0">
                    <a:pos x="61" y="12"/>
                  </a:cxn>
                  <a:cxn ang="0">
                    <a:pos x="103" y="6"/>
                  </a:cxn>
                  <a:cxn ang="0">
                    <a:pos x="125" y="4"/>
                  </a:cxn>
                  <a:cxn ang="0">
                    <a:pos x="194" y="0"/>
                  </a:cxn>
                  <a:cxn ang="0">
                    <a:pos x="251" y="3"/>
                  </a:cxn>
                  <a:cxn ang="0">
                    <a:pos x="288" y="9"/>
                  </a:cxn>
                  <a:cxn ang="0">
                    <a:pos x="317" y="14"/>
                  </a:cxn>
                  <a:cxn ang="0">
                    <a:pos x="341" y="27"/>
                  </a:cxn>
                  <a:cxn ang="0">
                    <a:pos x="356" y="42"/>
                  </a:cxn>
                  <a:cxn ang="0">
                    <a:pos x="368" y="75"/>
                  </a:cxn>
                  <a:cxn ang="0">
                    <a:pos x="364" y="113"/>
                  </a:cxn>
                  <a:cxn ang="0">
                    <a:pos x="357" y="129"/>
                  </a:cxn>
                  <a:cxn ang="0">
                    <a:pos x="344" y="140"/>
                  </a:cxn>
                  <a:cxn ang="0">
                    <a:pos x="315" y="155"/>
                  </a:cxn>
                  <a:cxn ang="0">
                    <a:pos x="274" y="163"/>
                  </a:cxn>
                  <a:cxn ang="0">
                    <a:pos x="273" y="163"/>
                  </a:cxn>
                  <a:cxn ang="0">
                    <a:pos x="261" y="164"/>
                  </a:cxn>
                  <a:cxn ang="0">
                    <a:pos x="248" y="160"/>
                  </a:cxn>
                  <a:cxn ang="0">
                    <a:pos x="240" y="152"/>
                  </a:cxn>
                  <a:cxn ang="0">
                    <a:pos x="239" y="139"/>
                  </a:cxn>
                  <a:cxn ang="0">
                    <a:pos x="245" y="128"/>
                  </a:cxn>
                  <a:cxn ang="0">
                    <a:pos x="256" y="120"/>
                  </a:cxn>
                  <a:cxn ang="0">
                    <a:pos x="265" y="119"/>
                  </a:cxn>
                  <a:cxn ang="0">
                    <a:pos x="295" y="113"/>
                  </a:cxn>
                  <a:cxn ang="0">
                    <a:pos x="311" y="104"/>
                  </a:cxn>
                  <a:cxn ang="0">
                    <a:pos x="318" y="92"/>
                  </a:cxn>
                  <a:cxn ang="0">
                    <a:pos x="320" y="72"/>
                  </a:cxn>
                  <a:cxn ang="0">
                    <a:pos x="318" y="66"/>
                  </a:cxn>
                  <a:cxn ang="0">
                    <a:pos x="306" y="57"/>
                  </a:cxn>
                  <a:cxn ang="0">
                    <a:pos x="276" y="50"/>
                  </a:cxn>
                  <a:cxn ang="0">
                    <a:pos x="247" y="50"/>
                  </a:cxn>
                  <a:cxn ang="0">
                    <a:pos x="158" y="48"/>
                  </a:cxn>
                  <a:cxn ang="0">
                    <a:pos x="124" y="49"/>
                  </a:cxn>
                  <a:cxn ang="0">
                    <a:pos x="96" y="50"/>
                  </a:cxn>
                  <a:cxn ang="0">
                    <a:pos x="63" y="57"/>
                  </a:cxn>
                  <a:cxn ang="0">
                    <a:pos x="51" y="64"/>
                  </a:cxn>
                  <a:cxn ang="0">
                    <a:pos x="47" y="75"/>
                  </a:cxn>
                  <a:cxn ang="0">
                    <a:pos x="47" y="94"/>
                  </a:cxn>
                  <a:cxn ang="0">
                    <a:pos x="52" y="115"/>
                  </a:cxn>
                  <a:cxn ang="0">
                    <a:pos x="68" y="126"/>
                  </a:cxn>
                  <a:cxn ang="0">
                    <a:pos x="81" y="128"/>
                  </a:cxn>
                  <a:cxn ang="0">
                    <a:pos x="91" y="133"/>
                  </a:cxn>
                  <a:cxn ang="0">
                    <a:pos x="98" y="126"/>
                  </a:cxn>
                  <a:cxn ang="0">
                    <a:pos x="106" y="124"/>
                  </a:cxn>
                  <a:cxn ang="0">
                    <a:pos x="120" y="124"/>
                  </a:cxn>
                  <a:cxn ang="0">
                    <a:pos x="130" y="130"/>
                  </a:cxn>
                  <a:cxn ang="0">
                    <a:pos x="136" y="143"/>
                  </a:cxn>
                  <a:cxn ang="0">
                    <a:pos x="134" y="155"/>
                  </a:cxn>
                  <a:cxn ang="0">
                    <a:pos x="128" y="165"/>
                  </a:cxn>
                  <a:cxn ang="0">
                    <a:pos x="119" y="168"/>
                  </a:cxn>
                  <a:cxn ang="0">
                    <a:pos x="111" y="172"/>
                  </a:cxn>
                  <a:cxn ang="0">
                    <a:pos x="88" y="176"/>
                  </a:cxn>
                </a:cxnLst>
                <a:rect l="0" t="0" r="r" b="b"/>
                <a:pathLst>
                  <a:path w="369" h="176">
                    <a:moveTo>
                      <a:pt x="88" y="176"/>
                    </a:moveTo>
                    <a:lnTo>
                      <a:pt x="88" y="176"/>
                    </a:lnTo>
                    <a:lnTo>
                      <a:pt x="74" y="175"/>
                    </a:lnTo>
                    <a:lnTo>
                      <a:pt x="61" y="172"/>
                    </a:lnTo>
                    <a:lnTo>
                      <a:pt x="47" y="167"/>
                    </a:lnTo>
                    <a:lnTo>
                      <a:pt x="34" y="160"/>
                    </a:lnTo>
                    <a:lnTo>
                      <a:pt x="23" y="152"/>
                    </a:lnTo>
                    <a:lnTo>
                      <a:pt x="17" y="147"/>
                    </a:lnTo>
                    <a:lnTo>
                      <a:pt x="13" y="142"/>
                    </a:lnTo>
                    <a:lnTo>
                      <a:pt x="9" y="137"/>
                    </a:lnTo>
                    <a:lnTo>
                      <a:pt x="6" y="131"/>
                    </a:lnTo>
                    <a:lnTo>
                      <a:pt x="4" y="126"/>
                    </a:lnTo>
                    <a:lnTo>
                      <a:pt x="3" y="120"/>
                    </a:lnTo>
                    <a:lnTo>
                      <a:pt x="3" y="120"/>
                    </a:lnTo>
                    <a:lnTo>
                      <a:pt x="0" y="104"/>
                    </a:lnTo>
                    <a:lnTo>
                      <a:pt x="0" y="90"/>
                    </a:lnTo>
                    <a:lnTo>
                      <a:pt x="0" y="76"/>
                    </a:lnTo>
                    <a:lnTo>
                      <a:pt x="2" y="65"/>
                    </a:lnTo>
                    <a:lnTo>
                      <a:pt x="5" y="54"/>
                    </a:lnTo>
                    <a:lnTo>
                      <a:pt x="9" y="45"/>
                    </a:lnTo>
                    <a:lnTo>
                      <a:pt x="15" y="37"/>
                    </a:lnTo>
                    <a:lnTo>
                      <a:pt x="22" y="31"/>
                    </a:lnTo>
                    <a:lnTo>
                      <a:pt x="22" y="31"/>
                    </a:lnTo>
                    <a:lnTo>
                      <a:pt x="32" y="25"/>
                    </a:lnTo>
                    <a:lnTo>
                      <a:pt x="41" y="19"/>
                    </a:lnTo>
                    <a:lnTo>
                      <a:pt x="50" y="15"/>
                    </a:lnTo>
                    <a:lnTo>
                      <a:pt x="61" y="12"/>
                    </a:lnTo>
                    <a:lnTo>
                      <a:pt x="71" y="10"/>
                    </a:lnTo>
                    <a:lnTo>
                      <a:pt x="81" y="8"/>
                    </a:lnTo>
                    <a:lnTo>
                      <a:pt x="103" y="6"/>
                    </a:lnTo>
                    <a:lnTo>
                      <a:pt x="103" y="6"/>
                    </a:lnTo>
                    <a:lnTo>
                      <a:pt x="125" y="4"/>
                    </a:lnTo>
                    <a:lnTo>
                      <a:pt x="125" y="4"/>
                    </a:lnTo>
                    <a:lnTo>
                      <a:pt x="159" y="1"/>
                    </a:lnTo>
                    <a:lnTo>
                      <a:pt x="194" y="0"/>
                    </a:lnTo>
                    <a:lnTo>
                      <a:pt x="194" y="0"/>
                    </a:lnTo>
                    <a:lnTo>
                      <a:pt x="215" y="0"/>
                    </a:lnTo>
                    <a:lnTo>
                      <a:pt x="233" y="1"/>
                    </a:lnTo>
                    <a:lnTo>
                      <a:pt x="251" y="3"/>
                    </a:lnTo>
                    <a:lnTo>
                      <a:pt x="267" y="6"/>
                    </a:lnTo>
                    <a:lnTo>
                      <a:pt x="267" y="6"/>
                    </a:lnTo>
                    <a:lnTo>
                      <a:pt x="288" y="9"/>
                    </a:lnTo>
                    <a:lnTo>
                      <a:pt x="288" y="9"/>
                    </a:lnTo>
                    <a:lnTo>
                      <a:pt x="308" y="12"/>
                    </a:lnTo>
                    <a:lnTo>
                      <a:pt x="317" y="14"/>
                    </a:lnTo>
                    <a:lnTo>
                      <a:pt x="325" y="17"/>
                    </a:lnTo>
                    <a:lnTo>
                      <a:pt x="333" y="20"/>
                    </a:lnTo>
                    <a:lnTo>
                      <a:pt x="341" y="27"/>
                    </a:lnTo>
                    <a:lnTo>
                      <a:pt x="349" y="33"/>
                    </a:lnTo>
                    <a:lnTo>
                      <a:pt x="356" y="42"/>
                    </a:lnTo>
                    <a:lnTo>
                      <a:pt x="356" y="42"/>
                    </a:lnTo>
                    <a:lnTo>
                      <a:pt x="361" y="51"/>
                    </a:lnTo>
                    <a:lnTo>
                      <a:pt x="365" y="63"/>
                    </a:lnTo>
                    <a:lnTo>
                      <a:pt x="368" y="75"/>
                    </a:lnTo>
                    <a:lnTo>
                      <a:pt x="369" y="88"/>
                    </a:lnTo>
                    <a:lnTo>
                      <a:pt x="368" y="101"/>
                    </a:lnTo>
                    <a:lnTo>
                      <a:pt x="364" y="113"/>
                    </a:lnTo>
                    <a:lnTo>
                      <a:pt x="362" y="119"/>
                    </a:lnTo>
                    <a:lnTo>
                      <a:pt x="360" y="124"/>
                    </a:lnTo>
                    <a:lnTo>
                      <a:pt x="357" y="129"/>
                    </a:lnTo>
                    <a:lnTo>
                      <a:pt x="353" y="132"/>
                    </a:lnTo>
                    <a:lnTo>
                      <a:pt x="353" y="132"/>
                    </a:lnTo>
                    <a:lnTo>
                      <a:pt x="344" y="140"/>
                    </a:lnTo>
                    <a:lnTo>
                      <a:pt x="334" y="146"/>
                    </a:lnTo>
                    <a:lnTo>
                      <a:pt x="325" y="152"/>
                    </a:lnTo>
                    <a:lnTo>
                      <a:pt x="315" y="155"/>
                    </a:lnTo>
                    <a:lnTo>
                      <a:pt x="306" y="158"/>
                    </a:lnTo>
                    <a:lnTo>
                      <a:pt x="295" y="160"/>
                    </a:lnTo>
                    <a:lnTo>
                      <a:pt x="274" y="163"/>
                    </a:lnTo>
                    <a:lnTo>
                      <a:pt x="274" y="163"/>
                    </a:lnTo>
                    <a:lnTo>
                      <a:pt x="273" y="163"/>
                    </a:lnTo>
                    <a:lnTo>
                      <a:pt x="273" y="163"/>
                    </a:lnTo>
                    <a:lnTo>
                      <a:pt x="266" y="164"/>
                    </a:lnTo>
                    <a:lnTo>
                      <a:pt x="261" y="164"/>
                    </a:lnTo>
                    <a:lnTo>
                      <a:pt x="261" y="164"/>
                    </a:lnTo>
                    <a:lnTo>
                      <a:pt x="256" y="164"/>
                    </a:lnTo>
                    <a:lnTo>
                      <a:pt x="252" y="162"/>
                    </a:lnTo>
                    <a:lnTo>
                      <a:pt x="248" y="160"/>
                    </a:lnTo>
                    <a:lnTo>
                      <a:pt x="245" y="158"/>
                    </a:lnTo>
                    <a:lnTo>
                      <a:pt x="243" y="155"/>
                    </a:lnTo>
                    <a:lnTo>
                      <a:pt x="240" y="152"/>
                    </a:lnTo>
                    <a:lnTo>
                      <a:pt x="239" y="144"/>
                    </a:lnTo>
                    <a:lnTo>
                      <a:pt x="239" y="144"/>
                    </a:lnTo>
                    <a:lnTo>
                      <a:pt x="239" y="139"/>
                    </a:lnTo>
                    <a:lnTo>
                      <a:pt x="240" y="135"/>
                    </a:lnTo>
                    <a:lnTo>
                      <a:pt x="243" y="131"/>
                    </a:lnTo>
                    <a:lnTo>
                      <a:pt x="245" y="128"/>
                    </a:lnTo>
                    <a:lnTo>
                      <a:pt x="248" y="124"/>
                    </a:lnTo>
                    <a:lnTo>
                      <a:pt x="252" y="122"/>
                    </a:lnTo>
                    <a:lnTo>
                      <a:pt x="256" y="120"/>
                    </a:lnTo>
                    <a:lnTo>
                      <a:pt x="262" y="119"/>
                    </a:lnTo>
                    <a:lnTo>
                      <a:pt x="265" y="119"/>
                    </a:lnTo>
                    <a:lnTo>
                      <a:pt x="265" y="119"/>
                    </a:lnTo>
                    <a:lnTo>
                      <a:pt x="276" y="117"/>
                    </a:lnTo>
                    <a:lnTo>
                      <a:pt x="285" y="115"/>
                    </a:lnTo>
                    <a:lnTo>
                      <a:pt x="295" y="113"/>
                    </a:lnTo>
                    <a:lnTo>
                      <a:pt x="303" y="109"/>
                    </a:lnTo>
                    <a:lnTo>
                      <a:pt x="308" y="107"/>
                    </a:lnTo>
                    <a:lnTo>
                      <a:pt x="311" y="104"/>
                    </a:lnTo>
                    <a:lnTo>
                      <a:pt x="314" y="100"/>
                    </a:lnTo>
                    <a:lnTo>
                      <a:pt x="316" y="96"/>
                    </a:lnTo>
                    <a:lnTo>
                      <a:pt x="318" y="92"/>
                    </a:lnTo>
                    <a:lnTo>
                      <a:pt x="319" y="85"/>
                    </a:lnTo>
                    <a:lnTo>
                      <a:pt x="320" y="79"/>
                    </a:lnTo>
                    <a:lnTo>
                      <a:pt x="320" y="72"/>
                    </a:lnTo>
                    <a:lnTo>
                      <a:pt x="320" y="72"/>
                    </a:lnTo>
                    <a:lnTo>
                      <a:pt x="319" y="69"/>
                    </a:lnTo>
                    <a:lnTo>
                      <a:pt x="318" y="66"/>
                    </a:lnTo>
                    <a:lnTo>
                      <a:pt x="316" y="63"/>
                    </a:lnTo>
                    <a:lnTo>
                      <a:pt x="313" y="61"/>
                    </a:lnTo>
                    <a:lnTo>
                      <a:pt x="306" y="57"/>
                    </a:lnTo>
                    <a:lnTo>
                      <a:pt x="297" y="53"/>
                    </a:lnTo>
                    <a:lnTo>
                      <a:pt x="287" y="52"/>
                    </a:lnTo>
                    <a:lnTo>
                      <a:pt x="276" y="50"/>
                    </a:lnTo>
                    <a:lnTo>
                      <a:pt x="254" y="50"/>
                    </a:lnTo>
                    <a:lnTo>
                      <a:pt x="247" y="50"/>
                    </a:lnTo>
                    <a:lnTo>
                      <a:pt x="247" y="50"/>
                    </a:lnTo>
                    <a:lnTo>
                      <a:pt x="202" y="49"/>
                    </a:lnTo>
                    <a:lnTo>
                      <a:pt x="202" y="49"/>
                    </a:lnTo>
                    <a:lnTo>
                      <a:pt x="158" y="48"/>
                    </a:lnTo>
                    <a:lnTo>
                      <a:pt x="158" y="48"/>
                    </a:lnTo>
                    <a:lnTo>
                      <a:pt x="124" y="49"/>
                    </a:lnTo>
                    <a:lnTo>
                      <a:pt x="124" y="49"/>
                    </a:lnTo>
                    <a:lnTo>
                      <a:pt x="117" y="49"/>
                    </a:lnTo>
                    <a:lnTo>
                      <a:pt x="117" y="49"/>
                    </a:lnTo>
                    <a:lnTo>
                      <a:pt x="96" y="50"/>
                    </a:lnTo>
                    <a:lnTo>
                      <a:pt x="83" y="51"/>
                    </a:lnTo>
                    <a:lnTo>
                      <a:pt x="73" y="53"/>
                    </a:lnTo>
                    <a:lnTo>
                      <a:pt x="63" y="57"/>
                    </a:lnTo>
                    <a:lnTo>
                      <a:pt x="59" y="59"/>
                    </a:lnTo>
                    <a:lnTo>
                      <a:pt x="55" y="61"/>
                    </a:lnTo>
                    <a:lnTo>
                      <a:pt x="51" y="64"/>
                    </a:lnTo>
                    <a:lnTo>
                      <a:pt x="49" y="67"/>
                    </a:lnTo>
                    <a:lnTo>
                      <a:pt x="47" y="71"/>
                    </a:lnTo>
                    <a:lnTo>
                      <a:pt x="47" y="75"/>
                    </a:lnTo>
                    <a:lnTo>
                      <a:pt x="47" y="80"/>
                    </a:lnTo>
                    <a:lnTo>
                      <a:pt x="47" y="80"/>
                    </a:lnTo>
                    <a:lnTo>
                      <a:pt x="47" y="94"/>
                    </a:lnTo>
                    <a:lnTo>
                      <a:pt x="48" y="101"/>
                    </a:lnTo>
                    <a:lnTo>
                      <a:pt x="49" y="108"/>
                    </a:lnTo>
                    <a:lnTo>
                      <a:pt x="52" y="115"/>
                    </a:lnTo>
                    <a:lnTo>
                      <a:pt x="58" y="121"/>
                    </a:lnTo>
                    <a:lnTo>
                      <a:pt x="64" y="125"/>
                    </a:lnTo>
                    <a:lnTo>
                      <a:pt x="68" y="126"/>
                    </a:lnTo>
                    <a:lnTo>
                      <a:pt x="73" y="127"/>
                    </a:lnTo>
                    <a:lnTo>
                      <a:pt x="73" y="127"/>
                    </a:lnTo>
                    <a:lnTo>
                      <a:pt x="81" y="128"/>
                    </a:lnTo>
                    <a:lnTo>
                      <a:pt x="81" y="128"/>
                    </a:lnTo>
                    <a:lnTo>
                      <a:pt x="82" y="128"/>
                    </a:lnTo>
                    <a:lnTo>
                      <a:pt x="91" y="133"/>
                    </a:lnTo>
                    <a:lnTo>
                      <a:pt x="91" y="133"/>
                    </a:lnTo>
                    <a:lnTo>
                      <a:pt x="94" y="129"/>
                    </a:lnTo>
                    <a:lnTo>
                      <a:pt x="98" y="126"/>
                    </a:lnTo>
                    <a:lnTo>
                      <a:pt x="98" y="126"/>
                    </a:lnTo>
                    <a:lnTo>
                      <a:pt x="102" y="125"/>
                    </a:lnTo>
                    <a:lnTo>
                      <a:pt x="106" y="124"/>
                    </a:lnTo>
                    <a:lnTo>
                      <a:pt x="114" y="124"/>
                    </a:lnTo>
                    <a:lnTo>
                      <a:pt x="114" y="124"/>
                    </a:lnTo>
                    <a:lnTo>
                      <a:pt x="120" y="124"/>
                    </a:lnTo>
                    <a:lnTo>
                      <a:pt x="124" y="125"/>
                    </a:lnTo>
                    <a:lnTo>
                      <a:pt x="127" y="127"/>
                    </a:lnTo>
                    <a:lnTo>
                      <a:pt x="130" y="130"/>
                    </a:lnTo>
                    <a:lnTo>
                      <a:pt x="133" y="133"/>
                    </a:lnTo>
                    <a:lnTo>
                      <a:pt x="134" y="136"/>
                    </a:lnTo>
                    <a:lnTo>
                      <a:pt x="136" y="143"/>
                    </a:lnTo>
                    <a:lnTo>
                      <a:pt x="136" y="143"/>
                    </a:lnTo>
                    <a:lnTo>
                      <a:pt x="136" y="151"/>
                    </a:lnTo>
                    <a:lnTo>
                      <a:pt x="134" y="155"/>
                    </a:lnTo>
                    <a:lnTo>
                      <a:pt x="133" y="159"/>
                    </a:lnTo>
                    <a:lnTo>
                      <a:pt x="131" y="162"/>
                    </a:lnTo>
                    <a:lnTo>
                      <a:pt x="128" y="165"/>
                    </a:lnTo>
                    <a:lnTo>
                      <a:pt x="124" y="167"/>
                    </a:lnTo>
                    <a:lnTo>
                      <a:pt x="120" y="168"/>
                    </a:lnTo>
                    <a:lnTo>
                      <a:pt x="119" y="168"/>
                    </a:lnTo>
                    <a:lnTo>
                      <a:pt x="118" y="169"/>
                    </a:lnTo>
                    <a:lnTo>
                      <a:pt x="118" y="169"/>
                    </a:lnTo>
                    <a:lnTo>
                      <a:pt x="111" y="172"/>
                    </a:lnTo>
                    <a:lnTo>
                      <a:pt x="104" y="174"/>
                    </a:lnTo>
                    <a:lnTo>
                      <a:pt x="96" y="176"/>
                    </a:lnTo>
                    <a:lnTo>
                      <a:pt x="88" y="176"/>
                    </a:lnTo>
                    <a:lnTo>
                      <a:pt x="88" y="176"/>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3" name="Freeform 639"/>
              <p:cNvSpPr/>
              <p:nvPr/>
            </p:nvSpPr>
            <p:spPr bwMode="auto">
              <a:xfrm>
                <a:off x="2605088" y="4614863"/>
                <a:ext cx="206375" cy="87313"/>
              </a:xfrm>
              <a:custGeom>
                <a:avLst/>
                <a:gdLst/>
                <a:ahLst/>
                <a:cxnLst>
                  <a:cxn ang="0">
                    <a:pos x="105" y="165"/>
                  </a:cxn>
                  <a:cxn ang="0">
                    <a:pos x="67" y="159"/>
                  </a:cxn>
                  <a:cxn ang="0">
                    <a:pos x="30" y="142"/>
                  </a:cxn>
                  <a:cxn ang="0">
                    <a:pos x="14" y="126"/>
                  </a:cxn>
                  <a:cxn ang="0">
                    <a:pos x="3" y="102"/>
                  </a:cxn>
                  <a:cxn ang="0">
                    <a:pos x="0" y="73"/>
                  </a:cxn>
                  <a:cxn ang="0">
                    <a:pos x="2" y="53"/>
                  </a:cxn>
                  <a:cxn ang="0">
                    <a:pos x="13" y="29"/>
                  </a:cxn>
                  <a:cxn ang="0">
                    <a:pos x="33" y="14"/>
                  </a:cxn>
                  <a:cxn ang="0">
                    <a:pos x="59" y="5"/>
                  </a:cxn>
                  <a:cxn ang="0">
                    <a:pos x="119" y="0"/>
                  </a:cxn>
                  <a:cxn ang="0">
                    <a:pos x="150" y="1"/>
                  </a:cxn>
                  <a:cxn ang="0">
                    <a:pos x="202" y="2"/>
                  </a:cxn>
                  <a:cxn ang="0">
                    <a:pos x="309" y="12"/>
                  </a:cxn>
                  <a:cxn ang="0">
                    <a:pos x="333" y="17"/>
                  </a:cxn>
                  <a:cxn ang="0">
                    <a:pos x="361" y="32"/>
                  </a:cxn>
                  <a:cxn ang="0">
                    <a:pos x="383" y="58"/>
                  </a:cxn>
                  <a:cxn ang="0">
                    <a:pos x="388" y="69"/>
                  </a:cxn>
                  <a:cxn ang="0">
                    <a:pos x="390" y="93"/>
                  </a:cxn>
                  <a:cxn ang="0">
                    <a:pos x="377" y="126"/>
                  </a:cxn>
                  <a:cxn ang="0">
                    <a:pos x="360" y="143"/>
                  </a:cxn>
                  <a:cxn ang="0">
                    <a:pos x="335" y="155"/>
                  </a:cxn>
                  <a:cxn ang="0">
                    <a:pos x="308" y="160"/>
                  </a:cxn>
                  <a:cxn ang="0">
                    <a:pos x="290" y="161"/>
                  </a:cxn>
                  <a:cxn ang="0">
                    <a:pos x="264" y="160"/>
                  </a:cxn>
                  <a:cxn ang="0">
                    <a:pos x="255" y="158"/>
                  </a:cxn>
                  <a:cxn ang="0">
                    <a:pos x="245" y="149"/>
                  </a:cxn>
                  <a:cxn ang="0">
                    <a:pos x="242" y="138"/>
                  </a:cxn>
                  <a:cxn ang="0">
                    <a:pos x="243" y="129"/>
                  </a:cxn>
                  <a:cxn ang="0">
                    <a:pos x="251" y="119"/>
                  </a:cxn>
                  <a:cxn ang="0">
                    <a:pos x="264" y="115"/>
                  </a:cxn>
                  <a:cxn ang="0">
                    <a:pos x="299" y="116"/>
                  </a:cxn>
                  <a:cxn ang="0">
                    <a:pos x="310" y="114"/>
                  </a:cxn>
                  <a:cxn ang="0">
                    <a:pos x="319" y="108"/>
                  </a:cxn>
                  <a:cxn ang="0">
                    <a:pos x="325" y="91"/>
                  </a:cxn>
                  <a:cxn ang="0">
                    <a:pos x="323" y="61"/>
                  </a:cxn>
                  <a:cxn ang="0">
                    <a:pos x="308" y="58"/>
                  </a:cxn>
                  <a:cxn ang="0">
                    <a:pos x="275" y="55"/>
                  </a:cxn>
                  <a:cxn ang="0">
                    <a:pos x="204" y="49"/>
                  </a:cxn>
                  <a:cxn ang="0">
                    <a:pos x="157" y="47"/>
                  </a:cxn>
                  <a:cxn ang="0">
                    <a:pos x="119" y="45"/>
                  </a:cxn>
                  <a:cxn ang="0">
                    <a:pos x="87" y="45"/>
                  </a:cxn>
                  <a:cxn ang="0">
                    <a:pos x="54" y="55"/>
                  </a:cxn>
                  <a:cxn ang="0">
                    <a:pos x="48" y="62"/>
                  </a:cxn>
                  <a:cxn ang="0">
                    <a:pos x="43" y="73"/>
                  </a:cxn>
                  <a:cxn ang="0">
                    <a:pos x="45" y="87"/>
                  </a:cxn>
                  <a:cxn ang="0">
                    <a:pos x="51" y="99"/>
                  </a:cxn>
                  <a:cxn ang="0">
                    <a:pos x="68" y="115"/>
                  </a:cxn>
                  <a:cxn ang="0">
                    <a:pos x="86" y="121"/>
                  </a:cxn>
                  <a:cxn ang="0">
                    <a:pos x="86" y="121"/>
                  </a:cxn>
                  <a:cxn ang="0">
                    <a:pos x="128" y="120"/>
                  </a:cxn>
                  <a:cxn ang="0">
                    <a:pos x="141" y="123"/>
                  </a:cxn>
                  <a:cxn ang="0">
                    <a:pos x="147" y="133"/>
                  </a:cxn>
                  <a:cxn ang="0">
                    <a:pos x="148" y="141"/>
                  </a:cxn>
                  <a:cxn ang="0">
                    <a:pos x="146" y="153"/>
                  </a:cxn>
                  <a:cxn ang="0">
                    <a:pos x="137" y="162"/>
                  </a:cxn>
                  <a:cxn ang="0">
                    <a:pos x="127" y="165"/>
                  </a:cxn>
                </a:cxnLst>
                <a:rect l="0" t="0" r="r" b="b"/>
                <a:pathLst>
                  <a:path w="390" h="165">
                    <a:moveTo>
                      <a:pt x="117" y="165"/>
                    </a:moveTo>
                    <a:lnTo>
                      <a:pt x="117" y="165"/>
                    </a:lnTo>
                    <a:lnTo>
                      <a:pt x="105" y="165"/>
                    </a:lnTo>
                    <a:lnTo>
                      <a:pt x="93" y="164"/>
                    </a:lnTo>
                    <a:lnTo>
                      <a:pt x="79" y="162"/>
                    </a:lnTo>
                    <a:lnTo>
                      <a:pt x="67" y="159"/>
                    </a:lnTo>
                    <a:lnTo>
                      <a:pt x="53" y="155"/>
                    </a:lnTo>
                    <a:lnTo>
                      <a:pt x="41" y="149"/>
                    </a:lnTo>
                    <a:lnTo>
                      <a:pt x="30" y="142"/>
                    </a:lnTo>
                    <a:lnTo>
                      <a:pt x="20" y="133"/>
                    </a:lnTo>
                    <a:lnTo>
                      <a:pt x="20" y="133"/>
                    </a:lnTo>
                    <a:lnTo>
                      <a:pt x="14" y="126"/>
                    </a:lnTo>
                    <a:lnTo>
                      <a:pt x="10" y="119"/>
                    </a:lnTo>
                    <a:lnTo>
                      <a:pt x="6" y="111"/>
                    </a:lnTo>
                    <a:lnTo>
                      <a:pt x="3" y="102"/>
                    </a:lnTo>
                    <a:lnTo>
                      <a:pt x="1" y="93"/>
                    </a:lnTo>
                    <a:lnTo>
                      <a:pt x="0" y="84"/>
                    </a:lnTo>
                    <a:lnTo>
                      <a:pt x="0" y="73"/>
                    </a:lnTo>
                    <a:lnTo>
                      <a:pt x="0" y="62"/>
                    </a:lnTo>
                    <a:lnTo>
                      <a:pt x="0" y="62"/>
                    </a:lnTo>
                    <a:lnTo>
                      <a:pt x="2" y="53"/>
                    </a:lnTo>
                    <a:lnTo>
                      <a:pt x="4" y="44"/>
                    </a:lnTo>
                    <a:lnTo>
                      <a:pt x="8" y="36"/>
                    </a:lnTo>
                    <a:lnTo>
                      <a:pt x="13" y="29"/>
                    </a:lnTo>
                    <a:lnTo>
                      <a:pt x="19" y="24"/>
                    </a:lnTo>
                    <a:lnTo>
                      <a:pt x="25" y="19"/>
                    </a:lnTo>
                    <a:lnTo>
                      <a:pt x="33" y="14"/>
                    </a:lnTo>
                    <a:lnTo>
                      <a:pt x="41" y="10"/>
                    </a:lnTo>
                    <a:lnTo>
                      <a:pt x="50" y="7"/>
                    </a:lnTo>
                    <a:lnTo>
                      <a:pt x="59" y="5"/>
                    </a:lnTo>
                    <a:lnTo>
                      <a:pt x="79" y="2"/>
                    </a:lnTo>
                    <a:lnTo>
                      <a:pt x="99" y="0"/>
                    </a:lnTo>
                    <a:lnTo>
                      <a:pt x="119" y="0"/>
                    </a:lnTo>
                    <a:lnTo>
                      <a:pt x="119" y="0"/>
                    </a:lnTo>
                    <a:lnTo>
                      <a:pt x="150" y="1"/>
                    </a:lnTo>
                    <a:lnTo>
                      <a:pt x="150" y="1"/>
                    </a:lnTo>
                    <a:lnTo>
                      <a:pt x="172" y="1"/>
                    </a:lnTo>
                    <a:lnTo>
                      <a:pt x="172" y="1"/>
                    </a:lnTo>
                    <a:lnTo>
                      <a:pt x="202" y="2"/>
                    </a:lnTo>
                    <a:lnTo>
                      <a:pt x="235" y="3"/>
                    </a:lnTo>
                    <a:lnTo>
                      <a:pt x="270" y="7"/>
                    </a:lnTo>
                    <a:lnTo>
                      <a:pt x="309" y="12"/>
                    </a:lnTo>
                    <a:lnTo>
                      <a:pt x="309" y="12"/>
                    </a:lnTo>
                    <a:lnTo>
                      <a:pt x="322" y="14"/>
                    </a:lnTo>
                    <a:lnTo>
                      <a:pt x="333" y="17"/>
                    </a:lnTo>
                    <a:lnTo>
                      <a:pt x="344" y="21"/>
                    </a:lnTo>
                    <a:lnTo>
                      <a:pt x="353" y="26"/>
                    </a:lnTo>
                    <a:lnTo>
                      <a:pt x="361" y="32"/>
                    </a:lnTo>
                    <a:lnTo>
                      <a:pt x="369" y="40"/>
                    </a:lnTo>
                    <a:lnTo>
                      <a:pt x="377" y="49"/>
                    </a:lnTo>
                    <a:lnTo>
                      <a:pt x="383" y="58"/>
                    </a:lnTo>
                    <a:lnTo>
                      <a:pt x="383" y="58"/>
                    </a:lnTo>
                    <a:lnTo>
                      <a:pt x="386" y="63"/>
                    </a:lnTo>
                    <a:lnTo>
                      <a:pt x="388" y="69"/>
                    </a:lnTo>
                    <a:lnTo>
                      <a:pt x="389" y="76"/>
                    </a:lnTo>
                    <a:lnTo>
                      <a:pt x="390" y="81"/>
                    </a:lnTo>
                    <a:lnTo>
                      <a:pt x="390" y="93"/>
                    </a:lnTo>
                    <a:lnTo>
                      <a:pt x="387" y="104"/>
                    </a:lnTo>
                    <a:lnTo>
                      <a:pt x="383" y="116"/>
                    </a:lnTo>
                    <a:lnTo>
                      <a:pt x="377" y="126"/>
                    </a:lnTo>
                    <a:lnTo>
                      <a:pt x="369" y="134"/>
                    </a:lnTo>
                    <a:lnTo>
                      <a:pt x="360" y="143"/>
                    </a:lnTo>
                    <a:lnTo>
                      <a:pt x="360" y="143"/>
                    </a:lnTo>
                    <a:lnTo>
                      <a:pt x="353" y="148"/>
                    </a:lnTo>
                    <a:lnTo>
                      <a:pt x="345" y="152"/>
                    </a:lnTo>
                    <a:lnTo>
                      <a:pt x="335" y="155"/>
                    </a:lnTo>
                    <a:lnTo>
                      <a:pt x="327" y="158"/>
                    </a:lnTo>
                    <a:lnTo>
                      <a:pt x="318" y="159"/>
                    </a:lnTo>
                    <a:lnTo>
                      <a:pt x="308" y="160"/>
                    </a:lnTo>
                    <a:lnTo>
                      <a:pt x="290" y="161"/>
                    </a:lnTo>
                    <a:lnTo>
                      <a:pt x="290" y="161"/>
                    </a:lnTo>
                    <a:lnTo>
                      <a:pt x="290" y="161"/>
                    </a:lnTo>
                    <a:lnTo>
                      <a:pt x="290" y="161"/>
                    </a:lnTo>
                    <a:lnTo>
                      <a:pt x="273" y="160"/>
                    </a:lnTo>
                    <a:lnTo>
                      <a:pt x="264" y="160"/>
                    </a:lnTo>
                    <a:lnTo>
                      <a:pt x="264" y="160"/>
                    </a:lnTo>
                    <a:lnTo>
                      <a:pt x="259" y="160"/>
                    </a:lnTo>
                    <a:lnTo>
                      <a:pt x="255" y="158"/>
                    </a:lnTo>
                    <a:lnTo>
                      <a:pt x="251" y="156"/>
                    </a:lnTo>
                    <a:lnTo>
                      <a:pt x="247" y="153"/>
                    </a:lnTo>
                    <a:lnTo>
                      <a:pt x="245" y="149"/>
                    </a:lnTo>
                    <a:lnTo>
                      <a:pt x="243" y="146"/>
                    </a:lnTo>
                    <a:lnTo>
                      <a:pt x="242" y="142"/>
                    </a:lnTo>
                    <a:lnTo>
                      <a:pt x="242" y="138"/>
                    </a:lnTo>
                    <a:lnTo>
                      <a:pt x="242" y="138"/>
                    </a:lnTo>
                    <a:lnTo>
                      <a:pt x="242" y="133"/>
                    </a:lnTo>
                    <a:lnTo>
                      <a:pt x="243" y="129"/>
                    </a:lnTo>
                    <a:lnTo>
                      <a:pt x="245" y="125"/>
                    </a:lnTo>
                    <a:lnTo>
                      <a:pt x="247" y="122"/>
                    </a:lnTo>
                    <a:lnTo>
                      <a:pt x="251" y="119"/>
                    </a:lnTo>
                    <a:lnTo>
                      <a:pt x="255" y="117"/>
                    </a:lnTo>
                    <a:lnTo>
                      <a:pt x="259" y="116"/>
                    </a:lnTo>
                    <a:lnTo>
                      <a:pt x="264" y="115"/>
                    </a:lnTo>
                    <a:lnTo>
                      <a:pt x="293" y="115"/>
                    </a:lnTo>
                    <a:lnTo>
                      <a:pt x="293" y="115"/>
                    </a:lnTo>
                    <a:lnTo>
                      <a:pt x="299" y="116"/>
                    </a:lnTo>
                    <a:lnTo>
                      <a:pt x="299" y="116"/>
                    </a:lnTo>
                    <a:lnTo>
                      <a:pt x="305" y="116"/>
                    </a:lnTo>
                    <a:lnTo>
                      <a:pt x="310" y="114"/>
                    </a:lnTo>
                    <a:lnTo>
                      <a:pt x="315" y="111"/>
                    </a:lnTo>
                    <a:lnTo>
                      <a:pt x="319" y="108"/>
                    </a:lnTo>
                    <a:lnTo>
                      <a:pt x="319" y="108"/>
                    </a:lnTo>
                    <a:lnTo>
                      <a:pt x="321" y="104"/>
                    </a:lnTo>
                    <a:lnTo>
                      <a:pt x="323" y="100"/>
                    </a:lnTo>
                    <a:lnTo>
                      <a:pt x="325" y="91"/>
                    </a:lnTo>
                    <a:lnTo>
                      <a:pt x="326" y="79"/>
                    </a:lnTo>
                    <a:lnTo>
                      <a:pt x="324" y="64"/>
                    </a:lnTo>
                    <a:lnTo>
                      <a:pt x="323" y="61"/>
                    </a:lnTo>
                    <a:lnTo>
                      <a:pt x="320" y="60"/>
                    </a:lnTo>
                    <a:lnTo>
                      <a:pt x="320" y="60"/>
                    </a:lnTo>
                    <a:lnTo>
                      <a:pt x="308" y="58"/>
                    </a:lnTo>
                    <a:lnTo>
                      <a:pt x="297" y="56"/>
                    </a:lnTo>
                    <a:lnTo>
                      <a:pt x="275" y="55"/>
                    </a:lnTo>
                    <a:lnTo>
                      <a:pt x="275" y="55"/>
                    </a:lnTo>
                    <a:lnTo>
                      <a:pt x="253" y="53"/>
                    </a:lnTo>
                    <a:lnTo>
                      <a:pt x="253" y="53"/>
                    </a:lnTo>
                    <a:lnTo>
                      <a:pt x="204" y="49"/>
                    </a:lnTo>
                    <a:lnTo>
                      <a:pt x="180" y="48"/>
                    </a:lnTo>
                    <a:lnTo>
                      <a:pt x="157" y="47"/>
                    </a:lnTo>
                    <a:lnTo>
                      <a:pt x="157" y="47"/>
                    </a:lnTo>
                    <a:lnTo>
                      <a:pt x="135" y="46"/>
                    </a:lnTo>
                    <a:lnTo>
                      <a:pt x="135" y="46"/>
                    </a:lnTo>
                    <a:lnTo>
                      <a:pt x="119" y="45"/>
                    </a:lnTo>
                    <a:lnTo>
                      <a:pt x="103" y="45"/>
                    </a:lnTo>
                    <a:lnTo>
                      <a:pt x="103" y="45"/>
                    </a:lnTo>
                    <a:lnTo>
                      <a:pt x="87" y="45"/>
                    </a:lnTo>
                    <a:lnTo>
                      <a:pt x="74" y="47"/>
                    </a:lnTo>
                    <a:lnTo>
                      <a:pt x="63" y="51"/>
                    </a:lnTo>
                    <a:lnTo>
                      <a:pt x="54" y="55"/>
                    </a:lnTo>
                    <a:lnTo>
                      <a:pt x="54" y="55"/>
                    </a:lnTo>
                    <a:lnTo>
                      <a:pt x="50" y="58"/>
                    </a:lnTo>
                    <a:lnTo>
                      <a:pt x="48" y="62"/>
                    </a:lnTo>
                    <a:lnTo>
                      <a:pt x="46" y="65"/>
                    </a:lnTo>
                    <a:lnTo>
                      <a:pt x="44" y="69"/>
                    </a:lnTo>
                    <a:lnTo>
                      <a:pt x="43" y="73"/>
                    </a:lnTo>
                    <a:lnTo>
                      <a:pt x="43" y="78"/>
                    </a:lnTo>
                    <a:lnTo>
                      <a:pt x="43" y="83"/>
                    </a:lnTo>
                    <a:lnTo>
                      <a:pt x="45" y="87"/>
                    </a:lnTo>
                    <a:lnTo>
                      <a:pt x="45" y="87"/>
                    </a:lnTo>
                    <a:lnTo>
                      <a:pt x="47" y="93"/>
                    </a:lnTo>
                    <a:lnTo>
                      <a:pt x="51" y="99"/>
                    </a:lnTo>
                    <a:lnTo>
                      <a:pt x="56" y="106"/>
                    </a:lnTo>
                    <a:lnTo>
                      <a:pt x="62" y="111"/>
                    </a:lnTo>
                    <a:lnTo>
                      <a:pt x="68" y="115"/>
                    </a:lnTo>
                    <a:lnTo>
                      <a:pt x="74" y="118"/>
                    </a:lnTo>
                    <a:lnTo>
                      <a:pt x="80" y="120"/>
                    </a:lnTo>
                    <a:lnTo>
                      <a:pt x="86" y="121"/>
                    </a:lnTo>
                    <a:lnTo>
                      <a:pt x="86" y="121"/>
                    </a:lnTo>
                    <a:lnTo>
                      <a:pt x="86" y="121"/>
                    </a:lnTo>
                    <a:lnTo>
                      <a:pt x="86" y="121"/>
                    </a:lnTo>
                    <a:lnTo>
                      <a:pt x="119" y="120"/>
                    </a:lnTo>
                    <a:lnTo>
                      <a:pt x="128" y="120"/>
                    </a:lnTo>
                    <a:lnTo>
                      <a:pt x="128" y="120"/>
                    </a:lnTo>
                    <a:lnTo>
                      <a:pt x="133" y="120"/>
                    </a:lnTo>
                    <a:lnTo>
                      <a:pt x="137" y="121"/>
                    </a:lnTo>
                    <a:lnTo>
                      <a:pt x="141" y="123"/>
                    </a:lnTo>
                    <a:lnTo>
                      <a:pt x="143" y="126"/>
                    </a:lnTo>
                    <a:lnTo>
                      <a:pt x="145" y="129"/>
                    </a:lnTo>
                    <a:lnTo>
                      <a:pt x="147" y="133"/>
                    </a:lnTo>
                    <a:lnTo>
                      <a:pt x="148" y="136"/>
                    </a:lnTo>
                    <a:lnTo>
                      <a:pt x="148" y="141"/>
                    </a:lnTo>
                    <a:lnTo>
                      <a:pt x="148" y="141"/>
                    </a:lnTo>
                    <a:lnTo>
                      <a:pt x="148" y="145"/>
                    </a:lnTo>
                    <a:lnTo>
                      <a:pt x="147" y="150"/>
                    </a:lnTo>
                    <a:lnTo>
                      <a:pt x="146" y="153"/>
                    </a:lnTo>
                    <a:lnTo>
                      <a:pt x="143" y="157"/>
                    </a:lnTo>
                    <a:lnTo>
                      <a:pt x="140" y="160"/>
                    </a:lnTo>
                    <a:lnTo>
                      <a:pt x="137" y="162"/>
                    </a:lnTo>
                    <a:lnTo>
                      <a:pt x="132" y="164"/>
                    </a:lnTo>
                    <a:lnTo>
                      <a:pt x="127" y="165"/>
                    </a:lnTo>
                    <a:lnTo>
                      <a:pt x="127" y="165"/>
                    </a:lnTo>
                    <a:lnTo>
                      <a:pt x="117" y="165"/>
                    </a:lnTo>
                    <a:lnTo>
                      <a:pt x="117" y="16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4" name="Freeform 640"/>
              <p:cNvSpPr/>
              <p:nvPr/>
            </p:nvSpPr>
            <p:spPr bwMode="auto">
              <a:xfrm>
                <a:off x="2381251" y="4476750"/>
                <a:ext cx="171450" cy="95250"/>
              </a:xfrm>
              <a:custGeom>
                <a:avLst/>
                <a:gdLst/>
                <a:ahLst/>
                <a:cxnLst>
                  <a:cxn ang="0">
                    <a:pos x="219" y="181"/>
                  </a:cxn>
                  <a:cxn ang="0">
                    <a:pos x="164" y="177"/>
                  </a:cxn>
                  <a:cxn ang="0">
                    <a:pos x="136" y="175"/>
                  </a:cxn>
                  <a:cxn ang="0">
                    <a:pos x="131" y="175"/>
                  </a:cxn>
                  <a:cxn ang="0">
                    <a:pos x="93" y="173"/>
                  </a:cxn>
                  <a:cxn ang="0">
                    <a:pos x="60" y="169"/>
                  </a:cxn>
                  <a:cxn ang="0">
                    <a:pos x="39" y="163"/>
                  </a:cxn>
                  <a:cxn ang="0">
                    <a:pos x="22" y="154"/>
                  </a:cxn>
                  <a:cxn ang="0">
                    <a:pos x="8" y="141"/>
                  </a:cxn>
                  <a:cxn ang="0">
                    <a:pos x="1" y="125"/>
                  </a:cxn>
                  <a:cxn ang="0">
                    <a:pos x="0" y="115"/>
                  </a:cxn>
                  <a:cxn ang="0">
                    <a:pos x="2" y="100"/>
                  </a:cxn>
                  <a:cxn ang="0">
                    <a:pos x="7" y="86"/>
                  </a:cxn>
                  <a:cxn ang="0">
                    <a:pos x="16" y="71"/>
                  </a:cxn>
                  <a:cxn ang="0">
                    <a:pos x="38" y="44"/>
                  </a:cxn>
                  <a:cxn ang="0">
                    <a:pos x="67" y="25"/>
                  </a:cxn>
                  <a:cxn ang="0">
                    <a:pos x="83" y="16"/>
                  </a:cxn>
                  <a:cxn ang="0">
                    <a:pos x="84" y="15"/>
                  </a:cxn>
                  <a:cxn ang="0">
                    <a:pos x="91" y="9"/>
                  </a:cxn>
                  <a:cxn ang="0">
                    <a:pos x="101" y="7"/>
                  </a:cxn>
                  <a:cxn ang="0">
                    <a:pos x="115" y="6"/>
                  </a:cxn>
                  <a:cxn ang="0">
                    <a:pos x="128" y="4"/>
                  </a:cxn>
                  <a:cxn ang="0">
                    <a:pos x="157" y="0"/>
                  </a:cxn>
                  <a:cxn ang="0">
                    <a:pos x="170" y="1"/>
                  </a:cxn>
                  <a:cxn ang="0">
                    <a:pos x="207" y="8"/>
                  </a:cxn>
                  <a:cxn ang="0">
                    <a:pos x="212" y="9"/>
                  </a:cxn>
                  <a:cxn ang="0">
                    <a:pos x="223" y="12"/>
                  </a:cxn>
                  <a:cxn ang="0">
                    <a:pos x="225" y="11"/>
                  </a:cxn>
                  <a:cxn ang="0">
                    <a:pos x="230" y="10"/>
                  </a:cxn>
                  <a:cxn ang="0">
                    <a:pos x="242" y="14"/>
                  </a:cxn>
                  <a:cxn ang="0">
                    <a:pos x="255" y="25"/>
                  </a:cxn>
                  <a:cxn ang="0">
                    <a:pos x="264" y="31"/>
                  </a:cxn>
                  <a:cxn ang="0">
                    <a:pos x="278" y="44"/>
                  </a:cxn>
                  <a:cxn ang="0">
                    <a:pos x="304" y="74"/>
                  </a:cxn>
                  <a:cxn ang="0">
                    <a:pos x="314" y="90"/>
                  </a:cxn>
                  <a:cxn ang="0">
                    <a:pos x="320" y="105"/>
                  </a:cxn>
                  <a:cxn ang="0">
                    <a:pos x="323" y="122"/>
                  </a:cxn>
                  <a:cxn ang="0">
                    <a:pos x="320" y="137"/>
                  </a:cxn>
                  <a:cxn ang="0">
                    <a:pos x="312" y="152"/>
                  </a:cxn>
                  <a:cxn ang="0">
                    <a:pos x="306" y="159"/>
                  </a:cxn>
                  <a:cxn ang="0">
                    <a:pos x="289" y="169"/>
                  </a:cxn>
                  <a:cxn ang="0">
                    <a:pos x="266" y="176"/>
                  </a:cxn>
                  <a:cxn ang="0">
                    <a:pos x="237" y="180"/>
                  </a:cxn>
                  <a:cxn ang="0">
                    <a:pos x="219" y="181"/>
                  </a:cxn>
                  <a:cxn ang="0">
                    <a:pos x="219" y="181"/>
                  </a:cxn>
                </a:cxnLst>
                <a:rect l="0" t="0" r="r" b="b"/>
                <a:pathLst>
                  <a:path w="323" h="181">
                    <a:moveTo>
                      <a:pt x="219" y="181"/>
                    </a:moveTo>
                    <a:lnTo>
                      <a:pt x="219" y="181"/>
                    </a:lnTo>
                    <a:lnTo>
                      <a:pt x="191" y="180"/>
                    </a:lnTo>
                    <a:lnTo>
                      <a:pt x="164" y="177"/>
                    </a:lnTo>
                    <a:lnTo>
                      <a:pt x="164" y="177"/>
                    </a:lnTo>
                    <a:lnTo>
                      <a:pt x="136" y="175"/>
                    </a:lnTo>
                    <a:lnTo>
                      <a:pt x="131" y="175"/>
                    </a:lnTo>
                    <a:lnTo>
                      <a:pt x="131" y="175"/>
                    </a:lnTo>
                    <a:lnTo>
                      <a:pt x="114" y="175"/>
                    </a:lnTo>
                    <a:lnTo>
                      <a:pt x="93" y="173"/>
                    </a:lnTo>
                    <a:lnTo>
                      <a:pt x="71" y="171"/>
                    </a:lnTo>
                    <a:lnTo>
                      <a:pt x="60" y="169"/>
                    </a:lnTo>
                    <a:lnTo>
                      <a:pt x="50" y="166"/>
                    </a:lnTo>
                    <a:lnTo>
                      <a:pt x="39" y="163"/>
                    </a:lnTo>
                    <a:lnTo>
                      <a:pt x="30" y="159"/>
                    </a:lnTo>
                    <a:lnTo>
                      <a:pt x="22" y="154"/>
                    </a:lnTo>
                    <a:lnTo>
                      <a:pt x="15" y="149"/>
                    </a:lnTo>
                    <a:lnTo>
                      <a:pt x="8" y="141"/>
                    </a:lnTo>
                    <a:lnTo>
                      <a:pt x="3" y="134"/>
                    </a:lnTo>
                    <a:lnTo>
                      <a:pt x="1" y="125"/>
                    </a:lnTo>
                    <a:lnTo>
                      <a:pt x="0" y="115"/>
                    </a:lnTo>
                    <a:lnTo>
                      <a:pt x="0" y="115"/>
                    </a:lnTo>
                    <a:lnTo>
                      <a:pt x="0" y="108"/>
                    </a:lnTo>
                    <a:lnTo>
                      <a:pt x="2" y="100"/>
                    </a:lnTo>
                    <a:lnTo>
                      <a:pt x="4" y="93"/>
                    </a:lnTo>
                    <a:lnTo>
                      <a:pt x="7" y="86"/>
                    </a:lnTo>
                    <a:lnTo>
                      <a:pt x="10" y="78"/>
                    </a:lnTo>
                    <a:lnTo>
                      <a:pt x="16" y="71"/>
                    </a:lnTo>
                    <a:lnTo>
                      <a:pt x="26" y="58"/>
                    </a:lnTo>
                    <a:lnTo>
                      <a:pt x="38" y="44"/>
                    </a:lnTo>
                    <a:lnTo>
                      <a:pt x="53" y="34"/>
                    </a:lnTo>
                    <a:lnTo>
                      <a:pt x="67" y="25"/>
                    </a:lnTo>
                    <a:lnTo>
                      <a:pt x="82" y="17"/>
                    </a:lnTo>
                    <a:lnTo>
                      <a:pt x="83" y="16"/>
                    </a:lnTo>
                    <a:lnTo>
                      <a:pt x="84" y="15"/>
                    </a:lnTo>
                    <a:lnTo>
                      <a:pt x="84" y="15"/>
                    </a:lnTo>
                    <a:lnTo>
                      <a:pt x="87" y="12"/>
                    </a:lnTo>
                    <a:lnTo>
                      <a:pt x="91" y="9"/>
                    </a:lnTo>
                    <a:lnTo>
                      <a:pt x="96" y="8"/>
                    </a:lnTo>
                    <a:lnTo>
                      <a:pt x="101" y="7"/>
                    </a:lnTo>
                    <a:lnTo>
                      <a:pt x="101" y="7"/>
                    </a:lnTo>
                    <a:lnTo>
                      <a:pt x="115" y="6"/>
                    </a:lnTo>
                    <a:lnTo>
                      <a:pt x="128" y="4"/>
                    </a:lnTo>
                    <a:lnTo>
                      <a:pt x="128" y="4"/>
                    </a:lnTo>
                    <a:lnTo>
                      <a:pt x="143" y="1"/>
                    </a:lnTo>
                    <a:lnTo>
                      <a:pt x="157" y="0"/>
                    </a:lnTo>
                    <a:lnTo>
                      <a:pt x="157" y="0"/>
                    </a:lnTo>
                    <a:lnTo>
                      <a:pt x="170" y="1"/>
                    </a:lnTo>
                    <a:lnTo>
                      <a:pt x="182" y="3"/>
                    </a:lnTo>
                    <a:lnTo>
                      <a:pt x="207" y="8"/>
                    </a:lnTo>
                    <a:lnTo>
                      <a:pt x="212" y="9"/>
                    </a:lnTo>
                    <a:lnTo>
                      <a:pt x="212" y="9"/>
                    </a:lnTo>
                    <a:lnTo>
                      <a:pt x="221" y="11"/>
                    </a:lnTo>
                    <a:lnTo>
                      <a:pt x="223" y="12"/>
                    </a:lnTo>
                    <a:lnTo>
                      <a:pt x="225" y="11"/>
                    </a:lnTo>
                    <a:lnTo>
                      <a:pt x="225" y="11"/>
                    </a:lnTo>
                    <a:lnTo>
                      <a:pt x="230" y="10"/>
                    </a:lnTo>
                    <a:lnTo>
                      <a:pt x="230" y="10"/>
                    </a:lnTo>
                    <a:lnTo>
                      <a:pt x="237" y="11"/>
                    </a:lnTo>
                    <a:lnTo>
                      <a:pt x="242" y="14"/>
                    </a:lnTo>
                    <a:lnTo>
                      <a:pt x="242" y="14"/>
                    </a:lnTo>
                    <a:lnTo>
                      <a:pt x="255" y="25"/>
                    </a:lnTo>
                    <a:lnTo>
                      <a:pt x="255" y="25"/>
                    </a:lnTo>
                    <a:lnTo>
                      <a:pt x="264" y="31"/>
                    </a:lnTo>
                    <a:lnTo>
                      <a:pt x="264" y="31"/>
                    </a:lnTo>
                    <a:lnTo>
                      <a:pt x="278" y="44"/>
                    </a:lnTo>
                    <a:lnTo>
                      <a:pt x="291" y="59"/>
                    </a:lnTo>
                    <a:lnTo>
                      <a:pt x="304" y="74"/>
                    </a:lnTo>
                    <a:lnTo>
                      <a:pt x="309" y="81"/>
                    </a:lnTo>
                    <a:lnTo>
                      <a:pt x="314" y="90"/>
                    </a:lnTo>
                    <a:lnTo>
                      <a:pt x="317" y="97"/>
                    </a:lnTo>
                    <a:lnTo>
                      <a:pt x="320" y="105"/>
                    </a:lnTo>
                    <a:lnTo>
                      <a:pt x="322" y="113"/>
                    </a:lnTo>
                    <a:lnTo>
                      <a:pt x="323" y="122"/>
                    </a:lnTo>
                    <a:lnTo>
                      <a:pt x="322" y="129"/>
                    </a:lnTo>
                    <a:lnTo>
                      <a:pt x="320" y="137"/>
                    </a:lnTo>
                    <a:lnTo>
                      <a:pt x="317" y="144"/>
                    </a:lnTo>
                    <a:lnTo>
                      <a:pt x="312" y="152"/>
                    </a:lnTo>
                    <a:lnTo>
                      <a:pt x="312" y="152"/>
                    </a:lnTo>
                    <a:lnTo>
                      <a:pt x="306" y="159"/>
                    </a:lnTo>
                    <a:lnTo>
                      <a:pt x="299" y="164"/>
                    </a:lnTo>
                    <a:lnTo>
                      <a:pt x="289" y="169"/>
                    </a:lnTo>
                    <a:lnTo>
                      <a:pt x="278" y="173"/>
                    </a:lnTo>
                    <a:lnTo>
                      <a:pt x="266" y="176"/>
                    </a:lnTo>
                    <a:lnTo>
                      <a:pt x="252" y="178"/>
                    </a:lnTo>
                    <a:lnTo>
                      <a:pt x="237" y="180"/>
                    </a:lnTo>
                    <a:lnTo>
                      <a:pt x="219" y="181"/>
                    </a:lnTo>
                    <a:lnTo>
                      <a:pt x="219" y="181"/>
                    </a:lnTo>
                    <a:lnTo>
                      <a:pt x="219" y="181"/>
                    </a:lnTo>
                    <a:lnTo>
                      <a:pt x="219" y="18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5" name="Freeform 641"/>
              <p:cNvSpPr/>
              <p:nvPr/>
            </p:nvSpPr>
            <p:spPr bwMode="auto">
              <a:xfrm>
                <a:off x="2413001" y="4362450"/>
                <a:ext cx="130175" cy="123825"/>
              </a:xfrm>
              <a:custGeom>
                <a:avLst/>
                <a:gdLst/>
                <a:ahLst/>
                <a:cxnLst>
                  <a:cxn ang="0">
                    <a:pos x="127" y="234"/>
                  </a:cxn>
                  <a:cxn ang="0">
                    <a:pos x="100" y="231"/>
                  </a:cxn>
                  <a:cxn ang="0">
                    <a:pos x="98" y="231"/>
                  </a:cxn>
                  <a:cxn ang="0">
                    <a:pos x="95" y="231"/>
                  </a:cxn>
                  <a:cxn ang="0">
                    <a:pos x="85" y="230"/>
                  </a:cxn>
                  <a:cxn ang="0">
                    <a:pos x="64" y="224"/>
                  </a:cxn>
                  <a:cxn ang="0">
                    <a:pos x="44" y="214"/>
                  </a:cxn>
                  <a:cxn ang="0">
                    <a:pos x="29" y="200"/>
                  </a:cxn>
                  <a:cxn ang="0">
                    <a:pos x="22" y="193"/>
                  </a:cxn>
                  <a:cxn ang="0">
                    <a:pos x="8" y="172"/>
                  </a:cxn>
                  <a:cxn ang="0">
                    <a:pos x="2" y="152"/>
                  </a:cxn>
                  <a:cxn ang="0">
                    <a:pos x="0" y="130"/>
                  </a:cxn>
                  <a:cxn ang="0">
                    <a:pos x="2" y="106"/>
                  </a:cxn>
                  <a:cxn ang="0">
                    <a:pos x="4" y="92"/>
                  </a:cxn>
                  <a:cxn ang="0">
                    <a:pos x="13" y="67"/>
                  </a:cxn>
                  <a:cxn ang="0">
                    <a:pos x="26" y="47"/>
                  </a:cxn>
                  <a:cxn ang="0">
                    <a:pos x="43" y="31"/>
                  </a:cxn>
                  <a:cxn ang="0">
                    <a:pos x="62" y="19"/>
                  </a:cxn>
                  <a:cxn ang="0">
                    <a:pos x="84" y="9"/>
                  </a:cxn>
                  <a:cxn ang="0">
                    <a:pos x="105" y="3"/>
                  </a:cxn>
                  <a:cxn ang="0">
                    <a:pos x="129" y="1"/>
                  </a:cxn>
                  <a:cxn ang="0">
                    <a:pos x="141" y="0"/>
                  </a:cxn>
                  <a:cxn ang="0">
                    <a:pos x="152" y="1"/>
                  </a:cxn>
                  <a:cxn ang="0">
                    <a:pos x="177" y="9"/>
                  </a:cxn>
                  <a:cxn ang="0">
                    <a:pos x="201" y="22"/>
                  </a:cxn>
                  <a:cxn ang="0">
                    <a:pos x="220" y="37"/>
                  </a:cxn>
                  <a:cxn ang="0">
                    <a:pos x="227" y="44"/>
                  </a:cxn>
                  <a:cxn ang="0">
                    <a:pos x="238" y="64"/>
                  </a:cxn>
                  <a:cxn ang="0">
                    <a:pos x="245" y="88"/>
                  </a:cxn>
                  <a:cxn ang="0">
                    <a:pos x="248" y="112"/>
                  </a:cxn>
                  <a:cxn ang="0">
                    <a:pos x="244" y="135"/>
                  </a:cxn>
                  <a:cxn ang="0">
                    <a:pos x="240" y="147"/>
                  </a:cxn>
                  <a:cxn ang="0">
                    <a:pos x="230" y="167"/>
                  </a:cxn>
                  <a:cxn ang="0">
                    <a:pos x="219" y="186"/>
                  </a:cxn>
                  <a:cxn ang="0">
                    <a:pos x="206" y="201"/>
                  </a:cxn>
                  <a:cxn ang="0">
                    <a:pos x="190" y="214"/>
                  </a:cxn>
                  <a:cxn ang="0">
                    <a:pos x="173" y="224"/>
                  </a:cxn>
                  <a:cxn ang="0">
                    <a:pos x="156" y="230"/>
                  </a:cxn>
                  <a:cxn ang="0">
                    <a:pos x="136" y="233"/>
                  </a:cxn>
                  <a:cxn ang="0">
                    <a:pos x="127" y="234"/>
                  </a:cxn>
                </a:cxnLst>
                <a:rect l="0" t="0" r="r" b="b"/>
                <a:pathLst>
                  <a:path w="248" h="234">
                    <a:moveTo>
                      <a:pt x="127" y="234"/>
                    </a:moveTo>
                    <a:lnTo>
                      <a:pt x="127" y="234"/>
                    </a:lnTo>
                    <a:lnTo>
                      <a:pt x="114" y="233"/>
                    </a:lnTo>
                    <a:lnTo>
                      <a:pt x="100" y="231"/>
                    </a:lnTo>
                    <a:lnTo>
                      <a:pt x="99" y="231"/>
                    </a:lnTo>
                    <a:lnTo>
                      <a:pt x="98" y="231"/>
                    </a:lnTo>
                    <a:lnTo>
                      <a:pt x="98" y="231"/>
                    </a:lnTo>
                    <a:lnTo>
                      <a:pt x="95" y="231"/>
                    </a:lnTo>
                    <a:lnTo>
                      <a:pt x="95" y="231"/>
                    </a:lnTo>
                    <a:lnTo>
                      <a:pt x="85" y="230"/>
                    </a:lnTo>
                    <a:lnTo>
                      <a:pt x="74" y="228"/>
                    </a:lnTo>
                    <a:lnTo>
                      <a:pt x="64" y="224"/>
                    </a:lnTo>
                    <a:lnTo>
                      <a:pt x="54" y="219"/>
                    </a:lnTo>
                    <a:lnTo>
                      <a:pt x="44" y="214"/>
                    </a:lnTo>
                    <a:lnTo>
                      <a:pt x="36" y="208"/>
                    </a:lnTo>
                    <a:lnTo>
                      <a:pt x="29" y="200"/>
                    </a:lnTo>
                    <a:lnTo>
                      <a:pt x="22" y="193"/>
                    </a:lnTo>
                    <a:lnTo>
                      <a:pt x="22" y="193"/>
                    </a:lnTo>
                    <a:lnTo>
                      <a:pt x="14" y="183"/>
                    </a:lnTo>
                    <a:lnTo>
                      <a:pt x="8" y="172"/>
                    </a:lnTo>
                    <a:lnTo>
                      <a:pt x="4" y="162"/>
                    </a:lnTo>
                    <a:lnTo>
                      <a:pt x="2" y="152"/>
                    </a:lnTo>
                    <a:lnTo>
                      <a:pt x="0" y="141"/>
                    </a:lnTo>
                    <a:lnTo>
                      <a:pt x="0" y="130"/>
                    </a:lnTo>
                    <a:lnTo>
                      <a:pt x="0" y="119"/>
                    </a:lnTo>
                    <a:lnTo>
                      <a:pt x="2" y="106"/>
                    </a:lnTo>
                    <a:lnTo>
                      <a:pt x="2" y="106"/>
                    </a:lnTo>
                    <a:lnTo>
                      <a:pt x="4" y="92"/>
                    </a:lnTo>
                    <a:lnTo>
                      <a:pt x="8" y="79"/>
                    </a:lnTo>
                    <a:lnTo>
                      <a:pt x="13" y="67"/>
                    </a:lnTo>
                    <a:lnTo>
                      <a:pt x="20" y="57"/>
                    </a:lnTo>
                    <a:lnTo>
                      <a:pt x="26" y="47"/>
                    </a:lnTo>
                    <a:lnTo>
                      <a:pt x="34" y="38"/>
                    </a:lnTo>
                    <a:lnTo>
                      <a:pt x="43" y="31"/>
                    </a:lnTo>
                    <a:lnTo>
                      <a:pt x="53" y="24"/>
                    </a:lnTo>
                    <a:lnTo>
                      <a:pt x="62" y="19"/>
                    </a:lnTo>
                    <a:lnTo>
                      <a:pt x="72" y="13"/>
                    </a:lnTo>
                    <a:lnTo>
                      <a:pt x="84" y="9"/>
                    </a:lnTo>
                    <a:lnTo>
                      <a:pt x="94" y="6"/>
                    </a:lnTo>
                    <a:lnTo>
                      <a:pt x="105" y="3"/>
                    </a:lnTo>
                    <a:lnTo>
                      <a:pt x="117" y="2"/>
                    </a:lnTo>
                    <a:lnTo>
                      <a:pt x="129" y="1"/>
                    </a:lnTo>
                    <a:lnTo>
                      <a:pt x="140" y="0"/>
                    </a:lnTo>
                    <a:lnTo>
                      <a:pt x="141" y="0"/>
                    </a:lnTo>
                    <a:lnTo>
                      <a:pt x="141" y="0"/>
                    </a:lnTo>
                    <a:lnTo>
                      <a:pt x="152" y="1"/>
                    </a:lnTo>
                    <a:lnTo>
                      <a:pt x="164" y="4"/>
                    </a:lnTo>
                    <a:lnTo>
                      <a:pt x="177" y="9"/>
                    </a:lnTo>
                    <a:lnTo>
                      <a:pt x="189" y="14"/>
                    </a:lnTo>
                    <a:lnTo>
                      <a:pt x="201" y="22"/>
                    </a:lnTo>
                    <a:lnTo>
                      <a:pt x="212" y="29"/>
                    </a:lnTo>
                    <a:lnTo>
                      <a:pt x="220" y="37"/>
                    </a:lnTo>
                    <a:lnTo>
                      <a:pt x="227" y="44"/>
                    </a:lnTo>
                    <a:lnTo>
                      <a:pt x="227" y="44"/>
                    </a:lnTo>
                    <a:lnTo>
                      <a:pt x="232" y="54"/>
                    </a:lnTo>
                    <a:lnTo>
                      <a:pt x="238" y="64"/>
                    </a:lnTo>
                    <a:lnTo>
                      <a:pt x="242" y="75"/>
                    </a:lnTo>
                    <a:lnTo>
                      <a:pt x="245" y="88"/>
                    </a:lnTo>
                    <a:lnTo>
                      <a:pt x="247" y="99"/>
                    </a:lnTo>
                    <a:lnTo>
                      <a:pt x="248" y="112"/>
                    </a:lnTo>
                    <a:lnTo>
                      <a:pt x="247" y="124"/>
                    </a:lnTo>
                    <a:lnTo>
                      <a:pt x="244" y="135"/>
                    </a:lnTo>
                    <a:lnTo>
                      <a:pt x="244" y="135"/>
                    </a:lnTo>
                    <a:lnTo>
                      <a:pt x="240" y="147"/>
                    </a:lnTo>
                    <a:lnTo>
                      <a:pt x="235" y="157"/>
                    </a:lnTo>
                    <a:lnTo>
                      <a:pt x="230" y="167"/>
                    </a:lnTo>
                    <a:lnTo>
                      <a:pt x="224" y="177"/>
                    </a:lnTo>
                    <a:lnTo>
                      <a:pt x="219" y="186"/>
                    </a:lnTo>
                    <a:lnTo>
                      <a:pt x="212" y="194"/>
                    </a:lnTo>
                    <a:lnTo>
                      <a:pt x="206" y="201"/>
                    </a:lnTo>
                    <a:lnTo>
                      <a:pt x="197" y="208"/>
                    </a:lnTo>
                    <a:lnTo>
                      <a:pt x="190" y="214"/>
                    </a:lnTo>
                    <a:lnTo>
                      <a:pt x="182" y="219"/>
                    </a:lnTo>
                    <a:lnTo>
                      <a:pt x="173" y="224"/>
                    </a:lnTo>
                    <a:lnTo>
                      <a:pt x="164" y="227"/>
                    </a:lnTo>
                    <a:lnTo>
                      <a:pt x="156" y="230"/>
                    </a:lnTo>
                    <a:lnTo>
                      <a:pt x="147" y="232"/>
                    </a:lnTo>
                    <a:lnTo>
                      <a:pt x="136" y="233"/>
                    </a:lnTo>
                    <a:lnTo>
                      <a:pt x="127" y="234"/>
                    </a:lnTo>
                    <a:lnTo>
                      <a:pt x="127" y="23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6" name="Freeform 642"/>
              <p:cNvSpPr/>
              <p:nvPr/>
            </p:nvSpPr>
            <p:spPr bwMode="auto">
              <a:xfrm>
                <a:off x="2582863" y="4371975"/>
                <a:ext cx="23813" cy="58738"/>
              </a:xfrm>
              <a:custGeom>
                <a:avLst/>
                <a:gdLst/>
                <a:ahLst/>
                <a:cxnLst>
                  <a:cxn ang="0">
                    <a:pos x="23" y="111"/>
                  </a:cxn>
                  <a:cxn ang="0">
                    <a:pos x="23" y="111"/>
                  </a:cxn>
                  <a:cxn ang="0">
                    <a:pos x="19" y="110"/>
                  </a:cxn>
                  <a:cxn ang="0">
                    <a:pos x="15" y="109"/>
                  </a:cxn>
                  <a:cxn ang="0">
                    <a:pos x="12" y="108"/>
                  </a:cxn>
                  <a:cxn ang="0">
                    <a:pos x="7" y="105"/>
                  </a:cxn>
                  <a:cxn ang="0">
                    <a:pos x="4" y="103"/>
                  </a:cxn>
                  <a:cxn ang="0">
                    <a:pos x="2" y="99"/>
                  </a:cxn>
                  <a:cxn ang="0">
                    <a:pos x="1" y="94"/>
                  </a:cxn>
                  <a:cxn ang="0">
                    <a:pos x="0" y="88"/>
                  </a:cxn>
                  <a:cxn ang="0">
                    <a:pos x="0" y="22"/>
                  </a:cxn>
                  <a:cxn ang="0">
                    <a:pos x="0" y="22"/>
                  </a:cxn>
                  <a:cxn ang="0">
                    <a:pos x="1" y="17"/>
                  </a:cxn>
                  <a:cxn ang="0">
                    <a:pos x="2" y="13"/>
                  </a:cxn>
                  <a:cxn ang="0">
                    <a:pos x="4" y="9"/>
                  </a:cxn>
                  <a:cxn ang="0">
                    <a:pos x="7" y="6"/>
                  </a:cxn>
                  <a:cxn ang="0">
                    <a:pos x="12" y="4"/>
                  </a:cxn>
                  <a:cxn ang="0">
                    <a:pos x="15" y="2"/>
                  </a:cxn>
                  <a:cxn ang="0">
                    <a:pos x="19" y="0"/>
                  </a:cxn>
                  <a:cxn ang="0">
                    <a:pos x="23" y="0"/>
                  </a:cxn>
                  <a:cxn ang="0">
                    <a:pos x="23" y="0"/>
                  </a:cxn>
                  <a:cxn ang="0">
                    <a:pos x="28" y="0"/>
                  </a:cxn>
                  <a:cxn ang="0">
                    <a:pos x="32" y="2"/>
                  </a:cxn>
                  <a:cxn ang="0">
                    <a:pos x="35" y="4"/>
                  </a:cxn>
                  <a:cxn ang="0">
                    <a:pos x="39" y="6"/>
                  </a:cxn>
                  <a:cxn ang="0">
                    <a:pos x="42" y="9"/>
                  </a:cxn>
                  <a:cxn ang="0">
                    <a:pos x="45" y="13"/>
                  </a:cxn>
                  <a:cxn ang="0">
                    <a:pos x="46" y="17"/>
                  </a:cxn>
                  <a:cxn ang="0">
                    <a:pos x="46" y="22"/>
                  </a:cxn>
                  <a:cxn ang="0">
                    <a:pos x="46" y="88"/>
                  </a:cxn>
                  <a:cxn ang="0">
                    <a:pos x="46" y="88"/>
                  </a:cxn>
                  <a:cxn ang="0">
                    <a:pos x="46" y="94"/>
                  </a:cxn>
                  <a:cxn ang="0">
                    <a:pos x="45" y="99"/>
                  </a:cxn>
                  <a:cxn ang="0">
                    <a:pos x="42" y="103"/>
                  </a:cxn>
                  <a:cxn ang="0">
                    <a:pos x="39" y="105"/>
                  </a:cxn>
                  <a:cxn ang="0">
                    <a:pos x="35" y="108"/>
                  </a:cxn>
                  <a:cxn ang="0">
                    <a:pos x="32" y="109"/>
                  </a:cxn>
                  <a:cxn ang="0">
                    <a:pos x="28" y="110"/>
                  </a:cxn>
                  <a:cxn ang="0">
                    <a:pos x="23" y="111"/>
                  </a:cxn>
                  <a:cxn ang="0">
                    <a:pos x="23" y="111"/>
                  </a:cxn>
                </a:cxnLst>
                <a:rect l="0" t="0" r="r" b="b"/>
                <a:pathLst>
                  <a:path w="46" h="111">
                    <a:moveTo>
                      <a:pt x="23" y="111"/>
                    </a:moveTo>
                    <a:lnTo>
                      <a:pt x="23" y="111"/>
                    </a:lnTo>
                    <a:lnTo>
                      <a:pt x="19" y="110"/>
                    </a:lnTo>
                    <a:lnTo>
                      <a:pt x="15" y="109"/>
                    </a:lnTo>
                    <a:lnTo>
                      <a:pt x="12" y="108"/>
                    </a:lnTo>
                    <a:lnTo>
                      <a:pt x="7" y="105"/>
                    </a:lnTo>
                    <a:lnTo>
                      <a:pt x="4" y="103"/>
                    </a:lnTo>
                    <a:lnTo>
                      <a:pt x="2" y="99"/>
                    </a:lnTo>
                    <a:lnTo>
                      <a:pt x="1" y="94"/>
                    </a:lnTo>
                    <a:lnTo>
                      <a:pt x="0" y="88"/>
                    </a:lnTo>
                    <a:lnTo>
                      <a:pt x="0" y="22"/>
                    </a:lnTo>
                    <a:lnTo>
                      <a:pt x="0" y="22"/>
                    </a:lnTo>
                    <a:lnTo>
                      <a:pt x="1" y="17"/>
                    </a:lnTo>
                    <a:lnTo>
                      <a:pt x="2" y="13"/>
                    </a:lnTo>
                    <a:lnTo>
                      <a:pt x="4" y="9"/>
                    </a:lnTo>
                    <a:lnTo>
                      <a:pt x="7" y="6"/>
                    </a:lnTo>
                    <a:lnTo>
                      <a:pt x="12" y="4"/>
                    </a:lnTo>
                    <a:lnTo>
                      <a:pt x="15" y="2"/>
                    </a:lnTo>
                    <a:lnTo>
                      <a:pt x="19" y="0"/>
                    </a:lnTo>
                    <a:lnTo>
                      <a:pt x="23" y="0"/>
                    </a:lnTo>
                    <a:lnTo>
                      <a:pt x="23" y="0"/>
                    </a:lnTo>
                    <a:lnTo>
                      <a:pt x="28" y="0"/>
                    </a:lnTo>
                    <a:lnTo>
                      <a:pt x="32" y="2"/>
                    </a:lnTo>
                    <a:lnTo>
                      <a:pt x="35" y="4"/>
                    </a:lnTo>
                    <a:lnTo>
                      <a:pt x="39" y="6"/>
                    </a:lnTo>
                    <a:lnTo>
                      <a:pt x="42" y="9"/>
                    </a:lnTo>
                    <a:lnTo>
                      <a:pt x="45" y="13"/>
                    </a:lnTo>
                    <a:lnTo>
                      <a:pt x="46" y="17"/>
                    </a:lnTo>
                    <a:lnTo>
                      <a:pt x="46" y="22"/>
                    </a:lnTo>
                    <a:lnTo>
                      <a:pt x="46" y="88"/>
                    </a:lnTo>
                    <a:lnTo>
                      <a:pt x="46" y="88"/>
                    </a:lnTo>
                    <a:lnTo>
                      <a:pt x="46" y="94"/>
                    </a:lnTo>
                    <a:lnTo>
                      <a:pt x="45" y="99"/>
                    </a:lnTo>
                    <a:lnTo>
                      <a:pt x="42" y="103"/>
                    </a:lnTo>
                    <a:lnTo>
                      <a:pt x="39" y="105"/>
                    </a:lnTo>
                    <a:lnTo>
                      <a:pt x="35" y="108"/>
                    </a:lnTo>
                    <a:lnTo>
                      <a:pt x="32" y="109"/>
                    </a:lnTo>
                    <a:lnTo>
                      <a:pt x="28" y="110"/>
                    </a:lnTo>
                    <a:lnTo>
                      <a:pt x="23" y="111"/>
                    </a:lnTo>
                    <a:lnTo>
                      <a:pt x="23" y="11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7" name="Freeform 643"/>
              <p:cNvSpPr/>
              <p:nvPr/>
            </p:nvSpPr>
            <p:spPr bwMode="auto">
              <a:xfrm>
                <a:off x="2636838" y="4375150"/>
                <a:ext cx="23813" cy="50800"/>
              </a:xfrm>
              <a:custGeom>
                <a:avLst/>
                <a:gdLst/>
                <a:ahLst/>
                <a:cxnLst>
                  <a:cxn ang="0">
                    <a:pos x="23" y="96"/>
                  </a:cxn>
                  <a:cxn ang="0">
                    <a:pos x="23" y="96"/>
                  </a:cxn>
                  <a:cxn ang="0">
                    <a:pos x="19" y="96"/>
                  </a:cxn>
                  <a:cxn ang="0">
                    <a:pos x="15" y="95"/>
                  </a:cxn>
                  <a:cxn ang="0">
                    <a:pos x="11" y="92"/>
                  </a:cxn>
                  <a:cxn ang="0">
                    <a:pos x="8" y="90"/>
                  </a:cxn>
                  <a:cxn ang="0">
                    <a:pos x="5" y="86"/>
                  </a:cxn>
                  <a:cxn ang="0">
                    <a:pos x="3" y="82"/>
                  </a:cxn>
                  <a:cxn ang="0">
                    <a:pos x="1" y="78"/>
                  </a:cxn>
                  <a:cxn ang="0">
                    <a:pos x="0" y="73"/>
                  </a:cxn>
                  <a:cxn ang="0">
                    <a:pos x="0" y="22"/>
                  </a:cxn>
                  <a:cxn ang="0">
                    <a:pos x="0" y="22"/>
                  </a:cxn>
                  <a:cxn ang="0">
                    <a:pos x="1" y="18"/>
                  </a:cxn>
                  <a:cxn ang="0">
                    <a:pos x="3" y="14"/>
                  </a:cxn>
                  <a:cxn ang="0">
                    <a:pos x="5" y="10"/>
                  </a:cxn>
                  <a:cxn ang="0">
                    <a:pos x="8" y="7"/>
                  </a:cxn>
                  <a:cxn ang="0">
                    <a:pos x="11" y="4"/>
                  </a:cxn>
                  <a:cxn ang="0">
                    <a:pos x="15" y="2"/>
                  </a:cxn>
                  <a:cxn ang="0">
                    <a:pos x="19" y="1"/>
                  </a:cxn>
                  <a:cxn ang="0">
                    <a:pos x="23" y="0"/>
                  </a:cxn>
                  <a:cxn ang="0">
                    <a:pos x="23" y="0"/>
                  </a:cxn>
                  <a:cxn ang="0">
                    <a:pos x="28" y="1"/>
                  </a:cxn>
                  <a:cxn ang="0">
                    <a:pos x="32" y="2"/>
                  </a:cxn>
                  <a:cxn ang="0">
                    <a:pos x="37" y="4"/>
                  </a:cxn>
                  <a:cxn ang="0">
                    <a:pos x="40" y="7"/>
                  </a:cxn>
                  <a:cxn ang="0">
                    <a:pos x="43" y="10"/>
                  </a:cxn>
                  <a:cxn ang="0">
                    <a:pos x="45" y="14"/>
                  </a:cxn>
                  <a:cxn ang="0">
                    <a:pos x="46" y="18"/>
                  </a:cxn>
                  <a:cxn ang="0">
                    <a:pos x="46" y="22"/>
                  </a:cxn>
                  <a:cxn ang="0">
                    <a:pos x="46" y="73"/>
                  </a:cxn>
                  <a:cxn ang="0">
                    <a:pos x="46" y="73"/>
                  </a:cxn>
                  <a:cxn ang="0">
                    <a:pos x="46" y="78"/>
                  </a:cxn>
                  <a:cxn ang="0">
                    <a:pos x="45" y="82"/>
                  </a:cxn>
                  <a:cxn ang="0">
                    <a:pos x="43" y="86"/>
                  </a:cxn>
                  <a:cxn ang="0">
                    <a:pos x="40" y="90"/>
                  </a:cxn>
                  <a:cxn ang="0">
                    <a:pos x="37" y="92"/>
                  </a:cxn>
                  <a:cxn ang="0">
                    <a:pos x="32" y="95"/>
                  </a:cxn>
                  <a:cxn ang="0">
                    <a:pos x="28" y="96"/>
                  </a:cxn>
                  <a:cxn ang="0">
                    <a:pos x="23" y="96"/>
                  </a:cxn>
                  <a:cxn ang="0">
                    <a:pos x="23" y="96"/>
                  </a:cxn>
                </a:cxnLst>
                <a:rect l="0" t="0" r="r" b="b"/>
                <a:pathLst>
                  <a:path w="46" h="96">
                    <a:moveTo>
                      <a:pt x="23" y="96"/>
                    </a:moveTo>
                    <a:lnTo>
                      <a:pt x="23" y="96"/>
                    </a:lnTo>
                    <a:lnTo>
                      <a:pt x="19" y="96"/>
                    </a:lnTo>
                    <a:lnTo>
                      <a:pt x="15" y="95"/>
                    </a:lnTo>
                    <a:lnTo>
                      <a:pt x="11" y="92"/>
                    </a:lnTo>
                    <a:lnTo>
                      <a:pt x="8" y="90"/>
                    </a:lnTo>
                    <a:lnTo>
                      <a:pt x="5" y="86"/>
                    </a:lnTo>
                    <a:lnTo>
                      <a:pt x="3" y="82"/>
                    </a:lnTo>
                    <a:lnTo>
                      <a:pt x="1" y="78"/>
                    </a:lnTo>
                    <a:lnTo>
                      <a:pt x="0" y="73"/>
                    </a:lnTo>
                    <a:lnTo>
                      <a:pt x="0" y="22"/>
                    </a:lnTo>
                    <a:lnTo>
                      <a:pt x="0" y="22"/>
                    </a:lnTo>
                    <a:lnTo>
                      <a:pt x="1" y="18"/>
                    </a:lnTo>
                    <a:lnTo>
                      <a:pt x="3" y="14"/>
                    </a:lnTo>
                    <a:lnTo>
                      <a:pt x="5" y="10"/>
                    </a:lnTo>
                    <a:lnTo>
                      <a:pt x="8" y="7"/>
                    </a:lnTo>
                    <a:lnTo>
                      <a:pt x="11" y="4"/>
                    </a:lnTo>
                    <a:lnTo>
                      <a:pt x="15" y="2"/>
                    </a:lnTo>
                    <a:lnTo>
                      <a:pt x="19" y="1"/>
                    </a:lnTo>
                    <a:lnTo>
                      <a:pt x="23" y="0"/>
                    </a:lnTo>
                    <a:lnTo>
                      <a:pt x="23" y="0"/>
                    </a:lnTo>
                    <a:lnTo>
                      <a:pt x="28" y="1"/>
                    </a:lnTo>
                    <a:lnTo>
                      <a:pt x="32" y="2"/>
                    </a:lnTo>
                    <a:lnTo>
                      <a:pt x="37" y="4"/>
                    </a:lnTo>
                    <a:lnTo>
                      <a:pt x="40" y="7"/>
                    </a:lnTo>
                    <a:lnTo>
                      <a:pt x="43" y="10"/>
                    </a:lnTo>
                    <a:lnTo>
                      <a:pt x="45" y="14"/>
                    </a:lnTo>
                    <a:lnTo>
                      <a:pt x="46" y="18"/>
                    </a:lnTo>
                    <a:lnTo>
                      <a:pt x="46" y="22"/>
                    </a:lnTo>
                    <a:lnTo>
                      <a:pt x="46" y="73"/>
                    </a:lnTo>
                    <a:lnTo>
                      <a:pt x="46" y="73"/>
                    </a:lnTo>
                    <a:lnTo>
                      <a:pt x="46" y="78"/>
                    </a:lnTo>
                    <a:lnTo>
                      <a:pt x="45" y="82"/>
                    </a:lnTo>
                    <a:lnTo>
                      <a:pt x="43" y="86"/>
                    </a:lnTo>
                    <a:lnTo>
                      <a:pt x="40" y="90"/>
                    </a:lnTo>
                    <a:lnTo>
                      <a:pt x="37" y="92"/>
                    </a:lnTo>
                    <a:lnTo>
                      <a:pt x="32" y="95"/>
                    </a:lnTo>
                    <a:lnTo>
                      <a:pt x="28" y="96"/>
                    </a:lnTo>
                    <a:lnTo>
                      <a:pt x="23" y="96"/>
                    </a:lnTo>
                    <a:lnTo>
                      <a:pt x="23" y="96"/>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8" name="Freeform 644"/>
              <p:cNvSpPr/>
              <p:nvPr/>
            </p:nvSpPr>
            <p:spPr bwMode="auto">
              <a:xfrm>
                <a:off x="2692401" y="4376738"/>
                <a:ext cx="23813" cy="47625"/>
              </a:xfrm>
              <a:custGeom>
                <a:avLst/>
                <a:gdLst/>
                <a:ahLst/>
                <a:cxnLst>
                  <a:cxn ang="0">
                    <a:pos x="23" y="90"/>
                  </a:cxn>
                  <a:cxn ang="0">
                    <a:pos x="23" y="90"/>
                  </a:cxn>
                  <a:cxn ang="0">
                    <a:pos x="18" y="90"/>
                  </a:cxn>
                  <a:cxn ang="0">
                    <a:pos x="14" y="88"/>
                  </a:cxn>
                  <a:cxn ang="0">
                    <a:pos x="10" y="85"/>
                  </a:cxn>
                  <a:cxn ang="0">
                    <a:pos x="7" y="83"/>
                  </a:cxn>
                  <a:cxn ang="0">
                    <a:pos x="4" y="79"/>
                  </a:cxn>
                  <a:cxn ang="0">
                    <a:pos x="2" y="76"/>
                  </a:cxn>
                  <a:cxn ang="0">
                    <a:pos x="1" y="72"/>
                  </a:cxn>
                  <a:cxn ang="0">
                    <a:pos x="0" y="67"/>
                  </a:cxn>
                  <a:cxn ang="0">
                    <a:pos x="0" y="22"/>
                  </a:cxn>
                  <a:cxn ang="0">
                    <a:pos x="0" y="22"/>
                  </a:cxn>
                  <a:cxn ang="0">
                    <a:pos x="1" y="18"/>
                  </a:cxn>
                  <a:cxn ang="0">
                    <a:pos x="2" y="14"/>
                  </a:cxn>
                  <a:cxn ang="0">
                    <a:pos x="4" y="10"/>
                  </a:cxn>
                  <a:cxn ang="0">
                    <a:pos x="7" y="7"/>
                  </a:cxn>
                  <a:cxn ang="0">
                    <a:pos x="10" y="4"/>
                  </a:cxn>
                  <a:cxn ang="0">
                    <a:pos x="14" y="2"/>
                  </a:cxn>
                  <a:cxn ang="0">
                    <a:pos x="18" y="1"/>
                  </a:cxn>
                  <a:cxn ang="0">
                    <a:pos x="23" y="0"/>
                  </a:cxn>
                  <a:cxn ang="0">
                    <a:pos x="23" y="0"/>
                  </a:cxn>
                  <a:cxn ang="0">
                    <a:pos x="27" y="1"/>
                  </a:cxn>
                  <a:cxn ang="0">
                    <a:pos x="32" y="2"/>
                  </a:cxn>
                  <a:cxn ang="0">
                    <a:pos x="35" y="4"/>
                  </a:cxn>
                  <a:cxn ang="0">
                    <a:pos x="39" y="7"/>
                  </a:cxn>
                  <a:cxn ang="0">
                    <a:pos x="41" y="10"/>
                  </a:cxn>
                  <a:cxn ang="0">
                    <a:pos x="43" y="14"/>
                  </a:cxn>
                  <a:cxn ang="0">
                    <a:pos x="45" y="18"/>
                  </a:cxn>
                  <a:cxn ang="0">
                    <a:pos x="45" y="22"/>
                  </a:cxn>
                  <a:cxn ang="0">
                    <a:pos x="45" y="67"/>
                  </a:cxn>
                  <a:cxn ang="0">
                    <a:pos x="45" y="67"/>
                  </a:cxn>
                  <a:cxn ang="0">
                    <a:pos x="45" y="72"/>
                  </a:cxn>
                  <a:cxn ang="0">
                    <a:pos x="43" y="76"/>
                  </a:cxn>
                  <a:cxn ang="0">
                    <a:pos x="41" y="79"/>
                  </a:cxn>
                  <a:cxn ang="0">
                    <a:pos x="39" y="83"/>
                  </a:cxn>
                  <a:cxn ang="0">
                    <a:pos x="35" y="85"/>
                  </a:cxn>
                  <a:cxn ang="0">
                    <a:pos x="32" y="88"/>
                  </a:cxn>
                  <a:cxn ang="0">
                    <a:pos x="27" y="90"/>
                  </a:cxn>
                  <a:cxn ang="0">
                    <a:pos x="23" y="90"/>
                  </a:cxn>
                  <a:cxn ang="0">
                    <a:pos x="23" y="90"/>
                  </a:cxn>
                </a:cxnLst>
                <a:rect l="0" t="0" r="r" b="b"/>
                <a:pathLst>
                  <a:path w="45" h="90">
                    <a:moveTo>
                      <a:pt x="23" y="90"/>
                    </a:moveTo>
                    <a:lnTo>
                      <a:pt x="23" y="90"/>
                    </a:lnTo>
                    <a:lnTo>
                      <a:pt x="18" y="90"/>
                    </a:lnTo>
                    <a:lnTo>
                      <a:pt x="14" y="88"/>
                    </a:lnTo>
                    <a:lnTo>
                      <a:pt x="10" y="85"/>
                    </a:lnTo>
                    <a:lnTo>
                      <a:pt x="7" y="83"/>
                    </a:lnTo>
                    <a:lnTo>
                      <a:pt x="4" y="79"/>
                    </a:lnTo>
                    <a:lnTo>
                      <a:pt x="2" y="76"/>
                    </a:lnTo>
                    <a:lnTo>
                      <a:pt x="1" y="72"/>
                    </a:lnTo>
                    <a:lnTo>
                      <a:pt x="0" y="67"/>
                    </a:lnTo>
                    <a:lnTo>
                      <a:pt x="0" y="22"/>
                    </a:lnTo>
                    <a:lnTo>
                      <a:pt x="0" y="22"/>
                    </a:lnTo>
                    <a:lnTo>
                      <a:pt x="1" y="18"/>
                    </a:lnTo>
                    <a:lnTo>
                      <a:pt x="2" y="14"/>
                    </a:lnTo>
                    <a:lnTo>
                      <a:pt x="4" y="10"/>
                    </a:lnTo>
                    <a:lnTo>
                      <a:pt x="7" y="7"/>
                    </a:lnTo>
                    <a:lnTo>
                      <a:pt x="10" y="4"/>
                    </a:lnTo>
                    <a:lnTo>
                      <a:pt x="14" y="2"/>
                    </a:lnTo>
                    <a:lnTo>
                      <a:pt x="18" y="1"/>
                    </a:lnTo>
                    <a:lnTo>
                      <a:pt x="23" y="0"/>
                    </a:lnTo>
                    <a:lnTo>
                      <a:pt x="23" y="0"/>
                    </a:lnTo>
                    <a:lnTo>
                      <a:pt x="27" y="1"/>
                    </a:lnTo>
                    <a:lnTo>
                      <a:pt x="32" y="2"/>
                    </a:lnTo>
                    <a:lnTo>
                      <a:pt x="35" y="4"/>
                    </a:lnTo>
                    <a:lnTo>
                      <a:pt x="39" y="7"/>
                    </a:lnTo>
                    <a:lnTo>
                      <a:pt x="41" y="10"/>
                    </a:lnTo>
                    <a:lnTo>
                      <a:pt x="43" y="14"/>
                    </a:lnTo>
                    <a:lnTo>
                      <a:pt x="45" y="18"/>
                    </a:lnTo>
                    <a:lnTo>
                      <a:pt x="45" y="22"/>
                    </a:lnTo>
                    <a:lnTo>
                      <a:pt x="45" y="67"/>
                    </a:lnTo>
                    <a:lnTo>
                      <a:pt x="45" y="67"/>
                    </a:lnTo>
                    <a:lnTo>
                      <a:pt x="45" y="72"/>
                    </a:lnTo>
                    <a:lnTo>
                      <a:pt x="43" y="76"/>
                    </a:lnTo>
                    <a:lnTo>
                      <a:pt x="41" y="79"/>
                    </a:lnTo>
                    <a:lnTo>
                      <a:pt x="39" y="83"/>
                    </a:lnTo>
                    <a:lnTo>
                      <a:pt x="35" y="85"/>
                    </a:lnTo>
                    <a:lnTo>
                      <a:pt x="32" y="88"/>
                    </a:lnTo>
                    <a:lnTo>
                      <a:pt x="27" y="90"/>
                    </a:lnTo>
                    <a:lnTo>
                      <a:pt x="23" y="90"/>
                    </a:lnTo>
                    <a:lnTo>
                      <a:pt x="23" y="9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99" name="Freeform 645"/>
              <p:cNvSpPr/>
              <p:nvPr/>
            </p:nvSpPr>
            <p:spPr bwMode="auto">
              <a:xfrm>
                <a:off x="2744788" y="4376738"/>
                <a:ext cx="28575" cy="53975"/>
              </a:xfrm>
              <a:custGeom>
                <a:avLst/>
                <a:gdLst/>
                <a:ahLst/>
                <a:cxnLst>
                  <a:cxn ang="0">
                    <a:pos x="22" y="101"/>
                  </a:cxn>
                  <a:cxn ang="0">
                    <a:pos x="22" y="101"/>
                  </a:cxn>
                  <a:cxn ang="0">
                    <a:pos x="18" y="100"/>
                  </a:cxn>
                  <a:cxn ang="0">
                    <a:pos x="12" y="99"/>
                  </a:cxn>
                  <a:cxn ang="0">
                    <a:pos x="9" y="97"/>
                  </a:cxn>
                  <a:cxn ang="0">
                    <a:pos x="5" y="94"/>
                  </a:cxn>
                  <a:cxn ang="0">
                    <a:pos x="5" y="94"/>
                  </a:cxn>
                  <a:cxn ang="0">
                    <a:pos x="3" y="91"/>
                  </a:cxn>
                  <a:cxn ang="0">
                    <a:pos x="1" y="88"/>
                  </a:cxn>
                  <a:cxn ang="0">
                    <a:pos x="0" y="83"/>
                  </a:cxn>
                  <a:cxn ang="0">
                    <a:pos x="0" y="79"/>
                  </a:cxn>
                  <a:cxn ang="0">
                    <a:pos x="0" y="79"/>
                  </a:cxn>
                  <a:cxn ang="0">
                    <a:pos x="1" y="65"/>
                  </a:cxn>
                  <a:cxn ang="0">
                    <a:pos x="3" y="51"/>
                  </a:cxn>
                  <a:cxn ang="0">
                    <a:pos x="3" y="51"/>
                  </a:cxn>
                  <a:cxn ang="0">
                    <a:pos x="5" y="37"/>
                  </a:cxn>
                  <a:cxn ang="0">
                    <a:pos x="6" y="23"/>
                  </a:cxn>
                  <a:cxn ang="0">
                    <a:pos x="6" y="23"/>
                  </a:cxn>
                  <a:cxn ang="0">
                    <a:pos x="7" y="16"/>
                  </a:cxn>
                  <a:cxn ang="0">
                    <a:pos x="8" y="12"/>
                  </a:cxn>
                  <a:cxn ang="0">
                    <a:pos x="11" y="8"/>
                  </a:cxn>
                  <a:cxn ang="0">
                    <a:pos x="14" y="5"/>
                  </a:cxn>
                  <a:cxn ang="0">
                    <a:pos x="18" y="3"/>
                  </a:cxn>
                  <a:cxn ang="0">
                    <a:pos x="22" y="2"/>
                  </a:cxn>
                  <a:cxn ang="0">
                    <a:pos x="26" y="1"/>
                  </a:cxn>
                  <a:cxn ang="0">
                    <a:pos x="30" y="0"/>
                  </a:cxn>
                  <a:cxn ang="0">
                    <a:pos x="30" y="0"/>
                  </a:cxn>
                  <a:cxn ang="0">
                    <a:pos x="34" y="1"/>
                  </a:cxn>
                  <a:cxn ang="0">
                    <a:pos x="39" y="2"/>
                  </a:cxn>
                  <a:cxn ang="0">
                    <a:pos x="43" y="4"/>
                  </a:cxn>
                  <a:cxn ang="0">
                    <a:pos x="46" y="7"/>
                  </a:cxn>
                  <a:cxn ang="0">
                    <a:pos x="46" y="7"/>
                  </a:cxn>
                  <a:cxn ang="0">
                    <a:pos x="49" y="10"/>
                  </a:cxn>
                  <a:cxn ang="0">
                    <a:pos x="51" y="13"/>
                  </a:cxn>
                  <a:cxn ang="0">
                    <a:pos x="52" y="17"/>
                  </a:cxn>
                  <a:cxn ang="0">
                    <a:pos x="52" y="21"/>
                  </a:cxn>
                  <a:cxn ang="0">
                    <a:pos x="52" y="21"/>
                  </a:cxn>
                  <a:cxn ang="0">
                    <a:pos x="51" y="36"/>
                  </a:cxn>
                  <a:cxn ang="0">
                    <a:pos x="49" y="49"/>
                  </a:cxn>
                  <a:cxn ang="0">
                    <a:pos x="49" y="49"/>
                  </a:cxn>
                  <a:cxn ang="0">
                    <a:pos x="46" y="64"/>
                  </a:cxn>
                  <a:cxn ang="0">
                    <a:pos x="45" y="78"/>
                  </a:cxn>
                  <a:cxn ang="0">
                    <a:pos x="45" y="78"/>
                  </a:cxn>
                  <a:cxn ang="0">
                    <a:pos x="44" y="83"/>
                  </a:cxn>
                  <a:cxn ang="0">
                    <a:pos x="43" y="89"/>
                  </a:cxn>
                  <a:cxn ang="0">
                    <a:pos x="41" y="92"/>
                  </a:cxn>
                  <a:cxn ang="0">
                    <a:pos x="38" y="95"/>
                  </a:cxn>
                  <a:cxn ang="0">
                    <a:pos x="34" y="98"/>
                  </a:cxn>
                  <a:cxn ang="0">
                    <a:pos x="30" y="99"/>
                  </a:cxn>
                  <a:cxn ang="0">
                    <a:pos x="26" y="100"/>
                  </a:cxn>
                  <a:cxn ang="0">
                    <a:pos x="22" y="101"/>
                  </a:cxn>
                  <a:cxn ang="0">
                    <a:pos x="22" y="101"/>
                  </a:cxn>
                </a:cxnLst>
                <a:rect l="0" t="0" r="r" b="b"/>
                <a:pathLst>
                  <a:path w="52" h="101">
                    <a:moveTo>
                      <a:pt x="22" y="101"/>
                    </a:moveTo>
                    <a:lnTo>
                      <a:pt x="22" y="101"/>
                    </a:lnTo>
                    <a:lnTo>
                      <a:pt x="18" y="100"/>
                    </a:lnTo>
                    <a:lnTo>
                      <a:pt x="12" y="99"/>
                    </a:lnTo>
                    <a:lnTo>
                      <a:pt x="9" y="97"/>
                    </a:lnTo>
                    <a:lnTo>
                      <a:pt x="5" y="94"/>
                    </a:lnTo>
                    <a:lnTo>
                      <a:pt x="5" y="94"/>
                    </a:lnTo>
                    <a:lnTo>
                      <a:pt x="3" y="91"/>
                    </a:lnTo>
                    <a:lnTo>
                      <a:pt x="1" y="88"/>
                    </a:lnTo>
                    <a:lnTo>
                      <a:pt x="0" y="83"/>
                    </a:lnTo>
                    <a:lnTo>
                      <a:pt x="0" y="79"/>
                    </a:lnTo>
                    <a:lnTo>
                      <a:pt x="0" y="79"/>
                    </a:lnTo>
                    <a:lnTo>
                      <a:pt x="1" y="65"/>
                    </a:lnTo>
                    <a:lnTo>
                      <a:pt x="3" y="51"/>
                    </a:lnTo>
                    <a:lnTo>
                      <a:pt x="3" y="51"/>
                    </a:lnTo>
                    <a:lnTo>
                      <a:pt x="5" y="37"/>
                    </a:lnTo>
                    <a:lnTo>
                      <a:pt x="6" y="23"/>
                    </a:lnTo>
                    <a:lnTo>
                      <a:pt x="6" y="23"/>
                    </a:lnTo>
                    <a:lnTo>
                      <a:pt x="7" y="16"/>
                    </a:lnTo>
                    <a:lnTo>
                      <a:pt x="8" y="12"/>
                    </a:lnTo>
                    <a:lnTo>
                      <a:pt x="11" y="8"/>
                    </a:lnTo>
                    <a:lnTo>
                      <a:pt x="14" y="5"/>
                    </a:lnTo>
                    <a:lnTo>
                      <a:pt x="18" y="3"/>
                    </a:lnTo>
                    <a:lnTo>
                      <a:pt x="22" y="2"/>
                    </a:lnTo>
                    <a:lnTo>
                      <a:pt x="26" y="1"/>
                    </a:lnTo>
                    <a:lnTo>
                      <a:pt x="30" y="0"/>
                    </a:lnTo>
                    <a:lnTo>
                      <a:pt x="30" y="0"/>
                    </a:lnTo>
                    <a:lnTo>
                      <a:pt x="34" y="1"/>
                    </a:lnTo>
                    <a:lnTo>
                      <a:pt x="39" y="2"/>
                    </a:lnTo>
                    <a:lnTo>
                      <a:pt x="43" y="4"/>
                    </a:lnTo>
                    <a:lnTo>
                      <a:pt x="46" y="7"/>
                    </a:lnTo>
                    <a:lnTo>
                      <a:pt x="46" y="7"/>
                    </a:lnTo>
                    <a:lnTo>
                      <a:pt x="49" y="10"/>
                    </a:lnTo>
                    <a:lnTo>
                      <a:pt x="51" y="13"/>
                    </a:lnTo>
                    <a:lnTo>
                      <a:pt x="52" y="17"/>
                    </a:lnTo>
                    <a:lnTo>
                      <a:pt x="52" y="21"/>
                    </a:lnTo>
                    <a:lnTo>
                      <a:pt x="52" y="21"/>
                    </a:lnTo>
                    <a:lnTo>
                      <a:pt x="51" y="36"/>
                    </a:lnTo>
                    <a:lnTo>
                      <a:pt x="49" y="49"/>
                    </a:lnTo>
                    <a:lnTo>
                      <a:pt x="49" y="49"/>
                    </a:lnTo>
                    <a:lnTo>
                      <a:pt x="46" y="64"/>
                    </a:lnTo>
                    <a:lnTo>
                      <a:pt x="45" y="78"/>
                    </a:lnTo>
                    <a:lnTo>
                      <a:pt x="45" y="78"/>
                    </a:lnTo>
                    <a:lnTo>
                      <a:pt x="44" y="83"/>
                    </a:lnTo>
                    <a:lnTo>
                      <a:pt x="43" y="89"/>
                    </a:lnTo>
                    <a:lnTo>
                      <a:pt x="41" y="92"/>
                    </a:lnTo>
                    <a:lnTo>
                      <a:pt x="38" y="95"/>
                    </a:lnTo>
                    <a:lnTo>
                      <a:pt x="34" y="98"/>
                    </a:lnTo>
                    <a:lnTo>
                      <a:pt x="30" y="99"/>
                    </a:lnTo>
                    <a:lnTo>
                      <a:pt x="26" y="100"/>
                    </a:lnTo>
                    <a:lnTo>
                      <a:pt x="22" y="101"/>
                    </a:lnTo>
                    <a:lnTo>
                      <a:pt x="22" y="10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0" name="Freeform 646"/>
              <p:cNvSpPr/>
              <p:nvPr/>
            </p:nvSpPr>
            <p:spPr bwMode="auto">
              <a:xfrm>
                <a:off x="2813051" y="4378325"/>
                <a:ext cx="30163" cy="55563"/>
              </a:xfrm>
              <a:custGeom>
                <a:avLst/>
                <a:gdLst/>
                <a:ahLst/>
                <a:cxnLst>
                  <a:cxn ang="0">
                    <a:pos x="23" y="105"/>
                  </a:cxn>
                  <a:cxn ang="0">
                    <a:pos x="23" y="105"/>
                  </a:cxn>
                  <a:cxn ang="0">
                    <a:pos x="19" y="104"/>
                  </a:cxn>
                  <a:cxn ang="0">
                    <a:pos x="15" y="103"/>
                  </a:cxn>
                  <a:cxn ang="0">
                    <a:pos x="10" y="100"/>
                  </a:cxn>
                  <a:cxn ang="0">
                    <a:pos x="6" y="97"/>
                  </a:cxn>
                  <a:cxn ang="0">
                    <a:pos x="6" y="97"/>
                  </a:cxn>
                  <a:cxn ang="0">
                    <a:pos x="4" y="94"/>
                  </a:cxn>
                  <a:cxn ang="0">
                    <a:pos x="2" y="90"/>
                  </a:cxn>
                  <a:cxn ang="0">
                    <a:pos x="1" y="87"/>
                  </a:cxn>
                  <a:cxn ang="0">
                    <a:pos x="0" y="83"/>
                  </a:cxn>
                  <a:cxn ang="0">
                    <a:pos x="0" y="83"/>
                  </a:cxn>
                  <a:cxn ang="0">
                    <a:pos x="1" y="74"/>
                  </a:cxn>
                  <a:cxn ang="0">
                    <a:pos x="3" y="65"/>
                  </a:cxn>
                  <a:cxn ang="0">
                    <a:pos x="3" y="65"/>
                  </a:cxn>
                  <a:cxn ang="0">
                    <a:pos x="6" y="53"/>
                  </a:cxn>
                  <a:cxn ang="0">
                    <a:pos x="6" y="46"/>
                  </a:cxn>
                  <a:cxn ang="0">
                    <a:pos x="6" y="40"/>
                  </a:cxn>
                  <a:cxn ang="0">
                    <a:pos x="6" y="40"/>
                  </a:cxn>
                  <a:cxn ang="0">
                    <a:pos x="6" y="31"/>
                  </a:cxn>
                  <a:cxn ang="0">
                    <a:pos x="7" y="22"/>
                  </a:cxn>
                  <a:cxn ang="0">
                    <a:pos x="8" y="17"/>
                  </a:cxn>
                  <a:cxn ang="0">
                    <a:pos x="10" y="13"/>
                  </a:cxn>
                  <a:cxn ang="0">
                    <a:pos x="13" y="9"/>
                  </a:cxn>
                  <a:cxn ang="0">
                    <a:pos x="17" y="6"/>
                  </a:cxn>
                  <a:cxn ang="0">
                    <a:pos x="17" y="6"/>
                  </a:cxn>
                  <a:cxn ang="0">
                    <a:pos x="21" y="3"/>
                  </a:cxn>
                  <a:cxn ang="0">
                    <a:pos x="25" y="1"/>
                  </a:cxn>
                  <a:cxn ang="0">
                    <a:pos x="30" y="0"/>
                  </a:cxn>
                  <a:cxn ang="0">
                    <a:pos x="34" y="0"/>
                  </a:cxn>
                  <a:cxn ang="0">
                    <a:pos x="34" y="0"/>
                  </a:cxn>
                  <a:cxn ang="0">
                    <a:pos x="38" y="0"/>
                  </a:cxn>
                  <a:cxn ang="0">
                    <a:pos x="42" y="1"/>
                  </a:cxn>
                  <a:cxn ang="0">
                    <a:pos x="46" y="3"/>
                  </a:cxn>
                  <a:cxn ang="0">
                    <a:pos x="49" y="6"/>
                  </a:cxn>
                  <a:cxn ang="0">
                    <a:pos x="49" y="6"/>
                  </a:cxn>
                  <a:cxn ang="0">
                    <a:pos x="53" y="12"/>
                  </a:cxn>
                  <a:cxn ang="0">
                    <a:pos x="55" y="20"/>
                  </a:cxn>
                  <a:cxn ang="0">
                    <a:pos x="56" y="23"/>
                  </a:cxn>
                  <a:cxn ang="0">
                    <a:pos x="55" y="27"/>
                  </a:cxn>
                  <a:cxn ang="0">
                    <a:pos x="54" y="31"/>
                  </a:cxn>
                  <a:cxn ang="0">
                    <a:pos x="53" y="34"/>
                  </a:cxn>
                  <a:cxn ang="0">
                    <a:pos x="52" y="35"/>
                  </a:cxn>
                  <a:cxn ang="0">
                    <a:pos x="52" y="35"/>
                  </a:cxn>
                  <a:cxn ang="0">
                    <a:pos x="52" y="41"/>
                  </a:cxn>
                  <a:cxn ang="0">
                    <a:pos x="52" y="41"/>
                  </a:cxn>
                  <a:cxn ang="0">
                    <a:pos x="52" y="52"/>
                  </a:cxn>
                  <a:cxn ang="0">
                    <a:pos x="52" y="52"/>
                  </a:cxn>
                  <a:cxn ang="0">
                    <a:pos x="51" y="58"/>
                  </a:cxn>
                  <a:cxn ang="0">
                    <a:pos x="50" y="66"/>
                  </a:cxn>
                  <a:cxn ang="0">
                    <a:pos x="50" y="66"/>
                  </a:cxn>
                  <a:cxn ang="0">
                    <a:pos x="48" y="73"/>
                  </a:cxn>
                  <a:cxn ang="0">
                    <a:pos x="47" y="81"/>
                  </a:cxn>
                  <a:cxn ang="0">
                    <a:pos x="47" y="81"/>
                  </a:cxn>
                  <a:cxn ang="0">
                    <a:pos x="46" y="87"/>
                  </a:cxn>
                  <a:cxn ang="0">
                    <a:pos x="44" y="91"/>
                  </a:cxn>
                  <a:cxn ang="0">
                    <a:pos x="41" y="95"/>
                  </a:cxn>
                  <a:cxn ang="0">
                    <a:pos x="39" y="98"/>
                  </a:cxn>
                  <a:cxn ang="0">
                    <a:pos x="36" y="101"/>
                  </a:cxn>
                  <a:cxn ang="0">
                    <a:pos x="32" y="103"/>
                  </a:cxn>
                  <a:cxn ang="0">
                    <a:pos x="28" y="104"/>
                  </a:cxn>
                  <a:cxn ang="0">
                    <a:pos x="23" y="105"/>
                  </a:cxn>
                  <a:cxn ang="0">
                    <a:pos x="23" y="105"/>
                  </a:cxn>
                </a:cxnLst>
                <a:rect l="0" t="0" r="r" b="b"/>
                <a:pathLst>
                  <a:path w="56" h="105">
                    <a:moveTo>
                      <a:pt x="23" y="105"/>
                    </a:moveTo>
                    <a:lnTo>
                      <a:pt x="23" y="105"/>
                    </a:lnTo>
                    <a:lnTo>
                      <a:pt x="19" y="104"/>
                    </a:lnTo>
                    <a:lnTo>
                      <a:pt x="15" y="103"/>
                    </a:lnTo>
                    <a:lnTo>
                      <a:pt x="10" y="100"/>
                    </a:lnTo>
                    <a:lnTo>
                      <a:pt x="6" y="97"/>
                    </a:lnTo>
                    <a:lnTo>
                      <a:pt x="6" y="97"/>
                    </a:lnTo>
                    <a:lnTo>
                      <a:pt x="4" y="94"/>
                    </a:lnTo>
                    <a:lnTo>
                      <a:pt x="2" y="90"/>
                    </a:lnTo>
                    <a:lnTo>
                      <a:pt x="1" y="87"/>
                    </a:lnTo>
                    <a:lnTo>
                      <a:pt x="0" y="83"/>
                    </a:lnTo>
                    <a:lnTo>
                      <a:pt x="0" y="83"/>
                    </a:lnTo>
                    <a:lnTo>
                      <a:pt x="1" y="74"/>
                    </a:lnTo>
                    <a:lnTo>
                      <a:pt x="3" y="65"/>
                    </a:lnTo>
                    <a:lnTo>
                      <a:pt x="3" y="65"/>
                    </a:lnTo>
                    <a:lnTo>
                      <a:pt x="6" y="53"/>
                    </a:lnTo>
                    <a:lnTo>
                      <a:pt x="6" y="46"/>
                    </a:lnTo>
                    <a:lnTo>
                      <a:pt x="6" y="40"/>
                    </a:lnTo>
                    <a:lnTo>
                      <a:pt x="6" y="40"/>
                    </a:lnTo>
                    <a:lnTo>
                      <a:pt x="6" y="31"/>
                    </a:lnTo>
                    <a:lnTo>
                      <a:pt x="7" y="22"/>
                    </a:lnTo>
                    <a:lnTo>
                      <a:pt x="8" y="17"/>
                    </a:lnTo>
                    <a:lnTo>
                      <a:pt x="10" y="13"/>
                    </a:lnTo>
                    <a:lnTo>
                      <a:pt x="13" y="9"/>
                    </a:lnTo>
                    <a:lnTo>
                      <a:pt x="17" y="6"/>
                    </a:lnTo>
                    <a:lnTo>
                      <a:pt x="17" y="6"/>
                    </a:lnTo>
                    <a:lnTo>
                      <a:pt x="21" y="3"/>
                    </a:lnTo>
                    <a:lnTo>
                      <a:pt x="25" y="1"/>
                    </a:lnTo>
                    <a:lnTo>
                      <a:pt x="30" y="0"/>
                    </a:lnTo>
                    <a:lnTo>
                      <a:pt x="34" y="0"/>
                    </a:lnTo>
                    <a:lnTo>
                      <a:pt x="34" y="0"/>
                    </a:lnTo>
                    <a:lnTo>
                      <a:pt x="38" y="0"/>
                    </a:lnTo>
                    <a:lnTo>
                      <a:pt x="42" y="1"/>
                    </a:lnTo>
                    <a:lnTo>
                      <a:pt x="46" y="3"/>
                    </a:lnTo>
                    <a:lnTo>
                      <a:pt x="49" y="6"/>
                    </a:lnTo>
                    <a:lnTo>
                      <a:pt x="49" y="6"/>
                    </a:lnTo>
                    <a:lnTo>
                      <a:pt x="53" y="12"/>
                    </a:lnTo>
                    <a:lnTo>
                      <a:pt x="55" y="20"/>
                    </a:lnTo>
                    <a:lnTo>
                      <a:pt x="56" y="23"/>
                    </a:lnTo>
                    <a:lnTo>
                      <a:pt x="55" y="27"/>
                    </a:lnTo>
                    <a:lnTo>
                      <a:pt x="54" y="31"/>
                    </a:lnTo>
                    <a:lnTo>
                      <a:pt x="53" y="34"/>
                    </a:lnTo>
                    <a:lnTo>
                      <a:pt x="52" y="35"/>
                    </a:lnTo>
                    <a:lnTo>
                      <a:pt x="52" y="35"/>
                    </a:lnTo>
                    <a:lnTo>
                      <a:pt x="52" y="41"/>
                    </a:lnTo>
                    <a:lnTo>
                      <a:pt x="52" y="41"/>
                    </a:lnTo>
                    <a:lnTo>
                      <a:pt x="52" y="52"/>
                    </a:lnTo>
                    <a:lnTo>
                      <a:pt x="52" y="52"/>
                    </a:lnTo>
                    <a:lnTo>
                      <a:pt x="51" y="58"/>
                    </a:lnTo>
                    <a:lnTo>
                      <a:pt x="50" y="66"/>
                    </a:lnTo>
                    <a:lnTo>
                      <a:pt x="50" y="66"/>
                    </a:lnTo>
                    <a:lnTo>
                      <a:pt x="48" y="73"/>
                    </a:lnTo>
                    <a:lnTo>
                      <a:pt x="47" y="81"/>
                    </a:lnTo>
                    <a:lnTo>
                      <a:pt x="47" y="81"/>
                    </a:lnTo>
                    <a:lnTo>
                      <a:pt x="46" y="87"/>
                    </a:lnTo>
                    <a:lnTo>
                      <a:pt x="44" y="91"/>
                    </a:lnTo>
                    <a:lnTo>
                      <a:pt x="41" y="95"/>
                    </a:lnTo>
                    <a:lnTo>
                      <a:pt x="39" y="98"/>
                    </a:lnTo>
                    <a:lnTo>
                      <a:pt x="36" y="101"/>
                    </a:lnTo>
                    <a:lnTo>
                      <a:pt x="32" y="103"/>
                    </a:lnTo>
                    <a:lnTo>
                      <a:pt x="28" y="104"/>
                    </a:lnTo>
                    <a:lnTo>
                      <a:pt x="23" y="105"/>
                    </a:lnTo>
                    <a:lnTo>
                      <a:pt x="23" y="10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1" name="Freeform 647"/>
              <p:cNvSpPr/>
              <p:nvPr/>
            </p:nvSpPr>
            <p:spPr bwMode="auto">
              <a:xfrm>
                <a:off x="2578101" y="4462463"/>
                <a:ext cx="196850" cy="26988"/>
              </a:xfrm>
              <a:custGeom>
                <a:avLst/>
                <a:gdLst/>
                <a:ahLst/>
                <a:cxnLst>
                  <a:cxn ang="0">
                    <a:pos x="347" y="50"/>
                  </a:cxn>
                  <a:cxn ang="0">
                    <a:pos x="347" y="50"/>
                  </a:cxn>
                  <a:cxn ang="0">
                    <a:pos x="265" y="49"/>
                  </a:cxn>
                  <a:cxn ang="0">
                    <a:pos x="185" y="48"/>
                  </a:cxn>
                  <a:cxn ang="0">
                    <a:pos x="185" y="48"/>
                  </a:cxn>
                  <a:cxn ang="0">
                    <a:pos x="103" y="46"/>
                  </a:cxn>
                  <a:cxn ang="0">
                    <a:pos x="22" y="46"/>
                  </a:cxn>
                  <a:cxn ang="0">
                    <a:pos x="22" y="46"/>
                  </a:cxn>
                  <a:cxn ang="0">
                    <a:pos x="16" y="45"/>
                  </a:cxn>
                  <a:cxn ang="0">
                    <a:pos x="12" y="44"/>
                  </a:cxn>
                  <a:cxn ang="0">
                    <a:pos x="8" y="41"/>
                  </a:cxn>
                  <a:cxn ang="0">
                    <a:pos x="5" y="39"/>
                  </a:cxn>
                  <a:cxn ang="0">
                    <a:pos x="3" y="35"/>
                  </a:cxn>
                  <a:cxn ang="0">
                    <a:pos x="1" y="32"/>
                  </a:cxn>
                  <a:cxn ang="0">
                    <a:pos x="0" y="28"/>
                  </a:cxn>
                  <a:cxn ang="0">
                    <a:pos x="0" y="24"/>
                  </a:cxn>
                  <a:cxn ang="0">
                    <a:pos x="0" y="24"/>
                  </a:cxn>
                  <a:cxn ang="0">
                    <a:pos x="0" y="19"/>
                  </a:cxn>
                  <a:cxn ang="0">
                    <a:pos x="1" y="14"/>
                  </a:cxn>
                  <a:cxn ang="0">
                    <a:pos x="3" y="11"/>
                  </a:cxn>
                  <a:cxn ang="0">
                    <a:pos x="5" y="7"/>
                  </a:cxn>
                  <a:cxn ang="0">
                    <a:pos x="8" y="5"/>
                  </a:cxn>
                  <a:cxn ang="0">
                    <a:pos x="12" y="2"/>
                  </a:cxn>
                  <a:cxn ang="0">
                    <a:pos x="16" y="1"/>
                  </a:cxn>
                  <a:cxn ang="0">
                    <a:pos x="22" y="0"/>
                  </a:cxn>
                  <a:cxn ang="0">
                    <a:pos x="22" y="0"/>
                  </a:cxn>
                  <a:cxn ang="0">
                    <a:pos x="103" y="1"/>
                  </a:cxn>
                  <a:cxn ang="0">
                    <a:pos x="185" y="2"/>
                  </a:cxn>
                  <a:cxn ang="0">
                    <a:pos x="185" y="2"/>
                  </a:cxn>
                  <a:cxn ang="0">
                    <a:pos x="265" y="3"/>
                  </a:cxn>
                  <a:cxn ang="0">
                    <a:pos x="347" y="4"/>
                  </a:cxn>
                  <a:cxn ang="0">
                    <a:pos x="347" y="4"/>
                  </a:cxn>
                  <a:cxn ang="0">
                    <a:pos x="353" y="4"/>
                  </a:cxn>
                  <a:cxn ang="0">
                    <a:pos x="357" y="5"/>
                  </a:cxn>
                  <a:cxn ang="0">
                    <a:pos x="361" y="8"/>
                  </a:cxn>
                  <a:cxn ang="0">
                    <a:pos x="364" y="10"/>
                  </a:cxn>
                  <a:cxn ang="0">
                    <a:pos x="367" y="14"/>
                  </a:cxn>
                  <a:cxn ang="0">
                    <a:pos x="368" y="18"/>
                  </a:cxn>
                  <a:cxn ang="0">
                    <a:pos x="369" y="22"/>
                  </a:cxn>
                  <a:cxn ang="0">
                    <a:pos x="370" y="27"/>
                  </a:cxn>
                  <a:cxn ang="0">
                    <a:pos x="370" y="27"/>
                  </a:cxn>
                  <a:cxn ang="0">
                    <a:pos x="369" y="31"/>
                  </a:cxn>
                  <a:cxn ang="0">
                    <a:pos x="368" y="35"/>
                  </a:cxn>
                  <a:cxn ang="0">
                    <a:pos x="367" y="38"/>
                  </a:cxn>
                  <a:cxn ang="0">
                    <a:pos x="364" y="42"/>
                  </a:cxn>
                  <a:cxn ang="0">
                    <a:pos x="361" y="45"/>
                  </a:cxn>
                  <a:cxn ang="0">
                    <a:pos x="357" y="48"/>
                  </a:cxn>
                  <a:cxn ang="0">
                    <a:pos x="353" y="49"/>
                  </a:cxn>
                  <a:cxn ang="0">
                    <a:pos x="347" y="50"/>
                  </a:cxn>
                  <a:cxn ang="0">
                    <a:pos x="347" y="50"/>
                  </a:cxn>
                </a:cxnLst>
                <a:rect l="0" t="0" r="r" b="b"/>
                <a:pathLst>
                  <a:path w="370" h="50">
                    <a:moveTo>
                      <a:pt x="347" y="50"/>
                    </a:moveTo>
                    <a:lnTo>
                      <a:pt x="347" y="50"/>
                    </a:lnTo>
                    <a:lnTo>
                      <a:pt x="265" y="49"/>
                    </a:lnTo>
                    <a:lnTo>
                      <a:pt x="185" y="48"/>
                    </a:lnTo>
                    <a:lnTo>
                      <a:pt x="185" y="48"/>
                    </a:lnTo>
                    <a:lnTo>
                      <a:pt x="103" y="46"/>
                    </a:lnTo>
                    <a:lnTo>
                      <a:pt x="22" y="46"/>
                    </a:lnTo>
                    <a:lnTo>
                      <a:pt x="22" y="46"/>
                    </a:lnTo>
                    <a:lnTo>
                      <a:pt x="16" y="45"/>
                    </a:lnTo>
                    <a:lnTo>
                      <a:pt x="12" y="44"/>
                    </a:lnTo>
                    <a:lnTo>
                      <a:pt x="8" y="41"/>
                    </a:lnTo>
                    <a:lnTo>
                      <a:pt x="5" y="39"/>
                    </a:lnTo>
                    <a:lnTo>
                      <a:pt x="3" y="35"/>
                    </a:lnTo>
                    <a:lnTo>
                      <a:pt x="1" y="32"/>
                    </a:lnTo>
                    <a:lnTo>
                      <a:pt x="0" y="28"/>
                    </a:lnTo>
                    <a:lnTo>
                      <a:pt x="0" y="24"/>
                    </a:lnTo>
                    <a:lnTo>
                      <a:pt x="0" y="24"/>
                    </a:lnTo>
                    <a:lnTo>
                      <a:pt x="0" y="19"/>
                    </a:lnTo>
                    <a:lnTo>
                      <a:pt x="1" y="14"/>
                    </a:lnTo>
                    <a:lnTo>
                      <a:pt x="3" y="11"/>
                    </a:lnTo>
                    <a:lnTo>
                      <a:pt x="5" y="7"/>
                    </a:lnTo>
                    <a:lnTo>
                      <a:pt x="8" y="5"/>
                    </a:lnTo>
                    <a:lnTo>
                      <a:pt x="12" y="2"/>
                    </a:lnTo>
                    <a:lnTo>
                      <a:pt x="16" y="1"/>
                    </a:lnTo>
                    <a:lnTo>
                      <a:pt x="22" y="0"/>
                    </a:lnTo>
                    <a:lnTo>
                      <a:pt x="22" y="0"/>
                    </a:lnTo>
                    <a:lnTo>
                      <a:pt x="103" y="1"/>
                    </a:lnTo>
                    <a:lnTo>
                      <a:pt x="185" y="2"/>
                    </a:lnTo>
                    <a:lnTo>
                      <a:pt x="185" y="2"/>
                    </a:lnTo>
                    <a:lnTo>
                      <a:pt x="265" y="3"/>
                    </a:lnTo>
                    <a:lnTo>
                      <a:pt x="347" y="4"/>
                    </a:lnTo>
                    <a:lnTo>
                      <a:pt x="347" y="4"/>
                    </a:lnTo>
                    <a:lnTo>
                      <a:pt x="353" y="4"/>
                    </a:lnTo>
                    <a:lnTo>
                      <a:pt x="357" y="5"/>
                    </a:lnTo>
                    <a:lnTo>
                      <a:pt x="361" y="8"/>
                    </a:lnTo>
                    <a:lnTo>
                      <a:pt x="364" y="10"/>
                    </a:lnTo>
                    <a:lnTo>
                      <a:pt x="367" y="14"/>
                    </a:lnTo>
                    <a:lnTo>
                      <a:pt x="368" y="18"/>
                    </a:lnTo>
                    <a:lnTo>
                      <a:pt x="369" y="22"/>
                    </a:lnTo>
                    <a:lnTo>
                      <a:pt x="370" y="27"/>
                    </a:lnTo>
                    <a:lnTo>
                      <a:pt x="370" y="27"/>
                    </a:lnTo>
                    <a:lnTo>
                      <a:pt x="369" y="31"/>
                    </a:lnTo>
                    <a:lnTo>
                      <a:pt x="368" y="35"/>
                    </a:lnTo>
                    <a:lnTo>
                      <a:pt x="367" y="38"/>
                    </a:lnTo>
                    <a:lnTo>
                      <a:pt x="364" y="42"/>
                    </a:lnTo>
                    <a:lnTo>
                      <a:pt x="361" y="45"/>
                    </a:lnTo>
                    <a:lnTo>
                      <a:pt x="357" y="48"/>
                    </a:lnTo>
                    <a:lnTo>
                      <a:pt x="353" y="49"/>
                    </a:lnTo>
                    <a:lnTo>
                      <a:pt x="347" y="50"/>
                    </a:lnTo>
                    <a:lnTo>
                      <a:pt x="347" y="5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2" name="Freeform 648"/>
              <p:cNvSpPr/>
              <p:nvPr/>
            </p:nvSpPr>
            <p:spPr bwMode="auto">
              <a:xfrm>
                <a:off x="2581276" y="4510088"/>
                <a:ext cx="82550" cy="23813"/>
              </a:xfrm>
              <a:custGeom>
                <a:avLst/>
                <a:gdLst/>
                <a:ahLst/>
                <a:cxnLst>
                  <a:cxn ang="0">
                    <a:pos x="22" y="45"/>
                  </a:cxn>
                  <a:cxn ang="0">
                    <a:pos x="22" y="45"/>
                  </a:cxn>
                  <a:cxn ang="0">
                    <a:pos x="17" y="45"/>
                  </a:cxn>
                  <a:cxn ang="0">
                    <a:pos x="13" y="43"/>
                  </a:cxn>
                  <a:cxn ang="0">
                    <a:pos x="8" y="41"/>
                  </a:cxn>
                  <a:cxn ang="0">
                    <a:pos x="5" y="38"/>
                  </a:cxn>
                  <a:cxn ang="0">
                    <a:pos x="3" y="35"/>
                  </a:cxn>
                  <a:cxn ang="0">
                    <a:pos x="1" y="31"/>
                  </a:cxn>
                  <a:cxn ang="0">
                    <a:pos x="1" y="27"/>
                  </a:cxn>
                  <a:cxn ang="0">
                    <a:pos x="0" y="23"/>
                  </a:cxn>
                  <a:cxn ang="0">
                    <a:pos x="0" y="23"/>
                  </a:cxn>
                  <a:cxn ang="0">
                    <a:pos x="1" y="18"/>
                  </a:cxn>
                  <a:cxn ang="0">
                    <a:pos x="1" y="14"/>
                  </a:cxn>
                  <a:cxn ang="0">
                    <a:pos x="3" y="10"/>
                  </a:cxn>
                  <a:cxn ang="0">
                    <a:pos x="5" y="7"/>
                  </a:cxn>
                  <a:cxn ang="0">
                    <a:pos x="8" y="4"/>
                  </a:cxn>
                  <a:cxn ang="0">
                    <a:pos x="13" y="2"/>
                  </a:cxn>
                  <a:cxn ang="0">
                    <a:pos x="17" y="1"/>
                  </a:cxn>
                  <a:cxn ang="0">
                    <a:pos x="22" y="0"/>
                  </a:cxn>
                  <a:cxn ang="0">
                    <a:pos x="132" y="0"/>
                  </a:cxn>
                  <a:cxn ang="0">
                    <a:pos x="132" y="0"/>
                  </a:cxn>
                  <a:cxn ang="0">
                    <a:pos x="139" y="1"/>
                  </a:cxn>
                  <a:cxn ang="0">
                    <a:pos x="143" y="2"/>
                  </a:cxn>
                  <a:cxn ang="0">
                    <a:pos x="147" y="4"/>
                  </a:cxn>
                  <a:cxn ang="0">
                    <a:pos x="150" y="7"/>
                  </a:cxn>
                  <a:cxn ang="0">
                    <a:pos x="152" y="10"/>
                  </a:cxn>
                  <a:cxn ang="0">
                    <a:pos x="153" y="14"/>
                  </a:cxn>
                  <a:cxn ang="0">
                    <a:pos x="154" y="18"/>
                  </a:cxn>
                  <a:cxn ang="0">
                    <a:pos x="155" y="23"/>
                  </a:cxn>
                  <a:cxn ang="0">
                    <a:pos x="155" y="23"/>
                  </a:cxn>
                  <a:cxn ang="0">
                    <a:pos x="154" y="27"/>
                  </a:cxn>
                  <a:cxn ang="0">
                    <a:pos x="153" y="31"/>
                  </a:cxn>
                  <a:cxn ang="0">
                    <a:pos x="152" y="35"/>
                  </a:cxn>
                  <a:cxn ang="0">
                    <a:pos x="150" y="38"/>
                  </a:cxn>
                  <a:cxn ang="0">
                    <a:pos x="147" y="41"/>
                  </a:cxn>
                  <a:cxn ang="0">
                    <a:pos x="143" y="43"/>
                  </a:cxn>
                  <a:cxn ang="0">
                    <a:pos x="139" y="45"/>
                  </a:cxn>
                  <a:cxn ang="0">
                    <a:pos x="132" y="45"/>
                  </a:cxn>
                  <a:cxn ang="0">
                    <a:pos x="22" y="45"/>
                  </a:cxn>
                </a:cxnLst>
                <a:rect l="0" t="0" r="r" b="b"/>
                <a:pathLst>
                  <a:path w="155" h="45">
                    <a:moveTo>
                      <a:pt x="22" y="45"/>
                    </a:moveTo>
                    <a:lnTo>
                      <a:pt x="22" y="45"/>
                    </a:lnTo>
                    <a:lnTo>
                      <a:pt x="17" y="45"/>
                    </a:lnTo>
                    <a:lnTo>
                      <a:pt x="13" y="43"/>
                    </a:lnTo>
                    <a:lnTo>
                      <a:pt x="8" y="41"/>
                    </a:lnTo>
                    <a:lnTo>
                      <a:pt x="5" y="38"/>
                    </a:lnTo>
                    <a:lnTo>
                      <a:pt x="3" y="35"/>
                    </a:lnTo>
                    <a:lnTo>
                      <a:pt x="1" y="31"/>
                    </a:lnTo>
                    <a:lnTo>
                      <a:pt x="1" y="27"/>
                    </a:lnTo>
                    <a:lnTo>
                      <a:pt x="0" y="23"/>
                    </a:lnTo>
                    <a:lnTo>
                      <a:pt x="0" y="23"/>
                    </a:lnTo>
                    <a:lnTo>
                      <a:pt x="1" y="18"/>
                    </a:lnTo>
                    <a:lnTo>
                      <a:pt x="1" y="14"/>
                    </a:lnTo>
                    <a:lnTo>
                      <a:pt x="3" y="10"/>
                    </a:lnTo>
                    <a:lnTo>
                      <a:pt x="5" y="7"/>
                    </a:lnTo>
                    <a:lnTo>
                      <a:pt x="8" y="4"/>
                    </a:lnTo>
                    <a:lnTo>
                      <a:pt x="13" y="2"/>
                    </a:lnTo>
                    <a:lnTo>
                      <a:pt x="17" y="1"/>
                    </a:lnTo>
                    <a:lnTo>
                      <a:pt x="22" y="0"/>
                    </a:lnTo>
                    <a:lnTo>
                      <a:pt x="132" y="0"/>
                    </a:lnTo>
                    <a:lnTo>
                      <a:pt x="132" y="0"/>
                    </a:lnTo>
                    <a:lnTo>
                      <a:pt x="139" y="1"/>
                    </a:lnTo>
                    <a:lnTo>
                      <a:pt x="143" y="2"/>
                    </a:lnTo>
                    <a:lnTo>
                      <a:pt x="147" y="4"/>
                    </a:lnTo>
                    <a:lnTo>
                      <a:pt x="150" y="7"/>
                    </a:lnTo>
                    <a:lnTo>
                      <a:pt x="152" y="10"/>
                    </a:lnTo>
                    <a:lnTo>
                      <a:pt x="153" y="14"/>
                    </a:lnTo>
                    <a:lnTo>
                      <a:pt x="154" y="18"/>
                    </a:lnTo>
                    <a:lnTo>
                      <a:pt x="155" y="23"/>
                    </a:lnTo>
                    <a:lnTo>
                      <a:pt x="155" y="23"/>
                    </a:lnTo>
                    <a:lnTo>
                      <a:pt x="154" y="27"/>
                    </a:lnTo>
                    <a:lnTo>
                      <a:pt x="153" y="31"/>
                    </a:lnTo>
                    <a:lnTo>
                      <a:pt x="152" y="35"/>
                    </a:lnTo>
                    <a:lnTo>
                      <a:pt x="150" y="38"/>
                    </a:lnTo>
                    <a:lnTo>
                      <a:pt x="147" y="41"/>
                    </a:lnTo>
                    <a:lnTo>
                      <a:pt x="143" y="43"/>
                    </a:lnTo>
                    <a:lnTo>
                      <a:pt x="139" y="45"/>
                    </a:lnTo>
                    <a:lnTo>
                      <a:pt x="132" y="45"/>
                    </a:lnTo>
                    <a:lnTo>
                      <a:pt x="22" y="4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3" name="Freeform 649"/>
              <p:cNvSpPr/>
              <p:nvPr/>
            </p:nvSpPr>
            <p:spPr bwMode="auto">
              <a:xfrm>
                <a:off x="2578101" y="4552950"/>
                <a:ext cx="241300" cy="31750"/>
              </a:xfrm>
              <a:custGeom>
                <a:avLst/>
                <a:gdLst/>
                <a:ahLst/>
                <a:cxnLst>
                  <a:cxn ang="0">
                    <a:pos x="400" y="58"/>
                  </a:cxn>
                  <a:cxn ang="0">
                    <a:pos x="400" y="58"/>
                  </a:cxn>
                  <a:cxn ang="0">
                    <a:pos x="352" y="58"/>
                  </a:cxn>
                  <a:cxn ang="0">
                    <a:pos x="305" y="56"/>
                  </a:cxn>
                  <a:cxn ang="0">
                    <a:pos x="212" y="52"/>
                  </a:cxn>
                  <a:cxn ang="0">
                    <a:pos x="212" y="52"/>
                  </a:cxn>
                  <a:cxn ang="0">
                    <a:pos x="117" y="48"/>
                  </a:cxn>
                  <a:cxn ang="0">
                    <a:pos x="69" y="46"/>
                  </a:cxn>
                  <a:cxn ang="0">
                    <a:pos x="22" y="46"/>
                  </a:cxn>
                  <a:cxn ang="0">
                    <a:pos x="22" y="46"/>
                  </a:cxn>
                  <a:cxn ang="0">
                    <a:pos x="16" y="45"/>
                  </a:cxn>
                  <a:cxn ang="0">
                    <a:pos x="12" y="44"/>
                  </a:cxn>
                  <a:cxn ang="0">
                    <a:pos x="8" y="42"/>
                  </a:cxn>
                  <a:cxn ang="0">
                    <a:pos x="5" y="39"/>
                  </a:cxn>
                  <a:cxn ang="0">
                    <a:pos x="3" y="36"/>
                  </a:cxn>
                  <a:cxn ang="0">
                    <a:pos x="1" y="31"/>
                  </a:cxn>
                  <a:cxn ang="0">
                    <a:pos x="0" y="27"/>
                  </a:cxn>
                  <a:cxn ang="0">
                    <a:pos x="0" y="23"/>
                  </a:cxn>
                  <a:cxn ang="0">
                    <a:pos x="0" y="23"/>
                  </a:cxn>
                  <a:cxn ang="0">
                    <a:pos x="0" y="19"/>
                  </a:cxn>
                  <a:cxn ang="0">
                    <a:pos x="1" y="15"/>
                  </a:cxn>
                  <a:cxn ang="0">
                    <a:pos x="3" y="11"/>
                  </a:cxn>
                  <a:cxn ang="0">
                    <a:pos x="5" y="8"/>
                  </a:cxn>
                  <a:cxn ang="0">
                    <a:pos x="8" y="5"/>
                  </a:cxn>
                  <a:cxn ang="0">
                    <a:pos x="12" y="3"/>
                  </a:cxn>
                  <a:cxn ang="0">
                    <a:pos x="16" y="0"/>
                  </a:cxn>
                  <a:cxn ang="0">
                    <a:pos x="22" y="0"/>
                  </a:cxn>
                  <a:cxn ang="0">
                    <a:pos x="22" y="0"/>
                  </a:cxn>
                  <a:cxn ang="0">
                    <a:pos x="69" y="0"/>
                  </a:cxn>
                  <a:cxn ang="0">
                    <a:pos x="117" y="3"/>
                  </a:cxn>
                  <a:cxn ang="0">
                    <a:pos x="211" y="7"/>
                  </a:cxn>
                  <a:cxn ang="0">
                    <a:pos x="211" y="7"/>
                  </a:cxn>
                  <a:cxn ang="0">
                    <a:pos x="305" y="11"/>
                  </a:cxn>
                  <a:cxn ang="0">
                    <a:pos x="352" y="13"/>
                  </a:cxn>
                  <a:cxn ang="0">
                    <a:pos x="400" y="13"/>
                  </a:cxn>
                  <a:cxn ang="0">
                    <a:pos x="400" y="13"/>
                  </a:cxn>
                  <a:cxn ang="0">
                    <a:pos x="433" y="13"/>
                  </a:cxn>
                  <a:cxn ang="0">
                    <a:pos x="433" y="13"/>
                  </a:cxn>
                  <a:cxn ang="0">
                    <a:pos x="433" y="13"/>
                  </a:cxn>
                  <a:cxn ang="0">
                    <a:pos x="438" y="13"/>
                  </a:cxn>
                  <a:cxn ang="0">
                    <a:pos x="443" y="15"/>
                  </a:cxn>
                  <a:cxn ang="0">
                    <a:pos x="446" y="17"/>
                  </a:cxn>
                  <a:cxn ang="0">
                    <a:pos x="449" y="20"/>
                  </a:cxn>
                  <a:cxn ang="0">
                    <a:pos x="451" y="23"/>
                  </a:cxn>
                  <a:cxn ang="0">
                    <a:pos x="453" y="26"/>
                  </a:cxn>
                  <a:cxn ang="0">
                    <a:pos x="454" y="30"/>
                  </a:cxn>
                  <a:cxn ang="0">
                    <a:pos x="454" y="35"/>
                  </a:cxn>
                  <a:cxn ang="0">
                    <a:pos x="454" y="35"/>
                  </a:cxn>
                  <a:cxn ang="0">
                    <a:pos x="454" y="39"/>
                  </a:cxn>
                  <a:cxn ang="0">
                    <a:pos x="453" y="43"/>
                  </a:cxn>
                  <a:cxn ang="0">
                    <a:pos x="451" y="47"/>
                  </a:cxn>
                  <a:cxn ang="0">
                    <a:pos x="449" y="51"/>
                  </a:cxn>
                  <a:cxn ang="0">
                    <a:pos x="446" y="54"/>
                  </a:cxn>
                  <a:cxn ang="0">
                    <a:pos x="442" y="56"/>
                  </a:cxn>
                  <a:cxn ang="0">
                    <a:pos x="438" y="57"/>
                  </a:cxn>
                  <a:cxn ang="0">
                    <a:pos x="433" y="58"/>
                  </a:cxn>
                  <a:cxn ang="0">
                    <a:pos x="433" y="58"/>
                  </a:cxn>
                  <a:cxn ang="0">
                    <a:pos x="400" y="58"/>
                  </a:cxn>
                  <a:cxn ang="0">
                    <a:pos x="400" y="58"/>
                  </a:cxn>
                </a:cxnLst>
                <a:rect l="0" t="0" r="r" b="b"/>
                <a:pathLst>
                  <a:path w="454" h="58">
                    <a:moveTo>
                      <a:pt x="400" y="58"/>
                    </a:moveTo>
                    <a:lnTo>
                      <a:pt x="400" y="58"/>
                    </a:lnTo>
                    <a:lnTo>
                      <a:pt x="352" y="58"/>
                    </a:lnTo>
                    <a:lnTo>
                      <a:pt x="305" y="56"/>
                    </a:lnTo>
                    <a:lnTo>
                      <a:pt x="212" y="52"/>
                    </a:lnTo>
                    <a:lnTo>
                      <a:pt x="212" y="52"/>
                    </a:lnTo>
                    <a:lnTo>
                      <a:pt x="117" y="48"/>
                    </a:lnTo>
                    <a:lnTo>
                      <a:pt x="69" y="46"/>
                    </a:lnTo>
                    <a:lnTo>
                      <a:pt x="22" y="46"/>
                    </a:lnTo>
                    <a:lnTo>
                      <a:pt x="22" y="46"/>
                    </a:lnTo>
                    <a:lnTo>
                      <a:pt x="16" y="45"/>
                    </a:lnTo>
                    <a:lnTo>
                      <a:pt x="12" y="44"/>
                    </a:lnTo>
                    <a:lnTo>
                      <a:pt x="8" y="42"/>
                    </a:lnTo>
                    <a:lnTo>
                      <a:pt x="5" y="39"/>
                    </a:lnTo>
                    <a:lnTo>
                      <a:pt x="3" y="36"/>
                    </a:lnTo>
                    <a:lnTo>
                      <a:pt x="1" y="31"/>
                    </a:lnTo>
                    <a:lnTo>
                      <a:pt x="0" y="27"/>
                    </a:lnTo>
                    <a:lnTo>
                      <a:pt x="0" y="23"/>
                    </a:lnTo>
                    <a:lnTo>
                      <a:pt x="0" y="23"/>
                    </a:lnTo>
                    <a:lnTo>
                      <a:pt x="0" y="19"/>
                    </a:lnTo>
                    <a:lnTo>
                      <a:pt x="1" y="15"/>
                    </a:lnTo>
                    <a:lnTo>
                      <a:pt x="3" y="11"/>
                    </a:lnTo>
                    <a:lnTo>
                      <a:pt x="5" y="8"/>
                    </a:lnTo>
                    <a:lnTo>
                      <a:pt x="8" y="5"/>
                    </a:lnTo>
                    <a:lnTo>
                      <a:pt x="12" y="3"/>
                    </a:lnTo>
                    <a:lnTo>
                      <a:pt x="16" y="0"/>
                    </a:lnTo>
                    <a:lnTo>
                      <a:pt x="22" y="0"/>
                    </a:lnTo>
                    <a:lnTo>
                      <a:pt x="22" y="0"/>
                    </a:lnTo>
                    <a:lnTo>
                      <a:pt x="69" y="0"/>
                    </a:lnTo>
                    <a:lnTo>
                      <a:pt x="117" y="3"/>
                    </a:lnTo>
                    <a:lnTo>
                      <a:pt x="211" y="7"/>
                    </a:lnTo>
                    <a:lnTo>
                      <a:pt x="211" y="7"/>
                    </a:lnTo>
                    <a:lnTo>
                      <a:pt x="305" y="11"/>
                    </a:lnTo>
                    <a:lnTo>
                      <a:pt x="352" y="13"/>
                    </a:lnTo>
                    <a:lnTo>
                      <a:pt x="400" y="13"/>
                    </a:lnTo>
                    <a:lnTo>
                      <a:pt x="400" y="13"/>
                    </a:lnTo>
                    <a:lnTo>
                      <a:pt x="433" y="13"/>
                    </a:lnTo>
                    <a:lnTo>
                      <a:pt x="433" y="13"/>
                    </a:lnTo>
                    <a:lnTo>
                      <a:pt x="433" y="13"/>
                    </a:lnTo>
                    <a:lnTo>
                      <a:pt x="438" y="13"/>
                    </a:lnTo>
                    <a:lnTo>
                      <a:pt x="443" y="15"/>
                    </a:lnTo>
                    <a:lnTo>
                      <a:pt x="446" y="17"/>
                    </a:lnTo>
                    <a:lnTo>
                      <a:pt x="449" y="20"/>
                    </a:lnTo>
                    <a:lnTo>
                      <a:pt x="451" y="23"/>
                    </a:lnTo>
                    <a:lnTo>
                      <a:pt x="453" y="26"/>
                    </a:lnTo>
                    <a:lnTo>
                      <a:pt x="454" y="30"/>
                    </a:lnTo>
                    <a:lnTo>
                      <a:pt x="454" y="35"/>
                    </a:lnTo>
                    <a:lnTo>
                      <a:pt x="454" y="35"/>
                    </a:lnTo>
                    <a:lnTo>
                      <a:pt x="454" y="39"/>
                    </a:lnTo>
                    <a:lnTo>
                      <a:pt x="453" y="43"/>
                    </a:lnTo>
                    <a:lnTo>
                      <a:pt x="451" y="47"/>
                    </a:lnTo>
                    <a:lnTo>
                      <a:pt x="449" y="51"/>
                    </a:lnTo>
                    <a:lnTo>
                      <a:pt x="446" y="54"/>
                    </a:lnTo>
                    <a:lnTo>
                      <a:pt x="442" y="56"/>
                    </a:lnTo>
                    <a:lnTo>
                      <a:pt x="438" y="57"/>
                    </a:lnTo>
                    <a:lnTo>
                      <a:pt x="433" y="58"/>
                    </a:lnTo>
                    <a:lnTo>
                      <a:pt x="433" y="58"/>
                    </a:lnTo>
                    <a:lnTo>
                      <a:pt x="400" y="58"/>
                    </a:lnTo>
                    <a:lnTo>
                      <a:pt x="400" y="58"/>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04" name="Freeform 650"/>
              <p:cNvSpPr/>
              <p:nvPr/>
            </p:nvSpPr>
            <p:spPr bwMode="auto">
              <a:xfrm>
                <a:off x="2163763" y="4130675"/>
                <a:ext cx="603250" cy="517525"/>
              </a:xfrm>
              <a:custGeom>
                <a:avLst/>
                <a:gdLst/>
                <a:ahLst/>
                <a:cxnLst>
                  <a:cxn ang="0">
                    <a:pos x="152" y="976"/>
                  </a:cxn>
                  <a:cxn ang="0">
                    <a:pos x="69" y="957"/>
                  </a:cxn>
                  <a:cxn ang="0">
                    <a:pos x="35" y="924"/>
                  </a:cxn>
                  <a:cxn ang="0">
                    <a:pos x="9" y="878"/>
                  </a:cxn>
                  <a:cxn ang="0">
                    <a:pos x="0" y="852"/>
                  </a:cxn>
                  <a:cxn ang="0">
                    <a:pos x="1" y="746"/>
                  </a:cxn>
                  <a:cxn ang="0">
                    <a:pos x="4" y="564"/>
                  </a:cxn>
                  <a:cxn ang="0">
                    <a:pos x="2" y="463"/>
                  </a:cxn>
                  <a:cxn ang="0">
                    <a:pos x="5" y="378"/>
                  </a:cxn>
                  <a:cxn ang="0">
                    <a:pos x="2" y="261"/>
                  </a:cxn>
                  <a:cxn ang="0">
                    <a:pos x="14" y="150"/>
                  </a:cxn>
                  <a:cxn ang="0">
                    <a:pos x="18" y="135"/>
                  </a:cxn>
                  <a:cxn ang="0">
                    <a:pos x="32" y="65"/>
                  </a:cxn>
                  <a:cxn ang="0">
                    <a:pos x="66" y="26"/>
                  </a:cxn>
                  <a:cxn ang="0">
                    <a:pos x="137" y="2"/>
                  </a:cxn>
                  <a:cxn ang="0">
                    <a:pos x="197" y="0"/>
                  </a:cxn>
                  <a:cxn ang="0">
                    <a:pos x="288" y="7"/>
                  </a:cxn>
                  <a:cxn ang="0">
                    <a:pos x="338" y="6"/>
                  </a:cxn>
                  <a:cxn ang="0">
                    <a:pos x="433" y="12"/>
                  </a:cxn>
                  <a:cxn ang="0">
                    <a:pos x="535" y="9"/>
                  </a:cxn>
                  <a:cxn ang="0">
                    <a:pos x="789" y="13"/>
                  </a:cxn>
                  <a:cxn ang="0">
                    <a:pos x="993" y="15"/>
                  </a:cxn>
                  <a:cxn ang="0">
                    <a:pos x="1078" y="33"/>
                  </a:cxn>
                  <a:cxn ang="0">
                    <a:pos x="1120" y="71"/>
                  </a:cxn>
                  <a:cxn ang="0">
                    <a:pos x="1139" y="149"/>
                  </a:cxn>
                  <a:cxn ang="0">
                    <a:pos x="1128" y="219"/>
                  </a:cxn>
                  <a:cxn ang="0">
                    <a:pos x="1111" y="230"/>
                  </a:cxn>
                  <a:cxn ang="0">
                    <a:pos x="1088" y="212"/>
                  </a:cxn>
                  <a:cxn ang="0">
                    <a:pos x="1092" y="184"/>
                  </a:cxn>
                  <a:cxn ang="0">
                    <a:pos x="1090" y="133"/>
                  </a:cxn>
                  <a:cxn ang="0">
                    <a:pos x="1069" y="80"/>
                  </a:cxn>
                  <a:cxn ang="0">
                    <a:pos x="1039" y="67"/>
                  </a:cxn>
                  <a:cxn ang="0">
                    <a:pos x="914" y="61"/>
                  </a:cxn>
                  <a:cxn ang="0">
                    <a:pos x="786" y="62"/>
                  </a:cxn>
                  <a:cxn ang="0">
                    <a:pos x="689" y="63"/>
                  </a:cxn>
                  <a:cxn ang="0">
                    <a:pos x="566" y="56"/>
                  </a:cxn>
                  <a:cxn ang="0">
                    <a:pos x="289" y="53"/>
                  </a:cxn>
                  <a:cxn ang="0">
                    <a:pos x="154" y="46"/>
                  </a:cxn>
                  <a:cxn ang="0">
                    <a:pos x="89" y="64"/>
                  </a:cxn>
                  <a:cxn ang="0">
                    <a:pos x="70" y="94"/>
                  </a:cxn>
                  <a:cxn ang="0">
                    <a:pos x="64" y="141"/>
                  </a:cxn>
                  <a:cxn ang="0">
                    <a:pos x="60" y="164"/>
                  </a:cxn>
                  <a:cxn ang="0">
                    <a:pos x="50" y="264"/>
                  </a:cxn>
                  <a:cxn ang="0">
                    <a:pos x="51" y="414"/>
                  </a:cxn>
                  <a:cxn ang="0">
                    <a:pos x="49" y="513"/>
                  </a:cxn>
                  <a:cxn ang="0">
                    <a:pos x="51" y="674"/>
                  </a:cxn>
                  <a:cxn ang="0">
                    <a:pos x="47" y="807"/>
                  </a:cxn>
                  <a:cxn ang="0">
                    <a:pos x="49" y="851"/>
                  </a:cxn>
                  <a:cxn ang="0">
                    <a:pos x="57" y="880"/>
                  </a:cxn>
                  <a:cxn ang="0">
                    <a:pos x="88" y="915"/>
                  </a:cxn>
                  <a:cxn ang="0">
                    <a:pos x="142" y="931"/>
                  </a:cxn>
                  <a:cxn ang="0">
                    <a:pos x="201" y="930"/>
                  </a:cxn>
                  <a:cxn ang="0">
                    <a:pos x="280" y="933"/>
                  </a:cxn>
                  <a:cxn ang="0">
                    <a:pos x="301" y="947"/>
                  </a:cxn>
                  <a:cxn ang="0">
                    <a:pos x="300" y="968"/>
                  </a:cxn>
                  <a:cxn ang="0">
                    <a:pos x="280" y="978"/>
                  </a:cxn>
                </a:cxnLst>
                <a:rect l="0" t="0" r="r" b="b"/>
                <a:pathLst>
                  <a:path w="1139" h="978">
                    <a:moveTo>
                      <a:pt x="280" y="978"/>
                    </a:moveTo>
                    <a:lnTo>
                      <a:pt x="280" y="978"/>
                    </a:lnTo>
                    <a:lnTo>
                      <a:pt x="218" y="978"/>
                    </a:lnTo>
                    <a:lnTo>
                      <a:pt x="156" y="977"/>
                    </a:lnTo>
                    <a:lnTo>
                      <a:pt x="152" y="976"/>
                    </a:lnTo>
                    <a:lnTo>
                      <a:pt x="152" y="976"/>
                    </a:lnTo>
                    <a:lnTo>
                      <a:pt x="139" y="976"/>
                    </a:lnTo>
                    <a:lnTo>
                      <a:pt x="125" y="975"/>
                    </a:lnTo>
                    <a:lnTo>
                      <a:pt x="112" y="973"/>
                    </a:lnTo>
                    <a:lnTo>
                      <a:pt x="97" y="970"/>
                    </a:lnTo>
                    <a:lnTo>
                      <a:pt x="83" y="965"/>
                    </a:lnTo>
                    <a:lnTo>
                      <a:pt x="69" y="957"/>
                    </a:lnTo>
                    <a:lnTo>
                      <a:pt x="63" y="953"/>
                    </a:lnTo>
                    <a:lnTo>
                      <a:pt x="57" y="949"/>
                    </a:lnTo>
                    <a:lnTo>
                      <a:pt x="52" y="944"/>
                    </a:lnTo>
                    <a:lnTo>
                      <a:pt x="47" y="938"/>
                    </a:lnTo>
                    <a:lnTo>
                      <a:pt x="47" y="938"/>
                    </a:lnTo>
                    <a:lnTo>
                      <a:pt x="35" y="924"/>
                    </a:lnTo>
                    <a:lnTo>
                      <a:pt x="26" y="912"/>
                    </a:lnTo>
                    <a:lnTo>
                      <a:pt x="19" y="899"/>
                    </a:lnTo>
                    <a:lnTo>
                      <a:pt x="11" y="885"/>
                    </a:lnTo>
                    <a:lnTo>
                      <a:pt x="11" y="885"/>
                    </a:lnTo>
                    <a:lnTo>
                      <a:pt x="9" y="878"/>
                    </a:lnTo>
                    <a:lnTo>
                      <a:pt x="9" y="878"/>
                    </a:lnTo>
                    <a:lnTo>
                      <a:pt x="7" y="875"/>
                    </a:lnTo>
                    <a:lnTo>
                      <a:pt x="4" y="870"/>
                    </a:lnTo>
                    <a:lnTo>
                      <a:pt x="4" y="870"/>
                    </a:lnTo>
                    <a:lnTo>
                      <a:pt x="3" y="866"/>
                    </a:lnTo>
                    <a:lnTo>
                      <a:pt x="1" y="861"/>
                    </a:lnTo>
                    <a:lnTo>
                      <a:pt x="0" y="852"/>
                    </a:lnTo>
                    <a:lnTo>
                      <a:pt x="0" y="843"/>
                    </a:lnTo>
                    <a:lnTo>
                      <a:pt x="1" y="832"/>
                    </a:lnTo>
                    <a:lnTo>
                      <a:pt x="1" y="832"/>
                    </a:lnTo>
                    <a:lnTo>
                      <a:pt x="1" y="818"/>
                    </a:lnTo>
                    <a:lnTo>
                      <a:pt x="1" y="746"/>
                    </a:lnTo>
                    <a:lnTo>
                      <a:pt x="1" y="746"/>
                    </a:lnTo>
                    <a:lnTo>
                      <a:pt x="2" y="700"/>
                    </a:lnTo>
                    <a:lnTo>
                      <a:pt x="3" y="655"/>
                    </a:lnTo>
                    <a:lnTo>
                      <a:pt x="3" y="655"/>
                    </a:lnTo>
                    <a:lnTo>
                      <a:pt x="4" y="609"/>
                    </a:lnTo>
                    <a:lnTo>
                      <a:pt x="4" y="564"/>
                    </a:lnTo>
                    <a:lnTo>
                      <a:pt x="4" y="564"/>
                    </a:lnTo>
                    <a:lnTo>
                      <a:pt x="4" y="538"/>
                    </a:lnTo>
                    <a:lnTo>
                      <a:pt x="3" y="512"/>
                    </a:lnTo>
                    <a:lnTo>
                      <a:pt x="3" y="512"/>
                    </a:lnTo>
                    <a:lnTo>
                      <a:pt x="1" y="481"/>
                    </a:lnTo>
                    <a:lnTo>
                      <a:pt x="1" y="481"/>
                    </a:lnTo>
                    <a:lnTo>
                      <a:pt x="2" y="463"/>
                    </a:lnTo>
                    <a:lnTo>
                      <a:pt x="3" y="445"/>
                    </a:lnTo>
                    <a:lnTo>
                      <a:pt x="3" y="445"/>
                    </a:lnTo>
                    <a:lnTo>
                      <a:pt x="5" y="430"/>
                    </a:lnTo>
                    <a:lnTo>
                      <a:pt x="6" y="414"/>
                    </a:lnTo>
                    <a:lnTo>
                      <a:pt x="6" y="414"/>
                    </a:lnTo>
                    <a:lnTo>
                      <a:pt x="5" y="378"/>
                    </a:lnTo>
                    <a:lnTo>
                      <a:pt x="4" y="342"/>
                    </a:lnTo>
                    <a:lnTo>
                      <a:pt x="4" y="342"/>
                    </a:lnTo>
                    <a:lnTo>
                      <a:pt x="2" y="309"/>
                    </a:lnTo>
                    <a:lnTo>
                      <a:pt x="1" y="276"/>
                    </a:lnTo>
                    <a:lnTo>
                      <a:pt x="1" y="276"/>
                    </a:lnTo>
                    <a:lnTo>
                      <a:pt x="2" y="261"/>
                    </a:lnTo>
                    <a:lnTo>
                      <a:pt x="3" y="246"/>
                    </a:lnTo>
                    <a:lnTo>
                      <a:pt x="7" y="216"/>
                    </a:lnTo>
                    <a:lnTo>
                      <a:pt x="7" y="216"/>
                    </a:lnTo>
                    <a:lnTo>
                      <a:pt x="12" y="184"/>
                    </a:lnTo>
                    <a:lnTo>
                      <a:pt x="13" y="166"/>
                    </a:lnTo>
                    <a:lnTo>
                      <a:pt x="14" y="150"/>
                    </a:lnTo>
                    <a:lnTo>
                      <a:pt x="14" y="150"/>
                    </a:lnTo>
                    <a:lnTo>
                      <a:pt x="14" y="144"/>
                    </a:lnTo>
                    <a:lnTo>
                      <a:pt x="17" y="138"/>
                    </a:lnTo>
                    <a:lnTo>
                      <a:pt x="18" y="136"/>
                    </a:lnTo>
                    <a:lnTo>
                      <a:pt x="18" y="135"/>
                    </a:lnTo>
                    <a:lnTo>
                      <a:pt x="18" y="135"/>
                    </a:lnTo>
                    <a:lnTo>
                      <a:pt x="18" y="123"/>
                    </a:lnTo>
                    <a:lnTo>
                      <a:pt x="19" y="111"/>
                    </a:lnTo>
                    <a:lnTo>
                      <a:pt x="21" y="99"/>
                    </a:lnTo>
                    <a:lnTo>
                      <a:pt x="24" y="87"/>
                    </a:lnTo>
                    <a:lnTo>
                      <a:pt x="28" y="75"/>
                    </a:lnTo>
                    <a:lnTo>
                      <a:pt x="32" y="65"/>
                    </a:lnTo>
                    <a:lnTo>
                      <a:pt x="38" y="55"/>
                    </a:lnTo>
                    <a:lnTo>
                      <a:pt x="45" y="45"/>
                    </a:lnTo>
                    <a:lnTo>
                      <a:pt x="45" y="45"/>
                    </a:lnTo>
                    <a:lnTo>
                      <a:pt x="52" y="38"/>
                    </a:lnTo>
                    <a:lnTo>
                      <a:pt x="59" y="31"/>
                    </a:lnTo>
                    <a:lnTo>
                      <a:pt x="66" y="26"/>
                    </a:lnTo>
                    <a:lnTo>
                      <a:pt x="73" y="21"/>
                    </a:lnTo>
                    <a:lnTo>
                      <a:pt x="81" y="16"/>
                    </a:lnTo>
                    <a:lnTo>
                      <a:pt x="88" y="12"/>
                    </a:lnTo>
                    <a:lnTo>
                      <a:pt x="103" y="7"/>
                    </a:lnTo>
                    <a:lnTo>
                      <a:pt x="120" y="4"/>
                    </a:lnTo>
                    <a:lnTo>
                      <a:pt x="137" y="2"/>
                    </a:lnTo>
                    <a:lnTo>
                      <a:pt x="156" y="1"/>
                    </a:lnTo>
                    <a:lnTo>
                      <a:pt x="175" y="1"/>
                    </a:lnTo>
                    <a:lnTo>
                      <a:pt x="175" y="1"/>
                    </a:lnTo>
                    <a:lnTo>
                      <a:pt x="192" y="1"/>
                    </a:lnTo>
                    <a:lnTo>
                      <a:pt x="192" y="1"/>
                    </a:lnTo>
                    <a:lnTo>
                      <a:pt x="197" y="0"/>
                    </a:lnTo>
                    <a:lnTo>
                      <a:pt x="197" y="0"/>
                    </a:lnTo>
                    <a:lnTo>
                      <a:pt x="220" y="1"/>
                    </a:lnTo>
                    <a:lnTo>
                      <a:pt x="243" y="3"/>
                    </a:lnTo>
                    <a:lnTo>
                      <a:pt x="243" y="3"/>
                    </a:lnTo>
                    <a:lnTo>
                      <a:pt x="265" y="6"/>
                    </a:lnTo>
                    <a:lnTo>
                      <a:pt x="288" y="7"/>
                    </a:lnTo>
                    <a:lnTo>
                      <a:pt x="290" y="7"/>
                    </a:lnTo>
                    <a:lnTo>
                      <a:pt x="290" y="7"/>
                    </a:lnTo>
                    <a:lnTo>
                      <a:pt x="314" y="6"/>
                    </a:lnTo>
                    <a:lnTo>
                      <a:pt x="314" y="6"/>
                    </a:lnTo>
                    <a:lnTo>
                      <a:pt x="338" y="6"/>
                    </a:lnTo>
                    <a:lnTo>
                      <a:pt x="338" y="6"/>
                    </a:lnTo>
                    <a:lnTo>
                      <a:pt x="354" y="6"/>
                    </a:lnTo>
                    <a:lnTo>
                      <a:pt x="369" y="8"/>
                    </a:lnTo>
                    <a:lnTo>
                      <a:pt x="369" y="8"/>
                    </a:lnTo>
                    <a:lnTo>
                      <a:pt x="383" y="9"/>
                    </a:lnTo>
                    <a:lnTo>
                      <a:pt x="399" y="11"/>
                    </a:lnTo>
                    <a:lnTo>
                      <a:pt x="433" y="12"/>
                    </a:lnTo>
                    <a:lnTo>
                      <a:pt x="433" y="12"/>
                    </a:lnTo>
                    <a:lnTo>
                      <a:pt x="459" y="11"/>
                    </a:lnTo>
                    <a:lnTo>
                      <a:pt x="484" y="10"/>
                    </a:lnTo>
                    <a:lnTo>
                      <a:pt x="484" y="10"/>
                    </a:lnTo>
                    <a:lnTo>
                      <a:pt x="535" y="9"/>
                    </a:lnTo>
                    <a:lnTo>
                      <a:pt x="535" y="9"/>
                    </a:lnTo>
                    <a:lnTo>
                      <a:pt x="566" y="10"/>
                    </a:lnTo>
                    <a:lnTo>
                      <a:pt x="566" y="10"/>
                    </a:lnTo>
                    <a:lnTo>
                      <a:pt x="633" y="13"/>
                    </a:lnTo>
                    <a:lnTo>
                      <a:pt x="712" y="14"/>
                    </a:lnTo>
                    <a:lnTo>
                      <a:pt x="712" y="14"/>
                    </a:lnTo>
                    <a:lnTo>
                      <a:pt x="789" y="13"/>
                    </a:lnTo>
                    <a:lnTo>
                      <a:pt x="789" y="13"/>
                    </a:lnTo>
                    <a:lnTo>
                      <a:pt x="867" y="13"/>
                    </a:lnTo>
                    <a:lnTo>
                      <a:pt x="867" y="13"/>
                    </a:lnTo>
                    <a:lnTo>
                      <a:pt x="935" y="13"/>
                    </a:lnTo>
                    <a:lnTo>
                      <a:pt x="993" y="15"/>
                    </a:lnTo>
                    <a:lnTo>
                      <a:pt x="993" y="15"/>
                    </a:lnTo>
                    <a:lnTo>
                      <a:pt x="1013" y="17"/>
                    </a:lnTo>
                    <a:lnTo>
                      <a:pt x="1033" y="20"/>
                    </a:lnTo>
                    <a:lnTo>
                      <a:pt x="1052" y="24"/>
                    </a:lnTo>
                    <a:lnTo>
                      <a:pt x="1061" y="27"/>
                    </a:lnTo>
                    <a:lnTo>
                      <a:pt x="1070" y="30"/>
                    </a:lnTo>
                    <a:lnTo>
                      <a:pt x="1078" y="33"/>
                    </a:lnTo>
                    <a:lnTo>
                      <a:pt x="1087" y="38"/>
                    </a:lnTo>
                    <a:lnTo>
                      <a:pt x="1094" y="43"/>
                    </a:lnTo>
                    <a:lnTo>
                      <a:pt x="1101" y="48"/>
                    </a:lnTo>
                    <a:lnTo>
                      <a:pt x="1108" y="56"/>
                    </a:lnTo>
                    <a:lnTo>
                      <a:pt x="1115" y="63"/>
                    </a:lnTo>
                    <a:lnTo>
                      <a:pt x="1120" y="71"/>
                    </a:lnTo>
                    <a:lnTo>
                      <a:pt x="1125" y="80"/>
                    </a:lnTo>
                    <a:lnTo>
                      <a:pt x="1125" y="80"/>
                    </a:lnTo>
                    <a:lnTo>
                      <a:pt x="1130" y="95"/>
                    </a:lnTo>
                    <a:lnTo>
                      <a:pt x="1134" y="111"/>
                    </a:lnTo>
                    <a:lnTo>
                      <a:pt x="1137" y="130"/>
                    </a:lnTo>
                    <a:lnTo>
                      <a:pt x="1139" y="149"/>
                    </a:lnTo>
                    <a:lnTo>
                      <a:pt x="1139" y="167"/>
                    </a:lnTo>
                    <a:lnTo>
                      <a:pt x="1137" y="186"/>
                    </a:lnTo>
                    <a:lnTo>
                      <a:pt x="1133" y="203"/>
                    </a:lnTo>
                    <a:lnTo>
                      <a:pt x="1131" y="211"/>
                    </a:lnTo>
                    <a:lnTo>
                      <a:pt x="1128" y="219"/>
                    </a:lnTo>
                    <a:lnTo>
                      <a:pt x="1128" y="219"/>
                    </a:lnTo>
                    <a:lnTo>
                      <a:pt x="1124" y="224"/>
                    </a:lnTo>
                    <a:lnTo>
                      <a:pt x="1120" y="228"/>
                    </a:lnTo>
                    <a:lnTo>
                      <a:pt x="1116" y="229"/>
                    </a:lnTo>
                    <a:lnTo>
                      <a:pt x="1111" y="230"/>
                    </a:lnTo>
                    <a:lnTo>
                      <a:pt x="1111" y="230"/>
                    </a:lnTo>
                    <a:lnTo>
                      <a:pt x="1111" y="230"/>
                    </a:lnTo>
                    <a:lnTo>
                      <a:pt x="1105" y="229"/>
                    </a:lnTo>
                    <a:lnTo>
                      <a:pt x="1099" y="226"/>
                    </a:lnTo>
                    <a:lnTo>
                      <a:pt x="1094" y="222"/>
                    </a:lnTo>
                    <a:lnTo>
                      <a:pt x="1090" y="218"/>
                    </a:lnTo>
                    <a:lnTo>
                      <a:pt x="1090" y="218"/>
                    </a:lnTo>
                    <a:lnTo>
                      <a:pt x="1088" y="212"/>
                    </a:lnTo>
                    <a:lnTo>
                      <a:pt x="1087" y="207"/>
                    </a:lnTo>
                    <a:lnTo>
                      <a:pt x="1087" y="200"/>
                    </a:lnTo>
                    <a:lnTo>
                      <a:pt x="1089" y="195"/>
                    </a:lnTo>
                    <a:lnTo>
                      <a:pt x="1089" y="195"/>
                    </a:lnTo>
                    <a:lnTo>
                      <a:pt x="1091" y="190"/>
                    </a:lnTo>
                    <a:lnTo>
                      <a:pt x="1092" y="184"/>
                    </a:lnTo>
                    <a:lnTo>
                      <a:pt x="1093" y="172"/>
                    </a:lnTo>
                    <a:lnTo>
                      <a:pt x="1092" y="159"/>
                    </a:lnTo>
                    <a:lnTo>
                      <a:pt x="1091" y="147"/>
                    </a:lnTo>
                    <a:lnTo>
                      <a:pt x="1091" y="147"/>
                    </a:lnTo>
                    <a:lnTo>
                      <a:pt x="1090" y="133"/>
                    </a:lnTo>
                    <a:lnTo>
                      <a:pt x="1090" y="133"/>
                    </a:lnTo>
                    <a:lnTo>
                      <a:pt x="1089" y="123"/>
                    </a:lnTo>
                    <a:lnTo>
                      <a:pt x="1087" y="113"/>
                    </a:lnTo>
                    <a:lnTo>
                      <a:pt x="1084" y="102"/>
                    </a:lnTo>
                    <a:lnTo>
                      <a:pt x="1079" y="93"/>
                    </a:lnTo>
                    <a:lnTo>
                      <a:pt x="1073" y="85"/>
                    </a:lnTo>
                    <a:lnTo>
                      <a:pt x="1069" y="80"/>
                    </a:lnTo>
                    <a:lnTo>
                      <a:pt x="1064" y="77"/>
                    </a:lnTo>
                    <a:lnTo>
                      <a:pt x="1059" y="74"/>
                    </a:lnTo>
                    <a:lnTo>
                      <a:pt x="1053" y="71"/>
                    </a:lnTo>
                    <a:lnTo>
                      <a:pt x="1046" y="69"/>
                    </a:lnTo>
                    <a:lnTo>
                      <a:pt x="1039" y="67"/>
                    </a:lnTo>
                    <a:lnTo>
                      <a:pt x="1039" y="67"/>
                    </a:lnTo>
                    <a:lnTo>
                      <a:pt x="1022" y="64"/>
                    </a:lnTo>
                    <a:lnTo>
                      <a:pt x="1002" y="62"/>
                    </a:lnTo>
                    <a:lnTo>
                      <a:pt x="981" y="61"/>
                    </a:lnTo>
                    <a:lnTo>
                      <a:pt x="959" y="60"/>
                    </a:lnTo>
                    <a:lnTo>
                      <a:pt x="959" y="60"/>
                    </a:lnTo>
                    <a:lnTo>
                      <a:pt x="914" y="61"/>
                    </a:lnTo>
                    <a:lnTo>
                      <a:pt x="914" y="61"/>
                    </a:lnTo>
                    <a:lnTo>
                      <a:pt x="872" y="62"/>
                    </a:lnTo>
                    <a:lnTo>
                      <a:pt x="872" y="62"/>
                    </a:lnTo>
                    <a:lnTo>
                      <a:pt x="829" y="62"/>
                    </a:lnTo>
                    <a:lnTo>
                      <a:pt x="829" y="62"/>
                    </a:lnTo>
                    <a:lnTo>
                      <a:pt x="786" y="62"/>
                    </a:lnTo>
                    <a:lnTo>
                      <a:pt x="786" y="62"/>
                    </a:lnTo>
                    <a:lnTo>
                      <a:pt x="741" y="62"/>
                    </a:lnTo>
                    <a:lnTo>
                      <a:pt x="701" y="63"/>
                    </a:lnTo>
                    <a:lnTo>
                      <a:pt x="701" y="63"/>
                    </a:lnTo>
                    <a:lnTo>
                      <a:pt x="689" y="63"/>
                    </a:lnTo>
                    <a:lnTo>
                      <a:pt x="689" y="63"/>
                    </a:lnTo>
                    <a:lnTo>
                      <a:pt x="656" y="62"/>
                    </a:lnTo>
                    <a:lnTo>
                      <a:pt x="623" y="60"/>
                    </a:lnTo>
                    <a:lnTo>
                      <a:pt x="623" y="60"/>
                    </a:lnTo>
                    <a:lnTo>
                      <a:pt x="595" y="57"/>
                    </a:lnTo>
                    <a:lnTo>
                      <a:pt x="566" y="56"/>
                    </a:lnTo>
                    <a:lnTo>
                      <a:pt x="566" y="56"/>
                    </a:lnTo>
                    <a:lnTo>
                      <a:pt x="500" y="55"/>
                    </a:lnTo>
                    <a:lnTo>
                      <a:pt x="435" y="55"/>
                    </a:lnTo>
                    <a:lnTo>
                      <a:pt x="435" y="55"/>
                    </a:lnTo>
                    <a:lnTo>
                      <a:pt x="362" y="54"/>
                    </a:lnTo>
                    <a:lnTo>
                      <a:pt x="289" y="53"/>
                    </a:lnTo>
                    <a:lnTo>
                      <a:pt x="289" y="53"/>
                    </a:lnTo>
                    <a:lnTo>
                      <a:pt x="259" y="51"/>
                    </a:lnTo>
                    <a:lnTo>
                      <a:pt x="230" y="50"/>
                    </a:lnTo>
                    <a:lnTo>
                      <a:pt x="230" y="50"/>
                    </a:lnTo>
                    <a:lnTo>
                      <a:pt x="192" y="47"/>
                    </a:lnTo>
                    <a:lnTo>
                      <a:pt x="154" y="46"/>
                    </a:lnTo>
                    <a:lnTo>
                      <a:pt x="154" y="46"/>
                    </a:lnTo>
                    <a:lnTo>
                      <a:pt x="143" y="46"/>
                    </a:lnTo>
                    <a:lnTo>
                      <a:pt x="131" y="47"/>
                    </a:lnTo>
                    <a:lnTo>
                      <a:pt x="120" y="50"/>
                    </a:lnTo>
                    <a:lnTo>
                      <a:pt x="108" y="53"/>
                    </a:lnTo>
                    <a:lnTo>
                      <a:pt x="98" y="57"/>
                    </a:lnTo>
                    <a:lnTo>
                      <a:pt x="89" y="64"/>
                    </a:lnTo>
                    <a:lnTo>
                      <a:pt x="85" y="68"/>
                    </a:lnTo>
                    <a:lnTo>
                      <a:pt x="81" y="73"/>
                    </a:lnTo>
                    <a:lnTo>
                      <a:pt x="76" y="78"/>
                    </a:lnTo>
                    <a:lnTo>
                      <a:pt x="73" y="84"/>
                    </a:lnTo>
                    <a:lnTo>
                      <a:pt x="73" y="84"/>
                    </a:lnTo>
                    <a:lnTo>
                      <a:pt x="70" y="94"/>
                    </a:lnTo>
                    <a:lnTo>
                      <a:pt x="65" y="110"/>
                    </a:lnTo>
                    <a:lnTo>
                      <a:pt x="62" y="126"/>
                    </a:lnTo>
                    <a:lnTo>
                      <a:pt x="62" y="133"/>
                    </a:lnTo>
                    <a:lnTo>
                      <a:pt x="63" y="137"/>
                    </a:lnTo>
                    <a:lnTo>
                      <a:pt x="63" y="137"/>
                    </a:lnTo>
                    <a:lnTo>
                      <a:pt x="64" y="141"/>
                    </a:lnTo>
                    <a:lnTo>
                      <a:pt x="64" y="146"/>
                    </a:lnTo>
                    <a:lnTo>
                      <a:pt x="64" y="152"/>
                    </a:lnTo>
                    <a:lnTo>
                      <a:pt x="63" y="157"/>
                    </a:lnTo>
                    <a:lnTo>
                      <a:pt x="60" y="161"/>
                    </a:lnTo>
                    <a:lnTo>
                      <a:pt x="60" y="162"/>
                    </a:lnTo>
                    <a:lnTo>
                      <a:pt x="60" y="164"/>
                    </a:lnTo>
                    <a:lnTo>
                      <a:pt x="60" y="164"/>
                    </a:lnTo>
                    <a:lnTo>
                      <a:pt x="58" y="189"/>
                    </a:lnTo>
                    <a:lnTo>
                      <a:pt x="55" y="213"/>
                    </a:lnTo>
                    <a:lnTo>
                      <a:pt x="55" y="213"/>
                    </a:lnTo>
                    <a:lnTo>
                      <a:pt x="52" y="239"/>
                    </a:lnTo>
                    <a:lnTo>
                      <a:pt x="50" y="264"/>
                    </a:lnTo>
                    <a:lnTo>
                      <a:pt x="50" y="264"/>
                    </a:lnTo>
                    <a:lnTo>
                      <a:pt x="50" y="295"/>
                    </a:lnTo>
                    <a:lnTo>
                      <a:pt x="50" y="325"/>
                    </a:lnTo>
                    <a:lnTo>
                      <a:pt x="51" y="385"/>
                    </a:lnTo>
                    <a:lnTo>
                      <a:pt x="51" y="385"/>
                    </a:lnTo>
                    <a:lnTo>
                      <a:pt x="51" y="414"/>
                    </a:lnTo>
                    <a:lnTo>
                      <a:pt x="50" y="443"/>
                    </a:lnTo>
                    <a:lnTo>
                      <a:pt x="50" y="443"/>
                    </a:lnTo>
                    <a:lnTo>
                      <a:pt x="48" y="478"/>
                    </a:lnTo>
                    <a:lnTo>
                      <a:pt x="48" y="496"/>
                    </a:lnTo>
                    <a:lnTo>
                      <a:pt x="49" y="513"/>
                    </a:lnTo>
                    <a:lnTo>
                      <a:pt x="49" y="513"/>
                    </a:lnTo>
                    <a:lnTo>
                      <a:pt x="50" y="543"/>
                    </a:lnTo>
                    <a:lnTo>
                      <a:pt x="51" y="572"/>
                    </a:lnTo>
                    <a:lnTo>
                      <a:pt x="51" y="631"/>
                    </a:lnTo>
                    <a:lnTo>
                      <a:pt x="51" y="631"/>
                    </a:lnTo>
                    <a:lnTo>
                      <a:pt x="51" y="674"/>
                    </a:lnTo>
                    <a:lnTo>
                      <a:pt x="51" y="674"/>
                    </a:lnTo>
                    <a:lnTo>
                      <a:pt x="50" y="707"/>
                    </a:lnTo>
                    <a:lnTo>
                      <a:pt x="49" y="741"/>
                    </a:lnTo>
                    <a:lnTo>
                      <a:pt x="49" y="741"/>
                    </a:lnTo>
                    <a:lnTo>
                      <a:pt x="48" y="774"/>
                    </a:lnTo>
                    <a:lnTo>
                      <a:pt x="47" y="807"/>
                    </a:lnTo>
                    <a:lnTo>
                      <a:pt x="47" y="807"/>
                    </a:lnTo>
                    <a:lnTo>
                      <a:pt x="47" y="822"/>
                    </a:lnTo>
                    <a:lnTo>
                      <a:pt x="47" y="822"/>
                    </a:lnTo>
                    <a:lnTo>
                      <a:pt x="45" y="839"/>
                    </a:lnTo>
                    <a:lnTo>
                      <a:pt x="47" y="845"/>
                    </a:lnTo>
                    <a:lnTo>
                      <a:pt x="49" y="851"/>
                    </a:lnTo>
                    <a:lnTo>
                      <a:pt x="49" y="851"/>
                    </a:lnTo>
                    <a:lnTo>
                      <a:pt x="52" y="857"/>
                    </a:lnTo>
                    <a:lnTo>
                      <a:pt x="54" y="862"/>
                    </a:lnTo>
                    <a:lnTo>
                      <a:pt x="56" y="869"/>
                    </a:lnTo>
                    <a:lnTo>
                      <a:pt x="56" y="874"/>
                    </a:lnTo>
                    <a:lnTo>
                      <a:pt x="56" y="874"/>
                    </a:lnTo>
                    <a:lnTo>
                      <a:pt x="57" y="880"/>
                    </a:lnTo>
                    <a:lnTo>
                      <a:pt x="59" y="886"/>
                    </a:lnTo>
                    <a:lnTo>
                      <a:pt x="62" y="891"/>
                    </a:lnTo>
                    <a:lnTo>
                      <a:pt x="66" y="897"/>
                    </a:lnTo>
                    <a:lnTo>
                      <a:pt x="71" y="902"/>
                    </a:lnTo>
                    <a:lnTo>
                      <a:pt x="76" y="907"/>
                    </a:lnTo>
                    <a:lnTo>
                      <a:pt x="88" y="915"/>
                    </a:lnTo>
                    <a:lnTo>
                      <a:pt x="101" y="921"/>
                    </a:lnTo>
                    <a:lnTo>
                      <a:pt x="114" y="926"/>
                    </a:lnTo>
                    <a:lnTo>
                      <a:pt x="126" y="930"/>
                    </a:lnTo>
                    <a:lnTo>
                      <a:pt x="135" y="931"/>
                    </a:lnTo>
                    <a:lnTo>
                      <a:pt x="135" y="931"/>
                    </a:lnTo>
                    <a:lnTo>
                      <a:pt x="142" y="931"/>
                    </a:lnTo>
                    <a:lnTo>
                      <a:pt x="142" y="931"/>
                    </a:lnTo>
                    <a:lnTo>
                      <a:pt x="166" y="931"/>
                    </a:lnTo>
                    <a:lnTo>
                      <a:pt x="166" y="931"/>
                    </a:lnTo>
                    <a:lnTo>
                      <a:pt x="190" y="930"/>
                    </a:lnTo>
                    <a:lnTo>
                      <a:pt x="190" y="930"/>
                    </a:lnTo>
                    <a:lnTo>
                      <a:pt x="201" y="930"/>
                    </a:lnTo>
                    <a:lnTo>
                      <a:pt x="201" y="930"/>
                    </a:lnTo>
                    <a:lnTo>
                      <a:pt x="227" y="931"/>
                    </a:lnTo>
                    <a:lnTo>
                      <a:pt x="227" y="931"/>
                    </a:lnTo>
                    <a:lnTo>
                      <a:pt x="253" y="933"/>
                    </a:lnTo>
                    <a:lnTo>
                      <a:pt x="280" y="933"/>
                    </a:lnTo>
                    <a:lnTo>
                      <a:pt x="280" y="933"/>
                    </a:lnTo>
                    <a:lnTo>
                      <a:pt x="285" y="934"/>
                    </a:lnTo>
                    <a:lnTo>
                      <a:pt x="290" y="935"/>
                    </a:lnTo>
                    <a:lnTo>
                      <a:pt x="293" y="937"/>
                    </a:lnTo>
                    <a:lnTo>
                      <a:pt x="296" y="940"/>
                    </a:lnTo>
                    <a:lnTo>
                      <a:pt x="300" y="943"/>
                    </a:lnTo>
                    <a:lnTo>
                      <a:pt x="301" y="947"/>
                    </a:lnTo>
                    <a:lnTo>
                      <a:pt x="302" y="951"/>
                    </a:lnTo>
                    <a:lnTo>
                      <a:pt x="302" y="955"/>
                    </a:lnTo>
                    <a:lnTo>
                      <a:pt x="302" y="955"/>
                    </a:lnTo>
                    <a:lnTo>
                      <a:pt x="302" y="960"/>
                    </a:lnTo>
                    <a:lnTo>
                      <a:pt x="301" y="964"/>
                    </a:lnTo>
                    <a:lnTo>
                      <a:pt x="300" y="968"/>
                    </a:lnTo>
                    <a:lnTo>
                      <a:pt x="296" y="971"/>
                    </a:lnTo>
                    <a:lnTo>
                      <a:pt x="293" y="974"/>
                    </a:lnTo>
                    <a:lnTo>
                      <a:pt x="290" y="976"/>
                    </a:lnTo>
                    <a:lnTo>
                      <a:pt x="285" y="978"/>
                    </a:lnTo>
                    <a:lnTo>
                      <a:pt x="280" y="978"/>
                    </a:lnTo>
                    <a:lnTo>
                      <a:pt x="280" y="978"/>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grpSp>
        <p:grpSp>
          <p:nvGrpSpPr>
            <p:cNvPr id="186" name="组合 185"/>
            <p:cNvGrpSpPr/>
            <p:nvPr/>
          </p:nvGrpSpPr>
          <p:grpSpPr>
            <a:xfrm>
              <a:off x="2677193" y="4089244"/>
              <a:ext cx="3540125" cy="2149351"/>
              <a:chOff x="1279158" y="2558135"/>
              <a:chExt cx="3540125" cy="2149351"/>
            </a:xfrm>
          </p:grpSpPr>
          <p:sp>
            <p:nvSpPr>
              <p:cNvPr id="187" name="矩形 186"/>
              <p:cNvSpPr/>
              <p:nvPr/>
            </p:nvSpPr>
            <p:spPr>
              <a:xfrm>
                <a:off x="1279158" y="3139806"/>
                <a:ext cx="3540125" cy="1567680"/>
              </a:xfrm>
              <a:prstGeom prst="rect">
                <a:avLst/>
              </a:prstGeom>
            </p:spPr>
            <p:txBody>
              <a:bodyPr wrap="square">
                <a:spAutoFit/>
                <a:scene3d>
                  <a:camera prst="orthographicFront"/>
                  <a:lightRig rig="threePt" dir="t"/>
                </a:scene3d>
                <a:sp3d contourW="12700"/>
              </a:bodyPr>
              <a:lstStyle/>
              <a:p>
                <a:pPr>
                  <a:lnSpc>
                    <a:spcPct val="120000"/>
                  </a:lnSpc>
                </a:pPr>
                <a:r>
                  <a:rPr lang="en-US" altLang="zh-CN" sz="24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sym typeface="+mn-ea"/>
                  </a:rPr>
                  <a:t>Học sinh ra vào lớp đúng giờ, nếu bài giảng offline xem video hết và tự giác tập luyện.</a:t>
                </a:r>
                <a:endParaRPr lang="zh-CN" altLang="en-US" sz="240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188" name="矩形 187"/>
              <p:cNvSpPr/>
              <p:nvPr/>
            </p:nvSpPr>
            <p:spPr>
              <a:xfrm>
                <a:off x="1279158" y="2558135"/>
                <a:ext cx="3012440" cy="542679"/>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3000" b="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sym typeface="+mn-ea"/>
                  </a:rPr>
                  <a:t>Giờ học</a:t>
                </a:r>
                <a:endParaRPr lang="zh-CN" altLang="en-US" sz="3000" b="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grpSp>
        <p:nvGrpSpPr>
          <p:cNvPr id="196" name="组合 195"/>
          <p:cNvGrpSpPr/>
          <p:nvPr/>
        </p:nvGrpSpPr>
        <p:grpSpPr>
          <a:xfrm>
            <a:off x="1378424" y="3762903"/>
            <a:ext cx="4311487" cy="2109056"/>
            <a:chOff x="6533111" y="1980663"/>
            <a:chExt cx="4145913" cy="1782240"/>
          </a:xfrm>
        </p:grpSpPr>
        <p:sp>
          <p:nvSpPr>
            <p:cNvPr id="9" name="椭圆 31"/>
            <p:cNvSpPr/>
            <p:nvPr/>
          </p:nvSpPr>
          <p:spPr>
            <a:xfrm>
              <a:off x="6533111" y="2045970"/>
              <a:ext cx="994660" cy="120296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8575" cap="rnd">
              <a:solidFill>
                <a:schemeClr val="accent3"/>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sp>
          <p:nvSpPr>
            <p:cNvPr id="10" name="任意多边形 9"/>
            <p:cNvSpPr/>
            <p:nvPr/>
          </p:nvSpPr>
          <p:spPr>
            <a:xfrm>
              <a:off x="7775684" y="2517031"/>
              <a:ext cx="2690695" cy="15953"/>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25400" cap="rnd">
              <a:solidFill>
                <a:schemeClr val="accent3"/>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grpSp>
          <p:nvGrpSpPr>
            <p:cNvPr id="139" name="组合 138"/>
            <p:cNvGrpSpPr/>
            <p:nvPr/>
          </p:nvGrpSpPr>
          <p:grpSpPr>
            <a:xfrm>
              <a:off x="6780286" y="2350326"/>
              <a:ext cx="500309" cy="506236"/>
              <a:chOff x="4194175" y="1193800"/>
              <a:chExt cx="669926" cy="677863"/>
            </a:xfrm>
            <a:solidFill>
              <a:schemeClr val="accent3"/>
            </a:solidFill>
          </p:grpSpPr>
          <p:sp>
            <p:nvSpPr>
              <p:cNvPr id="140" name="Freeform 867"/>
              <p:cNvSpPr/>
              <p:nvPr/>
            </p:nvSpPr>
            <p:spPr bwMode="auto">
              <a:xfrm>
                <a:off x="4217988" y="1674813"/>
                <a:ext cx="52388" cy="115888"/>
              </a:xfrm>
              <a:custGeom>
                <a:avLst/>
                <a:gdLst/>
                <a:ahLst/>
                <a:cxnLst>
                  <a:cxn ang="0">
                    <a:pos x="94" y="0"/>
                  </a:cxn>
                  <a:cxn ang="0">
                    <a:pos x="94" y="0"/>
                  </a:cxn>
                  <a:cxn ang="0">
                    <a:pos x="88" y="1"/>
                  </a:cxn>
                  <a:cxn ang="0">
                    <a:pos x="84" y="3"/>
                  </a:cxn>
                  <a:cxn ang="0">
                    <a:pos x="81" y="5"/>
                  </a:cxn>
                  <a:cxn ang="0">
                    <a:pos x="78" y="7"/>
                  </a:cxn>
                  <a:cxn ang="0">
                    <a:pos x="73" y="14"/>
                  </a:cxn>
                  <a:cxn ang="0">
                    <a:pos x="69" y="22"/>
                  </a:cxn>
                  <a:cxn ang="0">
                    <a:pos x="69" y="22"/>
                  </a:cxn>
                  <a:cxn ang="0">
                    <a:pos x="62" y="37"/>
                  </a:cxn>
                  <a:cxn ang="0">
                    <a:pos x="55" y="53"/>
                  </a:cxn>
                  <a:cxn ang="0">
                    <a:pos x="44" y="83"/>
                  </a:cxn>
                  <a:cxn ang="0">
                    <a:pos x="44" y="83"/>
                  </a:cxn>
                  <a:cxn ang="0">
                    <a:pos x="31" y="118"/>
                  </a:cxn>
                  <a:cxn ang="0">
                    <a:pos x="18" y="153"/>
                  </a:cxn>
                  <a:cxn ang="0">
                    <a:pos x="18" y="153"/>
                  </a:cxn>
                  <a:cxn ang="0">
                    <a:pos x="7" y="183"/>
                  </a:cxn>
                  <a:cxn ang="0">
                    <a:pos x="3" y="197"/>
                  </a:cxn>
                  <a:cxn ang="0">
                    <a:pos x="0" y="214"/>
                  </a:cxn>
                  <a:cxn ang="0">
                    <a:pos x="0" y="214"/>
                  </a:cxn>
                  <a:cxn ang="0">
                    <a:pos x="0" y="216"/>
                  </a:cxn>
                  <a:cxn ang="0">
                    <a:pos x="1" y="217"/>
                  </a:cxn>
                  <a:cxn ang="0">
                    <a:pos x="2" y="218"/>
                  </a:cxn>
                  <a:cxn ang="0">
                    <a:pos x="4" y="218"/>
                  </a:cxn>
                  <a:cxn ang="0">
                    <a:pos x="7" y="217"/>
                  </a:cxn>
                  <a:cxn ang="0">
                    <a:pos x="9" y="216"/>
                  </a:cxn>
                  <a:cxn ang="0">
                    <a:pos x="9" y="214"/>
                  </a:cxn>
                  <a:cxn ang="0">
                    <a:pos x="9" y="214"/>
                  </a:cxn>
                  <a:cxn ang="0">
                    <a:pos x="11" y="201"/>
                  </a:cxn>
                  <a:cxn ang="0">
                    <a:pos x="14" y="189"/>
                  </a:cxn>
                  <a:cxn ang="0">
                    <a:pos x="18" y="177"/>
                  </a:cxn>
                  <a:cxn ang="0">
                    <a:pos x="22" y="164"/>
                  </a:cxn>
                  <a:cxn ang="0">
                    <a:pos x="33" y="140"/>
                  </a:cxn>
                  <a:cxn ang="0">
                    <a:pos x="42" y="117"/>
                  </a:cxn>
                  <a:cxn ang="0">
                    <a:pos x="42" y="117"/>
                  </a:cxn>
                  <a:cxn ang="0">
                    <a:pos x="52" y="89"/>
                  </a:cxn>
                  <a:cxn ang="0">
                    <a:pos x="63" y="62"/>
                  </a:cxn>
                  <a:cxn ang="0">
                    <a:pos x="63" y="62"/>
                  </a:cxn>
                  <a:cxn ang="0">
                    <a:pos x="68" y="47"/>
                  </a:cxn>
                  <a:cxn ang="0">
                    <a:pos x="74" y="31"/>
                  </a:cxn>
                  <a:cxn ang="0">
                    <a:pos x="78" y="24"/>
                  </a:cxn>
                  <a:cxn ang="0">
                    <a:pos x="82" y="16"/>
                  </a:cxn>
                  <a:cxn ang="0">
                    <a:pos x="88" y="12"/>
                  </a:cxn>
                  <a:cxn ang="0">
                    <a:pos x="92" y="10"/>
                  </a:cxn>
                  <a:cxn ang="0">
                    <a:pos x="96" y="9"/>
                  </a:cxn>
                  <a:cxn ang="0">
                    <a:pos x="96" y="9"/>
                  </a:cxn>
                  <a:cxn ang="0">
                    <a:pos x="98" y="9"/>
                  </a:cxn>
                  <a:cxn ang="0">
                    <a:pos x="99" y="7"/>
                  </a:cxn>
                  <a:cxn ang="0">
                    <a:pos x="99" y="6"/>
                  </a:cxn>
                  <a:cxn ang="0">
                    <a:pos x="99" y="4"/>
                  </a:cxn>
                  <a:cxn ang="0">
                    <a:pos x="97" y="1"/>
                  </a:cxn>
                  <a:cxn ang="0">
                    <a:pos x="96" y="1"/>
                  </a:cxn>
                  <a:cxn ang="0">
                    <a:pos x="94" y="0"/>
                  </a:cxn>
                  <a:cxn ang="0">
                    <a:pos x="94" y="0"/>
                  </a:cxn>
                </a:cxnLst>
                <a:rect l="0" t="0" r="r" b="b"/>
                <a:pathLst>
                  <a:path w="99" h="218">
                    <a:moveTo>
                      <a:pt x="94" y="0"/>
                    </a:moveTo>
                    <a:lnTo>
                      <a:pt x="94" y="0"/>
                    </a:lnTo>
                    <a:lnTo>
                      <a:pt x="88" y="1"/>
                    </a:lnTo>
                    <a:lnTo>
                      <a:pt x="84" y="3"/>
                    </a:lnTo>
                    <a:lnTo>
                      <a:pt x="81" y="5"/>
                    </a:lnTo>
                    <a:lnTo>
                      <a:pt x="78" y="7"/>
                    </a:lnTo>
                    <a:lnTo>
                      <a:pt x="73" y="14"/>
                    </a:lnTo>
                    <a:lnTo>
                      <a:pt x="69" y="22"/>
                    </a:lnTo>
                    <a:lnTo>
                      <a:pt x="69" y="22"/>
                    </a:lnTo>
                    <a:lnTo>
                      <a:pt x="62" y="37"/>
                    </a:lnTo>
                    <a:lnTo>
                      <a:pt x="55" y="53"/>
                    </a:lnTo>
                    <a:lnTo>
                      <a:pt x="44" y="83"/>
                    </a:lnTo>
                    <a:lnTo>
                      <a:pt x="44" y="83"/>
                    </a:lnTo>
                    <a:lnTo>
                      <a:pt x="31" y="118"/>
                    </a:lnTo>
                    <a:lnTo>
                      <a:pt x="18" y="153"/>
                    </a:lnTo>
                    <a:lnTo>
                      <a:pt x="18" y="153"/>
                    </a:lnTo>
                    <a:lnTo>
                      <a:pt x="7" y="183"/>
                    </a:lnTo>
                    <a:lnTo>
                      <a:pt x="3" y="197"/>
                    </a:lnTo>
                    <a:lnTo>
                      <a:pt x="0" y="214"/>
                    </a:lnTo>
                    <a:lnTo>
                      <a:pt x="0" y="214"/>
                    </a:lnTo>
                    <a:lnTo>
                      <a:pt x="0" y="216"/>
                    </a:lnTo>
                    <a:lnTo>
                      <a:pt x="1" y="217"/>
                    </a:lnTo>
                    <a:lnTo>
                      <a:pt x="2" y="218"/>
                    </a:lnTo>
                    <a:lnTo>
                      <a:pt x="4" y="218"/>
                    </a:lnTo>
                    <a:lnTo>
                      <a:pt x="7" y="217"/>
                    </a:lnTo>
                    <a:lnTo>
                      <a:pt x="9" y="216"/>
                    </a:lnTo>
                    <a:lnTo>
                      <a:pt x="9" y="214"/>
                    </a:lnTo>
                    <a:lnTo>
                      <a:pt x="9" y="214"/>
                    </a:lnTo>
                    <a:lnTo>
                      <a:pt x="11" y="201"/>
                    </a:lnTo>
                    <a:lnTo>
                      <a:pt x="14" y="189"/>
                    </a:lnTo>
                    <a:lnTo>
                      <a:pt x="18" y="177"/>
                    </a:lnTo>
                    <a:lnTo>
                      <a:pt x="22" y="164"/>
                    </a:lnTo>
                    <a:lnTo>
                      <a:pt x="33" y="140"/>
                    </a:lnTo>
                    <a:lnTo>
                      <a:pt x="42" y="117"/>
                    </a:lnTo>
                    <a:lnTo>
                      <a:pt x="42" y="117"/>
                    </a:lnTo>
                    <a:lnTo>
                      <a:pt x="52" y="89"/>
                    </a:lnTo>
                    <a:lnTo>
                      <a:pt x="63" y="62"/>
                    </a:lnTo>
                    <a:lnTo>
                      <a:pt x="63" y="62"/>
                    </a:lnTo>
                    <a:lnTo>
                      <a:pt x="68" y="47"/>
                    </a:lnTo>
                    <a:lnTo>
                      <a:pt x="74" y="31"/>
                    </a:lnTo>
                    <a:lnTo>
                      <a:pt x="78" y="24"/>
                    </a:lnTo>
                    <a:lnTo>
                      <a:pt x="82" y="16"/>
                    </a:lnTo>
                    <a:lnTo>
                      <a:pt x="88" y="12"/>
                    </a:lnTo>
                    <a:lnTo>
                      <a:pt x="92" y="10"/>
                    </a:lnTo>
                    <a:lnTo>
                      <a:pt x="96" y="9"/>
                    </a:lnTo>
                    <a:lnTo>
                      <a:pt x="96" y="9"/>
                    </a:lnTo>
                    <a:lnTo>
                      <a:pt x="98" y="9"/>
                    </a:lnTo>
                    <a:lnTo>
                      <a:pt x="99" y="7"/>
                    </a:lnTo>
                    <a:lnTo>
                      <a:pt x="99" y="6"/>
                    </a:lnTo>
                    <a:lnTo>
                      <a:pt x="99" y="4"/>
                    </a:lnTo>
                    <a:lnTo>
                      <a:pt x="97" y="1"/>
                    </a:lnTo>
                    <a:lnTo>
                      <a:pt x="96" y="1"/>
                    </a:lnTo>
                    <a:lnTo>
                      <a:pt x="94" y="0"/>
                    </a:lnTo>
                    <a:lnTo>
                      <a:pt x="94"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1" name="Freeform 868"/>
              <p:cNvSpPr/>
              <p:nvPr/>
            </p:nvSpPr>
            <p:spPr bwMode="auto">
              <a:xfrm>
                <a:off x="4229100" y="1665288"/>
                <a:ext cx="90488" cy="158750"/>
              </a:xfrm>
              <a:custGeom>
                <a:avLst/>
                <a:gdLst/>
                <a:ahLst/>
                <a:cxnLst>
                  <a:cxn ang="0">
                    <a:pos x="162" y="3"/>
                  </a:cxn>
                  <a:cxn ang="0">
                    <a:pos x="162" y="3"/>
                  </a:cxn>
                  <a:cxn ang="0">
                    <a:pos x="157" y="13"/>
                  </a:cxn>
                  <a:cxn ang="0">
                    <a:pos x="152" y="21"/>
                  </a:cxn>
                  <a:cxn ang="0">
                    <a:pos x="146" y="28"/>
                  </a:cxn>
                  <a:cxn ang="0">
                    <a:pos x="139" y="34"/>
                  </a:cxn>
                  <a:cxn ang="0">
                    <a:pos x="139" y="34"/>
                  </a:cxn>
                  <a:cxn ang="0">
                    <a:pos x="135" y="41"/>
                  </a:cxn>
                  <a:cxn ang="0">
                    <a:pos x="131" y="49"/>
                  </a:cxn>
                  <a:cxn ang="0">
                    <a:pos x="122" y="63"/>
                  </a:cxn>
                  <a:cxn ang="0">
                    <a:pos x="122" y="63"/>
                  </a:cxn>
                  <a:cxn ang="0">
                    <a:pos x="81" y="134"/>
                  </a:cxn>
                  <a:cxn ang="0">
                    <a:pos x="81" y="134"/>
                  </a:cxn>
                  <a:cxn ang="0">
                    <a:pos x="59" y="172"/>
                  </a:cxn>
                  <a:cxn ang="0">
                    <a:pos x="39" y="212"/>
                  </a:cxn>
                  <a:cxn ang="0">
                    <a:pos x="20" y="251"/>
                  </a:cxn>
                  <a:cxn ang="0">
                    <a:pos x="1" y="292"/>
                  </a:cxn>
                  <a:cxn ang="0">
                    <a:pos x="1" y="292"/>
                  </a:cxn>
                  <a:cxn ang="0">
                    <a:pos x="0" y="294"/>
                  </a:cxn>
                  <a:cxn ang="0">
                    <a:pos x="0" y="296"/>
                  </a:cxn>
                  <a:cxn ang="0">
                    <a:pos x="3" y="299"/>
                  </a:cxn>
                  <a:cxn ang="0">
                    <a:pos x="5" y="299"/>
                  </a:cxn>
                  <a:cxn ang="0">
                    <a:pos x="7" y="299"/>
                  </a:cxn>
                  <a:cxn ang="0">
                    <a:pos x="8" y="298"/>
                  </a:cxn>
                  <a:cxn ang="0">
                    <a:pos x="9" y="297"/>
                  </a:cxn>
                  <a:cxn ang="0">
                    <a:pos x="9" y="297"/>
                  </a:cxn>
                  <a:cxn ang="0">
                    <a:pos x="28" y="257"/>
                  </a:cxn>
                  <a:cxn ang="0">
                    <a:pos x="47" y="216"/>
                  </a:cxn>
                  <a:cxn ang="0">
                    <a:pos x="68" y="177"/>
                  </a:cxn>
                  <a:cxn ang="0">
                    <a:pos x="89" y="138"/>
                  </a:cxn>
                  <a:cxn ang="0">
                    <a:pos x="89" y="138"/>
                  </a:cxn>
                  <a:cxn ang="0">
                    <a:pos x="131" y="69"/>
                  </a:cxn>
                  <a:cxn ang="0">
                    <a:pos x="131" y="69"/>
                  </a:cxn>
                  <a:cxn ang="0">
                    <a:pos x="141" y="53"/>
                  </a:cxn>
                  <a:cxn ang="0">
                    <a:pos x="152" y="38"/>
                  </a:cxn>
                  <a:cxn ang="0">
                    <a:pos x="163" y="23"/>
                  </a:cxn>
                  <a:cxn ang="0">
                    <a:pos x="167" y="15"/>
                  </a:cxn>
                  <a:cxn ang="0">
                    <a:pos x="171" y="7"/>
                  </a:cxn>
                  <a:cxn ang="0">
                    <a:pos x="171" y="7"/>
                  </a:cxn>
                  <a:cxn ang="0">
                    <a:pos x="171" y="5"/>
                  </a:cxn>
                  <a:cxn ang="0">
                    <a:pos x="171" y="2"/>
                  </a:cxn>
                  <a:cxn ang="0">
                    <a:pos x="170" y="1"/>
                  </a:cxn>
                  <a:cxn ang="0">
                    <a:pos x="168" y="0"/>
                  </a:cxn>
                  <a:cxn ang="0">
                    <a:pos x="165" y="1"/>
                  </a:cxn>
                  <a:cxn ang="0">
                    <a:pos x="163" y="2"/>
                  </a:cxn>
                  <a:cxn ang="0">
                    <a:pos x="162" y="3"/>
                  </a:cxn>
                  <a:cxn ang="0">
                    <a:pos x="162" y="3"/>
                  </a:cxn>
                </a:cxnLst>
                <a:rect l="0" t="0" r="r" b="b"/>
                <a:pathLst>
                  <a:path w="171" h="299">
                    <a:moveTo>
                      <a:pt x="162" y="3"/>
                    </a:moveTo>
                    <a:lnTo>
                      <a:pt x="162" y="3"/>
                    </a:lnTo>
                    <a:lnTo>
                      <a:pt x="157" y="13"/>
                    </a:lnTo>
                    <a:lnTo>
                      <a:pt x="152" y="21"/>
                    </a:lnTo>
                    <a:lnTo>
                      <a:pt x="146" y="28"/>
                    </a:lnTo>
                    <a:lnTo>
                      <a:pt x="139" y="34"/>
                    </a:lnTo>
                    <a:lnTo>
                      <a:pt x="139" y="34"/>
                    </a:lnTo>
                    <a:lnTo>
                      <a:pt x="135" y="41"/>
                    </a:lnTo>
                    <a:lnTo>
                      <a:pt x="131" y="49"/>
                    </a:lnTo>
                    <a:lnTo>
                      <a:pt x="122" y="63"/>
                    </a:lnTo>
                    <a:lnTo>
                      <a:pt x="122" y="63"/>
                    </a:lnTo>
                    <a:lnTo>
                      <a:pt x="81" y="134"/>
                    </a:lnTo>
                    <a:lnTo>
                      <a:pt x="81" y="134"/>
                    </a:lnTo>
                    <a:lnTo>
                      <a:pt x="59" y="172"/>
                    </a:lnTo>
                    <a:lnTo>
                      <a:pt x="39" y="212"/>
                    </a:lnTo>
                    <a:lnTo>
                      <a:pt x="20" y="251"/>
                    </a:lnTo>
                    <a:lnTo>
                      <a:pt x="1" y="292"/>
                    </a:lnTo>
                    <a:lnTo>
                      <a:pt x="1" y="292"/>
                    </a:lnTo>
                    <a:lnTo>
                      <a:pt x="0" y="294"/>
                    </a:lnTo>
                    <a:lnTo>
                      <a:pt x="0" y="296"/>
                    </a:lnTo>
                    <a:lnTo>
                      <a:pt x="3" y="299"/>
                    </a:lnTo>
                    <a:lnTo>
                      <a:pt x="5" y="299"/>
                    </a:lnTo>
                    <a:lnTo>
                      <a:pt x="7" y="299"/>
                    </a:lnTo>
                    <a:lnTo>
                      <a:pt x="8" y="298"/>
                    </a:lnTo>
                    <a:lnTo>
                      <a:pt x="9" y="297"/>
                    </a:lnTo>
                    <a:lnTo>
                      <a:pt x="9" y="297"/>
                    </a:lnTo>
                    <a:lnTo>
                      <a:pt x="28" y="257"/>
                    </a:lnTo>
                    <a:lnTo>
                      <a:pt x="47" y="216"/>
                    </a:lnTo>
                    <a:lnTo>
                      <a:pt x="68" y="177"/>
                    </a:lnTo>
                    <a:lnTo>
                      <a:pt x="89" y="138"/>
                    </a:lnTo>
                    <a:lnTo>
                      <a:pt x="89" y="138"/>
                    </a:lnTo>
                    <a:lnTo>
                      <a:pt x="131" y="69"/>
                    </a:lnTo>
                    <a:lnTo>
                      <a:pt x="131" y="69"/>
                    </a:lnTo>
                    <a:lnTo>
                      <a:pt x="141" y="53"/>
                    </a:lnTo>
                    <a:lnTo>
                      <a:pt x="152" y="38"/>
                    </a:lnTo>
                    <a:lnTo>
                      <a:pt x="163" y="23"/>
                    </a:lnTo>
                    <a:lnTo>
                      <a:pt x="167" y="15"/>
                    </a:lnTo>
                    <a:lnTo>
                      <a:pt x="171" y="7"/>
                    </a:lnTo>
                    <a:lnTo>
                      <a:pt x="171" y="7"/>
                    </a:lnTo>
                    <a:lnTo>
                      <a:pt x="171" y="5"/>
                    </a:lnTo>
                    <a:lnTo>
                      <a:pt x="171" y="2"/>
                    </a:lnTo>
                    <a:lnTo>
                      <a:pt x="170" y="1"/>
                    </a:lnTo>
                    <a:lnTo>
                      <a:pt x="168" y="0"/>
                    </a:lnTo>
                    <a:lnTo>
                      <a:pt x="165" y="1"/>
                    </a:lnTo>
                    <a:lnTo>
                      <a:pt x="163" y="2"/>
                    </a:lnTo>
                    <a:lnTo>
                      <a:pt x="162" y="3"/>
                    </a:lnTo>
                    <a:lnTo>
                      <a:pt x="162"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2" name="Freeform 869"/>
              <p:cNvSpPr/>
              <p:nvPr/>
            </p:nvSpPr>
            <p:spPr bwMode="auto">
              <a:xfrm>
                <a:off x="4262438" y="1685925"/>
                <a:ext cx="85725" cy="147638"/>
              </a:xfrm>
              <a:custGeom>
                <a:avLst/>
                <a:gdLst/>
                <a:ahLst/>
                <a:cxnLst>
                  <a:cxn ang="0">
                    <a:pos x="152" y="2"/>
                  </a:cxn>
                  <a:cxn ang="0">
                    <a:pos x="152" y="2"/>
                  </a:cxn>
                  <a:cxn ang="0">
                    <a:pos x="133" y="39"/>
                  </a:cxn>
                  <a:cxn ang="0">
                    <a:pos x="112" y="76"/>
                  </a:cxn>
                  <a:cxn ang="0">
                    <a:pos x="92" y="113"/>
                  </a:cxn>
                  <a:cxn ang="0">
                    <a:pos x="74" y="150"/>
                  </a:cxn>
                  <a:cxn ang="0">
                    <a:pos x="74" y="150"/>
                  </a:cxn>
                  <a:cxn ang="0">
                    <a:pos x="69" y="160"/>
                  </a:cxn>
                  <a:cxn ang="0">
                    <a:pos x="64" y="167"/>
                  </a:cxn>
                  <a:cxn ang="0">
                    <a:pos x="53" y="183"/>
                  </a:cxn>
                  <a:cxn ang="0">
                    <a:pos x="42" y="198"/>
                  </a:cxn>
                  <a:cxn ang="0">
                    <a:pos x="30" y="213"/>
                  </a:cxn>
                  <a:cxn ang="0">
                    <a:pos x="30" y="213"/>
                  </a:cxn>
                  <a:cxn ang="0">
                    <a:pos x="21" y="228"/>
                  </a:cxn>
                  <a:cxn ang="0">
                    <a:pos x="14" y="242"/>
                  </a:cxn>
                  <a:cxn ang="0">
                    <a:pos x="7" y="258"/>
                  </a:cxn>
                  <a:cxn ang="0">
                    <a:pos x="0" y="273"/>
                  </a:cxn>
                  <a:cxn ang="0">
                    <a:pos x="0" y="273"/>
                  </a:cxn>
                  <a:cxn ang="0">
                    <a:pos x="0" y="275"/>
                  </a:cxn>
                  <a:cxn ang="0">
                    <a:pos x="0" y="276"/>
                  </a:cxn>
                  <a:cxn ang="0">
                    <a:pos x="1" y="277"/>
                  </a:cxn>
                  <a:cxn ang="0">
                    <a:pos x="3" y="278"/>
                  </a:cxn>
                  <a:cxn ang="0">
                    <a:pos x="5" y="278"/>
                  </a:cxn>
                  <a:cxn ang="0">
                    <a:pos x="7" y="278"/>
                  </a:cxn>
                  <a:cxn ang="0">
                    <a:pos x="9" y="277"/>
                  </a:cxn>
                  <a:cxn ang="0">
                    <a:pos x="10" y="275"/>
                  </a:cxn>
                  <a:cxn ang="0">
                    <a:pos x="10" y="275"/>
                  </a:cxn>
                  <a:cxn ang="0">
                    <a:pos x="16" y="259"/>
                  </a:cxn>
                  <a:cxn ang="0">
                    <a:pos x="24" y="243"/>
                  </a:cxn>
                  <a:cxn ang="0">
                    <a:pos x="32" y="229"/>
                  </a:cxn>
                  <a:cxn ang="0">
                    <a:pos x="43" y="214"/>
                  </a:cxn>
                  <a:cxn ang="0">
                    <a:pos x="62" y="186"/>
                  </a:cxn>
                  <a:cxn ang="0">
                    <a:pos x="73" y="171"/>
                  </a:cxn>
                  <a:cxn ang="0">
                    <a:pos x="81" y="156"/>
                  </a:cxn>
                  <a:cxn ang="0">
                    <a:pos x="81" y="156"/>
                  </a:cxn>
                  <a:cxn ang="0">
                    <a:pos x="121" y="81"/>
                  </a:cxn>
                  <a:cxn ang="0">
                    <a:pos x="141" y="44"/>
                  </a:cxn>
                  <a:cxn ang="0">
                    <a:pos x="160" y="7"/>
                  </a:cxn>
                  <a:cxn ang="0">
                    <a:pos x="160" y="7"/>
                  </a:cxn>
                  <a:cxn ang="0">
                    <a:pos x="162" y="5"/>
                  </a:cxn>
                  <a:cxn ang="0">
                    <a:pos x="160" y="3"/>
                  </a:cxn>
                  <a:cxn ang="0">
                    <a:pos x="159" y="1"/>
                  </a:cxn>
                  <a:cxn ang="0">
                    <a:pos x="158" y="0"/>
                  </a:cxn>
                  <a:cxn ang="0">
                    <a:pos x="156" y="0"/>
                  </a:cxn>
                  <a:cxn ang="0">
                    <a:pos x="155" y="0"/>
                  </a:cxn>
                  <a:cxn ang="0">
                    <a:pos x="153" y="0"/>
                  </a:cxn>
                  <a:cxn ang="0">
                    <a:pos x="152" y="2"/>
                  </a:cxn>
                  <a:cxn ang="0">
                    <a:pos x="152" y="2"/>
                  </a:cxn>
                </a:cxnLst>
                <a:rect l="0" t="0" r="r" b="b"/>
                <a:pathLst>
                  <a:path w="162" h="278">
                    <a:moveTo>
                      <a:pt x="152" y="2"/>
                    </a:moveTo>
                    <a:lnTo>
                      <a:pt x="152" y="2"/>
                    </a:lnTo>
                    <a:lnTo>
                      <a:pt x="133" y="39"/>
                    </a:lnTo>
                    <a:lnTo>
                      <a:pt x="112" y="76"/>
                    </a:lnTo>
                    <a:lnTo>
                      <a:pt x="92" y="113"/>
                    </a:lnTo>
                    <a:lnTo>
                      <a:pt x="74" y="150"/>
                    </a:lnTo>
                    <a:lnTo>
                      <a:pt x="74" y="150"/>
                    </a:lnTo>
                    <a:lnTo>
                      <a:pt x="69" y="160"/>
                    </a:lnTo>
                    <a:lnTo>
                      <a:pt x="64" y="167"/>
                    </a:lnTo>
                    <a:lnTo>
                      <a:pt x="53" y="183"/>
                    </a:lnTo>
                    <a:lnTo>
                      <a:pt x="42" y="198"/>
                    </a:lnTo>
                    <a:lnTo>
                      <a:pt x="30" y="213"/>
                    </a:lnTo>
                    <a:lnTo>
                      <a:pt x="30" y="213"/>
                    </a:lnTo>
                    <a:lnTo>
                      <a:pt x="21" y="228"/>
                    </a:lnTo>
                    <a:lnTo>
                      <a:pt x="14" y="242"/>
                    </a:lnTo>
                    <a:lnTo>
                      <a:pt x="7" y="258"/>
                    </a:lnTo>
                    <a:lnTo>
                      <a:pt x="0" y="273"/>
                    </a:lnTo>
                    <a:lnTo>
                      <a:pt x="0" y="273"/>
                    </a:lnTo>
                    <a:lnTo>
                      <a:pt x="0" y="275"/>
                    </a:lnTo>
                    <a:lnTo>
                      <a:pt x="0" y="276"/>
                    </a:lnTo>
                    <a:lnTo>
                      <a:pt x="1" y="277"/>
                    </a:lnTo>
                    <a:lnTo>
                      <a:pt x="3" y="278"/>
                    </a:lnTo>
                    <a:lnTo>
                      <a:pt x="5" y="278"/>
                    </a:lnTo>
                    <a:lnTo>
                      <a:pt x="7" y="278"/>
                    </a:lnTo>
                    <a:lnTo>
                      <a:pt x="9" y="277"/>
                    </a:lnTo>
                    <a:lnTo>
                      <a:pt x="10" y="275"/>
                    </a:lnTo>
                    <a:lnTo>
                      <a:pt x="10" y="275"/>
                    </a:lnTo>
                    <a:lnTo>
                      <a:pt x="16" y="259"/>
                    </a:lnTo>
                    <a:lnTo>
                      <a:pt x="24" y="243"/>
                    </a:lnTo>
                    <a:lnTo>
                      <a:pt x="32" y="229"/>
                    </a:lnTo>
                    <a:lnTo>
                      <a:pt x="43" y="214"/>
                    </a:lnTo>
                    <a:lnTo>
                      <a:pt x="62" y="186"/>
                    </a:lnTo>
                    <a:lnTo>
                      <a:pt x="73" y="171"/>
                    </a:lnTo>
                    <a:lnTo>
                      <a:pt x="81" y="156"/>
                    </a:lnTo>
                    <a:lnTo>
                      <a:pt x="81" y="156"/>
                    </a:lnTo>
                    <a:lnTo>
                      <a:pt x="121" y="81"/>
                    </a:lnTo>
                    <a:lnTo>
                      <a:pt x="141" y="44"/>
                    </a:lnTo>
                    <a:lnTo>
                      <a:pt x="160" y="7"/>
                    </a:lnTo>
                    <a:lnTo>
                      <a:pt x="160" y="7"/>
                    </a:lnTo>
                    <a:lnTo>
                      <a:pt x="162" y="5"/>
                    </a:lnTo>
                    <a:lnTo>
                      <a:pt x="160" y="3"/>
                    </a:lnTo>
                    <a:lnTo>
                      <a:pt x="159" y="1"/>
                    </a:lnTo>
                    <a:lnTo>
                      <a:pt x="158" y="0"/>
                    </a:lnTo>
                    <a:lnTo>
                      <a:pt x="156" y="0"/>
                    </a:lnTo>
                    <a:lnTo>
                      <a:pt x="155" y="0"/>
                    </a:lnTo>
                    <a:lnTo>
                      <a:pt x="153" y="0"/>
                    </a:lnTo>
                    <a:lnTo>
                      <a:pt x="152" y="2"/>
                    </a:lnTo>
                    <a:lnTo>
                      <a:pt x="152"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3" name="Freeform 870"/>
              <p:cNvSpPr/>
              <p:nvPr/>
            </p:nvSpPr>
            <p:spPr bwMode="auto">
              <a:xfrm>
                <a:off x="4297363" y="1711325"/>
                <a:ext cx="71438" cy="134938"/>
              </a:xfrm>
              <a:custGeom>
                <a:avLst/>
                <a:gdLst/>
                <a:ahLst/>
                <a:cxnLst>
                  <a:cxn ang="0">
                    <a:pos x="123" y="3"/>
                  </a:cxn>
                  <a:cxn ang="0">
                    <a:pos x="123" y="3"/>
                  </a:cxn>
                  <a:cxn ang="0">
                    <a:pos x="118" y="16"/>
                  </a:cxn>
                  <a:cxn ang="0">
                    <a:pos x="111" y="27"/>
                  </a:cxn>
                  <a:cxn ang="0">
                    <a:pos x="105" y="38"/>
                  </a:cxn>
                  <a:cxn ang="0">
                    <a:pos x="100" y="51"/>
                  </a:cxn>
                  <a:cxn ang="0">
                    <a:pos x="100" y="51"/>
                  </a:cxn>
                  <a:cxn ang="0">
                    <a:pos x="93" y="68"/>
                  </a:cxn>
                  <a:cxn ang="0">
                    <a:pos x="86" y="87"/>
                  </a:cxn>
                  <a:cxn ang="0">
                    <a:pos x="72" y="122"/>
                  </a:cxn>
                  <a:cxn ang="0">
                    <a:pos x="72" y="122"/>
                  </a:cxn>
                  <a:cxn ang="0">
                    <a:pos x="65" y="139"/>
                  </a:cxn>
                  <a:cxn ang="0">
                    <a:pos x="56" y="154"/>
                  </a:cxn>
                  <a:cxn ang="0">
                    <a:pos x="38" y="186"/>
                  </a:cxn>
                  <a:cxn ang="0">
                    <a:pos x="18" y="217"/>
                  </a:cxn>
                  <a:cxn ang="0">
                    <a:pos x="9" y="233"/>
                  </a:cxn>
                  <a:cxn ang="0">
                    <a:pos x="0" y="249"/>
                  </a:cxn>
                  <a:cxn ang="0">
                    <a:pos x="0" y="249"/>
                  </a:cxn>
                  <a:cxn ang="0">
                    <a:pos x="0" y="250"/>
                  </a:cxn>
                  <a:cxn ang="0">
                    <a:pos x="0" y="252"/>
                  </a:cxn>
                  <a:cxn ang="0">
                    <a:pos x="4" y="255"/>
                  </a:cxn>
                  <a:cxn ang="0">
                    <a:pos x="5" y="255"/>
                  </a:cxn>
                  <a:cxn ang="0">
                    <a:pos x="7" y="255"/>
                  </a:cxn>
                  <a:cxn ang="0">
                    <a:pos x="8" y="255"/>
                  </a:cxn>
                  <a:cxn ang="0">
                    <a:pos x="9" y="253"/>
                  </a:cxn>
                  <a:cxn ang="0">
                    <a:pos x="9" y="253"/>
                  </a:cxn>
                  <a:cxn ang="0">
                    <a:pos x="17" y="238"/>
                  </a:cxn>
                  <a:cxn ang="0">
                    <a:pos x="25" y="223"/>
                  </a:cxn>
                  <a:cxn ang="0">
                    <a:pos x="43" y="193"/>
                  </a:cxn>
                  <a:cxn ang="0">
                    <a:pos x="61" y="163"/>
                  </a:cxn>
                  <a:cxn ang="0">
                    <a:pos x="70" y="148"/>
                  </a:cxn>
                  <a:cxn ang="0">
                    <a:pos x="77" y="132"/>
                  </a:cxn>
                  <a:cxn ang="0">
                    <a:pos x="77" y="132"/>
                  </a:cxn>
                  <a:cxn ang="0">
                    <a:pos x="90" y="101"/>
                  </a:cxn>
                  <a:cxn ang="0">
                    <a:pos x="103" y="69"/>
                  </a:cxn>
                  <a:cxn ang="0">
                    <a:pos x="103" y="69"/>
                  </a:cxn>
                  <a:cxn ang="0">
                    <a:pos x="110" y="53"/>
                  </a:cxn>
                  <a:cxn ang="0">
                    <a:pos x="118" y="37"/>
                  </a:cxn>
                  <a:cxn ang="0">
                    <a:pos x="125" y="22"/>
                  </a:cxn>
                  <a:cxn ang="0">
                    <a:pos x="133" y="5"/>
                  </a:cxn>
                  <a:cxn ang="0">
                    <a:pos x="133" y="5"/>
                  </a:cxn>
                  <a:cxn ang="0">
                    <a:pos x="134" y="3"/>
                  </a:cxn>
                  <a:cxn ang="0">
                    <a:pos x="133" y="2"/>
                  </a:cxn>
                  <a:cxn ang="0">
                    <a:pos x="132" y="1"/>
                  </a:cxn>
                  <a:cxn ang="0">
                    <a:pos x="130" y="0"/>
                  </a:cxn>
                  <a:cxn ang="0">
                    <a:pos x="126" y="0"/>
                  </a:cxn>
                  <a:cxn ang="0">
                    <a:pos x="124" y="1"/>
                  </a:cxn>
                  <a:cxn ang="0">
                    <a:pos x="123" y="3"/>
                  </a:cxn>
                  <a:cxn ang="0">
                    <a:pos x="123" y="3"/>
                  </a:cxn>
                </a:cxnLst>
                <a:rect l="0" t="0" r="r" b="b"/>
                <a:pathLst>
                  <a:path w="134" h="255">
                    <a:moveTo>
                      <a:pt x="123" y="3"/>
                    </a:moveTo>
                    <a:lnTo>
                      <a:pt x="123" y="3"/>
                    </a:lnTo>
                    <a:lnTo>
                      <a:pt x="118" y="16"/>
                    </a:lnTo>
                    <a:lnTo>
                      <a:pt x="111" y="27"/>
                    </a:lnTo>
                    <a:lnTo>
                      <a:pt x="105" y="38"/>
                    </a:lnTo>
                    <a:lnTo>
                      <a:pt x="100" y="51"/>
                    </a:lnTo>
                    <a:lnTo>
                      <a:pt x="100" y="51"/>
                    </a:lnTo>
                    <a:lnTo>
                      <a:pt x="93" y="68"/>
                    </a:lnTo>
                    <a:lnTo>
                      <a:pt x="86" y="87"/>
                    </a:lnTo>
                    <a:lnTo>
                      <a:pt x="72" y="122"/>
                    </a:lnTo>
                    <a:lnTo>
                      <a:pt x="72" y="122"/>
                    </a:lnTo>
                    <a:lnTo>
                      <a:pt x="65" y="139"/>
                    </a:lnTo>
                    <a:lnTo>
                      <a:pt x="56" y="154"/>
                    </a:lnTo>
                    <a:lnTo>
                      <a:pt x="38" y="186"/>
                    </a:lnTo>
                    <a:lnTo>
                      <a:pt x="18" y="217"/>
                    </a:lnTo>
                    <a:lnTo>
                      <a:pt x="9" y="233"/>
                    </a:lnTo>
                    <a:lnTo>
                      <a:pt x="0" y="249"/>
                    </a:lnTo>
                    <a:lnTo>
                      <a:pt x="0" y="249"/>
                    </a:lnTo>
                    <a:lnTo>
                      <a:pt x="0" y="250"/>
                    </a:lnTo>
                    <a:lnTo>
                      <a:pt x="0" y="252"/>
                    </a:lnTo>
                    <a:lnTo>
                      <a:pt x="4" y="255"/>
                    </a:lnTo>
                    <a:lnTo>
                      <a:pt x="5" y="255"/>
                    </a:lnTo>
                    <a:lnTo>
                      <a:pt x="7" y="255"/>
                    </a:lnTo>
                    <a:lnTo>
                      <a:pt x="8" y="255"/>
                    </a:lnTo>
                    <a:lnTo>
                      <a:pt x="9" y="253"/>
                    </a:lnTo>
                    <a:lnTo>
                      <a:pt x="9" y="253"/>
                    </a:lnTo>
                    <a:lnTo>
                      <a:pt x="17" y="238"/>
                    </a:lnTo>
                    <a:lnTo>
                      <a:pt x="25" y="223"/>
                    </a:lnTo>
                    <a:lnTo>
                      <a:pt x="43" y="193"/>
                    </a:lnTo>
                    <a:lnTo>
                      <a:pt x="61" y="163"/>
                    </a:lnTo>
                    <a:lnTo>
                      <a:pt x="70" y="148"/>
                    </a:lnTo>
                    <a:lnTo>
                      <a:pt x="77" y="132"/>
                    </a:lnTo>
                    <a:lnTo>
                      <a:pt x="77" y="132"/>
                    </a:lnTo>
                    <a:lnTo>
                      <a:pt x="90" y="101"/>
                    </a:lnTo>
                    <a:lnTo>
                      <a:pt x="103" y="69"/>
                    </a:lnTo>
                    <a:lnTo>
                      <a:pt x="103" y="69"/>
                    </a:lnTo>
                    <a:lnTo>
                      <a:pt x="110" y="53"/>
                    </a:lnTo>
                    <a:lnTo>
                      <a:pt x="118" y="37"/>
                    </a:lnTo>
                    <a:lnTo>
                      <a:pt x="125" y="22"/>
                    </a:lnTo>
                    <a:lnTo>
                      <a:pt x="133" y="5"/>
                    </a:lnTo>
                    <a:lnTo>
                      <a:pt x="133" y="5"/>
                    </a:lnTo>
                    <a:lnTo>
                      <a:pt x="134" y="3"/>
                    </a:lnTo>
                    <a:lnTo>
                      <a:pt x="133" y="2"/>
                    </a:lnTo>
                    <a:lnTo>
                      <a:pt x="132" y="1"/>
                    </a:lnTo>
                    <a:lnTo>
                      <a:pt x="130" y="0"/>
                    </a:lnTo>
                    <a:lnTo>
                      <a:pt x="126" y="0"/>
                    </a:lnTo>
                    <a:lnTo>
                      <a:pt x="124" y="1"/>
                    </a:lnTo>
                    <a:lnTo>
                      <a:pt x="123" y="3"/>
                    </a:lnTo>
                    <a:lnTo>
                      <a:pt x="123"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4" name="Freeform 871"/>
              <p:cNvSpPr/>
              <p:nvPr/>
            </p:nvSpPr>
            <p:spPr bwMode="auto">
              <a:xfrm>
                <a:off x="4235450" y="1423988"/>
                <a:ext cx="49213" cy="88900"/>
              </a:xfrm>
              <a:custGeom>
                <a:avLst/>
                <a:gdLst/>
                <a:ahLst/>
                <a:cxnLst>
                  <a:cxn ang="0">
                    <a:pos x="89" y="0"/>
                  </a:cxn>
                  <a:cxn ang="0">
                    <a:pos x="89" y="0"/>
                  </a:cxn>
                  <a:cxn ang="0">
                    <a:pos x="85" y="2"/>
                  </a:cxn>
                  <a:cxn ang="0">
                    <a:pos x="82" y="5"/>
                  </a:cxn>
                  <a:cxn ang="0">
                    <a:pos x="76" y="11"/>
                  </a:cxn>
                  <a:cxn ang="0">
                    <a:pos x="68" y="25"/>
                  </a:cxn>
                  <a:cxn ang="0">
                    <a:pos x="68" y="25"/>
                  </a:cxn>
                  <a:cxn ang="0">
                    <a:pos x="52" y="54"/>
                  </a:cxn>
                  <a:cxn ang="0">
                    <a:pos x="37" y="81"/>
                  </a:cxn>
                  <a:cxn ang="0">
                    <a:pos x="37" y="81"/>
                  </a:cxn>
                  <a:cxn ang="0">
                    <a:pos x="24" y="107"/>
                  </a:cxn>
                  <a:cxn ang="0">
                    <a:pos x="17" y="120"/>
                  </a:cxn>
                  <a:cxn ang="0">
                    <a:pos x="10" y="132"/>
                  </a:cxn>
                  <a:cxn ang="0">
                    <a:pos x="10" y="132"/>
                  </a:cxn>
                  <a:cxn ang="0">
                    <a:pos x="5" y="139"/>
                  </a:cxn>
                  <a:cxn ang="0">
                    <a:pos x="2" y="147"/>
                  </a:cxn>
                  <a:cxn ang="0">
                    <a:pos x="0" y="154"/>
                  </a:cxn>
                  <a:cxn ang="0">
                    <a:pos x="0" y="158"/>
                  </a:cxn>
                  <a:cxn ang="0">
                    <a:pos x="0" y="163"/>
                  </a:cxn>
                  <a:cxn ang="0">
                    <a:pos x="0" y="163"/>
                  </a:cxn>
                  <a:cxn ang="0">
                    <a:pos x="1" y="164"/>
                  </a:cxn>
                  <a:cxn ang="0">
                    <a:pos x="2" y="165"/>
                  </a:cxn>
                  <a:cxn ang="0">
                    <a:pos x="4" y="166"/>
                  </a:cxn>
                  <a:cxn ang="0">
                    <a:pos x="6" y="166"/>
                  </a:cxn>
                  <a:cxn ang="0">
                    <a:pos x="7" y="165"/>
                  </a:cxn>
                  <a:cxn ang="0">
                    <a:pos x="9" y="164"/>
                  </a:cxn>
                  <a:cxn ang="0">
                    <a:pos x="9" y="162"/>
                  </a:cxn>
                  <a:cxn ang="0">
                    <a:pos x="9" y="160"/>
                  </a:cxn>
                  <a:cxn ang="0">
                    <a:pos x="9" y="160"/>
                  </a:cxn>
                  <a:cxn ang="0">
                    <a:pos x="9" y="155"/>
                  </a:cxn>
                  <a:cxn ang="0">
                    <a:pos x="9" y="151"/>
                  </a:cxn>
                  <a:cxn ang="0">
                    <a:pos x="11" y="148"/>
                  </a:cxn>
                  <a:cxn ang="0">
                    <a:pos x="13" y="143"/>
                  </a:cxn>
                  <a:cxn ang="0">
                    <a:pos x="18" y="137"/>
                  </a:cxn>
                  <a:cxn ang="0">
                    <a:pos x="20" y="134"/>
                  </a:cxn>
                  <a:cxn ang="0">
                    <a:pos x="22" y="131"/>
                  </a:cxn>
                  <a:cxn ang="0">
                    <a:pos x="22" y="131"/>
                  </a:cxn>
                  <a:cxn ang="0">
                    <a:pos x="34" y="108"/>
                  </a:cxn>
                  <a:cxn ang="0">
                    <a:pos x="45" y="87"/>
                  </a:cxn>
                  <a:cxn ang="0">
                    <a:pos x="45" y="87"/>
                  </a:cxn>
                  <a:cxn ang="0">
                    <a:pos x="57" y="65"/>
                  </a:cxn>
                  <a:cxn ang="0">
                    <a:pos x="68" y="44"/>
                  </a:cxn>
                  <a:cxn ang="0">
                    <a:pos x="68" y="44"/>
                  </a:cxn>
                  <a:cxn ang="0">
                    <a:pos x="78" y="25"/>
                  </a:cxn>
                  <a:cxn ang="0">
                    <a:pos x="84" y="15"/>
                  </a:cxn>
                  <a:cxn ang="0">
                    <a:pos x="87" y="12"/>
                  </a:cxn>
                  <a:cxn ang="0">
                    <a:pos x="92" y="9"/>
                  </a:cxn>
                  <a:cxn ang="0">
                    <a:pos x="92" y="9"/>
                  </a:cxn>
                  <a:cxn ang="0">
                    <a:pos x="93" y="8"/>
                  </a:cxn>
                  <a:cxn ang="0">
                    <a:pos x="94" y="7"/>
                  </a:cxn>
                  <a:cxn ang="0">
                    <a:pos x="94" y="3"/>
                  </a:cxn>
                  <a:cxn ang="0">
                    <a:pos x="94" y="2"/>
                  </a:cxn>
                  <a:cxn ang="0">
                    <a:pos x="93" y="1"/>
                  </a:cxn>
                  <a:cxn ang="0">
                    <a:pos x="91" y="0"/>
                  </a:cxn>
                  <a:cxn ang="0">
                    <a:pos x="89" y="0"/>
                  </a:cxn>
                  <a:cxn ang="0">
                    <a:pos x="89" y="0"/>
                  </a:cxn>
                </a:cxnLst>
                <a:rect l="0" t="0" r="r" b="b"/>
                <a:pathLst>
                  <a:path w="94" h="166">
                    <a:moveTo>
                      <a:pt x="89" y="0"/>
                    </a:moveTo>
                    <a:lnTo>
                      <a:pt x="89" y="0"/>
                    </a:lnTo>
                    <a:lnTo>
                      <a:pt x="85" y="2"/>
                    </a:lnTo>
                    <a:lnTo>
                      <a:pt x="82" y="5"/>
                    </a:lnTo>
                    <a:lnTo>
                      <a:pt x="76" y="11"/>
                    </a:lnTo>
                    <a:lnTo>
                      <a:pt x="68" y="25"/>
                    </a:lnTo>
                    <a:lnTo>
                      <a:pt x="68" y="25"/>
                    </a:lnTo>
                    <a:lnTo>
                      <a:pt x="52" y="54"/>
                    </a:lnTo>
                    <a:lnTo>
                      <a:pt x="37" y="81"/>
                    </a:lnTo>
                    <a:lnTo>
                      <a:pt x="37" y="81"/>
                    </a:lnTo>
                    <a:lnTo>
                      <a:pt x="24" y="107"/>
                    </a:lnTo>
                    <a:lnTo>
                      <a:pt x="17" y="120"/>
                    </a:lnTo>
                    <a:lnTo>
                      <a:pt x="10" y="132"/>
                    </a:lnTo>
                    <a:lnTo>
                      <a:pt x="10" y="132"/>
                    </a:lnTo>
                    <a:lnTo>
                      <a:pt x="5" y="139"/>
                    </a:lnTo>
                    <a:lnTo>
                      <a:pt x="2" y="147"/>
                    </a:lnTo>
                    <a:lnTo>
                      <a:pt x="0" y="154"/>
                    </a:lnTo>
                    <a:lnTo>
                      <a:pt x="0" y="158"/>
                    </a:lnTo>
                    <a:lnTo>
                      <a:pt x="0" y="163"/>
                    </a:lnTo>
                    <a:lnTo>
                      <a:pt x="0" y="163"/>
                    </a:lnTo>
                    <a:lnTo>
                      <a:pt x="1" y="164"/>
                    </a:lnTo>
                    <a:lnTo>
                      <a:pt x="2" y="165"/>
                    </a:lnTo>
                    <a:lnTo>
                      <a:pt x="4" y="166"/>
                    </a:lnTo>
                    <a:lnTo>
                      <a:pt x="6" y="166"/>
                    </a:lnTo>
                    <a:lnTo>
                      <a:pt x="7" y="165"/>
                    </a:lnTo>
                    <a:lnTo>
                      <a:pt x="9" y="164"/>
                    </a:lnTo>
                    <a:lnTo>
                      <a:pt x="9" y="162"/>
                    </a:lnTo>
                    <a:lnTo>
                      <a:pt x="9" y="160"/>
                    </a:lnTo>
                    <a:lnTo>
                      <a:pt x="9" y="160"/>
                    </a:lnTo>
                    <a:lnTo>
                      <a:pt x="9" y="155"/>
                    </a:lnTo>
                    <a:lnTo>
                      <a:pt x="9" y="151"/>
                    </a:lnTo>
                    <a:lnTo>
                      <a:pt x="11" y="148"/>
                    </a:lnTo>
                    <a:lnTo>
                      <a:pt x="13" y="143"/>
                    </a:lnTo>
                    <a:lnTo>
                      <a:pt x="18" y="137"/>
                    </a:lnTo>
                    <a:lnTo>
                      <a:pt x="20" y="134"/>
                    </a:lnTo>
                    <a:lnTo>
                      <a:pt x="22" y="131"/>
                    </a:lnTo>
                    <a:lnTo>
                      <a:pt x="22" y="131"/>
                    </a:lnTo>
                    <a:lnTo>
                      <a:pt x="34" y="108"/>
                    </a:lnTo>
                    <a:lnTo>
                      <a:pt x="45" y="87"/>
                    </a:lnTo>
                    <a:lnTo>
                      <a:pt x="45" y="87"/>
                    </a:lnTo>
                    <a:lnTo>
                      <a:pt x="57" y="65"/>
                    </a:lnTo>
                    <a:lnTo>
                      <a:pt x="68" y="44"/>
                    </a:lnTo>
                    <a:lnTo>
                      <a:pt x="68" y="44"/>
                    </a:lnTo>
                    <a:lnTo>
                      <a:pt x="78" y="25"/>
                    </a:lnTo>
                    <a:lnTo>
                      <a:pt x="84" y="15"/>
                    </a:lnTo>
                    <a:lnTo>
                      <a:pt x="87" y="12"/>
                    </a:lnTo>
                    <a:lnTo>
                      <a:pt x="92" y="9"/>
                    </a:lnTo>
                    <a:lnTo>
                      <a:pt x="92" y="9"/>
                    </a:lnTo>
                    <a:lnTo>
                      <a:pt x="93" y="8"/>
                    </a:lnTo>
                    <a:lnTo>
                      <a:pt x="94" y="7"/>
                    </a:lnTo>
                    <a:lnTo>
                      <a:pt x="94" y="3"/>
                    </a:lnTo>
                    <a:lnTo>
                      <a:pt x="94" y="2"/>
                    </a:lnTo>
                    <a:lnTo>
                      <a:pt x="93" y="1"/>
                    </a:lnTo>
                    <a:lnTo>
                      <a:pt x="91" y="0"/>
                    </a:lnTo>
                    <a:lnTo>
                      <a:pt x="89" y="0"/>
                    </a:lnTo>
                    <a:lnTo>
                      <a:pt x="89"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5" name="Freeform 872"/>
              <p:cNvSpPr/>
              <p:nvPr/>
            </p:nvSpPr>
            <p:spPr bwMode="auto">
              <a:xfrm>
                <a:off x="4275138" y="1435100"/>
                <a:ext cx="65088" cy="107950"/>
              </a:xfrm>
              <a:custGeom>
                <a:avLst/>
                <a:gdLst/>
                <a:ahLst/>
                <a:cxnLst>
                  <a:cxn ang="0">
                    <a:pos x="117" y="0"/>
                  </a:cxn>
                  <a:cxn ang="0">
                    <a:pos x="117" y="0"/>
                  </a:cxn>
                  <a:cxn ang="0">
                    <a:pos x="106" y="9"/>
                  </a:cxn>
                  <a:cxn ang="0">
                    <a:pos x="97" y="18"/>
                  </a:cxn>
                  <a:cxn ang="0">
                    <a:pos x="89" y="27"/>
                  </a:cxn>
                  <a:cxn ang="0">
                    <a:pos x="82" y="39"/>
                  </a:cxn>
                  <a:cxn ang="0">
                    <a:pos x="74" y="50"/>
                  </a:cxn>
                  <a:cxn ang="0">
                    <a:pos x="68" y="61"/>
                  </a:cxn>
                  <a:cxn ang="0">
                    <a:pos x="58" y="84"/>
                  </a:cxn>
                  <a:cxn ang="0">
                    <a:pos x="58" y="84"/>
                  </a:cxn>
                  <a:cxn ang="0">
                    <a:pos x="31" y="142"/>
                  </a:cxn>
                  <a:cxn ang="0">
                    <a:pos x="18" y="170"/>
                  </a:cxn>
                  <a:cxn ang="0">
                    <a:pos x="9" y="183"/>
                  </a:cxn>
                  <a:cxn ang="0">
                    <a:pos x="1" y="197"/>
                  </a:cxn>
                  <a:cxn ang="0">
                    <a:pos x="1" y="197"/>
                  </a:cxn>
                  <a:cxn ang="0">
                    <a:pos x="0" y="199"/>
                  </a:cxn>
                  <a:cxn ang="0">
                    <a:pos x="1" y="201"/>
                  </a:cxn>
                  <a:cxn ang="0">
                    <a:pos x="1" y="202"/>
                  </a:cxn>
                  <a:cxn ang="0">
                    <a:pos x="3" y="203"/>
                  </a:cxn>
                  <a:cxn ang="0">
                    <a:pos x="4" y="204"/>
                  </a:cxn>
                  <a:cxn ang="0">
                    <a:pos x="6" y="204"/>
                  </a:cxn>
                  <a:cxn ang="0">
                    <a:pos x="8" y="203"/>
                  </a:cxn>
                  <a:cxn ang="0">
                    <a:pos x="9" y="202"/>
                  </a:cxn>
                  <a:cxn ang="0">
                    <a:pos x="9" y="202"/>
                  </a:cxn>
                  <a:cxn ang="0">
                    <a:pos x="23" y="180"/>
                  </a:cxn>
                  <a:cxn ang="0">
                    <a:pos x="36" y="157"/>
                  </a:cxn>
                  <a:cxn ang="0">
                    <a:pos x="48" y="134"/>
                  </a:cxn>
                  <a:cxn ang="0">
                    <a:pos x="57" y="110"/>
                  </a:cxn>
                  <a:cxn ang="0">
                    <a:pos x="57" y="110"/>
                  </a:cxn>
                  <a:cxn ang="0">
                    <a:pos x="68" y="83"/>
                  </a:cxn>
                  <a:cxn ang="0">
                    <a:pos x="74" y="69"/>
                  </a:cxn>
                  <a:cxn ang="0">
                    <a:pos x="82" y="54"/>
                  </a:cxn>
                  <a:cxn ang="0">
                    <a:pos x="90" y="41"/>
                  </a:cxn>
                  <a:cxn ang="0">
                    <a:pos x="100" y="28"/>
                  </a:cxn>
                  <a:cxn ang="0">
                    <a:pos x="111" y="18"/>
                  </a:cxn>
                  <a:cxn ang="0">
                    <a:pos x="122" y="9"/>
                  </a:cxn>
                  <a:cxn ang="0">
                    <a:pos x="122" y="9"/>
                  </a:cxn>
                  <a:cxn ang="0">
                    <a:pos x="123" y="8"/>
                  </a:cxn>
                  <a:cxn ang="0">
                    <a:pos x="124" y="6"/>
                  </a:cxn>
                  <a:cxn ang="0">
                    <a:pos x="124" y="4"/>
                  </a:cxn>
                  <a:cxn ang="0">
                    <a:pos x="123" y="3"/>
                  </a:cxn>
                  <a:cxn ang="0">
                    <a:pos x="122" y="2"/>
                  </a:cxn>
                  <a:cxn ang="0">
                    <a:pos x="120" y="0"/>
                  </a:cxn>
                  <a:cxn ang="0">
                    <a:pos x="119" y="0"/>
                  </a:cxn>
                  <a:cxn ang="0">
                    <a:pos x="117" y="0"/>
                  </a:cxn>
                  <a:cxn ang="0">
                    <a:pos x="117" y="0"/>
                  </a:cxn>
                </a:cxnLst>
                <a:rect l="0" t="0" r="r" b="b"/>
                <a:pathLst>
                  <a:path w="124" h="204">
                    <a:moveTo>
                      <a:pt x="117" y="0"/>
                    </a:moveTo>
                    <a:lnTo>
                      <a:pt x="117" y="0"/>
                    </a:lnTo>
                    <a:lnTo>
                      <a:pt x="106" y="9"/>
                    </a:lnTo>
                    <a:lnTo>
                      <a:pt x="97" y="18"/>
                    </a:lnTo>
                    <a:lnTo>
                      <a:pt x="89" y="27"/>
                    </a:lnTo>
                    <a:lnTo>
                      <a:pt x="82" y="39"/>
                    </a:lnTo>
                    <a:lnTo>
                      <a:pt x="74" y="50"/>
                    </a:lnTo>
                    <a:lnTo>
                      <a:pt x="68" y="61"/>
                    </a:lnTo>
                    <a:lnTo>
                      <a:pt x="58" y="84"/>
                    </a:lnTo>
                    <a:lnTo>
                      <a:pt x="58" y="84"/>
                    </a:lnTo>
                    <a:lnTo>
                      <a:pt x="31" y="142"/>
                    </a:lnTo>
                    <a:lnTo>
                      <a:pt x="18" y="170"/>
                    </a:lnTo>
                    <a:lnTo>
                      <a:pt x="9" y="183"/>
                    </a:lnTo>
                    <a:lnTo>
                      <a:pt x="1" y="197"/>
                    </a:lnTo>
                    <a:lnTo>
                      <a:pt x="1" y="197"/>
                    </a:lnTo>
                    <a:lnTo>
                      <a:pt x="0" y="199"/>
                    </a:lnTo>
                    <a:lnTo>
                      <a:pt x="1" y="201"/>
                    </a:lnTo>
                    <a:lnTo>
                      <a:pt x="1" y="202"/>
                    </a:lnTo>
                    <a:lnTo>
                      <a:pt x="3" y="203"/>
                    </a:lnTo>
                    <a:lnTo>
                      <a:pt x="4" y="204"/>
                    </a:lnTo>
                    <a:lnTo>
                      <a:pt x="6" y="204"/>
                    </a:lnTo>
                    <a:lnTo>
                      <a:pt x="8" y="203"/>
                    </a:lnTo>
                    <a:lnTo>
                      <a:pt x="9" y="202"/>
                    </a:lnTo>
                    <a:lnTo>
                      <a:pt x="9" y="202"/>
                    </a:lnTo>
                    <a:lnTo>
                      <a:pt x="23" y="180"/>
                    </a:lnTo>
                    <a:lnTo>
                      <a:pt x="36" y="157"/>
                    </a:lnTo>
                    <a:lnTo>
                      <a:pt x="48" y="134"/>
                    </a:lnTo>
                    <a:lnTo>
                      <a:pt x="57" y="110"/>
                    </a:lnTo>
                    <a:lnTo>
                      <a:pt x="57" y="110"/>
                    </a:lnTo>
                    <a:lnTo>
                      <a:pt x="68" y="83"/>
                    </a:lnTo>
                    <a:lnTo>
                      <a:pt x="74" y="69"/>
                    </a:lnTo>
                    <a:lnTo>
                      <a:pt x="82" y="54"/>
                    </a:lnTo>
                    <a:lnTo>
                      <a:pt x="90" y="41"/>
                    </a:lnTo>
                    <a:lnTo>
                      <a:pt x="100" y="28"/>
                    </a:lnTo>
                    <a:lnTo>
                      <a:pt x="111" y="18"/>
                    </a:lnTo>
                    <a:lnTo>
                      <a:pt x="122" y="9"/>
                    </a:lnTo>
                    <a:lnTo>
                      <a:pt x="122" y="9"/>
                    </a:lnTo>
                    <a:lnTo>
                      <a:pt x="123" y="8"/>
                    </a:lnTo>
                    <a:lnTo>
                      <a:pt x="124" y="6"/>
                    </a:lnTo>
                    <a:lnTo>
                      <a:pt x="124" y="4"/>
                    </a:lnTo>
                    <a:lnTo>
                      <a:pt x="123" y="3"/>
                    </a:lnTo>
                    <a:lnTo>
                      <a:pt x="122" y="2"/>
                    </a:lnTo>
                    <a:lnTo>
                      <a:pt x="120" y="0"/>
                    </a:lnTo>
                    <a:lnTo>
                      <a:pt x="119" y="0"/>
                    </a:lnTo>
                    <a:lnTo>
                      <a:pt x="117" y="0"/>
                    </a:lnTo>
                    <a:lnTo>
                      <a:pt x="117"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6" name="Freeform 873"/>
              <p:cNvSpPr/>
              <p:nvPr/>
            </p:nvSpPr>
            <p:spPr bwMode="auto">
              <a:xfrm>
                <a:off x="4318000" y="1447800"/>
                <a:ext cx="74613" cy="104775"/>
              </a:xfrm>
              <a:custGeom>
                <a:avLst/>
                <a:gdLst/>
                <a:ahLst/>
                <a:cxnLst>
                  <a:cxn ang="0">
                    <a:pos x="132" y="3"/>
                  </a:cxn>
                  <a:cxn ang="0">
                    <a:pos x="132" y="3"/>
                  </a:cxn>
                  <a:cxn ang="0">
                    <a:pos x="130" y="8"/>
                  </a:cxn>
                  <a:cxn ang="0">
                    <a:pos x="127" y="14"/>
                  </a:cxn>
                  <a:cxn ang="0">
                    <a:pos x="123" y="19"/>
                  </a:cxn>
                  <a:cxn ang="0">
                    <a:pos x="118" y="23"/>
                  </a:cxn>
                  <a:cxn ang="0">
                    <a:pos x="108" y="32"/>
                  </a:cxn>
                  <a:cxn ang="0">
                    <a:pos x="100" y="42"/>
                  </a:cxn>
                  <a:cxn ang="0">
                    <a:pos x="100" y="42"/>
                  </a:cxn>
                  <a:cxn ang="0">
                    <a:pos x="85" y="62"/>
                  </a:cxn>
                  <a:cxn ang="0">
                    <a:pos x="71" y="83"/>
                  </a:cxn>
                  <a:cxn ang="0">
                    <a:pos x="71" y="83"/>
                  </a:cxn>
                  <a:cxn ang="0">
                    <a:pos x="36" y="133"/>
                  </a:cxn>
                  <a:cxn ang="0">
                    <a:pos x="36" y="133"/>
                  </a:cxn>
                  <a:cxn ang="0">
                    <a:pos x="28" y="148"/>
                  </a:cxn>
                  <a:cxn ang="0">
                    <a:pos x="19" y="163"/>
                  </a:cxn>
                  <a:cxn ang="0">
                    <a:pos x="11" y="178"/>
                  </a:cxn>
                  <a:cxn ang="0">
                    <a:pos x="6" y="184"/>
                  </a:cxn>
                  <a:cxn ang="0">
                    <a:pos x="1" y="191"/>
                  </a:cxn>
                  <a:cxn ang="0">
                    <a:pos x="1" y="191"/>
                  </a:cxn>
                  <a:cxn ang="0">
                    <a:pos x="0" y="192"/>
                  </a:cxn>
                  <a:cxn ang="0">
                    <a:pos x="0" y="194"/>
                  </a:cxn>
                  <a:cxn ang="0">
                    <a:pos x="0" y="196"/>
                  </a:cxn>
                  <a:cxn ang="0">
                    <a:pos x="1" y="198"/>
                  </a:cxn>
                  <a:cxn ang="0">
                    <a:pos x="3" y="199"/>
                  </a:cxn>
                  <a:cxn ang="0">
                    <a:pos x="4" y="200"/>
                  </a:cxn>
                  <a:cxn ang="0">
                    <a:pos x="6" y="199"/>
                  </a:cxn>
                  <a:cxn ang="0">
                    <a:pos x="7" y="198"/>
                  </a:cxn>
                  <a:cxn ang="0">
                    <a:pos x="7" y="198"/>
                  </a:cxn>
                  <a:cxn ang="0">
                    <a:pos x="15" y="187"/>
                  </a:cxn>
                  <a:cxn ang="0">
                    <a:pos x="22" y="176"/>
                  </a:cxn>
                  <a:cxn ang="0">
                    <a:pos x="35" y="153"/>
                  </a:cxn>
                  <a:cxn ang="0">
                    <a:pos x="35" y="153"/>
                  </a:cxn>
                  <a:cxn ang="0">
                    <a:pos x="44" y="139"/>
                  </a:cxn>
                  <a:cxn ang="0">
                    <a:pos x="54" y="124"/>
                  </a:cxn>
                  <a:cxn ang="0">
                    <a:pos x="74" y="95"/>
                  </a:cxn>
                  <a:cxn ang="0">
                    <a:pos x="74" y="95"/>
                  </a:cxn>
                  <a:cxn ang="0">
                    <a:pos x="108" y="46"/>
                  </a:cxn>
                  <a:cxn ang="0">
                    <a:pos x="108" y="46"/>
                  </a:cxn>
                  <a:cxn ang="0">
                    <a:pos x="112" y="41"/>
                  </a:cxn>
                  <a:cxn ang="0">
                    <a:pos x="117" y="36"/>
                  </a:cxn>
                  <a:cxn ang="0">
                    <a:pos x="127" y="27"/>
                  </a:cxn>
                  <a:cxn ang="0">
                    <a:pos x="132" y="23"/>
                  </a:cxn>
                  <a:cxn ang="0">
                    <a:pos x="136" y="18"/>
                  </a:cxn>
                  <a:cxn ang="0">
                    <a:pos x="139" y="12"/>
                  </a:cxn>
                  <a:cxn ang="0">
                    <a:pos x="141" y="5"/>
                  </a:cxn>
                  <a:cxn ang="0">
                    <a:pos x="141" y="5"/>
                  </a:cxn>
                  <a:cxn ang="0">
                    <a:pos x="141" y="3"/>
                  </a:cxn>
                  <a:cxn ang="0">
                    <a:pos x="140" y="2"/>
                  </a:cxn>
                  <a:cxn ang="0">
                    <a:pos x="139" y="1"/>
                  </a:cxn>
                  <a:cxn ang="0">
                    <a:pos x="138" y="0"/>
                  </a:cxn>
                  <a:cxn ang="0">
                    <a:pos x="136" y="0"/>
                  </a:cxn>
                  <a:cxn ang="0">
                    <a:pos x="134" y="0"/>
                  </a:cxn>
                  <a:cxn ang="0">
                    <a:pos x="133" y="1"/>
                  </a:cxn>
                  <a:cxn ang="0">
                    <a:pos x="132" y="3"/>
                  </a:cxn>
                  <a:cxn ang="0">
                    <a:pos x="132" y="3"/>
                  </a:cxn>
                </a:cxnLst>
                <a:rect l="0" t="0" r="r" b="b"/>
                <a:pathLst>
                  <a:path w="141" h="200">
                    <a:moveTo>
                      <a:pt x="132" y="3"/>
                    </a:moveTo>
                    <a:lnTo>
                      <a:pt x="132" y="3"/>
                    </a:lnTo>
                    <a:lnTo>
                      <a:pt x="130" y="8"/>
                    </a:lnTo>
                    <a:lnTo>
                      <a:pt x="127" y="14"/>
                    </a:lnTo>
                    <a:lnTo>
                      <a:pt x="123" y="19"/>
                    </a:lnTo>
                    <a:lnTo>
                      <a:pt x="118" y="23"/>
                    </a:lnTo>
                    <a:lnTo>
                      <a:pt x="108" y="32"/>
                    </a:lnTo>
                    <a:lnTo>
                      <a:pt x="100" y="42"/>
                    </a:lnTo>
                    <a:lnTo>
                      <a:pt x="100" y="42"/>
                    </a:lnTo>
                    <a:lnTo>
                      <a:pt x="85" y="62"/>
                    </a:lnTo>
                    <a:lnTo>
                      <a:pt x="71" y="83"/>
                    </a:lnTo>
                    <a:lnTo>
                      <a:pt x="71" y="83"/>
                    </a:lnTo>
                    <a:lnTo>
                      <a:pt x="36" y="133"/>
                    </a:lnTo>
                    <a:lnTo>
                      <a:pt x="36" y="133"/>
                    </a:lnTo>
                    <a:lnTo>
                      <a:pt x="28" y="148"/>
                    </a:lnTo>
                    <a:lnTo>
                      <a:pt x="19" y="163"/>
                    </a:lnTo>
                    <a:lnTo>
                      <a:pt x="11" y="178"/>
                    </a:lnTo>
                    <a:lnTo>
                      <a:pt x="6" y="184"/>
                    </a:lnTo>
                    <a:lnTo>
                      <a:pt x="1" y="191"/>
                    </a:lnTo>
                    <a:lnTo>
                      <a:pt x="1" y="191"/>
                    </a:lnTo>
                    <a:lnTo>
                      <a:pt x="0" y="192"/>
                    </a:lnTo>
                    <a:lnTo>
                      <a:pt x="0" y="194"/>
                    </a:lnTo>
                    <a:lnTo>
                      <a:pt x="0" y="196"/>
                    </a:lnTo>
                    <a:lnTo>
                      <a:pt x="1" y="198"/>
                    </a:lnTo>
                    <a:lnTo>
                      <a:pt x="3" y="199"/>
                    </a:lnTo>
                    <a:lnTo>
                      <a:pt x="4" y="200"/>
                    </a:lnTo>
                    <a:lnTo>
                      <a:pt x="6" y="199"/>
                    </a:lnTo>
                    <a:lnTo>
                      <a:pt x="7" y="198"/>
                    </a:lnTo>
                    <a:lnTo>
                      <a:pt x="7" y="198"/>
                    </a:lnTo>
                    <a:lnTo>
                      <a:pt x="15" y="187"/>
                    </a:lnTo>
                    <a:lnTo>
                      <a:pt x="22" y="176"/>
                    </a:lnTo>
                    <a:lnTo>
                      <a:pt x="35" y="153"/>
                    </a:lnTo>
                    <a:lnTo>
                      <a:pt x="35" y="153"/>
                    </a:lnTo>
                    <a:lnTo>
                      <a:pt x="44" y="139"/>
                    </a:lnTo>
                    <a:lnTo>
                      <a:pt x="54" y="124"/>
                    </a:lnTo>
                    <a:lnTo>
                      <a:pt x="74" y="95"/>
                    </a:lnTo>
                    <a:lnTo>
                      <a:pt x="74" y="95"/>
                    </a:lnTo>
                    <a:lnTo>
                      <a:pt x="108" y="46"/>
                    </a:lnTo>
                    <a:lnTo>
                      <a:pt x="108" y="46"/>
                    </a:lnTo>
                    <a:lnTo>
                      <a:pt x="112" y="41"/>
                    </a:lnTo>
                    <a:lnTo>
                      <a:pt x="117" y="36"/>
                    </a:lnTo>
                    <a:lnTo>
                      <a:pt x="127" y="27"/>
                    </a:lnTo>
                    <a:lnTo>
                      <a:pt x="132" y="23"/>
                    </a:lnTo>
                    <a:lnTo>
                      <a:pt x="136" y="18"/>
                    </a:lnTo>
                    <a:lnTo>
                      <a:pt x="139" y="12"/>
                    </a:lnTo>
                    <a:lnTo>
                      <a:pt x="141" y="5"/>
                    </a:lnTo>
                    <a:lnTo>
                      <a:pt x="141" y="5"/>
                    </a:lnTo>
                    <a:lnTo>
                      <a:pt x="141" y="3"/>
                    </a:lnTo>
                    <a:lnTo>
                      <a:pt x="140" y="2"/>
                    </a:lnTo>
                    <a:lnTo>
                      <a:pt x="139" y="1"/>
                    </a:lnTo>
                    <a:lnTo>
                      <a:pt x="138" y="0"/>
                    </a:lnTo>
                    <a:lnTo>
                      <a:pt x="136" y="0"/>
                    </a:lnTo>
                    <a:lnTo>
                      <a:pt x="134" y="0"/>
                    </a:lnTo>
                    <a:lnTo>
                      <a:pt x="133" y="1"/>
                    </a:lnTo>
                    <a:lnTo>
                      <a:pt x="132" y="3"/>
                    </a:lnTo>
                    <a:lnTo>
                      <a:pt x="132"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7" name="Freeform 874"/>
              <p:cNvSpPr/>
              <p:nvPr/>
            </p:nvSpPr>
            <p:spPr bwMode="auto">
              <a:xfrm>
                <a:off x="4367213" y="1470025"/>
                <a:ext cx="53975" cy="92075"/>
              </a:xfrm>
              <a:custGeom>
                <a:avLst/>
                <a:gdLst/>
                <a:ahLst/>
                <a:cxnLst>
                  <a:cxn ang="0">
                    <a:pos x="100" y="3"/>
                  </a:cxn>
                  <a:cxn ang="0">
                    <a:pos x="100" y="3"/>
                  </a:cxn>
                  <a:cxn ang="0">
                    <a:pos x="98" y="1"/>
                  </a:cxn>
                  <a:cxn ang="0">
                    <a:pos x="96" y="0"/>
                  </a:cxn>
                  <a:cxn ang="0">
                    <a:pos x="94" y="0"/>
                  </a:cxn>
                  <a:cxn ang="0">
                    <a:pos x="92" y="1"/>
                  </a:cxn>
                  <a:cxn ang="0">
                    <a:pos x="86" y="6"/>
                  </a:cxn>
                  <a:cxn ang="0">
                    <a:pos x="86" y="6"/>
                  </a:cxn>
                  <a:cxn ang="0">
                    <a:pos x="85" y="8"/>
                  </a:cxn>
                  <a:cxn ang="0">
                    <a:pos x="86" y="11"/>
                  </a:cxn>
                  <a:cxn ang="0">
                    <a:pos x="87" y="13"/>
                  </a:cxn>
                  <a:cxn ang="0">
                    <a:pos x="91" y="14"/>
                  </a:cxn>
                  <a:cxn ang="0">
                    <a:pos x="91" y="14"/>
                  </a:cxn>
                  <a:cxn ang="0">
                    <a:pos x="89" y="21"/>
                  </a:cxn>
                  <a:cxn ang="0">
                    <a:pos x="85" y="31"/>
                  </a:cxn>
                  <a:cxn ang="0">
                    <a:pos x="81" y="39"/>
                  </a:cxn>
                  <a:cxn ang="0">
                    <a:pos x="77" y="47"/>
                  </a:cxn>
                  <a:cxn ang="0">
                    <a:pos x="67" y="64"/>
                  </a:cxn>
                  <a:cxn ang="0">
                    <a:pos x="58" y="77"/>
                  </a:cxn>
                  <a:cxn ang="0">
                    <a:pos x="58" y="77"/>
                  </a:cxn>
                  <a:cxn ang="0">
                    <a:pos x="44" y="99"/>
                  </a:cxn>
                  <a:cxn ang="0">
                    <a:pos x="31" y="119"/>
                  </a:cxn>
                  <a:cxn ang="0">
                    <a:pos x="18" y="141"/>
                  </a:cxn>
                  <a:cxn ang="0">
                    <a:pos x="4" y="163"/>
                  </a:cxn>
                  <a:cxn ang="0">
                    <a:pos x="4" y="163"/>
                  </a:cxn>
                  <a:cxn ang="0">
                    <a:pos x="2" y="165"/>
                  </a:cxn>
                  <a:cxn ang="0">
                    <a:pos x="1" y="169"/>
                  </a:cxn>
                  <a:cxn ang="0">
                    <a:pos x="1" y="169"/>
                  </a:cxn>
                  <a:cxn ang="0">
                    <a:pos x="0" y="171"/>
                  </a:cxn>
                  <a:cxn ang="0">
                    <a:pos x="1" y="172"/>
                  </a:cxn>
                  <a:cxn ang="0">
                    <a:pos x="3" y="174"/>
                  </a:cxn>
                  <a:cxn ang="0">
                    <a:pos x="6" y="174"/>
                  </a:cxn>
                  <a:cxn ang="0">
                    <a:pos x="8" y="174"/>
                  </a:cxn>
                  <a:cxn ang="0">
                    <a:pos x="9" y="172"/>
                  </a:cxn>
                  <a:cxn ang="0">
                    <a:pos x="9" y="172"/>
                  </a:cxn>
                  <a:cxn ang="0">
                    <a:pos x="10" y="171"/>
                  </a:cxn>
                  <a:cxn ang="0">
                    <a:pos x="11" y="170"/>
                  </a:cxn>
                  <a:cxn ang="0">
                    <a:pos x="11" y="170"/>
                  </a:cxn>
                  <a:cxn ang="0">
                    <a:pos x="13" y="169"/>
                  </a:cxn>
                  <a:cxn ang="0">
                    <a:pos x="14" y="168"/>
                  </a:cxn>
                  <a:cxn ang="0">
                    <a:pos x="14" y="167"/>
                  </a:cxn>
                  <a:cxn ang="0">
                    <a:pos x="14" y="165"/>
                  </a:cxn>
                  <a:cxn ang="0">
                    <a:pos x="14" y="165"/>
                  </a:cxn>
                  <a:cxn ang="0">
                    <a:pos x="30" y="141"/>
                  </a:cxn>
                  <a:cxn ang="0">
                    <a:pos x="44" y="116"/>
                  </a:cxn>
                  <a:cxn ang="0">
                    <a:pos x="60" y="93"/>
                  </a:cxn>
                  <a:cxn ang="0">
                    <a:pos x="75" y="69"/>
                  </a:cxn>
                  <a:cxn ang="0">
                    <a:pos x="75" y="69"/>
                  </a:cxn>
                  <a:cxn ang="0">
                    <a:pos x="84" y="54"/>
                  </a:cxn>
                  <a:cxn ang="0">
                    <a:pos x="93" y="37"/>
                  </a:cxn>
                  <a:cxn ang="0">
                    <a:pos x="96" y="29"/>
                  </a:cxn>
                  <a:cxn ang="0">
                    <a:pos x="99" y="19"/>
                  </a:cxn>
                  <a:cxn ang="0">
                    <a:pos x="100" y="11"/>
                  </a:cxn>
                  <a:cxn ang="0">
                    <a:pos x="100" y="3"/>
                  </a:cxn>
                  <a:cxn ang="0">
                    <a:pos x="100" y="3"/>
                  </a:cxn>
                </a:cxnLst>
                <a:rect l="0" t="0" r="r" b="b"/>
                <a:pathLst>
                  <a:path w="100" h="174">
                    <a:moveTo>
                      <a:pt x="100" y="3"/>
                    </a:moveTo>
                    <a:lnTo>
                      <a:pt x="100" y="3"/>
                    </a:lnTo>
                    <a:lnTo>
                      <a:pt x="98" y="1"/>
                    </a:lnTo>
                    <a:lnTo>
                      <a:pt x="96" y="0"/>
                    </a:lnTo>
                    <a:lnTo>
                      <a:pt x="94" y="0"/>
                    </a:lnTo>
                    <a:lnTo>
                      <a:pt x="92" y="1"/>
                    </a:lnTo>
                    <a:lnTo>
                      <a:pt x="86" y="6"/>
                    </a:lnTo>
                    <a:lnTo>
                      <a:pt x="86" y="6"/>
                    </a:lnTo>
                    <a:lnTo>
                      <a:pt x="85" y="8"/>
                    </a:lnTo>
                    <a:lnTo>
                      <a:pt x="86" y="11"/>
                    </a:lnTo>
                    <a:lnTo>
                      <a:pt x="87" y="13"/>
                    </a:lnTo>
                    <a:lnTo>
                      <a:pt x="91" y="14"/>
                    </a:lnTo>
                    <a:lnTo>
                      <a:pt x="91" y="14"/>
                    </a:lnTo>
                    <a:lnTo>
                      <a:pt x="89" y="21"/>
                    </a:lnTo>
                    <a:lnTo>
                      <a:pt x="85" y="31"/>
                    </a:lnTo>
                    <a:lnTo>
                      <a:pt x="81" y="39"/>
                    </a:lnTo>
                    <a:lnTo>
                      <a:pt x="77" y="47"/>
                    </a:lnTo>
                    <a:lnTo>
                      <a:pt x="67" y="64"/>
                    </a:lnTo>
                    <a:lnTo>
                      <a:pt x="58" y="77"/>
                    </a:lnTo>
                    <a:lnTo>
                      <a:pt x="58" y="77"/>
                    </a:lnTo>
                    <a:lnTo>
                      <a:pt x="44" y="99"/>
                    </a:lnTo>
                    <a:lnTo>
                      <a:pt x="31" y="119"/>
                    </a:lnTo>
                    <a:lnTo>
                      <a:pt x="18" y="141"/>
                    </a:lnTo>
                    <a:lnTo>
                      <a:pt x="4" y="163"/>
                    </a:lnTo>
                    <a:lnTo>
                      <a:pt x="4" y="163"/>
                    </a:lnTo>
                    <a:lnTo>
                      <a:pt x="2" y="165"/>
                    </a:lnTo>
                    <a:lnTo>
                      <a:pt x="1" y="169"/>
                    </a:lnTo>
                    <a:lnTo>
                      <a:pt x="1" y="169"/>
                    </a:lnTo>
                    <a:lnTo>
                      <a:pt x="0" y="171"/>
                    </a:lnTo>
                    <a:lnTo>
                      <a:pt x="1" y="172"/>
                    </a:lnTo>
                    <a:lnTo>
                      <a:pt x="3" y="174"/>
                    </a:lnTo>
                    <a:lnTo>
                      <a:pt x="6" y="174"/>
                    </a:lnTo>
                    <a:lnTo>
                      <a:pt x="8" y="174"/>
                    </a:lnTo>
                    <a:lnTo>
                      <a:pt x="9" y="172"/>
                    </a:lnTo>
                    <a:lnTo>
                      <a:pt x="9" y="172"/>
                    </a:lnTo>
                    <a:lnTo>
                      <a:pt x="10" y="171"/>
                    </a:lnTo>
                    <a:lnTo>
                      <a:pt x="11" y="170"/>
                    </a:lnTo>
                    <a:lnTo>
                      <a:pt x="11" y="170"/>
                    </a:lnTo>
                    <a:lnTo>
                      <a:pt x="13" y="169"/>
                    </a:lnTo>
                    <a:lnTo>
                      <a:pt x="14" y="168"/>
                    </a:lnTo>
                    <a:lnTo>
                      <a:pt x="14" y="167"/>
                    </a:lnTo>
                    <a:lnTo>
                      <a:pt x="14" y="165"/>
                    </a:lnTo>
                    <a:lnTo>
                      <a:pt x="14" y="165"/>
                    </a:lnTo>
                    <a:lnTo>
                      <a:pt x="30" y="141"/>
                    </a:lnTo>
                    <a:lnTo>
                      <a:pt x="44" y="116"/>
                    </a:lnTo>
                    <a:lnTo>
                      <a:pt x="60" y="93"/>
                    </a:lnTo>
                    <a:lnTo>
                      <a:pt x="75" y="69"/>
                    </a:lnTo>
                    <a:lnTo>
                      <a:pt x="75" y="69"/>
                    </a:lnTo>
                    <a:lnTo>
                      <a:pt x="84" y="54"/>
                    </a:lnTo>
                    <a:lnTo>
                      <a:pt x="93" y="37"/>
                    </a:lnTo>
                    <a:lnTo>
                      <a:pt x="96" y="29"/>
                    </a:lnTo>
                    <a:lnTo>
                      <a:pt x="99" y="19"/>
                    </a:lnTo>
                    <a:lnTo>
                      <a:pt x="100" y="11"/>
                    </a:lnTo>
                    <a:lnTo>
                      <a:pt x="100" y="3"/>
                    </a:lnTo>
                    <a:lnTo>
                      <a:pt x="100"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8" name="Freeform 875"/>
              <p:cNvSpPr/>
              <p:nvPr/>
            </p:nvSpPr>
            <p:spPr bwMode="auto">
              <a:xfrm>
                <a:off x="4392613" y="1492250"/>
                <a:ext cx="60325" cy="103188"/>
              </a:xfrm>
              <a:custGeom>
                <a:avLst/>
                <a:gdLst/>
                <a:ahLst/>
                <a:cxnLst>
                  <a:cxn ang="0">
                    <a:pos x="106" y="3"/>
                  </a:cxn>
                  <a:cxn ang="0">
                    <a:pos x="106" y="3"/>
                  </a:cxn>
                  <a:cxn ang="0">
                    <a:pos x="79" y="51"/>
                  </a:cxn>
                  <a:cxn ang="0">
                    <a:pos x="65" y="74"/>
                  </a:cxn>
                  <a:cxn ang="0">
                    <a:pos x="50" y="98"/>
                  </a:cxn>
                  <a:cxn ang="0">
                    <a:pos x="50" y="98"/>
                  </a:cxn>
                  <a:cxn ang="0">
                    <a:pos x="36" y="120"/>
                  </a:cxn>
                  <a:cxn ang="0">
                    <a:pos x="23" y="141"/>
                  </a:cxn>
                  <a:cxn ang="0">
                    <a:pos x="11" y="164"/>
                  </a:cxn>
                  <a:cxn ang="0">
                    <a:pos x="5" y="177"/>
                  </a:cxn>
                  <a:cxn ang="0">
                    <a:pos x="0" y="189"/>
                  </a:cxn>
                  <a:cxn ang="0">
                    <a:pos x="0" y="189"/>
                  </a:cxn>
                  <a:cxn ang="0">
                    <a:pos x="0" y="191"/>
                  </a:cxn>
                  <a:cxn ang="0">
                    <a:pos x="1" y="192"/>
                  </a:cxn>
                  <a:cxn ang="0">
                    <a:pos x="2" y="193"/>
                  </a:cxn>
                  <a:cxn ang="0">
                    <a:pos x="3" y="194"/>
                  </a:cxn>
                  <a:cxn ang="0">
                    <a:pos x="5" y="194"/>
                  </a:cxn>
                  <a:cxn ang="0">
                    <a:pos x="7" y="194"/>
                  </a:cxn>
                  <a:cxn ang="0">
                    <a:pos x="8" y="193"/>
                  </a:cxn>
                  <a:cxn ang="0">
                    <a:pos x="10" y="191"/>
                  </a:cxn>
                  <a:cxn ang="0">
                    <a:pos x="10" y="191"/>
                  </a:cxn>
                  <a:cxn ang="0">
                    <a:pos x="15" y="179"/>
                  </a:cxn>
                  <a:cxn ang="0">
                    <a:pos x="21" y="166"/>
                  </a:cxn>
                  <a:cxn ang="0">
                    <a:pos x="33" y="142"/>
                  </a:cxn>
                  <a:cxn ang="0">
                    <a:pos x="48" y="119"/>
                  </a:cxn>
                  <a:cxn ang="0">
                    <a:pos x="63" y="96"/>
                  </a:cxn>
                  <a:cxn ang="0">
                    <a:pos x="63" y="96"/>
                  </a:cxn>
                  <a:cxn ang="0">
                    <a:pos x="77" y="74"/>
                  </a:cxn>
                  <a:cxn ang="0">
                    <a:pos x="89" y="53"/>
                  </a:cxn>
                  <a:cxn ang="0">
                    <a:pos x="114" y="7"/>
                  </a:cxn>
                  <a:cxn ang="0">
                    <a:pos x="114" y="7"/>
                  </a:cxn>
                  <a:cxn ang="0">
                    <a:pos x="114" y="5"/>
                  </a:cxn>
                  <a:cxn ang="0">
                    <a:pos x="114" y="4"/>
                  </a:cxn>
                  <a:cxn ang="0">
                    <a:pos x="113" y="2"/>
                  </a:cxn>
                  <a:cxn ang="0">
                    <a:pos x="112" y="1"/>
                  </a:cxn>
                  <a:cxn ang="0">
                    <a:pos x="110" y="0"/>
                  </a:cxn>
                  <a:cxn ang="0">
                    <a:pos x="109" y="0"/>
                  </a:cxn>
                  <a:cxn ang="0">
                    <a:pos x="107" y="1"/>
                  </a:cxn>
                  <a:cxn ang="0">
                    <a:pos x="106" y="3"/>
                  </a:cxn>
                  <a:cxn ang="0">
                    <a:pos x="106" y="3"/>
                  </a:cxn>
                </a:cxnLst>
                <a:rect l="0" t="0" r="r" b="b"/>
                <a:pathLst>
                  <a:path w="114" h="194">
                    <a:moveTo>
                      <a:pt x="106" y="3"/>
                    </a:moveTo>
                    <a:lnTo>
                      <a:pt x="106" y="3"/>
                    </a:lnTo>
                    <a:lnTo>
                      <a:pt x="79" y="51"/>
                    </a:lnTo>
                    <a:lnTo>
                      <a:pt x="65" y="74"/>
                    </a:lnTo>
                    <a:lnTo>
                      <a:pt x="50" y="98"/>
                    </a:lnTo>
                    <a:lnTo>
                      <a:pt x="50" y="98"/>
                    </a:lnTo>
                    <a:lnTo>
                      <a:pt x="36" y="120"/>
                    </a:lnTo>
                    <a:lnTo>
                      <a:pt x="23" y="141"/>
                    </a:lnTo>
                    <a:lnTo>
                      <a:pt x="11" y="164"/>
                    </a:lnTo>
                    <a:lnTo>
                      <a:pt x="5" y="177"/>
                    </a:lnTo>
                    <a:lnTo>
                      <a:pt x="0" y="189"/>
                    </a:lnTo>
                    <a:lnTo>
                      <a:pt x="0" y="189"/>
                    </a:lnTo>
                    <a:lnTo>
                      <a:pt x="0" y="191"/>
                    </a:lnTo>
                    <a:lnTo>
                      <a:pt x="1" y="192"/>
                    </a:lnTo>
                    <a:lnTo>
                      <a:pt x="2" y="193"/>
                    </a:lnTo>
                    <a:lnTo>
                      <a:pt x="3" y="194"/>
                    </a:lnTo>
                    <a:lnTo>
                      <a:pt x="5" y="194"/>
                    </a:lnTo>
                    <a:lnTo>
                      <a:pt x="7" y="194"/>
                    </a:lnTo>
                    <a:lnTo>
                      <a:pt x="8" y="193"/>
                    </a:lnTo>
                    <a:lnTo>
                      <a:pt x="10" y="191"/>
                    </a:lnTo>
                    <a:lnTo>
                      <a:pt x="10" y="191"/>
                    </a:lnTo>
                    <a:lnTo>
                      <a:pt x="15" y="179"/>
                    </a:lnTo>
                    <a:lnTo>
                      <a:pt x="21" y="166"/>
                    </a:lnTo>
                    <a:lnTo>
                      <a:pt x="33" y="142"/>
                    </a:lnTo>
                    <a:lnTo>
                      <a:pt x="48" y="119"/>
                    </a:lnTo>
                    <a:lnTo>
                      <a:pt x="63" y="96"/>
                    </a:lnTo>
                    <a:lnTo>
                      <a:pt x="63" y="96"/>
                    </a:lnTo>
                    <a:lnTo>
                      <a:pt x="77" y="74"/>
                    </a:lnTo>
                    <a:lnTo>
                      <a:pt x="89" y="53"/>
                    </a:lnTo>
                    <a:lnTo>
                      <a:pt x="114" y="7"/>
                    </a:lnTo>
                    <a:lnTo>
                      <a:pt x="114" y="7"/>
                    </a:lnTo>
                    <a:lnTo>
                      <a:pt x="114" y="5"/>
                    </a:lnTo>
                    <a:lnTo>
                      <a:pt x="114" y="4"/>
                    </a:lnTo>
                    <a:lnTo>
                      <a:pt x="113" y="2"/>
                    </a:lnTo>
                    <a:lnTo>
                      <a:pt x="112" y="1"/>
                    </a:lnTo>
                    <a:lnTo>
                      <a:pt x="110" y="0"/>
                    </a:lnTo>
                    <a:lnTo>
                      <a:pt x="109" y="0"/>
                    </a:lnTo>
                    <a:lnTo>
                      <a:pt x="107" y="1"/>
                    </a:lnTo>
                    <a:lnTo>
                      <a:pt x="106" y="3"/>
                    </a:lnTo>
                    <a:lnTo>
                      <a:pt x="106"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49" name="Freeform 876"/>
              <p:cNvSpPr/>
              <p:nvPr/>
            </p:nvSpPr>
            <p:spPr bwMode="auto">
              <a:xfrm>
                <a:off x="4422775" y="1514475"/>
                <a:ext cx="60325" cy="95250"/>
              </a:xfrm>
              <a:custGeom>
                <a:avLst/>
                <a:gdLst/>
                <a:ahLst/>
                <a:cxnLst>
                  <a:cxn ang="0">
                    <a:pos x="106" y="1"/>
                  </a:cxn>
                  <a:cxn ang="0">
                    <a:pos x="106" y="1"/>
                  </a:cxn>
                  <a:cxn ang="0">
                    <a:pos x="99" y="10"/>
                  </a:cxn>
                  <a:cxn ang="0">
                    <a:pos x="93" y="18"/>
                  </a:cxn>
                  <a:cxn ang="0">
                    <a:pos x="87" y="27"/>
                  </a:cxn>
                  <a:cxn ang="0">
                    <a:pos x="82" y="35"/>
                  </a:cxn>
                  <a:cxn ang="0">
                    <a:pos x="72" y="54"/>
                  </a:cxn>
                  <a:cxn ang="0">
                    <a:pos x="63" y="74"/>
                  </a:cxn>
                  <a:cxn ang="0">
                    <a:pos x="63" y="74"/>
                  </a:cxn>
                  <a:cxn ang="0">
                    <a:pos x="33" y="123"/>
                  </a:cxn>
                  <a:cxn ang="0">
                    <a:pos x="18" y="148"/>
                  </a:cxn>
                  <a:cxn ang="0">
                    <a:pos x="1" y="173"/>
                  </a:cxn>
                  <a:cxn ang="0">
                    <a:pos x="1" y="173"/>
                  </a:cxn>
                  <a:cxn ang="0">
                    <a:pos x="0" y="175"/>
                  </a:cxn>
                  <a:cxn ang="0">
                    <a:pos x="0" y="177"/>
                  </a:cxn>
                  <a:cxn ang="0">
                    <a:pos x="1" y="178"/>
                  </a:cxn>
                  <a:cxn ang="0">
                    <a:pos x="2" y="179"/>
                  </a:cxn>
                  <a:cxn ang="0">
                    <a:pos x="6" y="180"/>
                  </a:cxn>
                  <a:cxn ang="0">
                    <a:pos x="7" y="179"/>
                  </a:cxn>
                  <a:cxn ang="0">
                    <a:pos x="9" y="178"/>
                  </a:cxn>
                  <a:cxn ang="0">
                    <a:pos x="9" y="178"/>
                  </a:cxn>
                  <a:cxn ang="0">
                    <a:pos x="25" y="155"/>
                  </a:cxn>
                  <a:cxn ang="0">
                    <a:pos x="39" y="133"/>
                  </a:cxn>
                  <a:cxn ang="0">
                    <a:pos x="66" y="86"/>
                  </a:cxn>
                  <a:cxn ang="0">
                    <a:pos x="66" y="86"/>
                  </a:cxn>
                  <a:cxn ang="0">
                    <a:pos x="77" y="65"/>
                  </a:cxn>
                  <a:cxn ang="0">
                    <a:pos x="87" y="45"/>
                  </a:cxn>
                  <a:cxn ang="0">
                    <a:pos x="93" y="35"/>
                  </a:cxn>
                  <a:cxn ang="0">
                    <a:pos x="98" y="26"/>
                  </a:cxn>
                  <a:cxn ang="0">
                    <a:pos x="105" y="17"/>
                  </a:cxn>
                  <a:cxn ang="0">
                    <a:pos x="113" y="8"/>
                  </a:cxn>
                  <a:cxn ang="0">
                    <a:pos x="113" y="8"/>
                  </a:cxn>
                  <a:cxn ang="0">
                    <a:pos x="114" y="7"/>
                  </a:cxn>
                  <a:cxn ang="0">
                    <a:pos x="115" y="4"/>
                  </a:cxn>
                  <a:cxn ang="0">
                    <a:pos x="114" y="2"/>
                  </a:cxn>
                  <a:cxn ang="0">
                    <a:pos x="113" y="1"/>
                  </a:cxn>
                  <a:cxn ang="0">
                    <a:pos x="112" y="0"/>
                  </a:cxn>
                  <a:cxn ang="0">
                    <a:pos x="110" y="0"/>
                  </a:cxn>
                  <a:cxn ang="0">
                    <a:pos x="107" y="0"/>
                  </a:cxn>
                  <a:cxn ang="0">
                    <a:pos x="106" y="1"/>
                  </a:cxn>
                  <a:cxn ang="0">
                    <a:pos x="106" y="1"/>
                  </a:cxn>
                </a:cxnLst>
                <a:rect l="0" t="0" r="r" b="b"/>
                <a:pathLst>
                  <a:path w="115" h="180">
                    <a:moveTo>
                      <a:pt x="106" y="1"/>
                    </a:moveTo>
                    <a:lnTo>
                      <a:pt x="106" y="1"/>
                    </a:lnTo>
                    <a:lnTo>
                      <a:pt x="99" y="10"/>
                    </a:lnTo>
                    <a:lnTo>
                      <a:pt x="93" y="18"/>
                    </a:lnTo>
                    <a:lnTo>
                      <a:pt x="87" y="27"/>
                    </a:lnTo>
                    <a:lnTo>
                      <a:pt x="82" y="35"/>
                    </a:lnTo>
                    <a:lnTo>
                      <a:pt x="72" y="54"/>
                    </a:lnTo>
                    <a:lnTo>
                      <a:pt x="63" y="74"/>
                    </a:lnTo>
                    <a:lnTo>
                      <a:pt x="63" y="74"/>
                    </a:lnTo>
                    <a:lnTo>
                      <a:pt x="33" y="123"/>
                    </a:lnTo>
                    <a:lnTo>
                      <a:pt x="18" y="148"/>
                    </a:lnTo>
                    <a:lnTo>
                      <a:pt x="1" y="173"/>
                    </a:lnTo>
                    <a:lnTo>
                      <a:pt x="1" y="173"/>
                    </a:lnTo>
                    <a:lnTo>
                      <a:pt x="0" y="175"/>
                    </a:lnTo>
                    <a:lnTo>
                      <a:pt x="0" y="177"/>
                    </a:lnTo>
                    <a:lnTo>
                      <a:pt x="1" y="178"/>
                    </a:lnTo>
                    <a:lnTo>
                      <a:pt x="2" y="179"/>
                    </a:lnTo>
                    <a:lnTo>
                      <a:pt x="6" y="180"/>
                    </a:lnTo>
                    <a:lnTo>
                      <a:pt x="7" y="179"/>
                    </a:lnTo>
                    <a:lnTo>
                      <a:pt x="9" y="178"/>
                    </a:lnTo>
                    <a:lnTo>
                      <a:pt x="9" y="178"/>
                    </a:lnTo>
                    <a:lnTo>
                      <a:pt x="25" y="155"/>
                    </a:lnTo>
                    <a:lnTo>
                      <a:pt x="39" y="133"/>
                    </a:lnTo>
                    <a:lnTo>
                      <a:pt x="66" y="86"/>
                    </a:lnTo>
                    <a:lnTo>
                      <a:pt x="66" y="86"/>
                    </a:lnTo>
                    <a:lnTo>
                      <a:pt x="77" y="65"/>
                    </a:lnTo>
                    <a:lnTo>
                      <a:pt x="87" y="45"/>
                    </a:lnTo>
                    <a:lnTo>
                      <a:pt x="93" y="35"/>
                    </a:lnTo>
                    <a:lnTo>
                      <a:pt x="98" y="26"/>
                    </a:lnTo>
                    <a:lnTo>
                      <a:pt x="105" y="17"/>
                    </a:lnTo>
                    <a:lnTo>
                      <a:pt x="113" y="8"/>
                    </a:lnTo>
                    <a:lnTo>
                      <a:pt x="113" y="8"/>
                    </a:lnTo>
                    <a:lnTo>
                      <a:pt x="114" y="7"/>
                    </a:lnTo>
                    <a:lnTo>
                      <a:pt x="115" y="4"/>
                    </a:lnTo>
                    <a:lnTo>
                      <a:pt x="114" y="2"/>
                    </a:lnTo>
                    <a:lnTo>
                      <a:pt x="113" y="1"/>
                    </a:lnTo>
                    <a:lnTo>
                      <a:pt x="112" y="0"/>
                    </a:lnTo>
                    <a:lnTo>
                      <a:pt x="110" y="0"/>
                    </a:lnTo>
                    <a:lnTo>
                      <a:pt x="107" y="0"/>
                    </a:lnTo>
                    <a:lnTo>
                      <a:pt x="106" y="1"/>
                    </a:lnTo>
                    <a:lnTo>
                      <a:pt x="106"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0" name="Freeform 877"/>
              <p:cNvSpPr/>
              <p:nvPr/>
            </p:nvSpPr>
            <p:spPr bwMode="auto">
              <a:xfrm>
                <a:off x="4451350" y="1538288"/>
                <a:ext cx="58738" cy="96838"/>
              </a:xfrm>
              <a:custGeom>
                <a:avLst/>
                <a:gdLst/>
                <a:ahLst/>
                <a:cxnLst>
                  <a:cxn ang="0">
                    <a:pos x="104" y="2"/>
                  </a:cxn>
                  <a:cxn ang="0">
                    <a:pos x="104" y="2"/>
                  </a:cxn>
                  <a:cxn ang="0">
                    <a:pos x="100" y="8"/>
                  </a:cxn>
                  <a:cxn ang="0">
                    <a:pos x="94" y="14"/>
                  </a:cxn>
                  <a:cxn ang="0">
                    <a:pos x="89" y="20"/>
                  </a:cxn>
                  <a:cxn ang="0">
                    <a:pos x="86" y="23"/>
                  </a:cxn>
                  <a:cxn ang="0">
                    <a:pos x="85" y="27"/>
                  </a:cxn>
                  <a:cxn ang="0">
                    <a:pos x="85" y="27"/>
                  </a:cxn>
                  <a:cxn ang="0">
                    <a:pos x="80" y="41"/>
                  </a:cxn>
                  <a:cxn ang="0">
                    <a:pos x="73" y="54"/>
                  </a:cxn>
                  <a:cxn ang="0">
                    <a:pos x="58" y="79"/>
                  </a:cxn>
                  <a:cxn ang="0">
                    <a:pos x="58" y="79"/>
                  </a:cxn>
                  <a:cxn ang="0">
                    <a:pos x="29" y="128"/>
                  </a:cxn>
                  <a:cxn ang="0">
                    <a:pos x="14" y="153"/>
                  </a:cxn>
                  <a:cxn ang="0">
                    <a:pos x="0" y="177"/>
                  </a:cxn>
                  <a:cxn ang="0">
                    <a:pos x="0" y="177"/>
                  </a:cxn>
                  <a:cxn ang="0">
                    <a:pos x="0" y="179"/>
                  </a:cxn>
                  <a:cxn ang="0">
                    <a:pos x="0" y="181"/>
                  </a:cxn>
                  <a:cxn ang="0">
                    <a:pos x="1" y="183"/>
                  </a:cxn>
                  <a:cxn ang="0">
                    <a:pos x="2" y="184"/>
                  </a:cxn>
                  <a:cxn ang="0">
                    <a:pos x="5" y="185"/>
                  </a:cxn>
                  <a:cxn ang="0">
                    <a:pos x="7" y="184"/>
                  </a:cxn>
                  <a:cxn ang="0">
                    <a:pos x="8" y="183"/>
                  </a:cxn>
                  <a:cxn ang="0">
                    <a:pos x="8" y="183"/>
                  </a:cxn>
                  <a:cxn ang="0">
                    <a:pos x="11" y="178"/>
                  </a:cxn>
                  <a:cxn ang="0">
                    <a:pos x="15" y="175"/>
                  </a:cxn>
                  <a:cxn ang="0">
                    <a:pos x="15" y="175"/>
                  </a:cxn>
                  <a:cxn ang="0">
                    <a:pos x="17" y="173"/>
                  </a:cxn>
                  <a:cxn ang="0">
                    <a:pos x="18" y="171"/>
                  </a:cxn>
                  <a:cxn ang="0">
                    <a:pos x="18" y="168"/>
                  </a:cxn>
                  <a:cxn ang="0">
                    <a:pos x="17" y="167"/>
                  </a:cxn>
                  <a:cxn ang="0">
                    <a:pos x="17" y="167"/>
                  </a:cxn>
                  <a:cxn ang="0">
                    <a:pos x="39" y="129"/>
                  </a:cxn>
                  <a:cxn ang="0">
                    <a:pos x="63" y="91"/>
                  </a:cxn>
                  <a:cxn ang="0">
                    <a:pos x="63" y="91"/>
                  </a:cxn>
                  <a:cxn ang="0">
                    <a:pos x="76" y="69"/>
                  </a:cxn>
                  <a:cxn ang="0">
                    <a:pos x="82" y="58"/>
                  </a:cxn>
                  <a:cxn ang="0">
                    <a:pos x="89" y="45"/>
                  </a:cxn>
                  <a:cxn ang="0">
                    <a:pos x="89" y="45"/>
                  </a:cxn>
                  <a:cxn ang="0">
                    <a:pos x="94" y="35"/>
                  </a:cxn>
                  <a:cxn ang="0">
                    <a:pos x="100" y="25"/>
                  </a:cxn>
                  <a:cxn ang="0">
                    <a:pos x="112" y="7"/>
                  </a:cxn>
                  <a:cxn ang="0">
                    <a:pos x="112" y="7"/>
                  </a:cxn>
                  <a:cxn ang="0">
                    <a:pos x="113" y="5"/>
                  </a:cxn>
                  <a:cxn ang="0">
                    <a:pos x="113" y="3"/>
                  </a:cxn>
                  <a:cxn ang="0">
                    <a:pos x="112" y="2"/>
                  </a:cxn>
                  <a:cxn ang="0">
                    <a:pos x="111" y="1"/>
                  </a:cxn>
                  <a:cxn ang="0">
                    <a:pos x="109" y="0"/>
                  </a:cxn>
                  <a:cxn ang="0">
                    <a:pos x="107" y="0"/>
                  </a:cxn>
                  <a:cxn ang="0">
                    <a:pos x="106" y="1"/>
                  </a:cxn>
                  <a:cxn ang="0">
                    <a:pos x="104" y="2"/>
                  </a:cxn>
                  <a:cxn ang="0">
                    <a:pos x="104" y="2"/>
                  </a:cxn>
                </a:cxnLst>
                <a:rect l="0" t="0" r="r" b="b"/>
                <a:pathLst>
                  <a:path w="113" h="185">
                    <a:moveTo>
                      <a:pt x="104" y="2"/>
                    </a:moveTo>
                    <a:lnTo>
                      <a:pt x="104" y="2"/>
                    </a:lnTo>
                    <a:lnTo>
                      <a:pt x="100" y="8"/>
                    </a:lnTo>
                    <a:lnTo>
                      <a:pt x="94" y="14"/>
                    </a:lnTo>
                    <a:lnTo>
                      <a:pt x="89" y="20"/>
                    </a:lnTo>
                    <a:lnTo>
                      <a:pt x="86" y="23"/>
                    </a:lnTo>
                    <a:lnTo>
                      <a:pt x="85" y="27"/>
                    </a:lnTo>
                    <a:lnTo>
                      <a:pt x="85" y="27"/>
                    </a:lnTo>
                    <a:lnTo>
                      <a:pt x="80" y="41"/>
                    </a:lnTo>
                    <a:lnTo>
                      <a:pt x="73" y="54"/>
                    </a:lnTo>
                    <a:lnTo>
                      <a:pt x="58" y="79"/>
                    </a:lnTo>
                    <a:lnTo>
                      <a:pt x="58" y="79"/>
                    </a:lnTo>
                    <a:lnTo>
                      <a:pt x="29" y="128"/>
                    </a:lnTo>
                    <a:lnTo>
                      <a:pt x="14" y="153"/>
                    </a:lnTo>
                    <a:lnTo>
                      <a:pt x="0" y="177"/>
                    </a:lnTo>
                    <a:lnTo>
                      <a:pt x="0" y="177"/>
                    </a:lnTo>
                    <a:lnTo>
                      <a:pt x="0" y="179"/>
                    </a:lnTo>
                    <a:lnTo>
                      <a:pt x="0" y="181"/>
                    </a:lnTo>
                    <a:lnTo>
                      <a:pt x="1" y="183"/>
                    </a:lnTo>
                    <a:lnTo>
                      <a:pt x="2" y="184"/>
                    </a:lnTo>
                    <a:lnTo>
                      <a:pt x="5" y="185"/>
                    </a:lnTo>
                    <a:lnTo>
                      <a:pt x="7" y="184"/>
                    </a:lnTo>
                    <a:lnTo>
                      <a:pt x="8" y="183"/>
                    </a:lnTo>
                    <a:lnTo>
                      <a:pt x="8" y="183"/>
                    </a:lnTo>
                    <a:lnTo>
                      <a:pt x="11" y="178"/>
                    </a:lnTo>
                    <a:lnTo>
                      <a:pt x="15" y="175"/>
                    </a:lnTo>
                    <a:lnTo>
                      <a:pt x="15" y="175"/>
                    </a:lnTo>
                    <a:lnTo>
                      <a:pt x="17" y="173"/>
                    </a:lnTo>
                    <a:lnTo>
                      <a:pt x="18" y="171"/>
                    </a:lnTo>
                    <a:lnTo>
                      <a:pt x="18" y="168"/>
                    </a:lnTo>
                    <a:lnTo>
                      <a:pt x="17" y="167"/>
                    </a:lnTo>
                    <a:lnTo>
                      <a:pt x="17" y="167"/>
                    </a:lnTo>
                    <a:lnTo>
                      <a:pt x="39" y="129"/>
                    </a:lnTo>
                    <a:lnTo>
                      <a:pt x="63" y="91"/>
                    </a:lnTo>
                    <a:lnTo>
                      <a:pt x="63" y="91"/>
                    </a:lnTo>
                    <a:lnTo>
                      <a:pt x="76" y="69"/>
                    </a:lnTo>
                    <a:lnTo>
                      <a:pt x="82" y="58"/>
                    </a:lnTo>
                    <a:lnTo>
                      <a:pt x="89" y="45"/>
                    </a:lnTo>
                    <a:lnTo>
                      <a:pt x="89" y="45"/>
                    </a:lnTo>
                    <a:lnTo>
                      <a:pt x="94" y="35"/>
                    </a:lnTo>
                    <a:lnTo>
                      <a:pt x="100" y="25"/>
                    </a:lnTo>
                    <a:lnTo>
                      <a:pt x="112" y="7"/>
                    </a:lnTo>
                    <a:lnTo>
                      <a:pt x="112" y="7"/>
                    </a:lnTo>
                    <a:lnTo>
                      <a:pt x="113" y="5"/>
                    </a:lnTo>
                    <a:lnTo>
                      <a:pt x="113" y="3"/>
                    </a:lnTo>
                    <a:lnTo>
                      <a:pt x="112" y="2"/>
                    </a:lnTo>
                    <a:lnTo>
                      <a:pt x="111" y="1"/>
                    </a:lnTo>
                    <a:lnTo>
                      <a:pt x="109" y="0"/>
                    </a:lnTo>
                    <a:lnTo>
                      <a:pt x="107" y="0"/>
                    </a:lnTo>
                    <a:lnTo>
                      <a:pt x="106" y="1"/>
                    </a:lnTo>
                    <a:lnTo>
                      <a:pt x="104" y="2"/>
                    </a:lnTo>
                    <a:lnTo>
                      <a:pt x="104"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1" name="Freeform 878"/>
              <p:cNvSpPr/>
              <p:nvPr/>
            </p:nvSpPr>
            <p:spPr bwMode="auto">
              <a:xfrm>
                <a:off x="4473575" y="1566863"/>
                <a:ext cx="66675" cy="101600"/>
              </a:xfrm>
              <a:custGeom>
                <a:avLst/>
                <a:gdLst/>
                <a:ahLst/>
                <a:cxnLst>
                  <a:cxn ang="0">
                    <a:pos x="119" y="4"/>
                  </a:cxn>
                  <a:cxn ang="0">
                    <a:pos x="119" y="4"/>
                  </a:cxn>
                  <a:cxn ang="0">
                    <a:pos x="118" y="9"/>
                  </a:cxn>
                  <a:cxn ang="0">
                    <a:pos x="116" y="13"/>
                  </a:cxn>
                  <a:cxn ang="0">
                    <a:pos x="111" y="22"/>
                  </a:cxn>
                  <a:cxn ang="0">
                    <a:pos x="99" y="40"/>
                  </a:cxn>
                  <a:cxn ang="0">
                    <a:pos x="99" y="40"/>
                  </a:cxn>
                  <a:cxn ang="0">
                    <a:pos x="91" y="51"/>
                  </a:cxn>
                  <a:cxn ang="0">
                    <a:pos x="83" y="61"/>
                  </a:cxn>
                  <a:cxn ang="0">
                    <a:pos x="74" y="73"/>
                  </a:cxn>
                  <a:cxn ang="0">
                    <a:pos x="67" y="84"/>
                  </a:cxn>
                  <a:cxn ang="0">
                    <a:pos x="67" y="84"/>
                  </a:cxn>
                  <a:cxn ang="0">
                    <a:pos x="34" y="134"/>
                  </a:cxn>
                  <a:cxn ang="0">
                    <a:pos x="18" y="159"/>
                  </a:cxn>
                  <a:cxn ang="0">
                    <a:pos x="1" y="183"/>
                  </a:cxn>
                  <a:cxn ang="0">
                    <a:pos x="1" y="183"/>
                  </a:cxn>
                  <a:cxn ang="0">
                    <a:pos x="0" y="184"/>
                  </a:cxn>
                  <a:cxn ang="0">
                    <a:pos x="0" y="186"/>
                  </a:cxn>
                  <a:cxn ang="0">
                    <a:pos x="1" y="188"/>
                  </a:cxn>
                  <a:cxn ang="0">
                    <a:pos x="2" y="190"/>
                  </a:cxn>
                  <a:cxn ang="0">
                    <a:pos x="4" y="190"/>
                  </a:cxn>
                  <a:cxn ang="0">
                    <a:pos x="6" y="190"/>
                  </a:cxn>
                  <a:cxn ang="0">
                    <a:pos x="7" y="190"/>
                  </a:cxn>
                  <a:cxn ang="0">
                    <a:pos x="9" y="187"/>
                  </a:cxn>
                  <a:cxn ang="0">
                    <a:pos x="9" y="187"/>
                  </a:cxn>
                  <a:cxn ang="0">
                    <a:pos x="27" y="161"/>
                  </a:cxn>
                  <a:cxn ang="0">
                    <a:pos x="44" y="135"/>
                  </a:cxn>
                  <a:cxn ang="0">
                    <a:pos x="81" y="81"/>
                  </a:cxn>
                  <a:cxn ang="0">
                    <a:pos x="81" y="81"/>
                  </a:cxn>
                  <a:cxn ang="0">
                    <a:pos x="88" y="71"/>
                  </a:cxn>
                  <a:cxn ang="0">
                    <a:pos x="96" y="59"/>
                  </a:cxn>
                  <a:cxn ang="0">
                    <a:pos x="103" y="49"/>
                  </a:cxn>
                  <a:cxn ang="0">
                    <a:pos x="111" y="38"/>
                  </a:cxn>
                  <a:cxn ang="0">
                    <a:pos x="111" y="38"/>
                  </a:cxn>
                  <a:cxn ang="0">
                    <a:pos x="121" y="23"/>
                  </a:cxn>
                  <a:cxn ang="0">
                    <a:pos x="125" y="15"/>
                  </a:cxn>
                  <a:cxn ang="0">
                    <a:pos x="128" y="7"/>
                  </a:cxn>
                  <a:cxn ang="0">
                    <a:pos x="128" y="7"/>
                  </a:cxn>
                  <a:cxn ang="0">
                    <a:pos x="128" y="5"/>
                  </a:cxn>
                  <a:cxn ang="0">
                    <a:pos x="127" y="3"/>
                  </a:cxn>
                  <a:cxn ang="0">
                    <a:pos x="124" y="0"/>
                  </a:cxn>
                  <a:cxn ang="0">
                    <a:pos x="123" y="0"/>
                  </a:cxn>
                  <a:cxn ang="0">
                    <a:pos x="121" y="0"/>
                  </a:cxn>
                  <a:cxn ang="0">
                    <a:pos x="120" y="3"/>
                  </a:cxn>
                  <a:cxn ang="0">
                    <a:pos x="119" y="4"/>
                  </a:cxn>
                  <a:cxn ang="0">
                    <a:pos x="119" y="4"/>
                  </a:cxn>
                </a:cxnLst>
                <a:rect l="0" t="0" r="r" b="b"/>
                <a:pathLst>
                  <a:path w="128" h="190">
                    <a:moveTo>
                      <a:pt x="119" y="4"/>
                    </a:moveTo>
                    <a:lnTo>
                      <a:pt x="119" y="4"/>
                    </a:lnTo>
                    <a:lnTo>
                      <a:pt x="118" y="9"/>
                    </a:lnTo>
                    <a:lnTo>
                      <a:pt x="116" y="13"/>
                    </a:lnTo>
                    <a:lnTo>
                      <a:pt x="111" y="22"/>
                    </a:lnTo>
                    <a:lnTo>
                      <a:pt x="99" y="40"/>
                    </a:lnTo>
                    <a:lnTo>
                      <a:pt x="99" y="40"/>
                    </a:lnTo>
                    <a:lnTo>
                      <a:pt x="91" y="51"/>
                    </a:lnTo>
                    <a:lnTo>
                      <a:pt x="83" y="61"/>
                    </a:lnTo>
                    <a:lnTo>
                      <a:pt x="74" y="73"/>
                    </a:lnTo>
                    <a:lnTo>
                      <a:pt x="67" y="84"/>
                    </a:lnTo>
                    <a:lnTo>
                      <a:pt x="67" y="84"/>
                    </a:lnTo>
                    <a:lnTo>
                      <a:pt x="34" y="134"/>
                    </a:lnTo>
                    <a:lnTo>
                      <a:pt x="18" y="159"/>
                    </a:lnTo>
                    <a:lnTo>
                      <a:pt x="1" y="183"/>
                    </a:lnTo>
                    <a:lnTo>
                      <a:pt x="1" y="183"/>
                    </a:lnTo>
                    <a:lnTo>
                      <a:pt x="0" y="184"/>
                    </a:lnTo>
                    <a:lnTo>
                      <a:pt x="0" y="186"/>
                    </a:lnTo>
                    <a:lnTo>
                      <a:pt x="1" y="188"/>
                    </a:lnTo>
                    <a:lnTo>
                      <a:pt x="2" y="190"/>
                    </a:lnTo>
                    <a:lnTo>
                      <a:pt x="4" y="190"/>
                    </a:lnTo>
                    <a:lnTo>
                      <a:pt x="6" y="190"/>
                    </a:lnTo>
                    <a:lnTo>
                      <a:pt x="7" y="190"/>
                    </a:lnTo>
                    <a:lnTo>
                      <a:pt x="9" y="187"/>
                    </a:lnTo>
                    <a:lnTo>
                      <a:pt x="9" y="187"/>
                    </a:lnTo>
                    <a:lnTo>
                      <a:pt x="27" y="161"/>
                    </a:lnTo>
                    <a:lnTo>
                      <a:pt x="44" y="135"/>
                    </a:lnTo>
                    <a:lnTo>
                      <a:pt x="81" y="81"/>
                    </a:lnTo>
                    <a:lnTo>
                      <a:pt x="81" y="81"/>
                    </a:lnTo>
                    <a:lnTo>
                      <a:pt x="88" y="71"/>
                    </a:lnTo>
                    <a:lnTo>
                      <a:pt x="96" y="59"/>
                    </a:lnTo>
                    <a:lnTo>
                      <a:pt x="103" y="49"/>
                    </a:lnTo>
                    <a:lnTo>
                      <a:pt x="111" y="38"/>
                    </a:lnTo>
                    <a:lnTo>
                      <a:pt x="111" y="38"/>
                    </a:lnTo>
                    <a:lnTo>
                      <a:pt x="121" y="23"/>
                    </a:lnTo>
                    <a:lnTo>
                      <a:pt x="125" y="15"/>
                    </a:lnTo>
                    <a:lnTo>
                      <a:pt x="128" y="7"/>
                    </a:lnTo>
                    <a:lnTo>
                      <a:pt x="128" y="7"/>
                    </a:lnTo>
                    <a:lnTo>
                      <a:pt x="128" y="5"/>
                    </a:lnTo>
                    <a:lnTo>
                      <a:pt x="127" y="3"/>
                    </a:lnTo>
                    <a:lnTo>
                      <a:pt x="124" y="0"/>
                    </a:lnTo>
                    <a:lnTo>
                      <a:pt x="123" y="0"/>
                    </a:lnTo>
                    <a:lnTo>
                      <a:pt x="121" y="0"/>
                    </a:lnTo>
                    <a:lnTo>
                      <a:pt x="120" y="3"/>
                    </a:lnTo>
                    <a:lnTo>
                      <a:pt x="119" y="4"/>
                    </a:lnTo>
                    <a:lnTo>
                      <a:pt x="119"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2" name="Freeform 879"/>
              <p:cNvSpPr/>
              <p:nvPr/>
            </p:nvSpPr>
            <p:spPr bwMode="auto">
              <a:xfrm>
                <a:off x="4500563" y="1595438"/>
                <a:ext cx="76200" cy="107950"/>
              </a:xfrm>
              <a:custGeom>
                <a:avLst/>
                <a:gdLst/>
                <a:ahLst/>
                <a:cxnLst>
                  <a:cxn ang="0">
                    <a:pos x="133" y="2"/>
                  </a:cxn>
                  <a:cxn ang="0">
                    <a:pos x="133" y="2"/>
                  </a:cxn>
                  <a:cxn ang="0">
                    <a:pos x="116" y="23"/>
                  </a:cxn>
                  <a:cxn ang="0">
                    <a:pos x="100" y="45"/>
                  </a:cxn>
                  <a:cxn ang="0">
                    <a:pos x="100" y="45"/>
                  </a:cxn>
                  <a:cxn ang="0">
                    <a:pos x="81" y="70"/>
                  </a:cxn>
                  <a:cxn ang="0">
                    <a:pos x="72" y="84"/>
                  </a:cxn>
                  <a:cxn ang="0">
                    <a:pos x="63" y="96"/>
                  </a:cxn>
                  <a:cxn ang="0">
                    <a:pos x="63" y="96"/>
                  </a:cxn>
                  <a:cxn ang="0">
                    <a:pos x="53" y="107"/>
                  </a:cxn>
                  <a:cxn ang="0">
                    <a:pos x="44" y="119"/>
                  </a:cxn>
                  <a:cxn ang="0">
                    <a:pos x="36" y="131"/>
                  </a:cxn>
                  <a:cxn ang="0">
                    <a:pos x="29" y="144"/>
                  </a:cxn>
                  <a:cxn ang="0">
                    <a:pos x="0" y="196"/>
                  </a:cxn>
                  <a:cxn ang="0">
                    <a:pos x="0" y="196"/>
                  </a:cxn>
                  <a:cxn ang="0">
                    <a:pos x="0" y="198"/>
                  </a:cxn>
                  <a:cxn ang="0">
                    <a:pos x="0" y="201"/>
                  </a:cxn>
                  <a:cxn ang="0">
                    <a:pos x="1" y="202"/>
                  </a:cxn>
                  <a:cxn ang="0">
                    <a:pos x="2" y="203"/>
                  </a:cxn>
                  <a:cxn ang="0">
                    <a:pos x="4" y="204"/>
                  </a:cxn>
                  <a:cxn ang="0">
                    <a:pos x="5" y="204"/>
                  </a:cxn>
                  <a:cxn ang="0">
                    <a:pos x="7" y="203"/>
                  </a:cxn>
                  <a:cxn ang="0">
                    <a:pos x="8" y="202"/>
                  </a:cxn>
                  <a:cxn ang="0">
                    <a:pos x="8" y="202"/>
                  </a:cxn>
                  <a:cxn ang="0">
                    <a:pos x="25" y="173"/>
                  </a:cxn>
                  <a:cxn ang="0">
                    <a:pos x="41" y="145"/>
                  </a:cxn>
                  <a:cxn ang="0">
                    <a:pos x="60" y="117"/>
                  </a:cxn>
                  <a:cxn ang="0">
                    <a:pos x="79" y="91"/>
                  </a:cxn>
                  <a:cxn ang="0">
                    <a:pos x="79" y="91"/>
                  </a:cxn>
                  <a:cxn ang="0">
                    <a:pos x="86" y="81"/>
                  </a:cxn>
                  <a:cxn ang="0">
                    <a:pos x="94" y="70"/>
                  </a:cxn>
                  <a:cxn ang="0">
                    <a:pos x="108" y="50"/>
                  </a:cxn>
                  <a:cxn ang="0">
                    <a:pos x="108" y="50"/>
                  </a:cxn>
                  <a:cxn ang="0">
                    <a:pos x="125" y="28"/>
                  </a:cxn>
                  <a:cxn ang="0">
                    <a:pos x="141" y="6"/>
                  </a:cxn>
                  <a:cxn ang="0">
                    <a:pos x="141" y="6"/>
                  </a:cxn>
                  <a:cxn ang="0">
                    <a:pos x="142" y="5"/>
                  </a:cxn>
                  <a:cxn ang="0">
                    <a:pos x="141" y="3"/>
                  </a:cxn>
                  <a:cxn ang="0">
                    <a:pos x="141" y="1"/>
                  </a:cxn>
                  <a:cxn ang="0">
                    <a:pos x="139" y="0"/>
                  </a:cxn>
                  <a:cxn ang="0">
                    <a:pos x="136" y="0"/>
                  </a:cxn>
                  <a:cxn ang="0">
                    <a:pos x="134" y="0"/>
                  </a:cxn>
                  <a:cxn ang="0">
                    <a:pos x="133" y="2"/>
                  </a:cxn>
                  <a:cxn ang="0">
                    <a:pos x="133" y="2"/>
                  </a:cxn>
                </a:cxnLst>
                <a:rect l="0" t="0" r="r" b="b"/>
                <a:pathLst>
                  <a:path w="142" h="204">
                    <a:moveTo>
                      <a:pt x="133" y="2"/>
                    </a:moveTo>
                    <a:lnTo>
                      <a:pt x="133" y="2"/>
                    </a:lnTo>
                    <a:lnTo>
                      <a:pt x="116" y="23"/>
                    </a:lnTo>
                    <a:lnTo>
                      <a:pt x="100" y="45"/>
                    </a:lnTo>
                    <a:lnTo>
                      <a:pt x="100" y="45"/>
                    </a:lnTo>
                    <a:lnTo>
                      <a:pt x="81" y="70"/>
                    </a:lnTo>
                    <a:lnTo>
                      <a:pt x="72" y="84"/>
                    </a:lnTo>
                    <a:lnTo>
                      <a:pt x="63" y="96"/>
                    </a:lnTo>
                    <a:lnTo>
                      <a:pt x="63" y="96"/>
                    </a:lnTo>
                    <a:lnTo>
                      <a:pt x="53" y="107"/>
                    </a:lnTo>
                    <a:lnTo>
                      <a:pt x="44" y="119"/>
                    </a:lnTo>
                    <a:lnTo>
                      <a:pt x="36" y="131"/>
                    </a:lnTo>
                    <a:lnTo>
                      <a:pt x="29" y="144"/>
                    </a:lnTo>
                    <a:lnTo>
                      <a:pt x="0" y="196"/>
                    </a:lnTo>
                    <a:lnTo>
                      <a:pt x="0" y="196"/>
                    </a:lnTo>
                    <a:lnTo>
                      <a:pt x="0" y="198"/>
                    </a:lnTo>
                    <a:lnTo>
                      <a:pt x="0" y="201"/>
                    </a:lnTo>
                    <a:lnTo>
                      <a:pt x="1" y="202"/>
                    </a:lnTo>
                    <a:lnTo>
                      <a:pt x="2" y="203"/>
                    </a:lnTo>
                    <a:lnTo>
                      <a:pt x="4" y="204"/>
                    </a:lnTo>
                    <a:lnTo>
                      <a:pt x="5" y="204"/>
                    </a:lnTo>
                    <a:lnTo>
                      <a:pt x="7" y="203"/>
                    </a:lnTo>
                    <a:lnTo>
                      <a:pt x="8" y="202"/>
                    </a:lnTo>
                    <a:lnTo>
                      <a:pt x="8" y="202"/>
                    </a:lnTo>
                    <a:lnTo>
                      <a:pt x="25" y="173"/>
                    </a:lnTo>
                    <a:lnTo>
                      <a:pt x="41" y="145"/>
                    </a:lnTo>
                    <a:lnTo>
                      <a:pt x="60" y="117"/>
                    </a:lnTo>
                    <a:lnTo>
                      <a:pt x="79" y="91"/>
                    </a:lnTo>
                    <a:lnTo>
                      <a:pt x="79" y="91"/>
                    </a:lnTo>
                    <a:lnTo>
                      <a:pt x="86" y="81"/>
                    </a:lnTo>
                    <a:lnTo>
                      <a:pt x="94" y="70"/>
                    </a:lnTo>
                    <a:lnTo>
                      <a:pt x="108" y="50"/>
                    </a:lnTo>
                    <a:lnTo>
                      <a:pt x="108" y="50"/>
                    </a:lnTo>
                    <a:lnTo>
                      <a:pt x="125" y="28"/>
                    </a:lnTo>
                    <a:lnTo>
                      <a:pt x="141" y="6"/>
                    </a:lnTo>
                    <a:lnTo>
                      <a:pt x="141" y="6"/>
                    </a:lnTo>
                    <a:lnTo>
                      <a:pt x="142" y="5"/>
                    </a:lnTo>
                    <a:lnTo>
                      <a:pt x="141" y="3"/>
                    </a:lnTo>
                    <a:lnTo>
                      <a:pt x="141" y="1"/>
                    </a:lnTo>
                    <a:lnTo>
                      <a:pt x="139" y="0"/>
                    </a:lnTo>
                    <a:lnTo>
                      <a:pt x="136" y="0"/>
                    </a:lnTo>
                    <a:lnTo>
                      <a:pt x="134" y="0"/>
                    </a:lnTo>
                    <a:lnTo>
                      <a:pt x="133" y="2"/>
                    </a:lnTo>
                    <a:lnTo>
                      <a:pt x="133"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3" name="Freeform 880"/>
              <p:cNvSpPr/>
              <p:nvPr/>
            </p:nvSpPr>
            <p:spPr bwMode="auto">
              <a:xfrm>
                <a:off x="4510088" y="1630363"/>
                <a:ext cx="80963" cy="125413"/>
              </a:xfrm>
              <a:custGeom>
                <a:avLst/>
                <a:gdLst/>
                <a:ahLst/>
                <a:cxnLst>
                  <a:cxn ang="0">
                    <a:pos x="143" y="2"/>
                  </a:cxn>
                  <a:cxn ang="0">
                    <a:pos x="143" y="2"/>
                  </a:cxn>
                  <a:cxn ang="0">
                    <a:pos x="110" y="58"/>
                  </a:cxn>
                  <a:cxn ang="0">
                    <a:pos x="77" y="114"/>
                  </a:cxn>
                  <a:cxn ang="0">
                    <a:pos x="77" y="114"/>
                  </a:cxn>
                  <a:cxn ang="0">
                    <a:pos x="58" y="143"/>
                  </a:cxn>
                  <a:cxn ang="0">
                    <a:pos x="39" y="172"/>
                  </a:cxn>
                  <a:cxn ang="0">
                    <a:pos x="20" y="201"/>
                  </a:cxn>
                  <a:cxn ang="0">
                    <a:pos x="1" y="230"/>
                  </a:cxn>
                  <a:cxn ang="0">
                    <a:pos x="1" y="230"/>
                  </a:cxn>
                  <a:cxn ang="0">
                    <a:pos x="0" y="232"/>
                  </a:cxn>
                  <a:cxn ang="0">
                    <a:pos x="0" y="234"/>
                  </a:cxn>
                  <a:cxn ang="0">
                    <a:pos x="1" y="235"/>
                  </a:cxn>
                  <a:cxn ang="0">
                    <a:pos x="2" y="236"/>
                  </a:cxn>
                  <a:cxn ang="0">
                    <a:pos x="4" y="237"/>
                  </a:cxn>
                  <a:cxn ang="0">
                    <a:pos x="7" y="237"/>
                  </a:cxn>
                  <a:cxn ang="0">
                    <a:pos x="8" y="236"/>
                  </a:cxn>
                  <a:cxn ang="0">
                    <a:pos x="10" y="235"/>
                  </a:cxn>
                  <a:cxn ang="0">
                    <a:pos x="10" y="235"/>
                  </a:cxn>
                  <a:cxn ang="0">
                    <a:pos x="44" y="180"/>
                  </a:cxn>
                  <a:cxn ang="0">
                    <a:pos x="62" y="152"/>
                  </a:cxn>
                  <a:cxn ang="0">
                    <a:pos x="80" y="125"/>
                  </a:cxn>
                  <a:cxn ang="0">
                    <a:pos x="80" y="125"/>
                  </a:cxn>
                  <a:cxn ang="0">
                    <a:pos x="99" y="96"/>
                  </a:cxn>
                  <a:cxn ang="0">
                    <a:pos x="117" y="67"/>
                  </a:cxn>
                  <a:cxn ang="0">
                    <a:pos x="134" y="36"/>
                  </a:cxn>
                  <a:cxn ang="0">
                    <a:pos x="151" y="8"/>
                  </a:cxn>
                  <a:cxn ang="0">
                    <a:pos x="151" y="8"/>
                  </a:cxn>
                  <a:cxn ang="0">
                    <a:pos x="152" y="5"/>
                  </a:cxn>
                  <a:cxn ang="0">
                    <a:pos x="152" y="3"/>
                  </a:cxn>
                  <a:cxn ang="0">
                    <a:pos x="151" y="2"/>
                  </a:cxn>
                  <a:cxn ang="0">
                    <a:pos x="150" y="1"/>
                  </a:cxn>
                  <a:cxn ang="0">
                    <a:pos x="148" y="0"/>
                  </a:cxn>
                  <a:cxn ang="0">
                    <a:pos x="146" y="0"/>
                  </a:cxn>
                  <a:cxn ang="0">
                    <a:pos x="145" y="1"/>
                  </a:cxn>
                  <a:cxn ang="0">
                    <a:pos x="143" y="2"/>
                  </a:cxn>
                  <a:cxn ang="0">
                    <a:pos x="143" y="2"/>
                  </a:cxn>
                </a:cxnLst>
                <a:rect l="0" t="0" r="r" b="b"/>
                <a:pathLst>
                  <a:path w="152" h="237">
                    <a:moveTo>
                      <a:pt x="143" y="2"/>
                    </a:moveTo>
                    <a:lnTo>
                      <a:pt x="143" y="2"/>
                    </a:lnTo>
                    <a:lnTo>
                      <a:pt x="110" y="58"/>
                    </a:lnTo>
                    <a:lnTo>
                      <a:pt x="77" y="114"/>
                    </a:lnTo>
                    <a:lnTo>
                      <a:pt x="77" y="114"/>
                    </a:lnTo>
                    <a:lnTo>
                      <a:pt x="58" y="143"/>
                    </a:lnTo>
                    <a:lnTo>
                      <a:pt x="39" y="172"/>
                    </a:lnTo>
                    <a:lnTo>
                      <a:pt x="20" y="201"/>
                    </a:lnTo>
                    <a:lnTo>
                      <a:pt x="1" y="230"/>
                    </a:lnTo>
                    <a:lnTo>
                      <a:pt x="1" y="230"/>
                    </a:lnTo>
                    <a:lnTo>
                      <a:pt x="0" y="232"/>
                    </a:lnTo>
                    <a:lnTo>
                      <a:pt x="0" y="234"/>
                    </a:lnTo>
                    <a:lnTo>
                      <a:pt x="1" y="235"/>
                    </a:lnTo>
                    <a:lnTo>
                      <a:pt x="2" y="236"/>
                    </a:lnTo>
                    <a:lnTo>
                      <a:pt x="4" y="237"/>
                    </a:lnTo>
                    <a:lnTo>
                      <a:pt x="7" y="237"/>
                    </a:lnTo>
                    <a:lnTo>
                      <a:pt x="8" y="236"/>
                    </a:lnTo>
                    <a:lnTo>
                      <a:pt x="10" y="235"/>
                    </a:lnTo>
                    <a:lnTo>
                      <a:pt x="10" y="235"/>
                    </a:lnTo>
                    <a:lnTo>
                      <a:pt x="44" y="180"/>
                    </a:lnTo>
                    <a:lnTo>
                      <a:pt x="62" y="152"/>
                    </a:lnTo>
                    <a:lnTo>
                      <a:pt x="80" y="125"/>
                    </a:lnTo>
                    <a:lnTo>
                      <a:pt x="80" y="125"/>
                    </a:lnTo>
                    <a:lnTo>
                      <a:pt x="99" y="96"/>
                    </a:lnTo>
                    <a:lnTo>
                      <a:pt x="117" y="67"/>
                    </a:lnTo>
                    <a:lnTo>
                      <a:pt x="134" y="36"/>
                    </a:lnTo>
                    <a:lnTo>
                      <a:pt x="151" y="8"/>
                    </a:lnTo>
                    <a:lnTo>
                      <a:pt x="151" y="8"/>
                    </a:lnTo>
                    <a:lnTo>
                      <a:pt x="152" y="5"/>
                    </a:lnTo>
                    <a:lnTo>
                      <a:pt x="152" y="3"/>
                    </a:lnTo>
                    <a:lnTo>
                      <a:pt x="151" y="2"/>
                    </a:lnTo>
                    <a:lnTo>
                      <a:pt x="150" y="1"/>
                    </a:lnTo>
                    <a:lnTo>
                      <a:pt x="148" y="0"/>
                    </a:lnTo>
                    <a:lnTo>
                      <a:pt x="146" y="0"/>
                    </a:lnTo>
                    <a:lnTo>
                      <a:pt x="145" y="1"/>
                    </a:lnTo>
                    <a:lnTo>
                      <a:pt x="143" y="2"/>
                    </a:lnTo>
                    <a:lnTo>
                      <a:pt x="143"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4" name="Freeform 881"/>
              <p:cNvSpPr/>
              <p:nvPr/>
            </p:nvSpPr>
            <p:spPr bwMode="auto">
              <a:xfrm>
                <a:off x="4525963" y="1682750"/>
                <a:ext cx="73025" cy="115888"/>
              </a:xfrm>
              <a:custGeom>
                <a:avLst/>
                <a:gdLst/>
                <a:ahLst/>
                <a:cxnLst>
                  <a:cxn ang="0">
                    <a:pos x="129" y="2"/>
                  </a:cxn>
                  <a:cxn ang="0">
                    <a:pos x="129" y="2"/>
                  </a:cxn>
                  <a:cxn ang="0">
                    <a:pos x="112" y="29"/>
                  </a:cxn>
                  <a:cxn ang="0">
                    <a:pos x="94" y="56"/>
                  </a:cxn>
                  <a:cxn ang="0">
                    <a:pos x="78" y="84"/>
                  </a:cxn>
                  <a:cxn ang="0">
                    <a:pos x="63" y="112"/>
                  </a:cxn>
                  <a:cxn ang="0">
                    <a:pos x="63" y="112"/>
                  </a:cxn>
                  <a:cxn ang="0">
                    <a:pos x="54" y="129"/>
                  </a:cxn>
                  <a:cxn ang="0">
                    <a:pos x="45" y="144"/>
                  </a:cxn>
                  <a:cxn ang="0">
                    <a:pos x="25" y="175"/>
                  </a:cxn>
                  <a:cxn ang="0">
                    <a:pos x="25" y="175"/>
                  </a:cxn>
                  <a:cxn ang="0">
                    <a:pos x="19" y="184"/>
                  </a:cxn>
                  <a:cxn ang="0">
                    <a:pos x="12" y="194"/>
                  </a:cxn>
                  <a:cxn ang="0">
                    <a:pos x="6" y="202"/>
                  </a:cxn>
                  <a:cxn ang="0">
                    <a:pos x="1" y="212"/>
                  </a:cxn>
                  <a:cxn ang="0">
                    <a:pos x="1" y="212"/>
                  </a:cxn>
                  <a:cxn ang="0">
                    <a:pos x="0" y="214"/>
                  </a:cxn>
                  <a:cxn ang="0">
                    <a:pos x="1" y="216"/>
                  </a:cxn>
                  <a:cxn ang="0">
                    <a:pos x="2" y="217"/>
                  </a:cxn>
                  <a:cxn ang="0">
                    <a:pos x="4" y="218"/>
                  </a:cxn>
                  <a:cxn ang="0">
                    <a:pos x="7" y="218"/>
                  </a:cxn>
                  <a:cxn ang="0">
                    <a:pos x="9" y="217"/>
                  </a:cxn>
                  <a:cxn ang="0">
                    <a:pos x="11" y="215"/>
                  </a:cxn>
                  <a:cxn ang="0">
                    <a:pos x="11" y="215"/>
                  </a:cxn>
                  <a:cxn ang="0">
                    <a:pos x="13" y="209"/>
                  </a:cxn>
                  <a:cxn ang="0">
                    <a:pos x="16" y="204"/>
                  </a:cxn>
                  <a:cxn ang="0">
                    <a:pos x="23" y="194"/>
                  </a:cxn>
                  <a:cxn ang="0">
                    <a:pos x="31" y="182"/>
                  </a:cxn>
                  <a:cxn ang="0">
                    <a:pos x="38" y="172"/>
                  </a:cxn>
                  <a:cxn ang="0">
                    <a:pos x="38" y="172"/>
                  </a:cxn>
                  <a:cxn ang="0">
                    <a:pos x="71" y="117"/>
                  </a:cxn>
                  <a:cxn ang="0">
                    <a:pos x="71" y="117"/>
                  </a:cxn>
                  <a:cxn ang="0">
                    <a:pos x="103" y="61"/>
                  </a:cxn>
                  <a:cxn ang="0">
                    <a:pos x="120" y="35"/>
                  </a:cxn>
                  <a:cxn ang="0">
                    <a:pos x="138" y="8"/>
                  </a:cxn>
                  <a:cxn ang="0">
                    <a:pos x="138" y="8"/>
                  </a:cxn>
                  <a:cxn ang="0">
                    <a:pos x="139" y="6"/>
                  </a:cxn>
                  <a:cxn ang="0">
                    <a:pos x="139" y="5"/>
                  </a:cxn>
                  <a:cxn ang="0">
                    <a:pos x="138" y="2"/>
                  </a:cxn>
                  <a:cxn ang="0">
                    <a:pos x="137" y="1"/>
                  </a:cxn>
                  <a:cxn ang="0">
                    <a:pos x="132" y="0"/>
                  </a:cxn>
                  <a:cxn ang="0">
                    <a:pos x="131" y="1"/>
                  </a:cxn>
                  <a:cxn ang="0">
                    <a:pos x="129" y="2"/>
                  </a:cxn>
                  <a:cxn ang="0">
                    <a:pos x="129" y="2"/>
                  </a:cxn>
                </a:cxnLst>
                <a:rect l="0" t="0" r="r" b="b"/>
                <a:pathLst>
                  <a:path w="139" h="218">
                    <a:moveTo>
                      <a:pt x="129" y="2"/>
                    </a:moveTo>
                    <a:lnTo>
                      <a:pt x="129" y="2"/>
                    </a:lnTo>
                    <a:lnTo>
                      <a:pt x="112" y="29"/>
                    </a:lnTo>
                    <a:lnTo>
                      <a:pt x="94" y="56"/>
                    </a:lnTo>
                    <a:lnTo>
                      <a:pt x="78" y="84"/>
                    </a:lnTo>
                    <a:lnTo>
                      <a:pt x="63" y="112"/>
                    </a:lnTo>
                    <a:lnTo>
                      <a:pt x="63" y="112"/>
                    </a:lnTo>
                    <a:lnTo>
                      <a:pt x="54" y="129"/>
                    </a:lnTo>
                    <a:lnTo>
                      <a:pt x="45" y="144"/>
                    </a:lnTo>
                    <a:lnTo>
                      <a:pt x="25" y="175"/>
                    </a:lnTo>
                    <a:lnTo>
                      <a:pt x="25" y="175"/>
                    </a:lnTo>
                    <a:lnTo>
                      <a:pt x="19" y="184"/>
                    </a:lnTo>
                    <a:lnTo>
                      <a:pt x="12" y="194"/>
                    </a:lnTo>
                    <a:lnTo>
                      <a:pt x="6" y="202"/>
                    </a:lnTo>
                    <a:lnTo>
                      <a:pt x="1" y="212"/>
                    </a:lnTo>
                    <a:lnTo>
                      <a:pt x="1" y="212"/>
                    </a:lnTo>
                    <a:lnTo>
                      <a:pt x="0" y="214"/>
                    </a:lnTo>
                    <a:lnTo>
                      <a:pt x="1" y="216"/>
                    </a:lnTo>
                    <a:lnTo>
                      <a:pt x="2" y="217"/>
                    </a:lnTo>
                    <a:lnTo>
                      <a:pt x="4" y="218"/>
                    </a:lnTo>
                    <a:lnTo>
                      <a:pt x="7" y="218"/>
                    </a:lnTo>
                    <a:lnTo>
                      <a:pt x="9" y="217"/>
                    </a:lnTo>
                    <a:lnTo>
                      <a:pt x="11" y="215"/>
                    </a:lnTo>
                    <a:lnTo>
                      <a:pt x="11" y="215"/>
                    </a:lnTo>
                    <a:lnTo>
                      <a:pt x="13" y="209"/>
                    </a:lnTo>
                    <a:lnTo>
                      <a:pt x="16" y="204"/>
                    </a:lnTo>
                    <a:lnTo>
                      <a:pt x="23" y="194"/>
                    </a:lnTo>
                    <a:lnTo>
                      <a:pt x="31" y="182"/>
                    </a:lnTo>
                    <a:lnTo>
                      <a:pt x="38" y="172"/>
                    </a:lnTo>
                    <a:lnTo>
                      <a:pt x="38" y="172"/>
                    </a:lnTo>
                    <a:lnTo>
                      <a:pt x="71" y="117"/>
                    </a:lnTo>
                    <a:lnTo>
                      <a:pt x="71" y="117"/>
                    </a:lnTo>
                    <a:lnTo>
                      <a:pt x="103" y="61"/>
                    </a:lnTo>
                    <a:lnTo>
                      <a:pt x="120" y="35"/>
                    </a:lnTo>
                    <a:lnTo>
                      <a:pt x="138" y="8"/>
                    </a:lnTo>
                    <a:lnTo>
                      <a:pt x="138" y="8"/>
                    </a:lnTo>
                    <a:lnTo>
                      <a:pt x="139" y="6"/>
                    </a:lnTo>
                    <a:lnTo>
                      <a:pt x="139" y="5"/>
                    </a:lnTo>
                    <a:lnTo>
                      <a:pt x="138" y="2"/>
                    </a:lnTo>
                    <a:lnTo>
                      <a:pt x="137" y="1"/>
                    </a:lnTo>
                    <a:lnTo>
                      <a:pt x="132" y="0"/>
                    </a:lnTo>
                    <a:lnTo>
                      <a:pt x="131" y="1"/>
                    </a:lnTo>
                    <a:lnTo>
                      <a:pt x="129" y="2"/>
                    </a:lnTo>
                    <a:lnTo>
                      <a:pt x="129"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5" name="Freeform 882"/>
              <p:cNvSpPr/>
              <p:nvPr/>
            </p:nvSpPr>
            <p:spPr bwMode="auto">
              <a:xfrm>
                <a:off x="4548188" y="1728788"/>
                <a:ext cx="57150" cy="90488"/>
              </a:xfrm>
              <a:custGeom>
                <a:avLst/>
                <a:gdLst/>
                <a:ahLst/>
                <a:cxnLst>
                  <a:cxn ang="0">
                    <a:pos x="100" y="2"/>
                  </a:cxn>
                  <a:cxn ang="0">
                    <a:pos x="100" y="2"/>
                  </a:cxn>
                  <a:cxn ang="0">
                    <a:pos x="94" y="12"/>
                  </a:cxn>
                  <a:cxn ang="0">
                    <a:pos x="85" y="20"/>
                  </a:cxn>
                  <a:cxn ang="0">
                    <a:pos x="79" y="28"/>
                  </a:cxn>
                  <a:cxn ang="0">
                    <a:pos x="73" y="37"/>
                  </a:cxn>
                  <a:cxn ang="0">
                    <a:pos x="73" y="37"/>
                  </a:cxn>
                  <a:cxn ang="0">
                    <a:pos x="63" y="58"/>
                  </a:cxn>
                  <a:cxn ang="0">
                    <a:pos x="51" y="79"/>
                  </a:cxn>
                  <a:cxn ang="0">
                    <a:pos x="51" y="79"/>
                  </a:cxn>
                  <a:cxn ang="0">
                    <a:pos x="26" y="122"/>
                  </a:cxn>
                  <a:cxn ang="0">
                    <a:pos x="14" y="143"/>
                  </a:cxn>
                  <a:cxn ang="0">
                    <a:pos x="0" y="163"/>
                  </a:cxn>
                  <a:cxn ang="0">
                    <a:pos x="0" y="163"/>
                  </a:cxn>
                  <a:cxn ang="0">
                    <a:pos x="0" y="165"/>
                  </a:cxn>
                  <a:cxn ang="0">
                    <a:pos x="0" y="166"/>
                  </a:cxn>
                  <a:cxn ang="0">
                    <a:pos x="1" y="169"/>
                  </a:cxn>
                  <a:cxn ang="0">
                    <a:pos x="2" y="170"/>
                  </a:cxn>
                  <a:cxn ang="0">
                    <a:pos x="5" y="171"/>
                  </a:cxn>
                  <a:cxn ang="0">
                    <a:pos x="7" y="170"/>
                  </a:cxn>
                  <a:cxn ang="0">
                    <a:pos x="8" y="169"/>
                  </a:cxn>
                  <a:cxn ang="0">
                    <a:pos x="8" y="169"/>
                  </a:cxn>
                  <a:cxn ang="0">
                    <a:pos x="20" y="149"/>
                  </a:cxn>
                  <a:cxn ang="0">
                    <a:pos x="32" y="129"/>
                  </a:cxn>
                  <a:cxn ang="0">
                    <a:pos x="43" y="110"/>
                  </a:cxn>
                  <a:cxn ang="0">
                    <a:pos x="55" y="91"/>
                  </a:cxn>
                  <a:cxn ang="0">
                    <a:pos x="55" y="91"/>
                  </a:cxn>
                  <a:cxn ang="0">
                    <a:pos x="62" y="81"/>
                  </a:cxn>
                  <a:cxn ang="0">
                    <a:pos x="68" y="70"/>
                  </a:cxn>
                  <a:cxn ang="0">
                    <a:pos x="78" y="49"/>
                  </a:cxn>
                  <a:cxn ang="0">
                    <a:pos x="78" y="49"/>
                  </a:cxn>
                  <a:cxn ang="0">
                    <a:pos x="81" y="43"/>
                  </a:cxn>
                  <a:cxn ang="0">
                    <a:pos x="84" y="37"/>
                  </a:cxn>
                  <a:cxn ang="0">
                    <a:pos x="93" y="27"/>
                  </a:cxn>
                  <a:cxn ang="0">
                    <a:pos x="101" y="18"/>
                  </a:cxn>
                  <a:cxn ang="0">
                    <a:pos x="108" y="7"/>
                  </a:cxn>
                  <a:cxn ang="0">
                    <a:pos x="108" y="7"/>
                  </a:cxn>
                  <a:cxn ang="0">
                    <a:pos x="108" y="5"/>
                  </a:cxn>
                  <a:cxn ang="0">
                    <a:pos x="108" y="3"/>
                  </a:cxn>
                  <a:cxn ang="0">
                    <a:pos x="107" y="2"/>
                  </a:cxn>
                  <a:cxn ang="0">
                    <a:pos x="106" y="0"/>
                  </a:cxn>
                  <a:cxn ang="0">
                    <a:pos x="105" y="0"/>
                  </a:cxn>
                  <a:cxn ang="0">
                    <a:pos x="103" y="0"/>
                  </a:cxn>
                  <a:cxn ang="0">
                    <a:pos x="101" y="1"/>
                  </a:cxn>
                  <a:cxn ang="0">
                    <a:pos x="100" y="2"/>
                  </a:cxn>
                  <a:cxn ang="0">
                    <a:pos x="100" y="2"/>
                  </a:cxn>
                </a:cxnLst>
                <a:rect l="0" t="0" r="r" b="b"/>
                <a:pathLst>
                  <a:path w="108" h="171">
                    <a:moveTo>
                      <a:pt x="100" y="2"/>
                    </a:moveTo>
                    <a:lnTo>
                      <a:pt x="100" y="2"/>
                    </a:lnTo>
                    <a:lnTo>
                      <a:pt x="94" y="12"/>
                    </a:lnTo>
                    <a:lnTo>
                      <a:pt x="85" y="20"/>
                    </a:lnTo>
                    <a:lnTo>
                      <a:pt x="79" y="28"/>
                    </a:lnTo>
                    <a:lnTo>
                      <a:pt x="73" y="37"/>
                    </a:lnTo>
                    <a:lnTo>
                      <a:pt x="73" y="37"/>
                    </a:lnTo>
                    <a:lnTo>
                      <a:pt x="63" y="58"/>
                    </a:lnTo>
                    <a:lnTo>
                      <a:pt x="51" y="79"/>
                    </a:lnTo>
                    <a:lnTo>
                      <a:pt x="51" y="79"/>
                    </a:lnTo>
                    <a:lnTo>
                      <a:pt x="26" y="122"/>
                    </a:lnTo>
                    <a:lnTo>
                      <a:pt x="14" y="143"/>
                    </a:lnTo>
                    <a:lnTo>
                      <a:pt x="0" y="163"/>
                    </a:lnTo>
                    <a:lnTo>
                      <a:pt x="0" y="163"/>
                    </a:lnTo>
                    <a:lnTo>
                      <a:pt x="0" y="165"/>
                    </a:lnTo>
                    <a:lnTo>
                      <a:pt x="0" y="166"/>
                    </a:lnTo>
                    <a:lnTo>
                      <a:pt x="1" y="169"/>
                    </a:lnTo>
                    <a:lnTo>
                      <a:pt x="2" y="170"/>
                    </a:lnTo>
                    <a:lnTo>
                      <a:pt x="5" y="171"/>
                    </a:lnTo>
                    <a:lnTo>
                      <a:pt x="7" y="170"/>
                    </a:lnTo>
                    <a:lnTo>
                      <a:pt x="8" y="169"/>
                    </a:lnTo>
                    <a:lnTo>
                      <a:pt x="8" y="169"/>
                    </a:lnTo>
                    <a:lnTo>
                      <a:pt x="20" y="149"/>
                    </a:lnTo>
                    <a:lnTo>
                      <a:pt x="32" y="129"/>
                    </a:lnTo>
                    <a:lnTo>
                      <a:pt x="43" y="110"/>
                    </a:lnTo>
                    <a:lnTo>
                      <a:pt x="55" y="91"/>
                    </a:lnTo>
                    <a:lnTo>
                      <a:pt x="55" y="91"/>
                    </a:lnTo>
                    <a:lnTo>
                      <a:pt x="62" y="81"/>
                    </a:lnTo>
                    <a:lnTo>
                      <a:pt x="68" y="70"/>
                    </a:lnTo>
                    <a:lnTo>
                      <a:pt x="78" y="49"/>
                    </a:lnTo>
                    <a:lnTo>
                      <a:pt x="78" y="49"/>
                    </a:lnTo>
                    <a:lnTo>
                      <a:pt x="81" y="43"/>
                    </a:lnTo>
                    <a:lnTo>
                      <a:pt x="84" y="37"/>
                    </a:lnTo>
                    <a:lnTo>
                      <a:pt x="93" y="27"/>
                    </a:lnTo>
                    <a:lnTo>
                      <a:pt x="101" y="18"/>
                    </a:lnTo>
                    <a:lnTo>
                      <a:pt x="108" y="7"/>
                    </a:lnTo>
                    <a:lnTo>
                      <a:pt x="108" y="7"/>
                    </a:lnTo>
                    <a:lnTo>
                      <a:pt x="108" y="5"/>
                    </a:lnTo>
                    <a:lnTo>
                      <a:pt x="108" y="3"/>
                    </a:lnTo>
                    <a:lnTo>
                      <a:pt x="107" y="2"/>
                    </a:lnTo>
                    <a:lnTo>
                      <a:pt x="106" y="0"/>
                    </a:lnTo>
                    <a:lnTo>
                      <a:pt x="105" y="0"/>
                    </a:lnTo>
                    <a:lnTo>
                      <a:pt x="103" y="0"/>
                    </a:lnTo>
                    <a:lnTo>
                      <a:pt x="101" y="1"/>
                    </a:lnTo>
                    <a:lnTo>
                      <a:pt x="100" y="2"/>
                    </a:lnTo>
                    <a:lnTo>
                      <a:pt x="100"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6" name="Freeform 883"/>
              <p:cNvSpPr/>
              <p:nvPr/>
            </p:nvSpPr>
            <p:spPr bwMode="auto">
              <a:xfrm>
                <a:off x="4575175" y="1773238"/>
                <a:ext cx="30163" cy="47625"/>
              </a:xfrm>
              <a:custGeom>
                <a:avLst/>
                <a:gdLst/>
                <a:ahLst/>
                <a:cxnLst>
                  <a:cxn ang="0">
                    <a:pos x="57" y="4"/>
                  </a:cxn>
                  <a:cxn ang="0">
                    <a:pos x="57" y="3"/>
                  </a:cxn>
                  <a:cxn ang="0">
                    <a:pos x="57" y="3"/>
                  </a:cxn>
                  <a:cxn ang="0">
                    <a:pos x="56" y="1"/>
                  </a:cxn>
                  <a:cxn ang="0">
                    <a:pos x="54" y="0"/>
                  </a:cxn>
                  <a:cxn ang="0">
                    <a:pos x="51" y="0"/>
                  </a:cxn>
                  <a:cxn ang="0">
                    <a:pos x="49" y="1"/>
                  </a:cxn>
                  <a:cxn ang="0">
                    <a:pos x="49" y="1"/>
                  </a:cxn>
                  <a:cxn ang="0">
                    <a:pos x="45" y="6"/>
                  </a:cxn>
                  <a:cxn ang="0">
                    <a:pos x="41" y="11"/>
                  </a:cxn>
                  <a:cxn ang="0">
                    <a:pos x="34" y="23"/>
                  </a:cxn>
                  <a:cxn ang="0">
                    <a:pos x="34" y="23"/>
                  </a:cxn>
                  <a:cxn ang="0">
                    <a:pos x="27" y="38"/>
                  </a:cxn>
                  <a:cxn ang="0">
                    <a:pos x="19" y="54"/>
                  </a:cxn>
                  <a:cxn ang="0">
                    <a:pos x="1" y="84"/>
                  </a:cxn>
                  <a:cxn ang="0">
                    <a:pos x="1" y="84"/>
                  </a:cxn>
                  <a:cxn ang="0">
                    <a:pos x="0" y="86"/>
                  </a:cxn>
                  <a:cxn ang="0">
                    <a:pos x="0" y="87"/>
                  </a:cxn>
                  <a:cxn ang="0">
                    <a:pos x="1" y="89"/>
                  </a:cxn>
                  <a:cxn ang="0">
                    <a:pos x="3" y="90"/>
                  </a:cxn>
                  <a:cxn ang="0">
                    <a:pos x="4" y="90"/>
                  </a:cxn>
                  <a:cxn ang="0">
                    <a:pos x="6" y="90"/>
                  </a:cxn>
                  <a:cxn ang="0">
                    <a:pos x="8" y="90"/>
                  </a:cxn>
                  <a:cxn ang="0">
                    <a:pos x="10" y="88"/>
                  </a:cxn>
                  <a:cxn ang="0">
                    <a:pos x="10" y="88"/>
                  </a:cxn>
                  <a:cxn ang="0">
                    <a:pos x="25" y="61"/>
                  </a:cxn>
                  <a:cxn ang="0">
                    <a:pos x="41" y="33"/>
                  </a:cxn>
                  <a:cxn ang="0">
                    <a:pos x="41" y="33"/>
                  </a:cxn>
                  <a:cxn ang="0">
                    <a:pos x="47" y="21"/>
                  </a:cxn>
                  <a:cxn ang="0">
                    <a:pos x="50" y="14"/>
                  </a:cxn>
                  <a:cxn ang="0">
                    <a:pos x="54" y="9"/>
                  </a:cxn>
                  <a:cxn ang="0">
                    <a:pos x="54" y="9"/>
                  </a:cxn>
                  <a:cxn ang="0">
                    <a:pos x="57" y="7"/>
                  </a:cxn>
                  <a:cxn ang="0">
                    <a:pos x="57" y="6"/>
                  </a:cxn>
                  <a:cxn ang="0">
                    <a:pos x="57" y="4"/>
                  </a:cxn>
                  <a:cxn ang="0">
                    <a:pos x="57" y="4"/>
                  </a:cxn>
                </a:cxnLst>
                <a:rect l="0" t="0" r="r" b="b"/>
                <a:pathLst>
                  <a:path w="57" h="90">
                    <a:moveTo>
                      <a:pt x="57" y="4"/>
                    </a:moveTo>
                    <a:lnTo>
                      <a:pt x="57" y="3"/>
                    </a:lnTo>
                    <a:lnTo>
                      <a:pt x="57" y="3"/>
                    </a:lnTo>
                    <a:lnTo>
                      <a:pt x="56" y="1"/>
                    </a:lnTo>
                    <a:lnTo>
                      <a:pt x="54" y="0"/>
                    </a:lnTo>
                    <a:lnTo>
                      <a:pt x="51" y="0"/>
                    </a:lnTo>
                    <a:lnTo>
                      <a:pt x="49" y="1"/>
                    </a:lnTo>
                    <a:lnTo>
                      <a:pt x="49" y="1"/>
                    </a:lnTo>
                    <a:lnTo>
                      <a:pt x="45" y="6"/>
                    </a:lnTo>
                    <a:lnTo>
                      <a:pt x="41" y="11"/>
                    </a:lnTo>
                    <a:lnTo>
                      <a:pt x="34" y="23"/>
                    </a:lnTo>
                    <a:lnTo>
                      <a:pt x="34" y="23"/>
                    </a:lnTo>
                    <a:lnTo>
                      <a:pt x="27" y="38"/>
                    </a:lnTo>
                    <a:lnTo>
                      <a:pt x="19" y="54"/>
                    </a:lnTo>
                    <a:lnTo>
                      <a:pt x="1" y="84"/>
                    </a:lnTo>
                    <a:lnTo>
                      <a:pt x="1" y="84"/>
                    </a:lnTo>
                    <a:lnTo>
                      <a:pt x="0" y="86"/>
                    </a:lnTo>
                    <a:lnTo>
                      <a:pt x="0" y="87"/>
                    </a:lnTo>
                    <a:lnTo>
                      <a:pt x="1" y="89"/>
                    </a:lnTo>
                    <a:lnTo>
                      <a:pt x="3" y="90"/>
                    </a:lnTo>
                    <a:lnTo>
                      <a:pt x="4" y="90"/>
                    </a:lnTo>
                    <a:lnTo>
                      <a:pt x="6" y="90"/>
                    </a:lnTo>
                    <a:lnTo>
                      <a:pt x="8" y="90"/>
                    </a:lnTo>
                    <a:lnTo>
                      <a:pt x="10" y="88"/>
                    </a:lnTo>
                    <a:lnTo>
                      <a:pt x="10" y="88"/>
                    </a:lnTo>
                    <a:lnTo>
                      <a:pt x="25" y="61"/>
                    </a:lnTo>
                    <a:lnTo>
                      <a:pt x="41" y="33"/>
                    </a:lnTo>
                    <a:lnTo>
                      <a:pt x="41" y="33"/>
                    </a:lnTo>
                    <a:lnTo>
                      <a:pt x="47" y="21"/>
                    </a:lnTo>
                    <a:lnTo>
                      <a:pt x="50" y="14"/>
                    </a:lnTo>
                    <a:lnTo>
                      <a:pt x="54" y="9"/>
                    </a:lnTo>
                    <a:lnTo>
                      <a:pt x="54" y="9"/>
                    </a:lnTo>
                    <a:lnTo>
                      <a:pt x="57" y="7"/>
                    </a:lnTo>
                    <a:lnTo>
                      <a:pt x="57" y="6"/>
                    </a:lnTo>
                    <a:lnTo>
                      <a:pt x="57" y="4"/>
                    </a:lnTo>
                    <a:lnTo>
                      <a:pt x="57"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7" name="Freeform 884"/>
              <p:cNvSpPr/>
              <p:nvPr/>
            </p:nvSpPr>
            <p:spPr bwMode="auto">
              <a:xfrm>
                <a:off x="4257675" y="1222375"/>
                <a:ext cx="34925" cy="82550"/>
              </a:xfrm>
              <a:custGeom>
                <a:avLst/>
                <a:gdLst/>
                <a:ahLst/>
                <a:cxnLst>
                  <a:cxn ang="0">
                    <a:pos x="57" y="4"/>
                  </a:cxn>
                  <a:cxn ang="0">
                    <a:pos x="57" y="4"/>
                  </a:cxn>
                  <a:cxn ang="0">
                    <a:pos x="56" y="12"/>
                  </a:cxn>
                  <a:cxn ang="0">
                    <a:pos x="53" y="21"/>
                  </a:cxn>
                  <a:cxn ang="0">
                    <a:pos x="45" y="39"/>
                  </a:cxn>
                  <a:cxn ang="0">
                    <a:pos x="37" y="56"/>
                  </a:cxn>
                  <a:cxn ang="0">
                    <a:pos x="30" y="72"/>
                  </a:cxn>
                  <a:cxn ang="0">
                    <a:pos x="30" y="72"/>
                  </a:cxn>
                  <a:cxn ang="0">
                    <a:pos x="24" y="89"/>
                  </a:cxn>
                  <a:cxn ang="0">
                    <a:pos x="18" y="107"/>
                  </a:cxn>
                  <a:cxn ang="0">
                    <a:pos x="11" y="125"/>
                  </a:cxn>
                  <a:cxn ang="0">
                    <a:pos x="4" y="142"/>
                  </a:cxn>
                  <a:cxn ang="0">
                    <a:pos x="4" y="142"/>
                  </a:cxn>
                  <a:cxn ang="0">
                    <a:pos x="1" y="143"/>
                  </a:cxn>
                  <a:cxn ang="0">
                    <a:pos x="1" y="144"/>
                  </a:cxn>
                  <a:cxn ang="0">
                    <a:pos x="0" y="146"/>
                  </a:cxn>
                  <a:cxn ang="0">
                    <a:pos x="0" y="150"/>
                  </a:cxn>
                  <a:cxn ang="0">
                    <a:pos x="0" y="150"/>
                  </a:cxn>
                  <a:cxn ang="0">
                    <a:pos x="1" y="154"/>
                  </a:cxn>
                  <a:cxn ang="0">
                    <a:pos x="4" y="156"/>
                  </a:cxn>
                  <a:cxn ang="0">
                    <a:pos x="7" y="156"/>
                  </a:cxn>
                  <a:cxn ang="0">
                    <a:pos x="8" y="155"/>
                  </a:cxn>
                  <a:cxn ang="0">
                    <a:pos x="9" y="154"/>
                  </a:cxn>
                  <a:cxn ang="0">
                    <a:pos x="9" y="154"/>
                  </a:cxn>
                  <a:cxn ang="0">
                    <a:pos x="17" y="136"/>
                  </a:cxn>
                  <a:cxn ang="0">
                    <a:pos x="23" y="118"/>
                  </a:cxn>
                  <a:cxn ang="0">
                    <a:pos x="36" y="83"/>
                  </a:cxn>
                  <a:cxn ang="0">
                    <a:pos x="36" y="83"/>
                  </a:cxn>
                  <a:cxn ang="0">
                    <a:pos x="44" y="64"/>
                  </a:cxn>
                  <a:cxn ang="0">
                    <a:pos x="54" y="44"/>
                  </a:cxn>
                  <a:cxn ang="0">
                    <a:pos x="58" y="35"/>
                  </a:cxn>
                  <a:cxn ang="0">
                    <a:pos x="62" y="24"/>
                  </a:cxn>
                  <a:cxn ang="0">
                    <a:pos x="65" y="14"/>
                  </a:cxn>
                  <a:cxn ang="0">
                    <a:pos x="67" y="4"/>
                  </a:cxn>
                  <a:cxn ang="0">
                    <a:pos x="67" y="4"/>
                  </a:cxn>
                  <a:cxn ang="0">
                    <a:pos x="66" y="2"/>
                  </a:cxn>
                  <a:cxn ang="0">
                    <a:pos x="66" y="1"/>
                  </a:cxn>
                  <a:cxn ang="0">
                    <a:pos x="64" y="0"/>
                  </a:cxn>
                  <a:cxn ang="0">
                    <a:pos x="63" y="0"/>
                  </a:cxn>
                  <a:cxn ang="0">
                    <a:pos x="59" y="1"/>
                  </a:cxn>
                  <a:cxn ang="0">
                    <a:pos x="58" y="2"/>
                  </a:cxn>
                  <a:cxn ang="0">
                    <a:pos x="57" y="4"/>
                  </a:cxn>
                  <a:cxn ang="0">
                    <a:pos x="57" y="4"/>
                  </a:cxn>
                </a:cxnLst>
                <a:rect l="0" t="0" r="r" b="b"/>
                <a:pathLst>
                  <a:path w="67" h="156">
                    <a:moveTo>
                      <a:pt x="57" y="4"/>
                    </a:moveTo>
                    <a:lnTo>
                      <a:pt x="57" y="4"/>
                    </a:lnTo>
                    <a:lnTo>
                      <a:pt x="56" y="12"/>
                    </a:lnTo>
                    <a:lnTo>
                      <a:pt x="53" y="21"/>
                    </a:lnTo>
                    <a:lnTo>
                      <a:pt x="45" y="39"/>
                    </a:lnTo>
                    <a:lnTo>
                      <a:pt x="37" y="56"/>
                    </a:lnTo>
                    <a:lnTo>
                      <a:pt x="30" y="72"/>
                    </a:lnTo>
                    <a:lnTo>
                      <a:pt x="30" y="72"/>
                    </a:lnTo>
                    <a:lnTo>
                      <a:pt x="24" y="89"/>
                    </a:lnTo>
                    <a:lnTo>
                      <a:pt x="18" y="107"/>
                    </a:lnTo>
                    <a:lnTo>
                      <a:pt x="11" y="125"/>
                    </a:lnTo>
                    <a:lnTo>
                      <a:pt x="4" y="142"/>
                    </a:lnTo>
                    <a:lnTo>
                      <a:pt x="4" y="142"/>
                    </a:lnTo>
                    <a:lnTo>
                      <a:pt x="1" y="143"/>
                    </a:lnTo>
                    <a:lnTo>
                      <a:pt x="1" y="144"/>
                    </a:lnTo>
                    <a:lnTo>
                      <a:pt x="0" y="146"/>
                    </a:lnTo>
                    <a:lnTo>
                      <a:pt x="0" y="150"/>
                    </a:lnTo>
                    <a:lnTo>
                      <a:pt x="0" y="150"/>
                    </a:lnTo>
                    <a:lnTo>
                      <a:pt x="1" y="154"/>
                    </a:lnTo>
                    <a:lnTo>
                      <a:pt x="4" y="156"/>
                    </a:lnTo>
                    <a:lnTo>
                      <a:pt x="7" y="156"/>
                    </a:lnTo>
                    <a:lnTo>
                      <a:pt x="8" y="155"/>
                    </a:lnTo>
                    <a:lnTo>
                      <a:pt x="9" y="154"/>
                    </a:lnTo>
                    <a:lnTo>
                      <a:pt x="9" y="154"/>
                    </a:lnTo>
                    <a:lnTo>
                      <a:pt x="17" y="136"/>
                    </a:lnTo>
                    <a:lnTo>
                      <a:pt x="23" y="118"/>
                    </a:lnTo>
                    <a:lnTo>
                      <a:pt x="36" y="83"/>
                    </a:lnTo>
                    <a:lnTo>
                      <a:pt x="36" y="83"/>
                    </a:lnTo>
                    <a:lnTo>
                      <a:pt x="44" y="64"/>
                    </a:lnTo>
                    <a:lnTo>
                      <a:pt x="54" y="44"/>
                    </a:lnTo>
                    <a:lnTo>
                      <a:pt x="58" y="35"/>
                    </a:lnTo>
                    <a:lnTo>
                      <a:pt x="62" y="24"/>
                    </a:lnTo>
                    <a:lnTo>
                      <a:pt x="65" y="14"/>
                    </a:lnTo>
                    <a:lnTo>
                      <a:pt x="67" y="4"/>
                    </a:lnTo>
                    <a:lnTo>
                      <a:pt x="67" y="4"/>
                    </a:lnTo>
                    <a:lnTo>
                      <a:pt x="66" y="2"/>
                    </a:lnTo>
                    <a:lnTo>
                      <a:pt x="66" y="1"/>
                    </a:lnTo>
                    <a:lnTo>
                      <a:pt x="64" y="0"/>
                    </a:lnTo>
                    <a:lnTo>
                      <a:pt x="63" y="0"/>
                    </a:lnTo>
                    <a:lnTo>
                      <a:pt x="59" y="1"/>
                    </a:lnTo>
                    <a:lnTo>
                      <a:pt x="58" y="2"/>
                    </a:lnTo>
                    <a:lnTo>
                      <a:pt x="57" y="4"/>
                    </a:lnTo>
                    <a:lnTo>
                      <a:pt x="57"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8" name="Freeform 885"/>
              <p:cNvSpPr/>
              <p:nvPr/>
            </p:nvSpPr>
            <p:spPr bwMode="auto">
              <a:xfrm>
                <a:off x="4297363" y="1228725"/>
                <a:ext cx="57150" cy="93663"/>
              </a:xfrm>
              <a:custGeom>
                <a:avLst/>
                <a:gdLst/>
                <a:ahLst/>
                <a:cxnLst>
                  <a:cxn ang="0">
                    <a:pos x="101" y="3"/>
                  </a:cxn>
                  <a:cxn ang="0">
                    <a:pos x="101" y="3"/>
                  </a:cxn>
                  <a:cxn ang="0">
                    <a:pos x="88" y="23"/>
                  </a:cxn>
                  <a:cxn ang="0">
                    <a:pos x="76" y="43"/>
                  </a:cxn>
                  <a:cxn ang="0">
                    <a:pos x="63" y="63"/>
                  </a:cxn>
                  <a:cxn ang="0">
                    <a:pos x="57" y="73"/>
                  </a:cxn>
                  <a:cxn ang="0">
                    <a:pos x="53" y="85"/>
                  </a:cxn>
                  <a:cxn ang="0">
                    <a:pos x="53" y="85"/>
                  </a:cxn>
                  <a:cxn ang="0">
                    <a:pos x="42" y="109"/>
                  </a:cxn>
                  <a:cxn ang="0">
                    <a:pos x="36" y="121"/>
                  </a:cxn>
                  <a:cxn ang="0">
                    <a:pos x="28" y="132"/>
                  </a:cxn>
                  <a:cxn ang="0">
                    <a:pos x="28" y="132"/>
                  </a:cxn>
                  <a:cxn ang="0">
                    <a:pos x="17" y="151"/>
                  </a:cxn>
                  <a:cxn ang="0">
                    <a:pos x="10" y="161"/>
                  </a:cxn>
                  <a:cxn ang="0">
                    <a:pos x="6" y="164"/>
                  </a:cxn>
                  <a:cxn ang="0">
                    <a:pos x="3" y="167"/>
                  </a:cxn>
                  <a:cxn ang="0">
                    <a:pos x="3" y="167"/>
                  </a:cxn>
                  <a:cxn ang="0">
                    <a:pos x="2" y="168"/>
                  </a:cxn>
                  <a:cxn ang="0">
                    <a:pos x="0" y="169"/>
                  </a:cxn>
                  <a:cxn ang="0">
                    <a:pos x="0" y="172"/>
                  </a:cxn>
                  <a:cxn ang="0">
                    <a:pos x="0" y="173"/>
                  </a:cxn>
                  <a:cxn ang="0">
                    <a:pos x="4" y="176"/>
                  </a:cxn>
                  <a:cxn ang="0">
                    <a:pos x="6" y="176"/>
                  </a:cxn>
                  <a:cxn ang="0">
                    <a:pos x="8" y="175"/>
                  </a:cxn>
                  <a:cxn ang="0">
                    <a:pos x="8" y="175"/>
                  </a:cxn>
                  <a:cxn ang="0">
                    <a:pos x="13" y="172"/>
                  </a:cxn>
                  <a:cxn ang="0">
                    <a:pos x="16" y="167"/>
                  </a:cxn>
                  <a:cxn ang="0">
                    <a:pos x="23" y="156"/>
                  </a:cxn>
                  <a:cxn ang="0">
                    <a:pos x="23" y="156"/>
                  </a:cxn>
                  <a:cxn ang="0">
                    <a:pos x="37" y="137"/>
                  </a:cxn>
                  <a:cxn ang="0">
                    <a:pos x="43" y="127"/>
                  </a:cxn>
                  <a:cxn ang="0">
                    <a:pos x="48" y="118"/>
                  </a:cxn>
                  <a:cxn ang="0">
                    <a:pos x="48" y="118"/>
                  </a:cxn>
                  <a:cxn ang="0">
                    <a:pos x="60" y="91"/>
                  </a:cxn>
                  <a:cxn ang="0">
                    <a:pos x="67" y="79"/>
                  </a:cxn>
                  <a:cxn ang="0">
                    <a:pos x="74" y="66"/>
                  </a:cxn>
                  <a:cxn ang="0">
                    <a:pos x="74" y="66"/>
                  </a:cxn>
                  <a:cxn ang="0">
                    <a:pos x="91" y="37"/>
                  </a:cxn>
                  <a:cxn ang="0">
                    <a:pos x="101" y="23"/>
                  </a:cxn>
                  <a:cxn ang="0">
                    <a:pos x="109" y="7"/>
                  </a:cxn>
                  <a:cxn ang="0">
                    <a:pos x="109" y="7"/>
                  </a:cxn>
                  <a:cxn ang="0">
                    <a:pos x="109" y="5"/>
                  </a:cxn>
                  <a:cxn ang="0">
                    <a:pos x="109" y="4"/>
                  </a:cxn>
                  <a:cxn ang="0">
                    <a:pos x="108" y="2"/>
                  </a:cxn>
                  <a:cxn ang="0">
                    <a:pos x="107" y="1"/>
                  </a:cxn>
                  <a:cxn ang="0">
                    <a:pos x="105" y="0"/>
                  </a:cxn>
                  <a:cxn ang="0">
                    <a:pos x="104" y="0"/>
                  </a:cxn>
                  <a:cxn ang="0">
                    <a:pos x="102" y="1"/>
                  </a:cxn>
                  <a:cxn ang="0">
                    <a:pos x="101" y="3"/>
                  </a:cxn>
                  <a:cxn ang="0">
                    <a:pos x="101" y="3"/>
                  </a:cxn>
                </a:cxnLst>
                <a:rect l="0" t="0" r="r" b="b"/>
                <a:pathLst>
                  <a:path w="109" h="176">
                    <a:moveTo>
                      <a:pt x="101" y="3"/>
                    </a:moveTo>
                    <a:lnTo>
                      <a:pt x="101" y="3"/>
                    </a:lnTo>
                    <a:lnTo>
                      <a:pt x="88" y="23"/>
                    </a:lnTo>
                    <a:lnTo>
                      <a:pt x="76" y="43"/>
                    </a:lnTo>
                    <a:lnTo>
                      <a:pt x="63" y="63"/>
                    </a:lnTo>
                    <a:lnTo>
                      <a:pt x="57" y="73"/>
                    </a:lnTo>
                    <a:lnTo>
                      <a:pt x="53" y="85"/>
                    </a:lnTo>
                    <a:lnTo>
                      <a:pt x="53" y="85"/>
                    </a:lnTo>
                    <a:lnTo>
                      <a:pt x="42" y="109"/>
                    </a:lnTo>
                    <a:lnTo>
                      <a:pt x="36" y="121"/>
                    </a:lnTo>
                    <a:lnTo>
                      <a:pt x="28" y="132"/>
                    </a:lnTo>
                    <a:lnTo>
                      <a:pt x="28" y="132"/>
                    </a:lnTo>
                    <a:lnTo>
                      <a:pt x="17" y="151"/>
                    </a:lnTo>
                    <a:lnTo>
                      <a:pt x="10" y="161"/>
                    </a:lnTo>
                    <a:lnTo>
                      <a:pt x="6" y="164"/>
                    </a:lnTo>
                    <a:lnTo>
                      <a:pt x="3" y="167"/>
                    </a:lnTo>
                    <a:lnTo>
                      <a:pt x="3" y="167"/>
                    </a:lnTo>
                    <a:lnTo>
                      <a:pt x="2" y="168"/>
                    </a:lnTo>
                    <a:lnTo>
                      <a:pt x="0" y="169"/>
                    </a:lnTo>
                    <a:lnTo>
                      <a:pt x="0" y="172"/>
                    </a:lnTo>
                    <a:lnTo>
                      <a:pt x="0" y="173"/>
                    </a:lnTo>
                    <a:lnTo>
                      <a:pt x="4" y="176"/>
                    </a:lnTo>
                    <a:lnTo>
                      <a:pt x="6" y="176"/>
                    </a:lnTo>
                    <a:lnTo>
                      <a:pt x="8" y="175"/>
                    </a:lnTo>
                    <a:lnTo>
                      <a:pt x="8" y="175"/>
                    </a:lnTo>
                    <a:lnTo>
                      <a:pt x="13" y="172"/>
                    </a:lnTo>
                    <a:lnTo>
                      <a:pt x="16" y="167"/>
                    </a:lnTo>
                    <a:lnTo>
                      <a:pt x="23" y="156"/>
                    </a:lnTo>
                    <a:lnTo>
                      <a:pt x="23" y="156"/>
                    </a:lnTo>
                    <a:lnTo>
                      <a:pt x="37" y="137"/>
                    </a:lnTo>
                    <a:lnTo>
                      <a:pt x="43" y="127"/>
                    </a:lnTo>
                    <a:lnTo>
                      <a:pt x="48" y="118"/>
                    </a:lnTo>
                    <a:lnTo>
                      <a:pt x="48" y="118"/>
                    </a:lnTo>
                    <a:lnTo>
                      <a:pt x="60" y="91"/>
                    </a:lnTo>
                    <a:lnTo>
                      <a:pt x="67" y="79"/>
                    </a:lnTo>
                    <a:lnTo>
                      <a:pt x="74" y="66"/>
                    </a:lnTo>
                    <a:lnTo>
                      <a:pt x="74" y="66"/>
                    </a:lnTo>
                    <a:lnTo>
                      <a:pt x="91" y="37"/>
                    </a:lnTo>
                    <a:lnTo>
                      <a:pt x="101" y="23"/>
                    </a:lnTo>
                    <a:lnTo>
                      <a:pt x="109" y="7"/>
                    </a:lnTo>
                    <a:lnTo>
                      <a:pt x="109" y="7"/>
                    </a:lnTo>
                    <a:lnTo>
                      <a:pt x="109" y="5"/>
                    </a:lnTo>
                    <a:lnTo>
                      <a:pt x="109" y="4"/>
                    </a:lnTo>
                    <a:lnTo>
                      <a:pt x="108" y="2"/>
                    </a:lnTo>
                    <a:lnTo>
                      <a:pt x="107" y="1"/>
                    </a:lnTo>
                    <a:lnTo>
                      <a:pt x="105" y="0"/>
                    </a:lnTo>
                    <a:lnTo>
                      <a:pt x="104" y="0"/>
                    </a:lnTo>
                    <a:lnTo>
                      <a:pt x="102" y="1"/>
                    </a:lnTo>
                    <a:lnTo>
                      <a:pt x="101" y="3"/>
                    </a:lnTo>
                    <a:lnTo>
                      <a:pt x="101"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59" name="Freeform 886"/>
              <p:cNvSpPr/>
              <p:nvPr/>
            </p:nvSpPr>
            <p:spPr bwMode="auto">
              <a:xfrm>
                <a:off x="4352925" y="1239838"/>
                <a:ext cx="50800" cy="92075"/>
              </a:xfrm>
              <a:custGeom>
                <a:avLst/>
                <a:gdLst/>
                <a:ahLst/>
                <a:cxnLst>
                  <a:cxn ang="0">
                    <a:pos x="85" y="4"/>
                  </a:cxn>
                  <a:cxn ang="0">
                    <a:pos x="85" y="4"/>
                  </a:cxn>
                  <a:cxn ang="0">
                    <a:pos x="82" y="12"/>
                  </a:cxn>
                  <a:cxn ang="0">
                    <a:pos x="79" y="21"/>
                  </a:cxn>
                  <a:cxn ang="0">
                    <a:pos x="75" y="31"/>
                  </a:cxn>
                  <a:cxn ang="0">
                    <a:pos x="71" y="39"/>
                  </a:cxn>
                  <a:cxn ang="0">
                    <a:pos x="71" y="39"/>
                  </a:cxn>
                  <a:cxn ang="0">
                    <a:pos x="63" y="60"/>
                  </a:cxn>
                  <a:cxn ang="0">
                    <a:pos x="54" y="80"/>
                  </a:cxn>
                  <a:cxn ang="0">
                    <a:pos x="54" y="80"/>
                  </a:cxn>
                  <a:cxn ang="0">
                    <a:pos x="43" y="103"/>
                  </a:cxn>
                  <a:cxn ang="0">
                    <a:pos x="31" y="126"/>
                  </a:cxn>
                  <a:cxn ang="0">
                    <a:pos x="16" y="146"/>
                  </a:cxn>
                  <a:cxn ang="0">
                    <a:pos x="1" y="167"/>
                  </a:cxn>
                  <a:cxn ang="0">
                    <a:pos x="1" y="167"/>
                  </a:cxn>
                  <a:cxn ang="0">
                    <a:pos x="0" y="169"/>
                  </a:cxn>
                  <a:cxn ang="0">
                    <a:pos x="0" y="172"/>
                  </a:cxn>
                  <a:cxn ang="0">
                    <a:pos x="2" y="174"/>
                  </a:cxn>
                  <a:cxn ang="0">
                    <a:pos x="4" y="174"/>
                  </a:cxn>
                  <a:cxn ang="0">
                    <a:pos x="9" y="174"/>
                  </a:cxn>
                  <a:cxn ang="0">
                    <a:pos x="9" y="174"/>
                  </a:cxn>
                  <a:cxn ang="0">
                    <a:pos x="12" y="174"/>
                  </a:cxn>
                  <a:cxn ang="0">
                    <a:pos x="13" y="172"/>
                  </a:cxn>
                  <a:cxn ang="0">
                    <a:pos x="13" y="169"/>
                  </a:cxn>
                  <a:cxn ang="0">
                    <a:pos x="12" y="167"/>
                  </a:cxn>
                  <a:cxn ang="0">
                    <a:pos x="12" y="167"/>
                  </a:cxn>
                  <a:cxn ang="0">
                    <a:pos x="27" y="147"/>
                  </a:cxn>
                  <a:cxn ang="0">
                    <a:pos x="40" y="128"/>
                  </a:cxn>
                  <a:cxn ang="0">
                    <a:pos x="51" y="107"/>
                  </a:cxn>
                  <a:cxn ang="0">
                    <a:pos x="62" y="85"/>
                  </a:cxn>
                  <a:cxn ang="0">
                    <a:pos x="62" y="85"/>
                  </a:cxn>
                  <a:cxn ang="0">
                    <a:pos x="72" y="64"/>
                  </a:cxn>
                  <a:cxn ang="0">
                    <a:pos x="80" y="41"/>
                  </a:cxn>
                  <a:cxn ang="0">
                    <a:pos x="80" y="41"/>
                  </a:cxn>
                  <a:cxn ang="0">
                    <a:pos x="85" y="32"/>
                  </a:cxn>
                  <a:cxn ang="0">
                    <a:pos x="89" y="23"/>
                  </a:cxn>
                  <a:cxn ang="0">
                    <a:pos x="92" y="14"/>
                  </a:cxn>
                  <a:cxn ang="0">
                    <a:pos x="95" y="4"/>
                  </a:cxn>
                  <a:cxn ang="0">
                    <a:pos x="95" y="4"/>
                  </a:cxn>
                  <a:cxn ang="0">
                    <a:pos x="94" y="2"/>
                  </a:cxn>
                  <a:cxn ang="0">
                    <a:pos x="94" y="1"/>
                  </a:cxn>
                  <a:cxn ang="0">
                    <a:pos x="92" y="0"/>
                  </a:cxn>
                  <a:cxn ang="0">
                    <a:pos x="91" y="0"/>
                  </a:cxn>
                  <a:cxn ang="0">
                    <a:pos x="87" y="1"/>
                  </a:cxn>
                  <a:cxn ang="0">
                    <a:pos x="86" y="2"/>
                  </a:cxn>
                  <a:cxn ang="0">
                    <a:pos x="85" y="4"/>
                  </a:cxn>
                  <a:cxn ang="0">
                    <a:pos x="85" y="4"/>
                  </a:cxn>
                </a:cxnLst>
                <a:rect l="0" t="0" r="r" b="b"/>
                <a:pathLst>
                  <a:path w="95" h="174">
                    <a:moveTo>
                      <a:pt x="85" y="4"/>
                    </a:moveTo>
                    <a:lnTo>
                      <a:pt x="85" y="4"/>
                    </a:lnTo>
                    <a:lnTo>
                      <a:pt x="82" y="12"/>
                    </a:lnTo>
                    <a:lnTo>
                      <a:pt x="79" y="21"/>
                    </a:lnTo>
                    <a:lnTo>
                      <a:pt x="75" y="31"/>
                    </a:lnTo>
                    <a:lnTo>
                      <a:pt x="71" y="39"/>
                    </a:lnTo>
                    <a:lnTo>
                      <a:pt x="71" y="39"/>
                    </a:lnTo>
                    <a:lnTo>
                      <a:pt x="63" y="60"/>
                    </a:lnTo>
                    <a:lnTo>
                      <a:pt x="54" y="80"/>
                    </a:lnTo>
                    <a:lnTo>
                      <a:pt x="54" y="80"/>
                    </a:lnTo>
                    <a:lnTo>
                      <a:pt x="43" y="103"/>
                    </a:lnTo>
                    <a:lnTo>
                      <a:pt x="31" y="126"/>
                    </a:lnTo>
                    <a:lnTo>
                      <a:pt x="16" y="146"/>
                    </a:lnTo>
                    <a:lnTo>
                      <a:pt x="1" y="167"/>
                    </a:lnTo>
                    <a:lnTo>
                      <a:pt x="1" y="167"/>
                    </a:lnTo>
                    <a:lnTo>
                      <a:pt x="0" y="169"/>
                    </a:lnTo>
                    <a:lnTo>
                      <a:pt x="0" y="172"/>
                    </a:lnTo>
                    <a:lnTo>
                      <a:pt x="2" y="174"/>
                    </a:lnTo>
                    <a:lnTo>
                      <a:pt x="4" y="174"/>
                    </a:lnTo>
                    <a:lnTo>
                      <a:pt x="9" y="174"/>
                    </a:lnTo>
                    <a:lnTo>
                      <a:pt x="9" y="174"/>
                    </a:lnTo>
                    <a:lnTo>
                      <a:pt x="12" y="174"/>
                    </a:lnTo>
                    <a:lnTo>
                      <a:pt x="13" y="172"/>
                    </a:lnTo>
                    <a:lnTo>
                      <a:pt x="13" y="169"/>
                    </a:lnTo>
                    <a:lnTo>
                      <a:pt x="12" y="167"/>
                    </a:lnTo>
                    <a:lnTo>
                      <a:pt x="12" y="167"/>
                    </a:lnTo>
                    <a:lnTo>
                      <a:pt x="27" y="147"/>
                    </a:lnTo>
                    <a:lnTo>
                      <a:pt x="40" y="128"/>
                    </a:lnTo>
                    <a:lnTo>
                      <a:pt x="51" y="107"/>
                    </a:lnTo>
                    <a:lnTo>
                      <a:pt x="62" y="85"/>
                    </a:lnTo>
                    <a:lnTo>
                      <a:pt x="62" y="85"/>
                    </a:lnTo>
                    <a:lnTo>
                      <a:pt x="72" y="64"/>
                    </a:lnTo>
                    <a:lnTo>
                      <a:pt x="80" y="41"/>
                    </a:lnTo>
                    <a:lnTo>
                      <a:pt x="80" y="41"/>
                    </a:lnTo>
                    <a:lnTo>
                      <a:pt x="85" y="32"/>
                    </a:lnTo>
                    <a:lnTo>
                      <a:pt x="89" y="23"/>
                    </a:lnTo>
                    <a:lnTo>
                      <a:pt x="92" y="14"/>
                    </a:lnTo>
                    <a:lnTo>
                      <a:pt x="95" y="4"/>
                    </a:lnTo>
                    <a:lnTo>
                      <a:pt x="95" y="4"/>
                    </a:lnTo>
                    <a:lnTo>
                      <a:pt x="94" y="2"/>
                    </a:lnTo>
                    <a:lnTo>
                      <a:pt x="94" y="1"/>
                    </a:lnTo>
                    <a:lnTo>
                      <a:pt x="92" y="0"/>
                    </a:lnTo>
                    <a:lnTo>
                      <a:pt x="91" y="0"/>
                    </a:lnTo>
                    <a:lnTo>
                      <a:pt x="87" y="1"/>
                    </a:lnTo>
                    <a:lnTo>
                      <a:pt x="86" y="2"/>
                    </a:lnTo>
                    <a:lnTo>
                      <a:pt x="85" y="4"/>
                    </a:lnTo>
                    <a:lnTo>
                      <a:pt x="85"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0" name="Freeform 887"/>
              <p:cNvSpPr/>
              <p:nvPr/>
            </p:nvSpPr>
            <p:spPr bwMode="auto">
              <a:xfrm>
                <a:off x="4408488" y="1254125"/>
                <a:ext cx="52388" cy="79375"/>
              </a:xfrm>
              <a:custGeom>
                <a:avLst/>
                <a:gdLst/>
                <a:ahLst/>
                <a:cxnLst>
                  <a:cxn ang="0">
                    <a:pos x="90" y="5"/>
                  </a:cxn>
                  <a:cxn ang="0">
                    <a:pos x="90" y="5"/>
                  </a:cxn>
                  <a:cxn ang="0">
                    <a:pos x="88" y="14"/>
                  </a:cxn>
                  <a:cxn ang="0">
                    <a:pos x="85" y="24"/>
                  </a:cxn>
                  <a:cxn ang="0">
                    <a:pos x="80" y="34"/>
                  </a:cxn>
                  <a:cxn ang="0">
                    <a:pos x="74" y="44"/>
                  </a:cxn>
                  <a:cxn ang="0">
                    <a:pos x="61" y="63"/>
                  </a:cxn>
                  <a:cxn ang="0">
                    <a:pos x="49" y="79"/>
                  </a:cxn>
                  <a:cxn ang="0">
                    <a:pos x="49" y="79"/>
                  </a:cxn>
                  <a:cxn ang="0">
                    <a:pos x="23" y="111"/>
                  </a:cxn>
                  <a:cxn ang="0">
                    <a:pos x="11" y="128"/>
                  </a:cxn>
                  <a:cxn ang="0">
                    <a:pos x="0" y="144"/>
                  </a:cxn>
                  <a:cxn ang="0">
                    <a:pos x="0" y="144"/>
                  </a:cxn>
                  <a:cxn ang="0">
                    <a:pos x="0" y="146"/>
                  </a:cxn>
                  <a:cxn ang="0">
                    <a:pos x="0" y="148"/>
                  </a:cxn>
                  <a:cxn ang="0">
                    <a:pos x="1" y="149"/>
                  </a:cxn>
                  <a:cxn ang="0">
                    <a:pos x="2" y="150"/>
                  </a:cxn>
                  <a:cxn ang="0">
                    <a:pos x="4" y="151"/>
                  </a:cxn>
                  <a:cxn ang="0">
                    <a:pos x="5" y="151"/>
                  </a:cxn>
                  <a:cxn ang="0">
                    <a:pos x="7" y="150"/>
                  </a:cxn>
                  <a:cxn ang="0">
                    <a:pos x="8" y="149"/>
                  </a:cxn>
                  <a:cxn ang="0">
                    <a:pos x="8" y="149"/>
                  </a:cxn>
                  <a:cxn ang="0">
                    <a:pos x="16" y="139"/>
                  </a:cxn>
                  <a:cxn ang="0">
                    <a:pos x="22" y="129"/>
                  </a:cxn>
                  <a:cxn ang="0">
                    <a:pos x="37" y="110"/>
                  </a:cxn>
                  <a:cxn ang="0">
                    <a:pos x="37" y="110"/>
                  </a:cxn>
                  <a:cxn ang="0">
                    <a:pos x="52" y="93"/>
                  </a:cxn>
                  <a:cxn ang="0">
                    <a:pos x="60" y="82"/>
                  </a:cxn>
                  <a:cxn ang="0">
                    <a:pos x="65" y="73"/>
                  </a:cxn>
                  <a:cxn ang="0">
                    <a:pos x="65" y="73"/>
                  </a:cxn>
                  <a:cxn ang="0">
                    <a:pos x="76" y="56"/>
                  </a:cxn>
                  <a:cxn ang="0">
                    <a:pos x="86" y="40"/>
                  </a:cxn>
                  <a:cxn ang="0">
                    <a:pos x="91" y="32"/>
                  </a:cxn>
                  <a:cxn ang="0">
                    <a:pos x="95" y="23"/>
                  </a:cxn>
                  <a:cxn ang="0">
                    <a:pos x="98" y="14"/>
                  </a:cxn>
                  <a:cxn ang="0">
                    <a:pos x="99" y="5"/>
                  </a:cxn>
                  <a:cxn ang="0">
                    <a:pos x="99" y="5"/>
                  </a:cxn>
                  <a:cxn ang="0">
                    <a:pos x="99" y="3"/>
                  </a:cxn>
                  <a:cxn ang="0">
                    <a:pos x="98" y="1"/>
                  </a:cxn>
                  <a:cxn ang="0">
                    <a:pos x="97" y="1"/>
                  </a:cxn>
                  <a:cxn ang="0">
                    <a:pos x="95" y="0"/>
                  </a:cxn>
                  <a:cxn ang="0">
                    <a:pos x="92" y="1"/>
                  </a:cxn>
                  <a:cxn ang="0">
                    <a:pos x="91" y="3"/>
                  </a:cxn>
                  <a:cxn ang="0">
                    <a:pos x="90" y="5"/>
                  </a:cxn>
                  <a:cxn ang="0">
                    <a:pos x="90" y="5"/>
                  </a:cxn>
                </a:cxnLst>
                <a:rect l="0" t="0" r="r" b="b"/>
                <a:pathLst>
                  <a:path w="99" h="151">
                    <a:moveTo>
                      <a:pt x="90" y="5"/>
                    </a:moveTo>
                    <a:lnTo>
                      <a:pt x="90" y="5"/>
                    </a:lnTo>
                    <a:lnTo>
                      <a:pt x="88" y="14"/>
                    </a:lnTo>
                    <a:lnTo>
                      <a:pt x="85" y="24"/>
                    </a:lnTo>
                    <a:lnTo>
                      <a:pt x="80" y="34"/>
                    </a:lnTo>
                    <a:lnTo>
                      <a:pt x="74" y="44"/>
                    </a:lnTo>
                    <a:lnTo>
                      <a:pt x="61" y="63"/>
                    </a:lnTo>
                    <a:lnTo>
                      <a:pt x="49" y="79"/>
                    </a:lnTo>
                    <a:lnTo>
                      <a:pt x="49" y="79"/>
                    </a:lnTo>
                    <a:lnTo>
                      <a:pt x="23" y="111"/>
                    </a:lnTo>
                    <a:lnTo>
                      <a:pt x="11" y="128"/>
                    </a:lnTo>
                    <a:lnTo>
                      <a:pt x="0" y="144"/>
                    </a:lnTo>
                    <a:lnTo>
                      <a:pt x="0" y="144"/>
                    </a:lnTo>
                    <a:lnTo>
                      <a:pt x="0" y="146"/>
                    </a:lnTo>
                    <a:lnTo>
                      <a:pt x="0" y="148"/>
                    </a:lnTo>
                    <a:lnTo>
                      <a:pt x="1" y="149"/>
                    </a:lnTo>
                    <a:lnTo>
                      <a:pt x="2" y="150"/>
                    </a:lnTo>
                    <a:lnTo>
                      <a:pt x="4" y="151"/>
                    </a:lnTo>
                    <a:lnTo>
                      <a:pt x="5" y="151"/>
                    </a:lnTo>
                    <a:lnTo>
                      <a:pt x="7" y="150"/>
                    </a:lnTo>
                    <a:lnTo>
                      <a:pt x="8" y="149"/>
                    </a:lnTo>
                    <a:lnTo>
                      <a:pt x="8" y="149"/>
                    </a:lnTo>
                    <a:lnTo>
                      <a:pt x="16" y="139"/>
                    </a:lnTo>
                    <a:lnTo>
                      <a:pt x="22" y="129"/>
                    </a:lnTo>
                    <a:lnTo>
                      <a:pt x="37" y="110"/>
                    </a:lnTo>
                    <a:lnTo>
                      <a:pt x="37" y="110"/>
                    </a:lnTo>
                    <a:lnTo>
                      <a:pt x="52" y="93"/>
                    </a:lnTo>
                    <a:lnTo>
                      <a:pt x="60" y="82"/>
                    </a:lnTo>
                    <a:lnTo>
                      <a:pt x="65" y="73"/>
                    </a:lnTo>
                    <a:lnTo>
                      <a:pt x="65" y="73"/>
                    </a:lnTo>
                    <a:lnTo>
                      <a:pt x="76" y="56"/>
                    </a:lnTo>
                    <a:lnTo>
                      <a:pt x="86" y="40"/>
                    </a:lnTo>
                    <a:lnTo>
                      <a:pt x="91" y="32"/>
                    </a:lnTo>
                    <a:lnTo>
                      <a:pt x="95" y="23"/>
                    </a:lnTo>
                    <a:lnTo>
                      <a:pt x="98" y="14"/>
                    </a:lnTo>
                    <a:lnTo>
                      <a:pt x="99" y="5"/>
                    </a:lnTo>
                    <a:lnTo>
                      <a:pt x="99" y="5"/>
                    </a:lnTo>
                    <a:lnTo>
                      <a:pt x="99" y="3"/>
                    </a:lnTo>
                    <a:lnTo>
                      <a:pt x="98" y="1"/>
                    </a:lnTo>
                    <a:lnTo>
                      <a:pt x="97" y="1"/>
                    </a:lnTo>
                    <a:lnTo>
                      <a:pt x="95" y="0"/>
                    </a:lnTo>
                    <a:lnTo>
                      <a:pt x="92" y="1"/>
                    </a:lnTo>
                    <a:lnTo>
                      <a:pt x="91" y="3"/>
                    </a:lnTo>
                    <a:lnTo>
                      <a:pt x="90" y="5"/>
                    </a:lnTo>
                    <a:lnTo>
                      <a:pt x="9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1" name="Freeform 888"/>
              <p:cNvSpPr/>
              <p:nvPr/>
            </p:nvSpPr>
            <p:spPr bwMode="auto">
              <a:xfrm>
                <a:off x="4465638" y="1258888"/>
                <a:ext cx="50800" cy="90488"/>
              </a:xfrm>
              <a:custGeom>
                <a:avLst/>
                <a:gdLst/>
                <a:ahLst/>
                <a:cxnLst>
                  <a:cxn ang="0">
                    <a:pos x="85" y="4"/>
                  </a:cxn>
                  <a:cxn ang="0">
                    <a:pos x="85" y="4"/>
                  </a:cxn>
                  <a:cxn ang="0">
                    <a:pos x="83" y="13"/>
                  </a:cxn>
                  <a:cxn ang="0">
                    <a:pos x="80" y="24"/>
                  </a:cxn>
                  <a:cxn ang="0">
                    <a:pos x="75" y="33"/>
                  </a:cxn>
                  <a:cxn ang="0">
                    <a:pos x="71" y="42"/>
                  </a:cxn>
                  <a:cxn ang="0">
                    <a:pos x="59" y="61"/>
                  </a:cxn>
                  <a:cxn ang="0">
                    <a:pos x="48" y="78"/>
                  </a:cxn>
                  <a:cxn ang="0">
                    <a:pos x="48" y="78"/>
                  </a:cxn>
                  <a:cxn ang="0">
                    <a:pos x="36" y="99"/>
                  </a:cxn>
                  <a:cxn ang="0">
                    <a:pos x="24" y="121"/>
                  </a:cxn>
                  <a:cxn ang="0">
                    <a:pos x="13" y="142"/>
                  </a:cxn>
                  <a:cxn ang="0">
                    <a:pos x="1" y="164"/>
                  </a:cxn>
                  <a:cxn ang="0">
                    <a:pos x="1" y="164"/>
                  </a:cxn>
                  <a:cxn ang="0">
                    <a:pos x="0" y="166"/>
                  </a:cxn>
                  <a:cxn ang="0">
                    <a:pos x="0" y="167"/>
                  </a:cxn>
                  <a:cxn ang="0">
                    <a:pos x="1" y="169"/>
                  </a:cxn>
                  <a:cxn ang="0">
                    <a:pos x="3" y="170"/>
                  </a:cxn>
                  <a:cxn ang="0">
                    <a:pos x="4" y="170"/>
                  </a:cxn>
                  <a:cxn ang="0">
                    <a:pos x="6" y="170"/>
                  </a:cxn>
                  <a:cxn ang="0">
                    <a:pos x="8" y="170"/>
                  </a:cxn>
                  <a:cxn ang="0">
                    <a:pos x="9" y="168"/>
                  </a:cxn>
                  <a:cxn ang="0">
                    <a:pos x="9" y="168"/>
                  </a:cxn>
                  <a:cxn ang="0">
                    <a:pos x="22" y="146"/>
                  </a:cxn>
                  <a:cxn ang="0">
                    <a:pos x="35" y="123"/>
                  </a:cxn>
                  <a:cxn ang="0">
                    <a:pos x="47" y="99"/>
                  </a:cxn>
                  <a:cxn ang="0">
                    <a:pos x="61" y="77"/>
                  </a:cxn>
                  <a:cxn ang="0">
                    <a:pos x="61" y="77"/>
                  </a:cxn>
                  <a:cxn ang="0">
                    <a:pos x="71" y="61"/>
                  </a:cxn>
                  <a:cxn ang="0">
                    <a:pos x="81" y="43"/>
                  </a:cxn>
                  <a:cxn ang="0">
                    <a:pos x="85" y="34"/>
                  </a:cxn>
                  <a:cxn ang="0">
                    <a:pos x="89" y="25"/>
                  </a:cxn>
                  <a:cxn ang="0">
                    <a:pos x="93" y="15"/>
                  </a:cxn>
                  <a:cxn ang="0">
                    <a:pos x="95" y="6"/>
                  </a:cxn>
                  <a:cxn ang="0">
                    <a:pos x="95" y="6"/>
                  </a:cxn>
                  <a:cxn ang="0">
                    <a:pos x="95" y="4"/>
                  </a:cxn>
                  <a:cxn ang="0">
                    <a:pos x="94" y="3"/>
                  </a:cxn>
                  <a:cxn ang="0">
                    <a:pos x="90" y="1"/>
                  </a:cxn>
                  <a:cxn ang="0">
                    <a:pos x="89" y="0"/>
                  </a:cxn>
                  <a:cxn ang="0">
                    <a:pos x="87" y="1"/>
                  </a:cxn>
                  <a:cxn ang="0">
                    <a:pos x="86" y="2"/>
                  </a:cxn>
                  <a:cxn ang="0">
                    <a:pos x="85" y="4"/>
                  </a:cxn>
                  <a:cxn ang="0">
                    <a:pos x="85" y="4"/>
                  </a:cxn>
                </a:cxnLst>
                <a:rect l="0" t="0" r="r" b="b"/>
                <a:pathLst>
                  <a:path w="95" h="170">
                    <a:moveTo>
                      <a:pt x="85" y="4"/>
                    </a:moveTo>
                    <a:lnTo>
                      <a:pt x="85" y="4"/>
                    </a:lnTo>
                    <a:lnTo>
                      <a:pt x="83" y="13"/>
                    </a:lnTo>
                    <a:lnTo>
                      <a:pt x="80" y="24"/>
                    </a:lnTo>
                    <a:lnTo>
                      <a:pt x="75" y="33"/>
                    </a:lnTo>
                    <a:lnTo>
                      <a:pt x="71" y="42"/>
                    </a:lnTo>
                    <a:lnTo>
                      <a:pt x="59" y="61"/>
                    </a:lnTo>
                    <a:lnTo>
                      <a:pt x="48" y="78"/>
                    </a:lnTo>
                    <a:lnTo>
                      <a:pt x="48" y="78"/>
                    </a:lnTo>
                    <a:lnTo>
                      <a:pt x="36" y="99"/>
                    </a:lnTo>
                    <a:lnTo>
                      <a:pt x="24" y="121"/>
                    </a:lnTo>
                    <a:lnTo>
                      <a:pt x="13" y="142"/>
                    </a:lnTo>
                    <a:lnTo>
                      <a:pt x="1" y="164"/>
                    </a:lnTo>
                    <a:lnTo>
                      <a:pt x="1" y="164"/>
                    </a:lnTo>
                    <a:lnTo>
                      <a:pt x="0" y="166"/>
                    </a:lnTo>
                    <a:lnTo>
                      <a:pt x="0" y="167"/>
                    </a:lnTo>
                    <a:lnTo>
                      <a:pt x="1" y="169"/>
                    </a:lnTo>
                    <a:lnTo>
                      <a:pt x="3" y="170"/>
                    </a:lnTo>
                    <a:lnTo>
                      <a:pt x="4" y="170"/>
                    </a:lnTo>
                    <a:lnTo>
                      <a:pt x="6" y="170"/>
                    </a:lnTo>
                    <a:lnTo>
                      <a:pt x="8" y="170"/>
                    </a:lnTo>
                    <a:lnTo>
                      <a:pt x="9" y="168"/>
                    </a:lnTo>
                    <a:lnTo>
                      <a:pt x="9" y="168"/>
                    </a:lnTo>
                    <a:lnTo>
                      <a:pt x="22" y="146"/>
                    </a:lnTo>
                    <a:lnTo>
                      <a:pt x="35" y="123"/>
                    </a:lnTo>
                    <a:lnTo>
                      <a:pt x="47" y="99"/>
                    </a:lnTo>
                    <a:lnTo>
                      <a:pt x="61" y="77"/>
                    </a:lnTo>
                    <a:lnTo>
                      <a:pt x="61" y="77"/>
                    </a:lnTo>
                    <a:lnTo>
                      <a:pt x="71" y="61"/>
                    </a:lnTo>
                    <a:lnTo>
                      <a:pt x="81" y="43"/>
                    </a:lnTo>
                    <a:lnTo>
                      <a:pt x="85" y="34"/>
                    </a:lnTo>
                    <a:lnTo>
                      <a:pt x="89" y="25"/>
                    </a:lnTo>
                    <a:lnTo>
                      <a:pt x="93" y="15"/>
                    </a:lnTo>
                    <a:lnTo>
                      <a:pt x="95" y="6"/>
                    </a:lnTo>
                    <a:lnTo>
                      <a:pt x="95" y="6"/>
                    </a:lnTo>
                    <a:lnTo>
                      <a:pt x="95" y="4"/>
                    </a:lnTo>
                    <a:lnTo>
                      <a:pt x="94" y="3"/>
                    </a:lnTo>
                    <a:lnTo>
                      <a:pt x="90" y="1"/>
                    </a:lnTo>
                    <a:lnTo>
                      <a:pt x="89" y="0"/>
                    </a:lnTo>
                    <a:lnTo>
                      <a:pt x="87" y="1"/>
                    </a:lnTo>
                    <a:lnTo>
                      <a:pt x="86" y="2"/>
                    </a:lnTo>
                    <a:lnTo>
                      <a:pt x="85" y="4"/>
                    </a:lnTo>
                    <a:lnTo>
                      <a:pt x="85"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2" name="Freeform 889"/>
              <p:cNvSpPr/>
              <p:nvPr/>
            </p:nvSpPr>
            <p:spPr bwMode="auto">
              <a:xfrm>
                <a:off x="4513263" y="1276350"/>
                <a:ext cx="47625" cy="93663"/>
              </a:xfrm>
              <a:custGeom>
                <a:avLst/>
                <a:gdLst/>
                <a:ahLst/>
                <a:cxnLst>
                  <a:cxn ang="0">
                    <a:pos x="81" y="3"/>
                  </a:cxn>
                  <a:cxn ang="0">
                    <a:pos x="81" y="3"/>
                  </a:cxn>
                  <a:cxn ang="0">
                    <a:pos x="66" y="45"/>
                  </a:cxn>
                  <a:cxn ang="0">
                    <a:pos x="57" y="66"/>
                  </a:cxn>
                  <a:cxn ang="0">
                    <a:pos x="48" y="87"/>
                  </a:cxn>
                  <a:cxn ang="0">
                    <a:pos x="48" y="87"/>
                  </a:cxn>
                  <a:cxn ang="0">
                    <a:pos x="38" y="107"/>
                  </a:cxn>
                  <a:cxn ang="0">
                    <a:pos x="27" y="128"/>
                  </a:cxn>
                  <a:cxn ang="0">
                    <a:pos x="15" y="149"/>
                  </a:cxn>
                  <a:cxn ang="0">
                    <a:pos x="2" y="167"/>
                  </a:cxn>
                  <a:cxn ang="0">
                    <a:pos x="2" y="167"/>
                  </a:cxn>
                  <a:cxn ang="0">
                    <a:pos x="0" y="168"/>
                  </a:cxn>
                  <a:cxn ang="0">
                    <a:pos x="0" y="170"/>
                  </a:cxn>
                  <a:cxn ang="0">
                    <a:pos x="2" y="173"/>
                  </a:cxn>
                  <a:cxn ang="0">
                    <a:pos x="4" y="175"/>
                  </a:cxn>
                  <a:cxn ang="0">
                    <a:pos x="5" y="175"/>
                  </a:cxn>
                  <a:cxn ang="0">
                    <a:pos x="7" y="175"/>
                  </a:cxn>
                  <a:cxn ang="0">
                    <a:pos x="8" y="173"/>
                  </a:cxn>
                  <a:cxn ang="0">
                    <a:pos x="13" y="168"/>
                  </a:cxn>
                  <a:cxn ang="0">
                    <a:pos x="13" y="168"/>
                  </a:cxn>
                  <a:cxn ang="0">
                    <a:pos x="14" y="167"/>
                  </a:cxn>
                  <a:cxn ang="0">
                    <a:pos x="14" y="165"/>
                  </a:cxn>
                  <a:cxn ang="0">
                    <a:pos x="14" y="165"/>
                  </a:cxn>
                  <a:cxn ang="0">
                    <a:pos x="24" y="150"/>
                  </a:cxn>
                  <a:cxn ang="0">
                    <a:pos x="34" y="132"/>
                  </a:cxn>
                  <a:cxn ang="0">
                    <a:pos x="42" y="116"/>
                  </a:cxn>
                  <a:cxn ang="0">
                    <a:pos x="51" y="99"/>
                  </a:cxn>
                  <a:cxn ang="0">
                    <a:pos x="51" y="99"/>
                  </a:cxn>
                  <a:cxn ang="0">
                    <a:pos x="57" y="88"/>
                  </a:cxn>
                  <a:cxn ang="0">
                    <a:pos x="63" y="76"/>
                  </a:cxn>
                  <a:cxn ang="0">
                    <a:pos x="73" y="54"/>
                  </a:cxn>
                  <a:cxn ang="0">
                    <a:pos x="82" y="30"/>
                  </a:cxn>
                  <a:cxn ang="0">
                    <a:pos x="90" y="5"/>
                  </a:cxn>
                  <a:cxn ang="0">
                    <a:pos x="90" y="5"/>
                  </a:cxn>
                  <a:cxn ang="0">
                    <a:pos x="90" y="3"/>
                  </a:cxn>
                  <a:cxn ang="0">
                    <a:pos x="89" y="2"/>
                  </a:cxn>
                  <a:cxn ang="0">
                    <a:pos x="88" y="1"/>
                  </a:cxn>
                  <a:cxn ang="0">
                    <a:pos x="87" y="0"/>
                  </a:cxn>
                  <a:cxn ang="0">
                    <a:pos x="85" y="0"/>
                  </a:cxn>
                  <a:cxn ang="0">
                    <a:pos x="83" y="0"/>
                  </a:cxn>
                  <a:cxn ang="0">
                    <a:pos x="82" y="1"/>
                  </a:cxn>
                  <a:cxn ang="0">
                    <a:pos x="81" y="3"/>
                  </a:cxn>
                  <a:cxn ang="0">
                    <a:pos x="81" y="3"/>
                  </a:cxn>
                </a:cxnLst>
                <a:rect l="0" t="0" r="r" b="b"/>
                <a:pathLst>
                  <a:path w="90" h="175">
                    <a:moveTo>
                      <a:pt x="81" y="3"/>
                    </a:moveTo>
                    <a:lnTo>
                      <a:pt x="81" y="3"/>
                    </a:lnTo>
                    <a:lnTo>
                      <a:pt x="66" y="45"/>
                    </a:lnTo>
                    <a:lnTo>
                      <a:pt x="57" y="66"/>
                    </a:lnTo>
                    <a:lnTo>
                      <a:pt x="48" y="87"/>
                    </a:lnTo>
                    <a:lnTo>
                      <a:pt x="48" y="87"/>
                    </a:lnTo>
                    <a:lnTo>
                      <a:pt x="38" y="107"/>
                    </a:lnTo>
                    <a:lnTo>
                      <a:pt x="27" y="128"/>
                    </a:lnTo>
                    <a:lnTo>
                      <a:pt x="15" y="149"/>
                    </a:lnTo>
                    <a:lnTo>
                      <a:pt x="2" y="167"/>
                    </a:lnTo>
                    <a:lnTo>
                      <a:pt x="2" y="167"/>
                    </a:lnTo>
                    <a:lnTo>
                      <a:pt x="0" y="168"/>
                    </a:lnTo>
                    <a:lnTo>
                      <a:pt x="0" y="170"/>
                    </a:lnTo>
                    <a:lnTo>
                      <a:pt x="2" y="173"/>
                    </a:lnTo>
                    <a:lnTo>
                      <a:pt x="4" y="175"/>
                    </a:lnTo>
                    <a:lnTo>
                      <a:pt x="5" y="175"/>
                    </a:lnTo>
                    <a:lnTo>
                      <a:pt x="7" y="175"/>
                    </a:lnTo>
                    <a:lnTo>
                      <a:pt x="8" y="173"/>
                    </a:lnTo>
                    <a:lnTo>
                      <a:pt x="13" y="168"/>
                    </a:lnTo>
                    <a:lnTo>
                      <a:pt x="13" y="168"/>
                    </a:lnTo>
                    <a:lnTo>
                      <a:pt x="14" y="167"/>
                    </a:lnTo>
                    <a:lnTo>
                      <a:pt x="14" y="165"/>
                    </a:lnTo>
                    <a:lnTo>
                      <a:pt x="14" y="165"/>
                    </a:lnTo>
                    <a:lnTo>
                      <a:pt x="24" y="150"/>
                    </a:lnTo>
                    <a:lnTo>
                      <a:pt x="34" y="132"/>
                    </a:lnTo>
                    <a:lnTo>
                      <a:pt x="42" y="116"/>
                    </a:lnTo>
                    <a:lnTo>
                      <a:pt x="51" y="99"/>
                    </a:lnTo>
                    <a:lnTo>
                      <a:pt x="51" y="99"/>
                    </a:lnTo>
                    <a:lnTo>
                      <a:pt x="57" y="88"/>
                    </a:lnTo>
                    <a:lnTo>
                      <a:pt x="63" y="76"/>
                    </a:lnTo>
                    <a:lnTo>
                      <a:pt x="73" y="54"/>
                    </a:lnTo>
                    <a:lnTo>
                      <a:pt x="82" y="30"/>
                    </a:lnTo>
                    <a:lnTo>
                      <a:pt x="90" y="5"/>
                    </a:lnTo>
                    <a:lnTo>
                      <a:pt x="90" y="5"/>
                    </a:lnTo>
                    <a:lnTo>
                      <a:pt x="90" y="3"/>
                    </a:lnTo>
                    <a:lnTo>
                      <a:pt x="89" y="2"/>
                    </a:lnTo>
                    <a:lnTo>
                      <a:pt x="88" y="1"/>
                    </a:lnTo>
                    <a:lnTo>
                      <a:pt x="87" y="0"/>
                    </a:lnTo>
                    <a:lnTo>
                      <a:pt x="85" y="0"/>
                    </a:lnTo>
                    <a:lnTo>
                      <a:pt x="83" y="0"/>
                    </a:lnTo>
                    <a:lnTo>
                      <a:pt x="82" y="1"/>
                    </a:lnTo>
                    <a:lnTo>
                      <a:pt x="81" y="3"/>
                    </a:lnTo>
                    <a:lnTo>
                      <a:pt x="81"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3" name="Freeform 890"/>
              <p:cNvSpPr/>
              <p:nvPr/>
            </p:nvSpPr>
            <p:spPr bwMode="auto">
              <a:xfrm>
                <a:off x="4538663" y="1304925"/>
                <a:ext cx="44450" cy="92075"/>
              </a:xfrm>
              <a:custGeom>
                <a:avLst/>
                <a:gdLst/>
                <a:ahLst/>
                <a:cxnLst>
                  <a:cxn ang="0">
                    <a:pos x="75" y="5"/>
                  </a:cxn>
                  <a:cxn ang="0">
                    <a:pos x="75" y="5"/>
                  </a:cxn>
                  <a:cxn ang="0">
                    <a:pos x="74" y="16"/>
                  </a:cxn>
                  <a:cxn ang="0">
                    <a:pos x="71" y="26"/>
                  </a:cxn>
                  <a:cxn ang="0">
                    <a:pos x="68" y="38"/>
                  </a:cxn>
                  <a:cxn ang="0">
                    <a:pos x="64" y="48"/>
                  </a:cxn>
                  <a:cxn ang="0">
                    <a:pos x="54" y="69"/>
                  </a:cxn>
                  <a:cxn ang="0">
                    <a:pos x="43" y="88"/>
                  </a:cxn>
                  <a:cxn ang="0">
                    <a:pos x="43" y="88"/>
                  </a:cxn>
                  <a:cxn ang="0">
                    <a:pos x="22" y="128"/>
                  </a:cxn>
                  <a:cxn ang="0">
                    <a:pos x="10" y="148"/>
                  </a:cxn>
                  <a:cxn ang="0">
                    <a:pos x="0" y="168"/>
                  </a:cxn>
                  <a:cxn ang="0">
                    <a:pos x="0" y="168"/>
                  </a:cxn>
                  <a:cxn ang="0">
                    <a:pos x="0" y="170"/>
                  </a:cxn>
                  <a:cxn ang="0">
                    <a:pos x="0" y="172"/>
                  </a:cxn>
                  <a:cxn ang="0">
                    <a:pos x="1" y="173"/>
                  </a:cxn>
                  <a:cxn ang="0">
                    <a:pos x="2" y="174"/>
                  </a:cxn>
                  <a:cxn ang="0">
                    <a:pos x="4" y="175"/>
                  </a:cxn>
                  <a:cxn ang="0">
                    <a:pos x="5" y="175"/>
                  </a:cxn>
                  <a:cxn ang="0">
                    <a:pos x="7" y="174"/>
                  </a:cxn>
                  <a:cxn ang="0">
                    <a:pos x="8" y="173"/>
                  </a:cxn>
                  <a:cxn ang="0">
                    <a:pos x="8" y="173"/>
                  </a:cxn>
                  <a:cxn ang="0">
                    <a:pos x="21" y="148"/>
                  </a:cxn>
                  <a:cxn ang="0">
                    <a:pos x="34" y="125"/>
                  </a:cxn>
                  <a:cxn ang="0">
                    <a:pos x="61" y="78"/>
                  </a:cxn>
                  <a:cxn ang="0">
                    <a:pos x="61" y="78"/>
                  </a:cxn>
                  <a:cxn ang="0">
                    <a:pos x="69" y="61"/>
                  </a:cxn>
                  <a:cxn ang="0">
                    <a:pos x="77" y="42"/>
                  </a:cxn>
                  <a:cxn ang="0">
                    <a:pos x="80" y="33"/>
                  </a:cxn>
                  <a:cxn ang="0">
                    <a:pos x="83" y="23"/>
                  </a:cxn>
                  <a:cxn ang="0">
                    <a:pos x="84" y="14"/>
                  </a:cxn>
                  <a:cxn ang="0">
                    <a:pos x="85" y="5"/>
                  </a:cxn>
                  <a:cxn ang="0">
                    <a:pos x="85" y="5"/>
                  </a:cxn>
                  <a:cxn ang="0">
                    <a:pos x="85" y="3"/>
                  </a:cxn>
                  <a:cxn ang="0">
                    <a:pos x="84" y="1"/>
                  </a:cxn>
                  <a:cxn ang="0">
                    <a:pos x="82" y="0"/>
                  </a:cxn>
                  <a:cxn ang="0">
                    <a:pos x="81" y="0"/>
                  </a:cxn>
                  <a:cxn ang="0">
                    <a:pos x="78" y="0"/>
                  </a:cxn>
                  <a:cxn ang="0">
                    <a:pos x="77" y="1"/>
                  </a:cxn>
                  <a:cxn ang="0">
                    <a:pos x="75" y="3"/>
                  </a:cxn>
                  <a:cxn ang="0">
                    <a:pos x="75" y="5"/>
                  </a:cxn>
                  <a:cxn ang="0">
                    <a:pos x="75" y="5"/>
                  </a:cxn>
                </a:cxnLst>
                <a:rect l="0" t="0" r="r" b="b"/>
                <a:pathLst>
                  <a:path w="85" h="175">
                    <a:moveTo>
                      <a:pt x="75" y="5"/>
                    </a:moveTo>
                    <a:lnTo>
                      <a:pt x="75" y="5"/>
                    </a:lnTo>
                    <a:lnTo>
                      <a:pt x="74" y="16"/>
                    </a:lnTo>
                    <a:lnTo>
                      <a:pt x="71" y="26"/>
                    </a:lnTo>
                    <a:lnTo>
                      <a:pt x="68" y="38"/>
                    </a:lnTo>
                    <a:lnTo>
                      <a:pt x="64" y="48"/>
                    </a:lnTo>
                    <a:lnTo>
                      <a:pt x="54" y="69"/>
                    </a:lnTo>
                    <a:lnTo>
                      <a:pt x="43" y="88"/>
                    </a:lnTo>
                    <a:lnTo>
                      <a:pt x="43" y="88"/>
                    </a:lnTo>
                    <a:lnTo>
                      <a:pt x="22" y="128"/>
                    </a:lnTo>
                    <a:lnTo>
                      <a:pt x="10" y="148"/>
                    </a:lnTo>
                    <a:lnTo>
                      <a:pt x="0" y="168"/>
                    </a:lnTo>
                    <a:lnTo>
                      <a:pt x="0" y="168"/>
                    </a:lnTo>
                    <a:lnTo>
                      <a:pt x="0" y="170"/>
                    </a:lnTo>
                    <a:lnTo>
                      <a:pt x="0" y="172"/>
                    </a:lnTo>
                    <a:lnTo>
                      <a:pt x="1" y="173"/>
                    </a:lnTo>
                    <a:lnTo>
                      <a:pt x="2" y="174"/>
                    </a:lnTo>
                    <a:lnTo>
                      <a:pt x="4" y="175"/>
                    </a:lnTo>
                    <a:lnTo>
                      <a:pt x="5" y="175"/>
                    </a:lnTo>
                    <a:lnTo>
                      <a:pt x="7" y="174"/>
                    </a:lnTo>
                    <a:lnTo>
                      <a:pt x="8" y="173"/>
                    </a:lnTo>
                    <a:lnTo>
                      <a:pt x="8" y="173"/>
                    </a:lnTo>
                    <a:lnTo>
                      <a:pt x="21" y="148"/>
                    </a:lnTo>
                    <a:lnTo>
                      <a:pt x="34" y="125"/>
                    </a:lnTo>
                    <a:lnTo>
                      <a:pt x="61" y="78"/>
                    </a:lnTo>
                    <a:lnTo>
                      <a:pt x="61" y="78"/>
                    </a:lnTo>
                    <a:lnTo>
                      <a:pt x="69" y="61"/>
                    </a:lnTo>
                    <a:lnTo>
                      <a:pt x="77" y="42"/>
                    </a:lnTo>
                    <a:lnTo>
                      <a:pt x="80" y="33"/>
                    </a:lnTo>
                    <a:lnTo>
                      <a:pt x="83" y="23"/>
                    </a:lnTo>
                    <a:lnTo>
                      <a:pt x="84" y="14"/>
                    </a:lnTo>
                    <a:lnTo>
                      <a:pt x="85" y="5"/>
                    </a:lnTo>
                    <a:lnTo>
                      <a:pt x="85" y="5"/>
                    </a:lnTo>
                    <a:lnTo>
                      <a:pt x="85" y="3"/>
                    </a:lnTo>
                    <a:lnTo>
                      <a:pt x="84" y="1"/>
                    </a:lnTo>
                    <a:lnTo>
                      <a:pt x="82" y="0"/>
                    </a:lnTo>
                    <a:lnTo>
                      <a:pt x="81" y="0"/>
                    </a:lnTo>
                    <a:lnTo>
                      <a:pt x="78" y="0"/>
                    </a:lnTo>
                    <a:lnTo>
                      <a:pt x="77" y="1"/>
                    </a:lnTo>
                    <a:lnTo>
                      <a:pt x="75" y="3"/>
                    </a:lnTo>
                    <a:lnTo>
                      <a:pt x="75" y="5"/>
                    </a:lnTo>
                    <a:lnTo>
                      <a:pt x="75"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4" name="Freeform 891"/>
              <p:cNvSpPr/>
              <p:nvPr/>
            </p:nvSpPr>
            <p:spPr bwMode="auto">
              <a:xfrm>
                <a:off x="4568825" y="1336675"/>
                <a:ext cx="44450" cy="87313"/>
              </a:xfrm>
              <a:custGeom>
                <a:avLst/>
                <a:gdLst/>
                <a:ahLst/>
                <a:cxnLst>
                  <a:cxn ang="0">
                    <a:pos x="85" y="4"/>
                  </a:cxn>
                  <a:cxn ang="0">
                    <a:pos x="85" y="4"/>
                  </a:cxn>
                  <a:cxn ang="0">
                    <a:pos x="85" y="2"/>
                  </a:cxn>
                  <a:cxn ang="0">
                    <a:pos x="82" y="1"/>
                  </a:cxn>
                  <a:cxn ang="0">
                    <a:pos x="79" y="0"/>
                  </a:cxn>
                  <a:cxn ang="0">
                    <a:pos x="78" y="0"/>
                  </a:cxn>
                  <a:cxn ang="0">
                    <a:pos x="76" y="1"/>
                  </a:cxn>
                  <a:cxn ang="0">
                    <a:pos x="75" y="2"/>
                  </a:cxn>
                  <a:cxn ang="0">
                    <a:pos x="75" y="4"/>
                  </a:cxn>
                  <a:cxn ang="0">
                    <a:pos x="75" y="4"/>
                  </a:cxn>
                  <a:cxn ang="0">
                    <a:pos x="75" y="14"/>
                  </a:cxn>
                  <a:cxn ang="0">
                    <a:pos x="73" y="23"/>
                  </a:cxn>
                  <a:cxn ang="0">
                    <a:pos x="69" y="33"/>
                  </a:cxn>
                  <a:cxn ang="0">
                    <a:pos x="64" y="42"/>
                  </a:cxn>
                  <a:cxn ang="0">
                    <a:pos x="52" y="59"/>
                  </a:cxn>
                  <a:cxn ang="0">
                    <a:pos x="47" y="69"/>
                  </a:cxn>
                  <a:cxn ang="0">
                    <a:pos x="43" y="77"/>
                  </a:cxn>
                  <a:cxn ang="0">
                    <a:pos x="43" y="77"/>
                  </a:cxn>
                  <a:cxn ang="0">
                    <a:pos x="35" y="96"/>
                  </a:cxn>
                  <a:cxn ang="0">
                    <a:pos x="27" y="113"/>
                  </a:cxn>
                  <a:cxn ang="0">
                    <a:pos x="27" y="113"/>
                  </a:cxn>
                  <a:cxn ang="0">
                    <a:pos x="16" y="137"/>
                  </a:cxn>
                  <a:cxn ang="0">
                    <a:pos x="10" y="147"/>
                  </a:cxn>
                  <a:cxn ang="0">
                    <a:pos x="6" y="152"/>
                  </a:cxn>
                  <a:cxn ang="0">
                    <a:pos x="2" y="157"/>
                  </a:cxn>
                  <a:cxn ang="0">
                    <a:pos x="2" y="157"/>
                  </a:cxn>
                  <a:cxn ang="0">
                    <a:pos x="0" y="159"/>
                  </a:cxn>
                  <a:cxn ang="0">
                    <a:pos x="0" y="162"/>
                  </a:cxn>
                  <a:cxn ang="0">
                    <a:pos x="1" y="164"/>
                  </a:cxn>
                  <a:cxn ang="0">
                    <a:pos x="4" y="165"/>
                  </a:cxn>
                  <a:cxn ang="0">
                    <a:pos x="9" y="165"/>
                  </a:cxn>
                  <a:cxn ang="0">
                    <a:pos x="9" y="165"/>
                  </a:cxn>
                  <a:cxn ang="0">
                    <a:pos x="11" y="165"/>
                  </a:cxn>
                  <a:cxn ang="0">
                    <a:pos x="13" y="163"/>
                  </a:cxn>
                  <a:cxn ang="0">
                    <a:pos x="13" y="161"/>
                  </a:cxn>
                  <a:cxn ang="0">
                    <a:pos x="13" y="159"/>
                  </a:cxn>
                  <a:cxn ang="0">
                    <a:pos x="13" y="159"/>
                  </a:cxn>
                  <a:cxn ang="0">
                    <a:pos x="16" y="155"/>
                  </a:cxn>
                  <a:cxn ang="0">
                    <a:pos x="19" y="149"/>
                  </a:cxn>
                  <a:cxn ang="0">
                    <a:pos x="25" y="139"/>
                  </a:cxn>
                  <a:cxn ang="0">
                    <a:pos x="25" y="139"/>
                  </a:cxn>
                  <a:cxn ang="0">
                    <a:pos x="37" y="113"/>
                  </a:cxn>
                  <a:cxn ang="0">
                    <a:pos x="49" y="87"/>
                  </a:cxn>
                  <a:cxn ang="0">
                    <a:pos x="49" y="87"/>
                  </a:cxn>
                  <a:cxn ang="0">
                    <a:pos x="54" y="77"/>
                  </a:cxn>
                  <a:cxn ang="0">
                    <a:pos x="60" y="68"/>
                  </a:cxn>
                  <a:cxn ang="0">
                    <a:pos x="72" y="47"/>
                  </a:cxn>
                  <a:cxn ang="0">
                    <a:pos x="77" y="37"/>
                  </a:cxn>
                  <a:cxn ang="0">
                    <a:pos x="81" y="26"/>
                  </a:cxn>
                  <a:cxn ang="0">
                    <a:pos x="85" y="15"/>
                  </a:cxn>
                  <a:cxn ang="0">
                    <a:pos x="85" y="10"/>
                  </a:cxn>
                  <a:cxn ang="0">
                    <a:pos x="85" y="4"/>
                  </a:cxn>
                  <a:cxn ang="0">
                    <a:pos x="85" y="4"/>
                  </a:cxn>
                </a:cxnLst>
                <a:rect l="0" t="0" r="r" b="b"/>
                <a:pathLst>
                  <a:path w="85" h="165">
                    <a:moveTo>
                      <a:pt x="85" y="4"/>
                    </a:moveTo>
                    <a:lnTo>
                      <a:pt x="85" y="4"/>
                    </a:lnTo>
                    <a:lnTo>
                      <a:pt x="85" y="2"/>
                    </a:lnTo>
                    <a:lnTo>
                      <a:pt x="82" y="1"/>
                    </a:lnTo>
                    <a:lnTo>
                      <a:pt x="79" y="0"/>
                    </a:lnTo>
                    <a:lnTo>
                      <a:pt x="78" y="0"/>
                    </a:lnTo>
                    <a:lnTo>
                      <a:pt x="76" y="1"/>
                    </a:lnTo>
                    <a:lnTo>
                      <a:pt x="75" y="2"/>
                    </a:lnTo>
                    <a:lnTo>
                      <a:pt x="75" y="4"/>
                    </a:lnTo>
                    <a:lnTo>
                      <a:pt x="75" y="4"/>
                    </a:lnTo>
                    <a:lnTo>
                      <a:pt x="75" y="14"/>
                    </a:lnTo>
                    <a:lnTo>
                      <a:pt x="73" y="23"/>
                    </a:lnTo>
                    <a:lnTo>
                      <a:pt x="69" y="33"/>
                    </a:lnTo>
                    <a:lnTo>
                      <a:pt x="64" y="42"/>
                    </a:lnTo>
                    <a:lnTo>
                      <a:pt x="52" y="59"/>
                    </a:lnTo>
                    <a:lnTo>
                      <a:pt x="47" y="69"/>
                    </a:lnTo>
                    <a:lnTo>
                      <a:pt x="43" y="77"/>
                    </a:lnTo>
                    <a:lnTo>
                      <a:pt x="43" y="77"/>
                    </a:lnTo>
                    <a:lnTo>
                      <a:pt x="35" y="96"/>
                    </a:lnTo>
                    <a:lnTo>
                      <a:pt x="27" y="113"/>
                    </a:lnTo>
                    <a:lnTo>
                      <a:pt x="27" y="113"/>
                    </a:lnTo>
                    <a:lnTo>
                      <a:pt x="16" y="137"/>
                    </a:lnTo>
                    <a:lnTo>
                      <a:pt x="10" y="147"/>
                    </a:lnTo>
                    <a:lnTo>
                      <a:pt x="6" y="152"/>
                    </a:lnTo>
                    <a:lnTo>
                      <a:pt x="2" y="157"/>
                    </a:lnTo>
                    <a:lnTo>
                      <a:pt x="2" y="157"/>
                    </a:lnTo>
                    <a:lnTo>
                      <a:pt x="0" y="159"/>
                    </a:lnTo>
                    <a:lnTo>
                      <a:pt x="0" y="162"/>
                    </a:lnTo>
                    <a:lnTo>
                      <a:pt x="1" y="164"/>
                    </a:lnTo>
                    <a:lnTo>
                      <a:pt x="4" y="165"/>
                    </a:lnTo>
                    <a:lnTo>
                      <a:pt x="9" y="165"/>
                    </a:lnTo>
                    <a:lnTo>
                      <a:pt x="9" y="165"/>
                    </a:lnTo>
                    <a:lnTo>
                      <a:pt x="11" y="165"/>
                    </a:lnTo>
                    <a:lnTo>
                      <a:pt x="13" y="163"/>
                    </a:lnTo>
                    <a:lnTo>
                      <a:pt x="13" y="161"/>
                    </a:lnTo>
                    <a:lnTo>
                      <a:pt x="13" y="159"/>
                    </a:lnTo>
                    <a:lnTo>
                      <a:pt x="13" y="159"/>
                    </a:lnTo>
                    <a:lnTo>
                      <a:pt x="16" y="155"/>
                    </a:lnTo>
                    <a:lnTo>
                      <a:pt x="19" y="149"/>
                    </a:lnTo>
                    <a:lnTo>
                      <a:pt x="25" y="139"/>
                    </a:lnTo>
                    <a:lnTo>
                      <a:pt x="25" y="139"/>
                    </a:lnTo>
                    <a:lnTo>
                      <a:pt x="37" y="113"/>
                    </a:lnTo>
                    <a:lnTo>
                      <a:pt x="49" y="87"/>
                    </a:lnTo>
                    <a:lnTo>
                      <a:pt x="49" y="87"/>
                    </a:lnTo>
                    <a:lnTo>
                      <a:pt x="54" y="77"/>
                    </a:lnTo>
                    <a:lnTo>
                      <a:pt x="60" y="68"/>
                    </a:lnTo>
                    <a:lnTo>
                      <a:pt x="72" y="47"/>
                    </a:lnTo>
                    <a:lnTo>
                      <a:pt x="77" y="37"/>
                    </a:lnTo>
                    <a:lnTo>
                      <a:pt x="81" y="26"/>
                    </a:lnTo>
                    <a:lnTo>
                      <a:pt x="85" y="15"/>
                    </a:lnTo>
                    <a:lnTo>
                      <a:pt x="85" y="10"/>
                    </a:lnTo>
                    <a:lnTo>
                      <a:pt x="85" y="4"/>
                    </a:lnTo>
                    <a:lnTo>
                      <a:pt x="85"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5" name="Freeform 892"/>
              <p:cNvSpPr/>
              <p:nvPr/>
            </p:nvSpPr>
            <p:spPr bwMode="auto">
              <a:xfrm>
                <a:off x="4608513" y="1366838"/>
                <a:ext cx="47625" cy="85725"/>
              </a:xfrm>
              <a:custGeom>
                <a:avLst/>
                <a:gdLst/>
                <a:ahLst/>
                <a:cxnLst>
                  <a:cxn ang="0">
                    <a:pos x="81" y="5"/>
                  </a:cxn>
                  <a:cxn ang="0">
                    <a:pos x="81" y="5"/>
                  </a:cxn>
                  <a:cxn ang="0">
                    <a:pos x="80" y="15"/>
                  </a:cxn>
                  <a:cxn ang="0">
                    <a:pos x="77" y="25"/>
                  </a:cxn>
                  <a:cxn ang="0">
                    <a:pos x="73" y="36"/>
                  </a:cxn>
                  <a:cxn ang="0">
                    <a:pos x="67" y="46"/>
                  </a:cxn>
                  <a:cxn ang="0">
                    <a:pos x="56" y="64"/>
                  </a:cxn>
                  <a:cxn ang="0">
                    <a:pos x="46" y="83"/>
                  </a:cxn>
                  <a:cxn ang="0">
                    <a:pos x="46" y="83"/>
                  </a:cxn>
                  <a:cxn ang="0">
                    <a:pos x="34" y="101"/>
                  </a:cxn>
                  <a:cxn ang="0">
                    <a:pos x="23" y="119"/>
                  </a:cxn>
                  <a:cxn ang="0">
                    <a:pos x="1" y="154"/>
                  </a:cxn>
                  <a:cxn ang="0">
                    <a:pos x="1" y="154"/>
                  </a:cxn>
                  <a:cxn ang="0">
                    <a:pos x="0" y="156"/>
                  </a:cxn>
                  <a:cxn ang="0">
                    <a:pos x="0" y="158"/>
                  </a:cxn>
                  <a:cxn ang="0">
                    <a:pos x="1" y="159"/>
                  </a:cxn>
                  <a:cxn ang="0">
                    <a:pos x="2" y="160"/>
                  </a:cxn>
                  <a:cxn ang="0">
                    <a:pos x="4" y="162"/>
                  </a:cxn>
                  <a:cxn ang="0">
                    <a:pos x="6" y="162"/>
                  </a:cxn>
                  <a:cxn ang="0">
                    <a:pos x="7" y="160"/>
                  </a:cxn>
                  <a:cxn ang="0">
                    <a:pos x="10" y="159"/>
                  </a:cxn>
                  <a:cxn ang="0">
                    <a:pos x="10" y="159"/>
                  </a:cxn>
                  <a:cxn ang="0">
                    <a:pos x="33" y="120"/>
                  </a:cxn>
                  <a:cxn ang="0">
                    <a:pos x="46" y="101"/>
                  </a:cxn>
                  <a:cxn ang="0">
                    <a:pos x="57" y="81"/>
                  </a:cxn>
                  <a:cxn ang="0">
                    <a:pos x="57" y="81"/>
                  </a:cxn>
                  <a:cxn ang="0">
                    <a:pos x="68" y="62"/>
                  </a:cxn>
                  <a:cxn ang="0">
                    <a:pos x="79" y="45"/>
                  </a:cxn>
                  <a:cxn ang="0">
                    <a:pos x="83" y="34"/>
                  </a:cxn>
                  <a:cxn ang="0">
                    <a:pos x="86" y="25"/>
                  </a:cxn>
                  <a:cxn ang="0">
                    <a:pos x="89" y="15"/>
                  </a:cxn>
                  <a:cxn ang="0">
                    <a:pos x="90" y="5"/>
                  </a:cxn>
                  <a:cxn ang="0">
                    <a:pos x="90" y="5"/>
                  </a:cxn>
                  <a:cxn ang="0">
                    <a:pos x="90" y="2"/>
                  </a:cxn>
                  <a:cxn ang="0">
                    <a:pos x="89" y="1"/>
                  </a:cxn>
                  <a:cxn ang="0">
                    <a:pos x="88" y="0"/>
                  </a:cxn>
                  <a:cxn ang="0">
                    <a:pos x="86" y="0"/>
                  </a:cxn>
                  <a:cxn ang="0">
                    <a:pos x="83" y="1"/>
                  </a:cxn>
                  <a:cxn ang="0">
                    <a:pos x="82" y="2"/>
                  </a:cxn>
                  <a:cxn ang="0">
                    <a:pos x="81" y="5"/>
                  </a:cxn>
                  <a:cxn ang="0">
                    <a:pos x="81" y="5"/>
                  </a:cxn>
                </a:cxnLst>
                <a:rect l="0" t="0" r="r" b="b"/>
                <a:pathLst>
                  <a:path w="90" h="162">
                    <a:moveTo>
                      <a:pt x="81" y="5"/>
                    </a:moveTo>
                    <a:lnTo>
                      <a:pt x="81" y="5"/>
                    </a:lnTo>
                    <a:lnTo>
                      <a:pt x="80" y="15"/>
                    </a:lnTo>
                    <a:lnTo>
                      <a:pt x="77" y="25"/>
                    </a:lnTo>
                    <a:lnTo>
                      <a:pt x="73" y="36"/>
                    </a:lnTo>
                    <a:lnTo>
                      <a:pt x="67" y="46"/>
                    </a:lnTo>
                    <a:lnTo>
                      <a:pt x="56" y="64"/>
                    </a:lnTo>
                    <a:lnTo>
                      <a:pt x="46" y="83"/>
                    </a:lnTo>
                    <a:lnTo>
                      <a:pt x="46" y="83"/>
                    </a:lnTo>
                    <a:lnTo>
                      <a:pt x="34" y="101"/>
                    </a:lnTo>
                    <a:lnTo>
                      <a:pt x="23" y="119"/>
                    </a:lnTo>
                    <a:lnTo>
                      <a:pt x="1" y="154"/>
                    </a:lnTo>
                    <a:lnTo>
                      <a:pt x="1" y="154"/>
                    </a:lnTo>
                    <a:lnTo>
                      <a:pt x="0" y="156"/>
                    </a:lnTo>
                    <a:lnTo>
                      <a:pt x="0" y="158"/>
                    </a:lnTo>
                    <a:lnTo>
                      <a:pt x="1" y="159"/>
                    </a:lnTo>
                    <a:lnTo>
                      <a:pt x="2" y="160"/>
                    </a:lnTo>
                    <a:lnTo>
                      <a:pt x="4" y="162"/>
                    </a:lnTo>
                    <a:lnTo>
                      <a:pt x="6" y="162"/>
                    </a:lnTo>
                    <a:lnTo>
                      <a:pt x="7" y="160"/>
                    </a:lnTo>
                    <a:lnTo>
                      <a:pt x="10" y="159"/>
                    </a:lnTo>
                    <a:lnTo>
                      <a:pt x="10" y="159"/>
                    </a:lnTo>
                    <a:lnTo>
                      <a:pt x="33" y="120"/>
                    </a:lnTo>
                    <a:lnTo>
                      <a:pt x="46" y="101"/>
                    </a:lnTo>
                    <a:lnTo>
                      <a:pt x="57" y="81"/>
                    </a:lnTo>
                    <a:lnTo>
                      <a:pt x="57" y="81"/>
                    </a:lnTo>
                    <a:lnTo>
                      <a:pt x="68" y="62"/>
                    </a:lnTo>
                    <a:lnTo>
                      <a:pt x="79" y="45"/>
                    </a:lnTo>
                    <a:lnTo>
                      <a:pt x="83" y="34"/>
                    </a:lnTo>
                    <a:lnTo>
                      <a:pt x="86" y="25"/>
                    </a:lnTo>
                    <a:lnTo>
                      <a:pt x="89" y="15"/>
                    </a:lnTo>
                    <a:lnTo>
                      <a:pt x="90" y="5"/>
                    </a:lnTo>
                    <a:lnTo>
                      <a:pt x="90" y="5"/>
                    </a:lnTo>
                    <a:lnTo>
                      <a:pt x="90" y="2"/>
                    </a:lnTo>
                    <a:lnTo>
                      <a:pt x="89" y="1"/>
                    </a:lnTo>
                    <a:lnTo>
                      <a:pt x="88" y="0"/>
                    </a:lnTo>
                    <a:lnTo>
                      <a:pt x="86" y="0"/>
                    </a:lnTo>
                    <a:lnTo>
                      <a:pt x="83" y="1"/>
                    </a:lnTo>
                    <a:lnTo>
                      <a:pt x="82" y="2"/>
                    </a:lnTo>
                    <a:lnTo>
                      <a:pt x="81" y="5"/>
                    </a:lnTo>
                    <a:lnTo>
                      <a:pt x="81"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6" name="Freeform 893"/>
              <p:cNvSpPr/>
              <p:nvPr/>
            </p:nvSpPr>
            <p:spPr bwMode="auto">
              <a:xfrm>
                <a:off x="4632325" y="1397000"/>
                <a:ext cx="49213" cy="85725"/>
              </a:xfrm>
              <a:custGeom>
                <a:avLst/>
                <a:gdLst/>
                <a:ahLst/>
                <a:cxnLst>
                  <a:cxn ang="0">
                    <a:pos x="84" y="0"/>
                  </a:cxn>
                  <a:cxn ang="0">
                    <a:pos x="84" y="0"/>
                  </a:cxn>
                  <a:cxn ang="0">
                    <a:pos x="81" y="3"/>
                  </a:cxn>
                  <a:cxn ang="0">
                    <a:pos x="78" y="6"/>
                  </a:cxn>
                  <a:cxn ang="0">
                    <a:pos x="73" y="14"/>
                  </a:cxn>
                  <a:cxn ang="0">
                    <a:pos x="65" y="29"/>
                  </a:cxn>
                  <a:cxn ang="0">
                    <a:pos x="65" y="29"/>
                  </a:cxn>
                  <a:cxn ang="0">
                    <a:pos x="56" y="46"/>
                  </a:cxn>
                  <a:cxn ang="0">
                    <a:pos x="47" y="61"/>
                  </a:cxn>
                  <a:cxn ang="0">
                    <a:pos x="31" y="93"/>
                  </a:cxn>
                  <a:cxn ang="0">
                    <a:pos x="31" y="93"/>
                  </a:cxn>
                  <a:cxn ang="0">
                    <a:pos x="19" y="114"/>
                  </a:cxn>
                  <a:cxn ang="0">
                    <a:pos x="6" y="133"/>
                  </a:cxn>
                  <a:cxn ang="0">
                    <a:pos x="6" y="133"/>
                  </a:cxn>
                  <a:cxn ang="0">
                    <a:pos x="2" y="140"/>
                  </a:cxn>
                  <a:cxn ang="0">
                    <a:pos x="0" y="146"/>
                  </a:cxn>
                  <a:cxn ang="0">
                    <a:pos x="0" y="152"/>
                  </a:cxn>
                  <a:cxn ang="0">
                    <a:pos x="1" y="156"/>
                  </a:cxn>
                  <a:cxn ang="0">
                    <a:pos x="3" y="159"/>
                  </a:cxn>
                  <a:cxn ang="0">
                    <a:pos x="3" y="159"/>
                  </a:cxn>
                  <a:cxn ang="0">
                    <a:pos x="5" y="160"/>
                  </a:cxn>
                  <a:cxn ang="0">
                    <a:pos x="7" y="161"/>
                  </a:cxn>
                  <a:cxn ang="0">
                    <a:pos x="10" y="160"/>
                  </a:cxn>
                  <a:cxn ang="0">
                    <a:pos x="11" y="158"/>
                  </a:cxn>
                  <a:cxn ang="0">
                    <a:pos x="12" y="156"/>
                  </a:cxn>
                  <a:cxn ang="0">
                    <a:pos x="12" y="156"/>
                  </a:cxn>
                  <a:cxn ang="0">
                    <a:pos x="14" y="155"/>
                  </a:cxn>
                  <a:cxn ang="0">
                    <a:pos x="15" y="154"/>
                  </a:cxn>
                  <a:cxn ang="0">
                    <a:pos x="15" y="150"/>
                  </a:cxn>
                  <a:cxn ang="0">
                    <a:pos x="15" y="149"/>
                  </a:cxn>
                  <a:cxn ang="0">
                    <a:pos x="13" y="148"/>
                  </a:cxn>
                  <a:cxn ang="0">
                    <a:pos x="12" y="147"/>
                  </a:cxn>
                  <a:cxn ang="0">
                    <a:pos x="10" y="147"/>
                  </a:cxn>
                  <a:cxn ang="0">
                    <a:pos x="10" y="147"/>
                  </a:cxn>
                  <a:cxn ang="0">
                    <a:pos x="9" y="148"/>
                  </a:cxn>
                  <a:cxn ang="0">
                    <a:pos x="9" y="148"/>
                  </a:cxn>
                  <a:cxn ang="0">
                    <a:pos x="10" y="145"/>
                  </a:cxn>
                  <a:cxn ang="0">
                    <a:pos x="11" y="142"/>
                  </a:cxn>
                  <a:cxn ang="0">
                    <a:pos x="16" y="136"/>
                  </a:cxn>
                  <a:cxn ang="0">
                    <a:pos x="21" y="130"/>
                  </a:cxn>
                  <a:cxn ang="0">
                    <a:pos x="24" y="125"/>
                  </a:cxn>
                  <a:cxn ang="0">
                    <a:pos x="24" y="125"/>
                  </a:cxn>
                  <a:cxn ang="0">
                    <a:pos x="47" y="83"/>
                  </a:cxn>
                  <a:cxn ang="0">
                    <a:pos x="47" y="83"/>
                  </a:cxn>
                  <a:cxn ang="0">
                    <a:pos x="59" y="61"/>
                  </a:cxn>
                  <a:cxn ang="0">
                    <a:pos x="70" y="40"/>
                  </a:cxn>
                  <a:cxn ang="0">
                    <a:pos x="70" y="40"/>
                  </a:cxn>
                  <a:cxn ang="0">
                    <a:pos x="78" y="24"/>
                  </a:cxn>
                  <a:cxn ang="0">
                    <a:pos x="83" y="15"/>
                  </a:cxn>
                  <a:cxn ang="0">
                    <a:pos x="86" y="12"/>
                  </a:cxn>
                  <a:cxn ang="0">
                    <a:pos x="90" y="8"/>
                  </a:cxn>
                  <a:cxn ang="0">
                    <a:pos x="90" y="8"/>
                  </a:cxn>
                  <a:cxn ang="0">
                    <a:pos x="91" y="7"/>
                  </a:cxn>
                  <a:cxn ang="0">
                    <a:pos x="92" y="6"/>
                  </a:cxn>
                  <a:cxn ang="0">
                    <a:pos x="92" y="4"/>
                  </a:cxn>
                  <a:cxn ang="0">
                    <a:pos x="91" y="2"/>
                  </a:cxn>
                  <a:cxn ang="0">
                    <a:pos x="90" y="1"/>
                  </a:cxn>
                  <a:cxn ang="0">
                    <a:pos x="88" y="0"/>
                  </a:cxn>
                  <a:cxn ang="0">
                    <a:pos x="86" y="0"/>
                  </a:cxn>
                  <a:cxn ang="0">
                    <a:pos x="84" y="0"/>
                  </a:cxn>
                  <a:cxn ang="0">
                    <a:pos x="84" y="0"/>
                  </a:cxn>
                </a:cxnLst>
                <a:rect l="0" t="0" r="r" b="b"/>
                <a:pathLst>
                  <a:path w="92" h="161">
                    <a:moveTo>
                      <a:pt x="84" y="0"/>
                    </a:moveTo>
                    <a:lnTo>
                      <a:pt x="84" y="0"/>
                    </a:lnTo>
                    <a:lnTo>
                      <a:pt x="81" y="3"/>
                    </a:lnTo>
                    <a:lnTo>
                      <a:pt x="78" y="6"/>
                    </a:lnTo>
                    <a:lnTo>
                      <a:pt x="73" y="14"/>
                    </a:lnTo>
                    <a:lnTo>
                      <a:pt x="65" y="29"/>
                    </a:lnTo>
                    <a:lnTo>
                      <a:pt x="65" y="29"/>
                    </a:lnTo>
                    <a:lnTo>
                      <a:pt x="56" y="46"/>
                    </a:lnTo>
                    <a:lnTo>
                      <a:pt x="47" y="61"/>
                    </a:lnTo>
                    <a:lnTo>
                      <a:pt x="31" y="93"/>
                    </a:lnTo>
                    <a:lnTo>
                      <a:pt x="31" y="93"/>
                    </a:lnTo>
                    <a:lnTo>
                      <a:pt x="19" y="114"/>
                    </a:lnTo>
                    <a:lnTo>
                      <a:pt x="6" y="133"/>
                    </a:lnTo>
                    <a:lnTo>
                      <a:pt x="6" y="133"/>
                    </a:lnTo>
                    <a:lnTo>
                      <a:pt x="2" y="140"/>
                    </a:lnTo>
                    <a:lnTo>
                      <a:pt x="0" y="146"/>
                    </a:lnTo>
                    <a:lnTo>
                      <a:pt x="0" y="152"/>
                    </a:lnTo>
                    <a:lnTo>
                      <a:pt x="1" y="156"/>
                    </a:lnTo>
                    <a:lnTo>
                      <a:pt x="3" y="159"/>
                    </a:lnTo>
                    <a:lnTo>
                      <a:pt x="3" y="159"/>
                    </a:lnTo>
                    <a:lnTo>
                      <a:pt x="5" y="160"/>
                    </a:lnTo>
                    <a:lnTo>
                      <a:pt x="7" y="161"/>
                    </a:lnTo>
                    <a:lnTo>
                      <a:pt x="10" y="160"/>
                    </a:lnTo>
                    <a:lnTo>
                      <a:pt x="11" y="158"/>
                    </a:lnTo>
                    <a:lnTo>
                      <a:pt x="12" y="156"/>
                    </a:lnTo>
                    <a:lnTo>
                      <a:pt x="12" y="156"/>
                    </a:lnTo>
                    <a:lnTo>
                      <a:pt x="14" y="155"/>
                    </a:lnTo>
                    <a:lnTo>
                      <a:pt x="15" y="154"/>
                    </a:lnTo>
                    <a:lnTo>
                      <a:pt x="15" y="150"/>
                    </a:lnTo>
                    <a:lnTo>
                      <a:pt x="15" y="149"/>
                    </a:lnTo>
                    <a:lnTo>
                      <a:pt x="13" y="148"/>
                    </a:lnTo>
                    <a:lnTo>
                      <a:pt x="12" y="147"/>
                    </a:lnTo>
                    <a:lnTo>
                      <a:pt x="10" y="147"/>
                    </a:lnTo>
                    <a:lnTo>
                      <a:pt x="10" y="147"/>
                    </a:lnTo>
                    <a:lnTo>
                      <a:pt x="9" y="148"/>
                    </a:lnTo>
                    <a:lnTo>
                      <a:pt x="9" y="148"/>
                    </a:lnTo>
                    <a:lnTo>
                      <a:pt x="10" y="145"/>
                    </a:lnTo>
                    <a:lnTo>
                      <a:pt x="11" y="142"/>
                    </a:lnTo>
                    <a:lnTo>
                      <a:pt x="16" y="136"/>
                    </a:lnTo>
                    <a:lnTo>
                      <a:pt x="21" y="130"/>
                    </a:lnTo>
                    <a:lnTo>
                      <a:pt x="24" y="125"/>
                    </a:lnTo>
                    <a:lnTo>
                      <a:pt x="24" y="125"/>
                    </a:lnTo>
                    <a:lnTo>
                      <a:pt x="47" y="83"/>
                    </a:lnTo>
                    <a:lnTo>
                      <a:pt x="47" y="83"/>
                    </a:lnTo>
                    <a:lnTo>
                      <a:pt x="59" y="61"/>
                    </a:lnTo>
                    <a:lnTo>
                      <a:pt x="70" y="40"/>
                    </a:lnTo>
                    <a:lnTo>
                      <a:pt x="70" y="40"/>
                    </a:lnTo>
                    <a:lnTo>
                      <a:pt x="78" y="24"/>
                    </a:lnTo>
                    <a:lnTo>
                      <a:pt x="83" y="15"/>
                    </a:lnTo>
                    <a:lnTo>
                      <a:pt x="86" y="12"/>
                    </a:lnTo>
                    <a:lnTo>
                      <a:pt x="90" y="8"/>
                    </a:lnTo>
                    <a:lnTo>
                      <a:pt x="90" y="8"/>
                    </a:lnTo>
                    <a:lnTo>
                      <a:pt x="91" y="7"/>
                    </a:lnTo>
                    <a:lnTo>
                      <a:pt x="92" y="6"/>
                    </a:lnTo>
                    <a:lnTo>
                      <a:pt x="92" y="4"/>
                    </a:lnTo>
                    <a:lnTo>
                      <a:pt x="91" y="2"/>
                    </a:lnTo>
                    <a:lnTo>
                      <a:pt x="90" y="1"/>
                    </a:lnTo>
                    <a:lnTo>
                      <a:pt x="88" y="0"/>
                    </a:lnTo>
                    <a:lnTo>
                      <a:pt x="86" y="0"/>
                    </a:lnTo>
                    <a:lnTo>
                      <a:pt x="84" y="0"/>
                    </a:lnTo>
                    <a:lnTo>
                      <a:pt x="84"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7" name="Freeform 894"/>
              <p:cNvSpPr/>
              <p:nvPr/>
            </p:nvSpPr>
            <p:spPr bwMode="auto">
              <a:xfrm>
                <a:off x="4654550" y="1414463"/>
                <a:ext cx="52388" cy="85725"/>
              </a:xfrm>
              <a:custGeom>
                <a:avLst/>
                <a:gdLst/>
                <a:ahLst/>
                <a:cxnLst>
                  <a:cxn ang="0">
                    <a:pos x="90" y="3"/>
                  </a:cxn>
                  <a:cxn ang="0">
                    <a:pos x="90" y="3"/>
                  </a:cxn>
                  <a:cxn ang="0">
                    <a:pos x="89" y="9"/>
                  </a:cxn>
                  <a:cxn ang="0">
                    <a:pos x="86" y="13"/>
                  </a:cxn>
                  <a:cxn ang="0">
                    <a:pos x="79" y="23"/>
                  </a:cxn>
                  <a:cxn ang="0">
                    <a:pos x="67" y="41"/>
                  </a:cxn>
                  <a:cxn ang="0">
                    <a:pos x="67" y="41"/>
                  </a:cxn>
                  <a:cxn ang="0">
                    <a:pos x="53" y="61"/>
                  </a:cxn>
                  <a:cxn ang="0">
                    <a:pos x="38" y="83"/>
                  </a:cxn>
                  <a:cxn ang="0">
                    <a:pos x="38" y="83"/>
                  </a:cxn>
                  <a:cxn ang="0">
                    <a:pos x="33" y="94"/>
                  </a:cxn>
                  <a:cxn ang="0">
                    <a:pos x="28" y="107"/>
                  </a:cxn>
                  <a:cxn ang="0">
                    <a:pos x="23" y="119"/>
                  </a:cxn>
                  <a:cxn ang="0">
                    <a:pos x="20" y="124"/>
                  </a:cxn>
                  <a:cxn ang="0">
                    <a:pos x="15" y="129"/>
                  </a:cxn>
                  <a:cxn ang="0">
                    <a:pos x="15" y="129"/>
                  </a:cxn>
                  <a:cxn ang="0">
                    <a:pos x="10" y="136"/>
                  </a:cxn>
                  <a:cxn ang="0">
                    <a:pos x="6" y="142"/>
                  </a:cxn>
                  <a:cxn ang="0">
                    <a:pos x="3" y="148"/>
                  </a:cxn>
                  <a:cxn ang="0">
                    <a:pos x="0" y="155"/>
                  </a:cxn>
                  <a:cxn ang="0">
                    <a:pos x="0" y="155"/>
                  </a:cxn>
                  <a:cxn ang="0">
                    <a:pos x="0" y="157"/>
                  </a:cxn>
                  <a:cxn ang="0">
                    <a:pos x="0" y="159"/>
                  </a:cxn>
                  <a:cxn ang="0">
                    <a:pos x="1" y="160"/>
                  </a:cxn>
                  <a:cxn ang="0">
                    <a:pos x="3" y="161"/>
                  </a:cxn>
                  <a:cxn ang="0">
                    <a:pos x="6" y="160"/>
                  </a:cxn>
                  <a:cxn ang="0">
                    <a:pos x="8" y="159"/>
                  </a:cxn>
                  <a:cxn ang="0">
                    <a:pos x="9" y="158"/>
                  </a:cxn>
                  <a:cxn ang="0">
                    <a:pos x="9" y="158"/>
                  </a:cxn>
                  <a:cxn ang="0">
                    <a:pos x="13" y="149"/>
                  </a:cxn>
                  <a:cxn ang="0">
                    <a:pos x="20" y="141"/>
                  </a:cxn>
                  <a:cxn ang="0">
                    <a:pos x="26" y="132"/>
                  </a:cxn>
                  <a:cxn ang="0">
                    <a:pos x="31" y="123"/>
                  </a:cxn>
                  <a:cxn ang="0">
                    <a:pos x="31" y="123"/>
                  </a:cxn>
                  <a:cxn ang="0">
                    <a:pos x="40" y="101"/>
                  </a:cxn>
                  <a:cxn ang="0">
                    <a:pos x="45" y="91"/>
                  </a:cxn>
                  <a:cxn ang="0">
                    <a:pos x="51" y="81"/>
                  </a:cxn>
                  <a:cxn ang="0">
                    <a:pos x="51" y="81"/>
                  </a:cxn>
                  <a:cxn ang="0">
                    <a:pos x="65" y="59"/>
                  </a:cxn>
                  <a:cxn ang="0">
                    <a:pos x="79" y="38"/>
                  </a:cxn>
                  <a:cxn ang="0">
                    <a:pos x="79" y="38"/>
                  </a:cxn>
                  <a:cxn ang="0">
                    <a:pos x="91" y="23"/>
                  </a:cxn>
                  <a:cxn ang="0">
                    <a:pos x="96" y="15"/>
                  </a:cxn>
                  <a:cxn ang="0">
                    <a:pos x="98" y="11"/>
                  </a:cxn>
                  <a:cxn ang="0">
                    <a:pos x="99" y="6"/>
                  </a:cxn>
                  <a:cxn ang="0">
                    <a:pos x="99" y="6"/>
                  </a:cxn>
                  <a:cxn ang="0">
                    <a:pos x="99" y="4"/>
                  </a:cxn>
                  <a:cxn ang="0">
                    <a:pos x="98" y="2"/>
                  </a:cxn>
                  <a:cxn ang="0">
                    <a:pos x="97" y="1"/>
                  </a:cxn>
                  <a:cxn ang="0">
                    <a:pos x="95" y="0"/>
                  </a:cxn>
                  <a:cxn ang="0">
                    <a:pos x="94" y="0"/>
                  </a:cxn>
                  <a:cxn ang="0">
                    <a:pos x="92" y="0"/>
                  </a:cxn>
                  <a:cxn ang="0">
                    <a:pos x="91" y="2"/>
                  </a:cxn>
                  <a:cxn ang="0">
                    <a:pos x="90" y="3"/>
                  </a:cxn>
                  <a:cxn ang="0">
                    <a:pos x="90" y="3"/>
                  </a:cxn>
                </a:cxnLst>
                <a:rect l="0" t="0" r="r" b="b"/>
                <a:pathLst>
                  <a:path w="99" h="161">
                    <a:moveTo>
                      <a:pt x="90" y="3"/>
                    </a:moveTo>
                    <a:lnTo>
                      <a:pt x="90" y="3"/>
                    </a:lnTo>
                    <a:lnTo>
                      <a:pt x="89" y="9"/>
                    </a:lnTo>
                    <a:lnTo>
                      <a:pt x="86" y="13"/>
                    </a:lnTo>
                    <a:lnTo>
                      <a:pt x="79" y="23"/>
                    </a:lnTo>
                    <a:lnTo>
                      <a:pt x="67" y="41"/>
                    </a:lnTo>
                    <a:lnTo>
                      <a:pt x="67" y="41"/>
                    </a:lnTo>
                    <a:lnTo>
                      <a:pt x="53" y="61"/>
                    </a:lnTo>
                    <a:lnTo>
                      <a:pt x="38" y="83"/>
                    </a:lnTo>
                    <a:lnTo>
                      <a:pt x="38" y="83"/>
                    </a:lnTo>
                    <a:lnTo>
                      <a:pt x="33" y="94"/>
                    </a:lnTo>
                    <a:lnTo>
                      <a:pt x="28" y="107"/>
                    </a:lnTo>
                    <a:lnTo>
                      <a:pt x="23" y="119"/>
                    </a:lnTo>
                    <a:lnTo>
                      <a:pt x="20" y="124"/>
                    </a:lnTo>
                    <a:lnTo>
                      <a:pt x="15" y="129"/>
                    </a:lnTo>
                    <a:lnTo>
                      <a:pt x="15" y="129"/>
                    </a:lnTo>
                    <a:lnTo>
                      <a:pt x="10" y="136"/>
                    </a:lnTo>
                    <a:lnTo>
                      <a:pt x="6" y="142"/>
                    </a:lnTo>
                    <a:lnTo>
                      <a:pt x="3" y="148"/>
                    </a:lnTo>
                    <a:lnTo>
                      <a:pt x="0" y="155"/>
                    </a:lnTo>
                    <a:lnTo>
                      <a:pt x="0" y="155"/>
                    </a:lnTo>
                    <a:lnTo>
                      <a:pt x="0" y="157"/>
                    </a:lnTo>
                    <a:lnTo>
                      <a:pt x="0" y="159"/>
                    </a:lnTo>
                    <a:lnTo>
                      <a:pt x="1" y="160"/>
                    </a:lnTo>
                    <a:lnTo>
                      <a:pt x="3" y="161"/>
                    </a:lnTo>
                    <a:lnTo>
                      <a:pt x="6" y="160"/>
                    </a:lnTo>
                    <a:lnTo>
                      <a:pt x="8" y="159"/>
                    </a:lnTo>
                    <a:lnTo>
                      <a:pt x="9" y="158"/>
                    </a:lnTo>
                    <a:lnTo>
                      <a:pt x="9" y="158"/>
                    </a:lnTo>
                    <a:lnTo>
                      <a:pt x="13" y="149"/>
                    </a:lnTo>
                    <a:lnTo>
                      <a:pt x="20" y="141"/>
                    </a:lnTo>
                    <a:lnTo>
                      <a:pt x="26" y="132"/>
                    </a:lnTo>
                    <a:lnTo>
                      <a:pt x="31" y="123"/>
                    </a:lnTo>
                    <a:lnTo>
                      <a:pt x="31" y="123"/>
                    </a:lnTo>
                    <a:lnTo>
                      <a:pt x="40" y="101"/>
                    </a:lnTo>
                    <a:lnTo>
                      <a:pt x="45" y="91"/>
                    </a:lnTo>
                    <a:lnTo>
                      <a:pt x="51" y="81"/>
                    </a:lnTo>
                    <a:lnTo>
                      <a:pt x="51" y="81"/>
                    </a:lnTo>
                    <a:lnTo>
                      <a:pt x="65" y="59"/>
                    </a:lnTo>
                    <a:lnTo>
                      <a:pt x="79" y="38"/>
                    </a:lnTo>
                    <a:lnTo>
                      <a:pt x="79" y="38"/>
                    </a:lnTo>
                    <a:lnTo>
                      <a:pt x="91" y="23"/>
                    </a:lnTo>
                    <a:lnTo>
                      <a:pt x="96" y="15"/>
                    </a:lnTo>
                    <a:lnTo>
                      <a:pt x="98" y="11"/>
                    </a:lnTo>
                    <a:lnTo>
                      <a:pt x="99" y="6"/>
                    </a:lnTo>
                    <a:lnTo>
                      <a:pt x="99" y="6"/>
                    </a:lnTo>
                    <a:lnTo>
                      <a:pt x="99" y="4"/>
                    </a:lnTo>
                    <a:lnTo>
                      <a:pt x="98" y="2"/>
                    </a:lnTo>
                    <a:lnTo>
                      <a:pt x="97" y="1"/>
                    </a:lnTo>
                    <a:lnTo>
                      <a:pt x="95" y="0"/>
                    </a:lnTo>
                    <a:lnTo>
                      <a:pt x="94" y="0"/>
                    </a:lnTo>
                    <a:lnTo>
                      <a:pt x="92" y="0"/>
                    </a:lnTo>
                    <a:lnTo>
                      <a:pt x="91" y="2"/>
                    </a:lnTo>
                    <a:lnTo>
                      <a:pt x="90" y="3"/>
                    </a:lnTo>
                    <a:lnTo>
                      <a:pt x="90"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8" name="Freeform 895"/>
              <p:cNvSpPr/>
              <p:nvPr/>
            </p:nvSpPr>
            <p:spPr bwMode="auto">
              <a:xfrm>
                <a:off x="4678363" y="1439863"/>
                <a:ext cx="60325" cy="100013"/>
              </a:xfrm>
              <a:custGeom>
                <a:avLst/>
                <a:gdLst/>
                <a:ahLst/>
                <a:cxnLst>
                  <a:cxn ang="0">
                    <a:pos x="106" y="1"/>
                  </a:cxn>
                  <a:cxn ang="0">
                    <a:pos x="106" y="1"/>
                  </a:cxn>
                  <a:cxn ang="0">
                    <a:pos x="89" y="20"/>
                  </a:cxn>
                  <a:cxn ang="0">
                    <a:pos x="74" y="41"/>
                  </a:cxn>
                  <a:cxn ang="0">
                    <a:pos x="59" y="62"/>
                  </a:cxn>
                  <a:cxn ang="0">
                    <a:pos x="53" y="73"/>
                  </a:cxn>
                  <a:cxn ang="0">
                    <a:pos x="47" y="84"/>
                  </a:cxn>
                  <a:cxn ang="0">
                    <a:pos x="47" y="84"/>
                  </a:cxn>
                  <a:cxn ang="0">
                    <a:pos x="35" y="109"/>
                  </a:cxn>
                  <a:cxn ang="0">
                    <a:pos x="23" y="133"/>
                  </a:cxn>
                  <a:cxn ang="0">
                    <a:pos x="13" y="158"/>
                  </a:cxn>
                  <a:cxn ang="0">
                    <a:pos x="0" y="183"/>
                  </a:cxn>
                  <a:cxn ang="0">
                    <a:pos x="0" y="183"/>
                  </a:cxn>
                  <a:cxn ang="0">
                    <a:pos x="0" y="184"/>
                  </a:cxn>
                  <a:cxn ang="0">
                    <a:pos x="0" y="186"/>
                  </a:cxn>
                  <a:cxn ang="0">
                    <a:pos x="1" y="188"/>
                  </a:cxn>
                  <a:cxn ang="0">
                    <a:pos x="3" y="189"/>
                  </a:cxn>
                  <a:cxn ang="0">
                    <a:pos x="5" y="189"/>
                  </a:cxn>
                  <a:cxn ang="0">
                    <a:pos x="6" y="189"/>
                  </a:cxn>
                  <a:cxn ang="0">
                    <a:pos x="8" y="189"/>
                  </a:cxn>
                  <a:cxn ang="0">
                    <a:pos x="9" y="187"/>
                  </a:cxn>
                  <a:cxn ang="0">
                    <a:pos x="9" y="187"/>
                  </a:cxn>
                  <a:cxn ang="0">
                    <a:pos x="19" y="166"/>
                  </a:cxn>
                  <a:cxn ang="0">
                    <a:pos x="28" y="144"/>
                  </a:cxn>
                  <a:cxn ang="0">
                    <a:pos x="38" y="124"/>
                  </a:cxn>
                  <a:cxn ang="0">
                    <a:pos x="48" y="103"/>
                  </a:cxn>
                  <a:cxn ang="0">
                    <a:pos x="48" y="103"/>
                  </a:cxn>
                  <a:cxn ang="0">
                    <a:pos x="62" y="78"/>
                  </a:cxn>
                  <a:cxn ang="0">
                    <a:pos x="78" y="53"/>
                  </a:cxn>
                  <a:cxn ang="0">
                    <a:pos x="94" y="31"/>
                  </a:cxn>
                  <a:cxn ang="0">
                    <a:pos x="112" y="8"/>
                  </a:cxn>
                  <a:cxn ang="0">
                    <a:pos x="112" y="8"/>
                  </a:cxn>
                  <a:cxn ang="0">
                    <a:pos x="113" y="6"/>
                  </a:cxn>
                  <a:cxn ang="0">
                    <a:pos x="113" y="4"/>
                  </a:cxn>
                  <a:cxn ang="0">
                    <a:pos x="112" y="1"/>
                  </a:cxn>
                  <a:cxn ang="0">
                    <a:pos x="111" y="0"/>
                  </a:cxn>
                  <a:cxn ang="0">
                    <a:pos x="109" y="0"/>
                  </a:cxn>
                  <a:cxn ang="0">
                    <a:pos x="107" y="0"/>
                  </a:cxn>
                  <a:cxn ang="0">
                    <a:pos x="106" y="1"/>
                  </a:cxn>
                  <a:cxn ang="0">
                    <a:pos x="106" y="1"/>
                  </a:cxn>
                </a:cxnLst>
                <a:rect l="0" t="0" r="r" b="b"/>
                <a:pathLst>
                  <a:path w="113" h="189">
                    <a:moveTo>
                      <a:pt x="106" y="1"/>
                    </a:moveTo>
                    <a:lnTo>
                      <a:pt x="106" y="1"/>
                    </a:lnTo>
                    <a:lnTo>
                      <a:pt x="89" y="20"/>
                    </a:lnTo>
                    <a:lnTo>
                      <a:pt x="74" y="41"/>
                    </a:lnTo>
                    <a:lnTo>
                      <a:pt x="59" y="62"/>
                    </a:lnTo>
                    <a:lnTo>
                      <a:pt x="53" y="73"/>
                    </a:lnTo>
                    <a:lnTo>
                      <a:pt x="47" y="84"/>
                    </a:lnTo>
                    <a:lnTo>
                      <a:pt x="47" y="84"/>
                    </a:lnTo>
                    <a:lnTo>
                      <a:pt x="35" y="109"/>
                    </a:lnTo>
                    <a:lnTo>
                      <a:pt x="23" y="133"/>
                    </a:lnTo>
                    <a:lnTo>
                      <a:pt x="13" y="158"/>
                    </a:lnTo>
                    <a:lnTo>
                      <a:pt x="0" y="183"/>
                    </a:lnTo>
                    <a:lnTo>
                      <a:pt x="0" y="183"/>
                    </a:lnTo>
                    <a:lnTo>
                      <a:pt x="0" y="184"/>
                    </a:lnTo>
                    <a:lnTo>
                      <a:pt x="0" y="186"/>
                    </a:lnTo>
                    <a:lnTo>
                      <a:pt x="1" y="188"/>
                    </a:lnTo>
                    <a:lnTo>
                      <a:pt x="3" y="189"/>
                    </a:lnTo>
                    <a:lnTo>
                      <a:pt x="5" y="189"/>
                    </a:lnTo>
                    <a:lnTo>
                      <a:pt x="6" y="189"/>
                    </a:lnTo>
                    <a:lnTo>
                      <a:pt x="8" y="189"/>
                    </a:lnTo>
                    <a:lnTo>
                      <a:pt x="9" y="187"/>
                    </a:lnTo>
                    <a:lnTo>
                      <a:pt x="9" y="187"/>
                    </a:lnTo>
                    <a:lnTo>
                      <a:pt x="19" y="166"/>
                    </a:lnTo>
                    <a:lnTo>
                      <a:pt x="28" y="144"/>
                    </a:lnTo>
                    <a:lnTo>
                      <a:pt x="38" y="124"/>
                    </a:lnTo>
                    <a:lnTo>
                      <a:pt x="48" y="103"/>
                    </a:lnTo>
                    <a:lnTo>
                      <a:pt x="48" y="103"/>
                    </a:lnTo>
                    <a:lnTo>
                      <a:pt x="62" y="78"/>
                    </a:lnTo>
                    <a:lnTo>
                      <a:pt x="78" y="53"/>
                    </a:lnTo>
                    <a:lnTo>
                      <a:pt x="94" y="31"/>
                    </a:lnTo>
                    <a:lnTo>
                      <a:pt x="112" y="8"/>
                    </a:lnTo>
                    <a:lnTo>
                      <a:pt x="112" y="8"/>
                    </a:lnTo>
                    <a:lnTo>
                      <a:pt x="113" y="6"/>
                    </a:lnTo>
                    <a:lnTo>
                      <a:pt x="113" y="4"/>
                    </a:lnTo>
                    <a:lnTo>
                      <a:pt x="112" y="1"/>
                    </a:lnTo>
                    <a:lnTo>
                      <a:pt x="111" y="0"/>
                    </a:lnTo>
                    <a:lnTo>
                      <a:pt x="109" y="0"/>
                    </a:lnTo>
                    <a:lnTo>
                      <a:pt x="107" y="0"/>
                    </a:lnTo>
                    <a:lnTo>
                      <a:pt x="106" y="1"/>
                    </a:lnTo>
                    <a:lnTo>
                      <a:pt x="106"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9" name="Freeform 896"/>
              <p:cNvSpPr/>
              <p:nvPr/>
            </p:nvSpPr>
            <p:spPr bwMode="auto">
              <a:xfrm>
                <a:off x="4706938" y="1471613"/>
                <a:ext cx="66675" cy="106363"/>
              </a:xfrm>
              <a:custGeom>
                <a:avLst/>
                <a:gdLst/>
                <a:ahLst/>
                <a:cxnLst>
                  <a:cxn ang="0">
                    <a:pos x="120" y="2"/>
                  </a:cxn>
                  <a:cxn ang="0">
                    <a:pos x="120" y="2"/>
                  </a:cxn>
                  <a:cxn ang="0">
                    <a:pos x="112" y="12"/>
                  </a:cxn>
                  <a:cxn ang="0">
                    <a:pos x="104" y="23"/>
                  </a:cxn>
                  <a:cxn ang="0">
                    <a:pos x="90" y="46"/>
                  </a:cxn>
                  <a:cxn ang="0">
                    <a:pos x="77" y="70"/>
                  </a:cxn>
                  <a:cxn ang="0">
                    <a:pos x="62" y="93"/>
                  </a:cxn>
                  <a:cxn ang="0">
                    <a:pos x="62" y="93"/>
                  </a:cxn>
                  <a:cxn ang="0">
                    <a:pos x="32" y="138"/>
                  </a:cxn>
                  <a:cxn ang="0">
                    <a:pos x="18" y="162"/>
                  </a:cxn>
                  <a:cxn ang="0">
                    <a:pos x="4" y="186"/>
                  </a:cxn>
                  <a:cxn ang="0">
                    <a:pos x="4" y="186"/>
                  </a:cxn>
                  <a:cxn ang="0">
                    <a:pos x="1" y="187"/>
                  </a:cxn>
                  <a:cxn ang="0">
                    <a:pos x="0" y="188"/>
                  </a:cxn>
                  <a:cxn ang="0">
                    <a:pos x="0" y="190"/>
                  </a:cxn>
                  <a:cxn ang="0">
                    <a:pos x="0" y="195"/>
                  </a:cxn>
                  <a:cxn ang="0">
                    <a:pos x="0" y="195"/>
                  </a:cxn>
                  <a:cxn ang="0">
                    <a:pos x="1" y="198"/>
                  </a:cxn>
                  <a:cxn ang="0">
                    <a:pos x="4" y="199"/>
                  </a:cxn>
                  <a:cxn ang="0">
                    <a:pos x="6" y="199"/>
                  </a:cxn>
                  <a:cxn ang="0">
                    <a:pos x="8" y="198"/>
                  </a:cxn>
                  <a:cxn ang="0">
                    <a:pos x="9" y="197"/>
                  </a:cxn>
                  <a:cxn ang="0">
                    <a:pos x="9" y="197"/>
                  </a:cxn>
                  <a:cxn ang="0">
                    <a:pos x="22" y="174"/>
                  </a:cxn>
                  <a:cxn ang="0">
                    <a:pos x="35" y="154"/>
                  </a:cxn>
                  <a:cxn ang="0">
                    <a:pos x="63" y="110"/>
                  </a:cxn>
                  <a:cxn ang="0">
                    <a:pos x="63" y="110"/>
                  </a:cxn>
                  <a:cxn ang="0">
                    <a:pos x="79" y="84"/>
                  </a:cxn>
                  <a:cxn ang="0">
                    <a:pos x="93" y="59"/>
                  </a:cxn>
                  <a:cxn ang="0">
                    <a:pos x="110" y="33"/>
                  </a:cxn>
                  <a:cxn ang="0">
                    <a:pos x="118" y="20"/>
                  </a:cxn>
                  <a:cxn ang="0">
                    <a:pos x="127" y="8"/>
                  </a:cxn>
                  <a:cxn ang="0">
                    <a:pos x="127" y="8"/>
                  </a:cxn>
                  <a:cxn ang="0">
                    <a:pos x="128" y="7"/>
                  </a:cxn>
                  <a:cxn ang="0">
                    <a:pos x="128" y="5"/>
                  </a:cxn>
                  <a:cxn ang="0">
                    <a:pos x="126" y="2"/>
                  </a:cxn>
                  <a:cxn ang="0">
                    <a:pos x="125" y="1"/>
                  </a:cxn>
                  <a:cxn ang="0">
                    <a:pos x="123" y="0"/>
                  </a:cxn>
                  <a:cxn ang="0">
                    <a:pos x="122" y="1"/>
                  </a:cxn>
                  <a:cxn ang="0">
                    <a:pos x="120" y="2"/>
                  </a:cxn>
                  <a:cxn ang="0">
                    <a:pos x="120" y="2"/>
                  </a:cxn>
                </a:cxnLst>
                <a:rect l="0" t="0" r="r" b="b"/>
                <a:pathLst>
                  <a:path w="128" h="199">
                    <a:moveTo>
                      <a:pt x="120" y="2"/>
                    </a:moveTo>
                    <a:lnTo>
                      <a:pt x="120" y="2"/>
                    </a:lnTo>
                    <a:lnTo>
                      <a:pt x="112" y="12"/>
                    </a:lnTo>
                    <a:lnTo>
                      <a:pt x="104" y="23"/>
                    </a:lnTo>
                    <a:lnTo>
                      <a:pt x="90" y="46"/>
                    </a:lnTo>
                    <a:lnTo>
                      <a:pt x="77" y="70"/>
                    </a:lnTo>
                    <a:lnTo>
                      <a:pt x="62" y="93"/>
                    </a:lnTo>
                    <a:lnTo>
                      <a:pt x="62" y="93"/>
                    </a:lnTo>
                    <a:lnTo>
                      <a:pt x="32" y="138"/>
                    </a:lnTo>
                    <a:lnTo>
                      <a:pt x="18" y="162"/>
                    </a:lnTo>
                    <a:lnTo>
                      <a:pt x="4" y="186"/>
                    </a:lnTo>
                    <a:lnTo>
                      <a:pt x="4" y="186"/>
                    </a:lnTo>
                    <a:lnTo>
                      <a:pt x="1" y="187"/>
                    </a:lnTo>
                    <a:lnTo>
                      <a:pt x="0" y="188"/>
                    </a:lnTo>
                    <a:lnTo>
                      <a:pt x="0" y="190"/>
                    </a:lnTo>
                    <a:lnTo>
                      <a:pt x="0" y="195"/>
                    </a:lnTo>
                    <a:lnTo>
                      <a:pt x="0" y="195"/>
                    </a:lnTo>
                    <a:lnTo>
                      <a:pt x="1" y="198"/>
                    </a:lnTo>
                    <a:lnTo>
                      <a:pt x="4" y="199"/>
                    </a:lnTo>
                    <a:lnTo>
                      <a:pt x="6" y="199"/>
                    </a:lnTo>
                    <a:lnTo>
                      <a:pt x="8" y="198"/>
                    </a:lnTo>
                    <a:lnTo>
                      <a:pt x="9" y="197"/>
                    </a:lnTo>
                    <a:lnTo>
                      <a:pt x="9" y="197"/>
                    </a:lnTo>
                    <a:lnTo>
                      <a:pt x="22" y="174"/>
                    </a:lnTo>
                    <a:lnTo>
                      <a:pt x="35" y="154"/>
                    </a:lnTo>
                    <a:lnTo>
                      <a:pt x="63" y="110"/>
                    </a:lnTo>
                    <a:lnTo>
                      <a:pt x="63" y="110"/>
                    </a:lnTo>
                    <a:lnTo>
                      <a:pt x="79" y="84"/>
                    </a:lnTo>
                    <a:lnTo>
                      <a:pt x="93" y="59"/>
                    </a:lnTo>
                    <a:lnTo>
                      <a:pt x="110" y="33"/>
                    </a:lnTo>
                    <a:lnTo>
                      <a:pt x="118" y="20"/>
                    </a:lnTo>
                    <a:lnTo>
                      <a:pt x="127" y="8"/>
                    </a:lnTo>
                    <a:lnTo>
                      <a:pt x="127" y="8"/>
                    </a:lnTo>
                    <a:lnTo>
                      <a:pt x="128" y="7"/>
                    </a:lnTo>
                    <a:lnTo>
                      <a:pt x="128" y="5"/>
                    </a:lnTo>
                    <a:lnTo>
                      <a:pt x="126" y="2"/>
                    </a:lnTo>
                    <a:lnTo>
                      <a:pt x="125" y="1"/>
                    </a:lnTo>
                    <a:lnTo>
                      <a:pt x="123" y="0"/>
                    </a:lnTo>
                    <a:lnTo>
                      <a:pt x="122" y="1"/>
                    </a:lnTo>
                    <a:lnTo>
                      <a:pt x="120" y="2"/>
                    </a:lnTo>
                    <a:lnTo>
                      <a:pt x="120"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0" name="Freeform 897"/>
              <p:cNvSpPr/>
              <p:nvPr/>
            </p:nvSpPr>
            <p:spPr bwMode="auto">
              <a:xfrm>
                <a:off x="4729163" y="1522413"/>
                <a:ext cx="65088" cy="112713"/>
              </a:xfrm>
              <a:custGeom>
                <a:avLst/>
                <a:gdLst/>
                <a:ahLst/>
                <a:cxnLst>
                  <a:cxn ang="0">
                    <a:pos x="115" y="4"/>
                  </a:cxn>
                  <a:cxn ang="0">
                    <a:pos x="115" y="4"/>
                  </a:cxn>
                  <a:cxn ang="0">
                    <a:pos x="110" y="18"/>
                  </a:cxn>
                  <a:cxn ang="0">
                    <a:pos x="105" y="32"/>
                  </a:cxn>
                  <a:cxn ang="0">
                    <a:pos x="99" y="45"/>
                  </a:cxn>
                  <a:cxn ang="0">
                    <a:pos x="91" y="59"/>
                  </a:cxn>
                  <a:cxn ang="0">
                    <a:pos x="77" y="85"/>
                  </a:cxn>
                  <a:cxn ang="0">
                    <a:pos x="63" y="111"/>
                  </a:cxn>
                  <a:cxn ang="0">
                    <a:pos x="63" y="111"/>
                  </a:cxn>
                  <a:cxn ang="0">
                    <a:pos x="56" y="124"/>
                  </a:cxn>
                  <a:cxn ang="0">
                    <a:pos x="49" y="137"/>
                  </a:cxn>
                  <a:cxn ang="0">
                    <a:pos x="35" y="162"/>
                  </a:cxn>
                  <a:cxn ang="0">
                    <a:pos x="35" y="162"/>
                  </a:cxn>
                  <a:cxn ang="0">
                    <a:pos x="26" y="173"/>
                  </a:cxn>
                  <a:cxn ang="0">
                    <a:pos x="18" y="185"/>
                  </a:cxn>
                  <a:cxn ang="0">
                    <a:pos x="10" y="195"/>
                  </a:cxn>
                  <a:cxn ang="0">
                    <a:pos x="1" y="206"/>
                  </a:cxn>
                  <a:cxn ang="0">
                    <a:pos x="1" y="206"/>
                  </a:cxn>
                  <a:cxn ang="0">
                    <a:pos x="0" y="208"/>
                  </a:cxn>
                  <a:cxn ang="0">
                    <a:pos x="1" y="210"/>
                  </a:cxn>
                  <a:cxn ang="0">
                    <a:pos x="1" y="212"/>
                  </a:cxn>
                  <a:cxn ang="0">
                    <a:pos x="4" y="213"/>
                  </a:cxn>
                  <a:cxn ang="0">
                    <a:pos x="5" y="214"/>
                  </a:cxn>
                  <a:cxn ang="0">
                    <a:pos x="7" y="214"/>
                  </a:cxn>
                  <a:cxn ang="0">
                    <a:pos x="9" y="213"/>
                  </a:cxn>
                  <a:cxn ang="0">
                    <a:pos x="10" y="212"/>
                  </a:cxn>
                  <a:cxn ang="0">
                    <a:pos x="10" y="212"/>
                  </a:cxn>
                  <a:cxn ang="0">
                    <a:pos x="18" y="200"/>
                  </a:cxn>
                  <a:cxn ang="0">
                    <a:pos x="26" y="189"/>
                  </a:cxn>
                  <a:cxn ang="0">
                    <a:pos x="35" y="178"/>
                  </a:cxn>
                  <a:cxn ang="0">
                    <a:pos x="42" y="167"/>
                  </a:cxn>
                  <a:cxn ang="0">
                    <a:pos x="42" y="167"/>
                  </a:cxn>
                  <a:cxn ang="0">
                    <a:pos x="59" y="138"/>
                  </a:cxn>
                  <a:cxn ang="0">
                    <a:pos x="75" y="109"/>
                  </a:cxn>
                  <a:cxn ang="0">
                    <a:pos x="75" y="109"/>
                  </a:cxn>
                  <a:cxn ang="0">
                    <a:pos x="88" y="83"/>
                  </a:cxn>
                  <a:cxn ang="0">
                    <a:pos x="102" y="59"/>
                  </a:cxn>
                  <a:cxn ang="0">
                    <a:pos x="109" y="46"/>
                  </a:cxn>
                  <a:cxn ang="0">
                    <a:pos x="114" y="33"/>
                  </a:cxn>
                  <a:cxn ang="0">
                    <a:pos x="119" y="19"/>
                  </a:cxn>
                  <a:cxn ang="0">
                    <a:pos x="124" y="6"/>
                  </a:cxn>
                  <a:cxn ang="0">
                    <a:pos x="124" y="6"/>
                  </a:cxn>
                  <a:cxn ang="0">
                    <a:pos x="124" y="4"/>
                  </a:cxn>
                  <a:cxn ang="0">
                    <a:pos x="123" y="3"/>
                  </a:cxn>
                  <a:cxn ang="0">
                    <a:pos x="122" y="1"/>
                  </a:cxn>
                  <a:cxn ang="0">
                    <a:pos x="120" y="1"/>
                  </a:cxn>
                  <a:cxn ang="0">
                    <a:pos x="119" y="0"/>
                  </a:cxn>
                  <a:cxn ang="0">
                    <a:pos x="117" y="1"/>
                  </a:cxn>
                  <a:cxn ang="0">
                    <a:pos x="116" y="2"/>
                  </a:cxn>
                  <a:cxn ang="0">
                    <a:pos x="115" y="4"/>
                  </a:cxn>
                  <a:cxn ang="0">
                    <a:pos x="115" y="4"/>
                  </a:cxn>
                </a:cxnLst>
                <a:rect l="0" t="0" r="r" b="b"/>
                <a:pathLst>
                  <a:path w="124" h="214">
                    <a:moveTo>
                      <a:pt x="115" y="4"/>
                    </a:moveTo>
                    <a:lnTo>
                      <a:pt x="115" y="4"/>
                    </a:lnTo>
                    <a:lnTo>
                      <a:pt x="110" y="18"/>
                    </a:lnTo>
                    <a:lnTo>
                      <a:pt x="105" y="32"/>
                    </a:lnTo>
                    <a:lnTo>
                      <a:pt x="99" y="45"/>
                    </a:lnTo>
                    <a:lnTo>
                      <a:pt x="91" y="59"/>
                    </a:lnTo>
                    <a:lnTo>
                      <a:pt x="77" y="85"/>
                    </a:lnTo>
                    <a:lnTo>
                      <a:pt x="63" y="111"/>
                    </a:lnTo>
                    <a:lnTo>
                      <a:pt x="63" y="111"/>
                    </a:lnTo>
                    <a:lnTo>
                      <a:pt x="56" y="124"/>
                    </a:lnTo>
                    <a:lnTo>
                      <a:pt x="49" y="137"/>
                    </a:lnTo>
                    <a:lnTo>
                      <a:pt x="35" y="162"/>
                    </a:lnTo>
                    <a:lnTo>
                      <a:pt x="35" y="162"/>
                    </a:lnTo>
                    <a:lnTo>
                      <a:pt x="26" y="173"/>
                    </a:lnTo>
                    <a:lnTo>
                      <a:pt x="18" y="185"/>
                    </a:lnTo>
                    <a:lnTo>
                      <a:pt x="10" y="195"/>
                    </a:lnTo>
                    <a:lnTo>
                      <a:pt x="1" y="206"/>
                    </a:lnTo>
                    <a:lnTo>
                      <a:pt x="1" y="206"/>
                    </a:lnTo>
                    <a:lnTo>
                      <a:pt x="0" y="208"/>
                    </a:lnTo>
                    <a:lnTo>
                      <a:pt x="1" y="210"/>
                    </a:lnTo>
                    <a:lnTo>
                      <a:pt x="1" y="212"/>
                    </a:lnTo>
                    <a:lnTo>
                      <a:pt x="4" y="213"/>
                    </a:lnTo>
                    <a:lnTo>
                      <a:pt x="5" y="214"/>
                    </a:lnTo>
                    <a:lnTo>
                      <a:pt x="7" y="214"/>
                    </a:lnTo>
                    <a:lnTo>
                      <a:pt x="9" y="213"/>
                    </a:lnTo>
                    <a:lnTo>
                      <a:pt x="10" y="212"/>
                    </a:lnTo>
                    <a:lnTo>
                      <a:pt x="10" y="212"/>
                    </a:lnTo>
                    <a:lnTo>
                      <a:pt x="18" y="200"/>
                    </a:lnTo>
                    <a:lnTo>
                      <a:pt x="26" y="189"/>
                    </a:lnTo>
                    <a:lnTo>
                      <a:pt x="35" y="178"/>
                    </a:lnTo>
                    <a:lnTo>
                      <a:pt x="42" y="167"/>
                    </a:lnTo>
                    <a:lnTo>
                      <a:pt x="42" y="167"/>
                    </a:lnTo>
                    <a:lnTo>
                      <a:pt x="59" y="138"/>
                    </a:lnTo>
                    <a:lnTo>
                      <a:pt x="75" y="109"/>
                    </a:lnTo>
                    <a:lnTo>
                      <a:pt x="75" y="109"/>
                    </a:lnTo>
                    <a:lnTo>
                      <a:pt x="88" y="83"/>
                    </a:lnTo>
                    <a:lnTo>
                      <a:pt x="102" y="59"/>
                    </a:lnTo>
                    <a:lnTo>
                      <a:pt x="109" y="46"/>
                    </a:lnTo>
                    <a:lnTo>
                      <a:pt x="114" y="33"/>
                    </a:lnTo>
                    <a:lnTo>
                      <a:pt x="119" y="19"/>
                    </a:lnTo>
                    <a:lnTo>
                      <a:pt x="124" y="6"/>
                    </a:lnTo>
                    <a:lnTo>
                      <a:pt x="124" y="6"/>
                    </a:lnTo>
                    <a:lnTo>
                      <a:pt x="124" y="4"/>
                    </a:lnTo>
                    <a:lnTo>
                      <a:pt x="123" y="3"/>
                    </a:lnTo>
                    <a:lnTo>
                      <a:pt x="122" y="1"/>
                    </a:lnTo>
                    <a:lnTo>
                      <a:pt x="120" y="1"/>
                    </a:lnTo>
                    <a:lnTo>
                      <a:pt x="119" y="0"/>
                    </a:lnTo>
                    <a:lnTo>
                      <a:pt x="117" y="1"/>
                    </a:lnTo>
                    <a:lnTo>
                      <a:pt x="116" y="2"/>
                    </a:lnTo>
                    <a:lnTo>
                      <a:pt x="115" y="4"/>
                    </a:lnTo>
                    <a:lnTo>
                      <a:pt x="115"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1" name="Freeform 898"/>
              <p:cNvSpPr/>
              <p:nvPr/>
            </p:nvSpPr>
            <p:spPr bwMode="auto">
              <a:xfrm>
                <a:off x="4733925" y="1582738"/>
                <a:ext cx="63500" cy="107950"/>
              </a:xfrm>
              <a:custGeom>
                <a:avLst/>
                <a:gdLst/>
                <a:ahLst/>
                <a:cxnLst>
                  <a:cxn ang="0">
                    <a:pos x="109" y="2"/>
                  </a:cxn>
                  <a:cxn ang="0">
                    <a:pos x="109" y="2"/>
                  </a:cxn>
                  <a:cxn ang="0">
                    <a:pos x="101" y="14"/>
                  </a:cxn>
                  <a:cxn ang="0">
                    <a:pos x="94" y="25"/>
                  </a:cxn>
                  <a:cxn ang="0">
                    <a:pos x="80" y="48"/>
                  </a:cxn>
                  <a:cxn ang="0">
                    <a:pos x="68" y="73"/>
                  </a:cxn>
                  <a:cxn ang="0">
                    <a:pos x="57" y="99"/>
                  </a:cxn>
                  <a:cxn ang="0">
                    <a:pos x="57" y="99"/>
                  </a:cxn>
                  <a:cxn ang="0">
                    <a:pos x="50" y="111"/>
                  </a:cxn>
                  <a:cxn ang="0">
                    <a:pos x="44" y="123"/>
                  </a:cxn>
                  <a:cxn ang="0">
                    <a:pos x="29" y="148"/>
                  </a:cxn>
                  <a:cxn ang="0">
                    <a:pos x="14" y="173"/>
                  </a:cxn>
                  <a:cxn ang="0">
                    <a:pos x="7" y="185"/>
                  </a:cxn>
                  <a:cxn ang="0">
                    <a:pos x="0" y="198"/>
                  </a:cxn>
                  <a:cxn ang="0">
                    <a:pos x="0" y="198"/>
                  </a:cxn>
                  <a:cxn ang="0">
                    <a:pos x="0" y="200"/>
                  </a:cxn>
                  <a:cxn ang="0">
                    <a:pos x="0" y="202"/>
                  </a:cxn>
                  <a:cxn ang="0">
                    <a:pos x="1" y="203"/>
                  </a:cxn>
                  <a:cxn ang="0">
                    <a:pos x="2" y="204"/>
                  </a:cxn>
                  <a:cxn ang="0">
                    <a:pos x="4" y="205"/>
                  </a:cxn>
                  <a:cxn ang="0">
                    <a:pos x="5" y="205"/>
                  </a:cxn>
                  <a:cxn ang="0">
                    <a:pos x="7" y="204"/>
                  </a:cxn>
                  <a:cxn ang="0">
                    <a:pos x="8" y="203"/>
                  </a:cxn>
                  <a:cxn ang="0">
                    <a:pos x="8" y="203"/>
                  </a:cxn>
                  <a:cxn ang="0">
                    <a:pos x="19" y="180"/>
                  </a:cxn>
                  <a:cxn ang="0">
                    <a:pos x="32" y="158"/>
                  </a:cxn>
                  <a:cxn ang="0">
                    <a:pos x="58" y="116"/>
                  </a:cxn>
                  <a:cxn ang="0">
                    <a:pos x="58" y="116"/>
                  </a:cxn>
                  <a:cxn ang="0">
                    <a:pos x="65" y="103"/>
                  </a:cxn>
                  <a:cxn ang="0">
                    <a:pos x="72" y="89"/>
                  </a:cxn>
                  <a:cxn ang="0">
                    <a:pos x="84" y="61"/>
                  </a:cxn>
                  <a:cxn ang="0">
                    <a:pos x="92" y="48"/>
                  </a:cxn>
                  <a:cxn ang="0">
                    <a:pos x="99" y="34"/>
                  </a:cxn>
                  <a:cxn ang="0">
                    <a:pos x="107" y="21"/>
                  </a:cxn>
                  <a:cxn ang="0">
                    <a:pos x="116" y="9"/>
                  </a:cxn>
                  <a:cxn ang="0">
                    <a:pos x="116" y="9"/>
                  </a:cxn>
                  <a:cxn ang="0">
                    <a:pos x="118" y="8"/>
                  </a:cxn>
                  <a:cxn ang="0">
                    <a:pos x="118" y="6"/>
                  </a:cxn>
                  <a:cxn ang="0">
                    <a:pos x="115" y="2"/>
                  </a:cxn>
                  <a:cxn ang="0">
                    <a:pos x="114" y="1"/>
                  </a:cxn>
                  <a:cxn ang="0">
                    <a:pos x="113" y="0"/>
                  </a:cxn>
                  <a:cxn ang="0">
                    <a:pos x="111" y="1"/>
                  </a:cxn>
                  <a:cxn ang="0">
                    <a:pos x="109" y="2"/>
                  </a:cxn>
                  <a:cxn ang="0">
                    <a:pos x="109" y="2"/>
                  </a:cxn>
                </a:cxnLst>
                <a:rect l="0" t="0" r="r" b="b"/>
                <a:pathLst>
                  <a:path w="118" h="205">
                    <a:moveTo>
                      <a:pt x="109" y="2"/>
                    </a:moveTo>
                    <a:lnTo>
                      <a:pt x="109" y="2"/>
                    </a:lnTo>
                    <a:lnTo>
                      <a:pt x="101" y="14"/>
                    </a:lnTo>
                    <a:lnTo>
                      <a:pt x="94" y="25"/>
                    </a:lnTo>
                    <a:lnTo>
                      <a:pt x="80" y="48"/>
                    </a:lnTo>
                    <a:lnTo>
                      <a:pt x="68" y="73"/>
                    </a:lnTo>
                    <a:lnTo>
                      <a:pt x="57" y="99"/>
                    </a:lnTo>
                    <a:lnTo>
                      <a:pt x="57" y="99"/>
                    </a:lnTo>
                    <a:lnTo>
                      <a:pt x="50" y="111"/>
                    </a:lnTo>
                    <a:lnTo>
                      <a:pt x="44" y="123"/>
                    </a:lnTo>
                    <a:lnTo>
                      <a:pt x="29" y="148"/>
                    </a:lnTo>
                    <a:lnTo>
                      <a:pt x="14" y="173"/>
                    </a:lnTo>
                    <a:lnTo>
                      <a:pt x="7" y="185"/>
                    </a:lnTo>
                    <a:lnTo>
                      <a:pt x="0" y="198"/>
                    </a:lnTo>
                    <a:lnTo>
                      <a:pt x="0" y="198"/>
                    </a:lnTo>
                    <a:lnTo>
                      <a:pt x="0" y="200"/>
                    </a:lnTo>
                    <a:lnTo>
                      <a:pt x="0" y="202"/>
                    </a:lnTo>
                    <a:lnTo>
                      <a:pt x="1" y="203"/>
                    </a:lnTo>
                    <a:lnTo>
                      <a:pt x="2" y="204"/>
                    </a:lnTo>
                    <a:lnTo>
                      <a:pt x="4" y="205"/>
                    </a:lnTo>
                    <a:lnTo>
                      <a:pt x="5" y="205"/>
                    </a:lnTo>
                    <a:lnTo>
                      <a:pt x="7" y="204"/>
                    </a:lnTo>
                    <a:lnTo>
                      <a:pt x="8" y="203"/>
                    </a:lnTo>
                    <a:lnTo>
                      <a:pt x="8" y="203"/>
                    </a:lnTo>
                    <a:lnTo>
                      <a:pt x="19" y="180"/>
                    </a:lnTo>
                    <a:lnTo>
                      <a:pt x="32" y="158"/>
                    </a:lnTo>
                    <a:lnTo>
                      <a:pt x="58" y="116"/>
                    </a:lnTo>
                    <a:lnTo>
                      <a:pt x="58" y="116"/>
                    </a:lnTo>
                    <a:lnTo>
                      <a:pt x="65" y="103"/>
                    </a:lnTo>
                    <a:lnTo>
                      <a:pt x="72" y="89"/>
                    </a:lnTo>
                    <a:lnTo>
                      <a:pt x="84" y="61"/>
                    </a:lnTo>
                    <a:lnTo>
                      <a:pt x="92" y="48"/>
                    </a:lnTo>
                    <a:lnTo>
                      <a:pt x="99" y="34"/>
                    </a:lnTo>
                    <a:lnTo>
                      <a:pt x="107" y="21"/>
                    </a:lnTo>
                    <a:lnTo>
                      <a:pt x="116" y="9"/>
                    </a:lnTo>
                    <a:lnTo>
                      <a:pt x="116" y="9"/>
                    </a:lnTo>
                    <a:lnTo>
                      <a:pt x="118" y="8"/>
                    </a:lnTo>
                    <a:lnTo>
                      <a:pt x="118" y="6"/>
                    </a:lnTo>
                    <a:lnTo>
                      <a:pt x="115" y="2"/>
                    </a:lnTo>
                    <a:lnTo>
                      <a:pt x="114" y="1"/>
                    </a:lnTo>
                    <a:lnTo>
                      <a:pt x="113" y="0"/>
                    </a:lnTo>
                    <a:lnTo>
                      <a:pt x="111" y="1"/>
                    </a:lnTo>
                    <a:lnTo>
                      <a:pt x="109" y="2"/>
                    </a:lnTo>
                    <a:lnTo>
                      <a:pt x="109"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2" name="Freeform 899"/>
              <p:cNvSpPr/>
              <p:nvPr/>
            </p:nvSpPr>
            <p:spPr bwMode="auto">
              <a:xfrm>
                <a:off x="4746625" y="1630363"/>
                <a:ext cx="68263" cy="120650"/>
              </a:xfrm>
              <a:custGeom>
                <a:avLst/>
                <a:gdLst/>
                <a:ahLst/>
                <a:cxnLst>
                  <a:cxn ang="0">
                    <a:pos x="119" y="3"/>
                  </a:cxn>
                  <a:cxn ang="0">
                    <a:pos x="119" y="3"/>
                  </a:cxn>
                  <a:cxn ang="0">
                    <a:pos x="118" y="10"/>
                  </a:cxn>
                  <a:cxn ang="0">
                    <a:pos x="116" y="16"/>
                  </a:cxn>
                  <a:cxn ang="0">
                    <a:pos x="109" y="29"/>
                  </a:cxn>
                  <a:cxn ang="0">
                    <a:pos x="96" y="54"/>
                  </a:cxn>
                  <a:cxn ang="0">
                    <a:pos x="96" y="54"/>
                  </a:cxn>
                  <a:cxn ang="0">
                    <a:pos x="86" y="69"/>
                  </a:cxn>
                  <a:cxn ang="0">
                    <a:pos x="77" y="84"/>
                  </a:cxn>
                  <a:cxn ang="0">
                    <a:pos x="58" y="112"/>
                  </a:cxn>
                  <a:cxn ang="0">
                    <a:pos x="58" y="112"/>
                  </a:cxn>
                  <a:cxn ang="0">
                    <a:pos x="43" y="137"/>
                  </a:cxn>
                  <a:cxn ang="0">
                    <a:pos x="27" y="161"/>
                  </a:cxn>
                  <a:cxn ang="0">
                    <a:pos x="20" y="174"/>
                  </a:cxn>
                  <a:cxn ang="0">
                    <a:pos x="14" y="187"/>
                  </a:cxn>
                  <a:cxn ang="0">
                    <a:pos x="9" y="201"/>
                  </a:cxn>
                  <a:cxn ang="0">
                    <a:pos x="4" y="214"/>
                  </a:cxn>
                  <a:cxn ang="0">
                    <a:pos x="4" y="214"/>
                  </a:cxn>
                  <a:cxn ang="0">
                    <a:pos x="2" y="215"/>
                  </a:cxn>
                  <a:cxn ang="0">
                    <a:pos x="0" y="218"/>
                  </a:cxn>
                  <a:cxn ang="0">
                    <a:pos x="0" y="222"/>
                  </a:cxn>
                  <a:cxn ang="0">
                    <a:pos x="0" y="222"/>
                  </a:cxn>
                  <a:cxn ang="0">
                    <a:pos x="2" y="224"/>
                  </a:cxn>
                  <a:cxn ang="0">
                    <a:pos x="3" y="226"/>
                  </a:cxn>
                  <a:cxn ang="0">
                    <a:pos x="5" y="228"/>
                  </a:cxn>
                  <a:cxn ang="0">
                    <a:pos x="9" y="226"/>
                  </a:cxn>
                  <a:cxn ang="0">
                    <a:pos x="10" y="225"/>
                  </a:cxn>
                  <a:cxn ang="0">
                    <a:pos x="10" y="224"/>
                  </a:cxn>
                  <a:cxn ang="0">
                    <a:pos x="10" y="224"/>
                  </a:cxn>
                  <a:cxn ang="0">
                    <a:pos x="15" y="208"/>
                  </a:cxn>
                  <a:cxn ang="0">
                    <a:pos x="22" y="192"/>
                  </a:cxn>
                  <a:cxn ang="0">
                    <a:pos x="29" y="176"/>
                  </a:cxn>
                  <a:cxn ang="0">
                    <a:pos x="39" y="160"/>
                  </a:cxn>
                  <a:cxn ang="0">
                    <a:pos x="57" y="130"/>
                  </a:cxn>
                  <a:cxn ang="0">
                    <a:pos x="76" y="101"/>
                  </a:cxn>
                  <a:cxn ang="0">
                    <a:pos x="76" y="101"/>
                  </a:cxn>
                  <a:cxn ang="0">
                    <a:pos x="94" y="74"/>
                  </a:cxn>
                  <a:cxn ang="0">
                    <a:pos x="103" y="59"/>
                  </a:cxn>
                  <a:cxn ang="0">
                    <a:pos x="111" y="44"/>
                  </a:cxn>
                  <a:cxn ang="0">
                    <a:pos x="111" y="44"/>
                  </a:cxn>
                  <a:cxn ang="0">
                    <a:pos x="116" y="34"/>
                  </a:cxn>
                  <a:cxn ang="0">
                    <a:pos x="121" y="25"/>
                  </a:cxn>
                  <a:cxn ang="0">
                    <a:pos x="125" y="16"/>
                  </a:cxn>
                  <a:cxn ang="0">
                    <a:pos x="128" y="12"/>
                  </a:cxn>
                  <a:cxn ang="0">
                    <a:pos x="129" y="6"/>
                  </a:cxn>
                  <a:cxn ang="0">
                    <a:pos x="129" y="6"/>
                  </a:cxn>
                  <a:cxn ang="0">
                    <a:pos x="129" y="4"/>
                  </a:cxn>
                  <a:cxn ang="0">
                    <a:pos x="128" y="2"/>
                  </a:cxn>
                  <a:cxn ang="0">
                    <a:pos x="124" y="0"/>
                  </a:cxn>
                  <a:cxn ang="0">
                    <a:pos x="123" y="0"/>
                  </a:cxn>
                  <a:cxn ang="0">
                    <a:pos x="121" y="0"/>
                  </a:cxn>
                  <a:cxn ang="0">
                    <a:pos x="120" y="1"/>
                  </a:cxn>
                  <a:cxn ang="0">
                    <a:pos x="119" y="3"/>
                  </a:cxn>
                  <a:cxn ang="0">
                    <a:pos x="119" y="3"/>
                  </a:cxn>
                </a:cxnLst>
                <a:rect l="0" t="0" r="r" b="b"/>
                <a:pathLst>
                  <a:path w="129" h="228">
                    <a:moveTo>
                      <a:pt x="119" y="3"/>
                    </a:moveTo>
                    <a:lnTo>
                      <a:pt x="119" y="3"/>
                    </a:lnTo>
                    <a:lnTo>
                      <a:pt x="118" y="10"/>
                    </a:lnTo>
                    <a:lnTo>
                      <a:pt x="116" y="16"/>
                    </a:lnTo>
                    <a:lnTo>
                      <a:pt x="109" y="29"/>
                    </a:lnTo>
                    <a:lnTo>
                      <a:pt x="96" y="54"/>
                    </a:lnTo>
                    <a:lnTo>
                      <a:pt x="96" y="54"/>
                    </a:lnTo>
                    <a:lnTo>
                      <a:pt x="86" y="69"/>
                    </a:lnTo>
                    <a:lnTo>
                      <a:pt x="77" y="84"/>
                    </a:lnTo>
                    <a:lnTo>
                      <a:pt x="58" y="112"/>
                    </a:lnTo>
                    <a:lnTo>
                      <a:pt x="58" y="112"/>
                    </a:lnTo>
                    <a:lnTo>
                      <a:pt x="43" y="137"/>
                    </a:lnTo>
                    <a:lnTo>
                      <a:pt x="27" y="161"/>
                    </a:lnTo>
                    <a:lnTo>
                      <a:pt x="20" y="174"/>
                    </a:lnTo>
                    <a:lnTo>
                      <a:pt x="14" y="187"/>
                    </a:lnTo>
                    <a:lnTo>
                      <a:pt x="9" y="201"/>
                    </a:lnTo>
                    <a:lnTo>
                      <a:pt x="4" y="214"/>
                    </a:lnTo>
                    <a:lnTo>
                      <a:pt x="4" y="214"/>
                    </a:lnTo>
                    <a:lnTo>
                      <a:pt x="2" y="215"/>
                    </a:lnTo>
                    <a:lnTo>
                      <a:pt x="0" y="218"/>
                    </a:lnTo>
                    <a:lnTo>
                      <a:pt x="0" y="222"/>
                    </a:lnTo>
                    <a:lnTo>
                      <a:pt x="0" y="222"/>
                    </a:lnTo>
                    <a:lnTo>
                      <a:pt x="2" y="224"/>
                    </a:lnTo>
                    <a:lnTo>
                      <a:pt x="3" y="226"/>
                    </a:lnTo>
                    <a:lnTo>
                      <a:pt x="5" y="228"/>
                    </a:lnTo>
                    <a:lnTo>
                      <a:pt x="9" y="226"/>
                    </a:lnTo>
                    <a:lnTo>
                      <a:pt x="10" y="225"/>
                    </a:lnTo>
                    <a:lnTo>
                      <a:pt x="10" y="224"/>
                    </a:lnTo>
                    <a:lnTo>
                      <a:pt x="10" y="224"/>
                    </a:lnTo>
                    <a:lnTo>
                      <a:pt x="15" y="208"/>
                    </a:lnTo>
                    <a:lnTo>
                      <a:pt x="22" y="192"/>
                    </a:lnTo>
                    <a:lnTo>
                      <a:pt x="29" y="176"/>
                    </a:lnTo>
                    <a:lnTo>
                      <a:pt x="39" y="160"/>
                    </a:lnTo>
                    <a:lnTo>
                      <a:pt x="57" y="130"/>
                    </a:lnTo>
                    <a:lnTo>
                      <a:pt x="76" y="101"/>
                    </a:lnTo>
                    <a:lnTo>
                      <a:pt x="76" y="101"/>
                    </a:lnTo>
                    <a:lnTo>
                      <a:pt x="94" y="74"/>
                    </a:lnTo>
                    <a:lnTo>
                      <a:pt x="103" y="59"/>
                    </a:lnTo>
                    <a:lnTo>
                      <a:pt x="111" y="44"/>
                    </a:lnTo>
                    <a:lnTo>
                      <a:pt x="111" y="44"/>
                    </a:lnTo>
                    <a:lnTo>
                      <a:pt x="116" y="34"/>
                    </a:lnTo>
                    <a:lnTo>
                      <a:pt x="121" y="25"/>
                    </a:lnTo>
                    <a:lnTo>
                      <a:pt x="125" y="16"/>
                    </a:lnTo>
                    <a:lnTo>
                      <a:pt x="128" y="12"/>
                    </a:lnTo>
                    <a:lnTo>
                      <a:pt x="129" y="6"/>
                    </a:lnTo>
                    <a:lnTo>
                      <a:pt x="129" y="6"/>
                    </a:lnTo>
                    <a:lnTo>
                      <a:pt x="129" y="4"/>
                    </a:lnTo>
                    <a:lnTo>
                      <a:pt x="128" y="2"/>
                    </a:lnTo>
                    <a:lnTo>
                      <a:pt x="124" y="0"/>
                    </a:lnTo>
                    <a:lnTo>
                      <a:pt x="123" y="0"/>
                    </a:lnTo>
                    <a:lnTo>
                      <a:pt x="121" y="0"/>
                    </a:lnTo>
                    <a:lnTo>
                      <a:pt x="120" y="1"/>
                    </a:lnTo>
                    <a:lnTo>
                      <a:pt x="119" y="3"/>
                    </a:lnTo>
                    <a:lnTo>
                      <a:pt x="119"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3" name="Freeform 900"/>
              <p:cNvSpPr/>
              <p:nvPr/>
            </p:nvSpPr>
            <p:spPr bwMode="auto">
              <a:xfrm>
                <a:off x="4746625" y="1685925"/>
                <a:ext cx="85725" cy="127000"/>
              </a:xfrm>
              <a:custGeom>
                <a:avLst/>
                <a:gdLst/>
                <a:ahLst/>
                <a:cxnLst>
                  <a:cxn ang="0">
                    <a:pos x="153" y="2"/>
                  </a:cxn>
                  <a:cxn ang="0">
                    <a:pos x="153" y="2"/>
                  </a:cxn>
                  <a:cxn ang="0">
                    <a:pos x="130" y="34"/>
                  </a:cxn>
                  <a:cxn ang="0">
                    <a:pos x="119" y="49"/>
                  </a:cxn>
                  <a:cxn ang="0">
                    <a:pos x="109" y="67"/>
                  </a:cxn>
                  <a:cxn ang="0">
                    <a:pos x="109" y="67"/>
                  </a:cxn>
                  <a:cxn ang="0">
                    <a:pos x="89" y="101"/>
                  </a:cxn>
                  <a:cxn ang="0">
                    <a:pos x="69" y="135"/>
                  </a:cxn>
                  <a:cxn ang="0">
                    <a:pos x="69" y="135"/>
                  </a:cxn>
                  <a:cxn ang="0">
                    <a:pos x="57" y="151"/>
                  </a:cxn>
                  <a:cxn ang="0">
                    <a:pos x="45" y="167"/>
                  </a:cxn>
                  <a:cxn ang="0">
                    <a:pos x="33" y="183"/>
                  </a:cxn>
                  <a:cxn ang="0">
                    <a:pos x="20" y="199"/>
                  </a:cxn>
                  <a:cxn ang="0">
                    <a:pos x="20" y="199"/>
                  </a:cxn>
                  <a:cxn ang="0">
                    <a:pos x="13" y="208"/>
                  </a:cxn>
                  <a:cxn ang="0">
                    <a:pos x="6" y="217"/>
                  </a:cxn>
                  <a:cxn ang="0">
                    <a:pos x="4" y="222"/>
                  </a:cxn>
                  <a:cxn ang="0">
                    <a:pos x="2" y="227"/>
                  </a:cxn>
                  <a:cxn ang="0">
                    <a:pos x="0" y="232"/>
                  </a:cxn>
                  <a:cxn ang="0">
                    <a:pos x="2" y="237"/>
                  </a:cxn>
                  <a:cxn ang="0">
                    <a:pos x="2" y="237"/>
                  </a:cxn>
                  <a:cxn ang="0">
                    <a:pos x="2" y="239"/>
                  </a:cxn>
                  <a:cxn ang="0">
                    <a:pos x="4" y="240"/>
                  </a:cxn>
                  <a:cxn ang="0">
                    <a:pos x="5" y="241"/>
                  </a:cxn>
                  <a:cxn ang="0">
                    <a:pos x="7" y="241"/>
                  </a:cxn>
                  <a:cxn ang="0">
                    <a:pos x="9" y="240"/>
                  </a:cxn>
                  <a:cxn ang="0">
                    <a:pos x="10" y="239"/>
                  </a:cxn>
                  <a:cxn ang="0">
                    <a:pos x="11" y="237"/>
                  </a:cxn>
                  <a:cxn ang="0">
                    <a:pos x="10" y="235"/>
                  </a:cxn>
                  <a:cxn ang="0">
                    <a:pos x="10" y="235"/>
                  </a:cxn>
                  <a:cxn ang="0">
                    <a:pos x="10" y="232"/>
                  </a:cxn>
                  <a:cxn ang="0">
                    <a:pos x="11" y="229"/>
                  </a:cxn>
                  <a:cxn ang="0">
                    <a:pos x="14" y="222"/>
                  </a:cxn>
                  <a:cxn ang="0">
                    <a:pos x="19" y="214"/>
                  </a:cxn>
                  <a:cxn ang="0">
                    <a:pos x="25" y="205"/>
                  </a:cxn>
                  <a:cxn ang="0">
                    <a:pos x="38" y="190"/>
                  </a:cxn>
                  <a:cxn ang="0">
                    <a:pos x="47" y="179"/>
                  </a:cxn>
                  <a:cxn ang="0">
                    <a:pos x="47" y="179"/>
                  </a:cxn>
                  <a:cxn ang="0">
                    <a:pos x="67" y="152"/>
                  </a:cxn>
                  <a:cxn ang="0">
                    <a:pos x="77" y="139"/>
                  </a:cxn>
                  <a:cxn ang="0">
                    <a:pos x="85" y="125"/>
                  </a:cxn>
                  <a:cxn ang="0">
                    <a:pos x="85" y="125"/>
                  </a:cxn>
                  <a:cxn ang="0">
                    <a:pos x="104" y="95"/>
                  </a:cxn>
                  <a:cxn ang="0">
                    <a:pos x="120" y="64"/>
                  </a:cxn>
                  <a:cxn ang="0">
                    <a:pos x="120" y="64"/>
                  </a:cxn>
                  <a:cxn ang="0">
                    <a:pos x="130" y="49"/>
                  </a:cxn>
                  <a:cxn ang="0">
                    <a:pos x="140" y="35"/>
                  </a:cxn>
                  <a:cxn ang="0">
                    <a:pos x="162" y="7"/>
                  </a:cxn>
                  <a:cxn ang="0">
                    <a:pos x="162" y="7"/>
                  </a:cxn>
                  <a:cxn ang="0">
                    <a:pos x="163" y="5"/>
                  </a:cxn>
                  <a:cxn ang="0">
                    <a:pos x="163" y="3"/>
                  </a:cxn>
                  <a:cxn ang="0">
                    <a:pos x="162" y="2"/>
                  </a:cxn>
                  <a:cxn ang="0">
                    <a:pos x="161" y="1"/>
                  </a:cxn>
                  <a:cxn ang="0">
                    <a:pos x="156" y="0"/>
                  </a:cxn>
                  <a:cxn ang="0">
                    <a:pos x="154" y="1"/>
                  </a:cxn>
                  <a:cxn ang="0">
                    <a:pos x="153" y="2"/>
                  </a:cxn>
                  <a:cxn ang="0">
                    <a:pos x="153" y="2"/>
                  </a:cxn>
                </a:cxnLst>
                <a:rect l="0" t="0" r="r" b="b"/>
                <a:pathLst>
                  <a:path w="163" h="241">
                    <a:moveTo>
                      <a:pt x="153" y="2"/>
                    </a:moveTo>
                    <a:lnTo>
                      <a:pt x="153" y="2"/>
                    </a:lnTo>
                    <a:lnTo>
                      <a:pt x="130" y="34"/>
                    </a:lnTo>
                    <a:lnTo>
                      <a:pt x="119" y="49"/>
                    </a:lnTo>
                    <a:lnTo>
                      <a:pt x="109" y="67"/>
                    </a:lnTo>
                    <a:lnTo>
                      <a:pt x="109" y="67"/>
                    </a:lnTo>
                    <a:lnTo>
                      <a:pt x="89" y="101"/>
                    </a:lnTo>
                    <a:lnTo>
                      <a:pt x="69" y="135"/>
                    </a:lnTo>
                    <a:lnTo>
                      <a:pt x="69" y="135"/>
                    </a:lnTo>
                    <a:lnTo>
                      <a:pt x="57" y="151"/>
                    </a:lnTo>
                    <a:lnTo>
                      <a:pt x="45" y="167"/>
                    </a:lnTo>
                    <a:lnTo>
                      <a:pt x="33" y="183"/>
                    </a:lnTo>
                    <a:lnTo>
                      <a:pt x="20" y="199"/>
                    </a:lnTo>
                    <a:lnTo>
                      <a:pt x="20" y="199"/>
                    </a:lnTo>
                    <a:lnTo>
                      <a:pt x="13" y="208"/>
                    </a:lnTo>
                    <a:lnTo>
                      <a:pt x="6" y="217"/>
                    </a:lnTo>
                    <a:lnTo>
                      <a:pt x="4" y="222"/>
                    </a:lnTo>
                    <a:lnTo>
                      <a:pt x="2" y="227"/>
                    </a:lnTo>
                    <a:lnTo>
                      <a:pt x="0" y="232"/>
                    </a:lnTo>
                    <a:lnTo>
                      <a:pt x="2" y="237"/>
                    </a:lnTo>
                    <a:lnTo>
                      <a:pt x="2" y="237"/>
                    </a:lnTo>
                    <a:lnTo>
                      <a:pt x="2" y="239"/>
                    </a:lnTo>
                    <a:lnTo>
                      <a:pt x="4" y="240"/>
                    </a:lnTo>
                    <a:lnTo>
                      <a:pt x="5" y="241"/>
                    </a:lnTo>
                    <a:lnTo>
                      <a:pt x="7" y="241"/>
                    </a:lnTo>
                    <a:lnTo>
                      <a:pt x="9" y="240"/>
                    </a:lnTo>
                    <a:lnTo>
                      <a:pt x="10" y="239"/>
                    </a:lnTo>
                    <a:lnTo>
                      <a:pt x="11" y="237"/>
                    </a:lnTo>
                    <a:lnTo>
                      <a:pt x="10" y="235"/>
                    </a:lnTo>
                    <a:lnTo>
                      <a:pt x="10" y="235"/>
                    </a:lnTo>
                    <a:lnTo>
                      <a:pt x="10" y="232"/>
                    </a:lnTo>
                    <a:lnTo>
                      <a:pt x="11" y="229"/>
                    </a:lnTo>
                    <a:lnTo>
                      <a:pt x="14" y="222"/>
                    </a:lnTo>
                    <a:lnTo>
                      <a:pt x="19" y="214"/>
                    </a:lnTo>
                    <a:lnTo>
                      <a:pt x="25" y="205"/>
                    </a:lnTo>
                    <a:lnTo>
                      <a:pt x="38" y="190"/>
                    </a:lnTo>
                    <a:lnTo>
                      <a:pt x="47" y="179"/>
                    </a:lnTo>
                    <a:lnTo>
                      <a:pt x="47" y="179"/>
                    </a:lnTo>
                    <a:lnTo>
                      <a:pt x="67" y="152"/>
                    </a:lnTo>
                    <a:lnTo>
                      <a:pt x="77" y="139"/>
                    </a:lnTo>
                    <a:lnTo>
                      <a:pt x="85" y="125"/>
                    </a:lnTo>
                    <a:lnTo>
                      <a:pt x="85" y="125"/>
                    </a:lnTo>
                    <a:lnTo>
                      <a:pt x="104" y="95"/>
                    </a:lnTo>
                    <a:lnTo>
                      <a:pt x="120" y="64"/>
                    </a:lnTo>
                    <a:lnTo>
                      <a:pt x="120" y="64"/>
                    </a:lnTo>
                    <a:lnTo>
                      <a:pt x="130" y="49"/>
                    </a:lnTo>
                    <a:lnTo>
                      <a:pt x="140" y="35"/>
                    </a:lnTo>
                    <a:lnTo>
                      <a:pt x="162" y="7"/>
                    </a:lnTo>
                    <a:lnTo>
                      <a:pt x="162" y="7"/>
                    </a:lnTo>
                    <a:lnTo>
                      <a:pt x="163" y="5"/>
                    </a:lnTo>
                    <a:lnTo>
                      <a:pt x="163" y="3"/>
                    </a:lnTo>
                    <a:lnTo>
                      <a:pt x="162" y="2"/>
                    </a:lnTo>
                    <a:lnTo>
                      <a:pt x="161" y="1"/>
                    </a:lnTo>
                    <a:lnTo>
                      <a:pt x="156" y="0"/>
                    </a:lnTo>
                    <a:lnTo>
                      <a:pt x="154" y="1"/>
                    </a:lnTo>
                    <a:lnTo>
                      <a:pt x="153" y="2"/>
                    </a:lnTo>
                    <a:lnTo>
                      <a:pt x="153"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4" name="Freeform 901"/>
              <p:cNvSpPr/>
              <p:nvPr/>
            </p:nvSpPr>
            <p:spPr bwMode="auto">
              <a:xfrm>
                <a:off x="4772025" y="1747838"/>
                <a:ext cx="61913" cy="90488"/>
              </a:xfrm>
              <a:custGeom>
                <a:avLst/>
                <a:gdLst/>
                <a:ahLst/>
                <a:cxnLst>
                  <a:cxn ang="0">
                    <a:pos x="109" y="3"/>
                  </a:cxn>
                  <a:cxn ang="0">
                    <a:pos x="109" y="3"/>
                  </a:cxn>
                  <a:cxn ang="0">
                    <a:pos x="105" y="12"/>
                  </a:cxn>
                  <a:cxn ang="0">
                    <a:pos x="101" y="21"/>
                  </a:cxn>
                  <a:cxn ang="0">
                    <a:pos x="95" y="29"/>
                  </a:cxn>
                  <a:cxn ang="0">
                    <a:pos x="88" y="38"/>
                  </a:cxn>
                  <a:cxn ang="0">
                    <a:pos x="74" y="53"/>
                  </a:cxn>
                  <a:cxn ang="0">
                    <a:pos x="67" y="61"/>
                  </a:cxn>
                  <a:cxn ang="0">
                    <a:pos x="62" y="69"/>
                  </a:cxn>
                  <a:cxn ang="0">
                    <a:pos x="62" y="69"/>
                  </a:cxn>
                  <a:cxn ang="0">
                    <a:pos x="29" y="114"/>
                  </a:cxn>
                  <a:cxn ang="0">
                    <a:pos x="13" y="138"/>
                  </a:cxn>
                  <a:cxn ang="0">
                    <a:pos x="6" y="150"/>
                  </a:cxn>
                  <a:cxn ang="0">
                    <a:pos x="0" y="164"/>
                  </a:cxn>
                  <a:cxn ang="0">
                    <a:pos x="0" y="164"/>
                  </a:cxn>
                  <a:cxn ang="0">
                    <a:pos x="0" y="166"/>
                  </a:cxn>
                  <a:cxn ang="0">
                    <a:pos x="0" y="168"/>
                  </a:cxn>
                  <a:cxn ang="0">
                    <a:pos x="2" y="170"/>
                  </a:cxn>
                  <a:cxn ang="0">
                    <a:pos x="4" y="171"/>
                  </a:cxn>
                  <a:cxn ang="0">
                    <a:pos x="5" y="171"/>
                  </a:cxn>
                  <a:cxn ang="0">
                    <a:pos x="7" y="170"/>
                  </a:cxn>
                  <a:cxn ang="0">
                    <a:pos x="8" y="168"/>
                  </a:cxn>
                  <a:cxn ang="0">
                    <a:pos x="8" y="168"/>
                  </a:cxn>
                  <a:cxn ang="0">
                    <a:pos x="15" y="155"/>
                  </a:cxn>
                  <a:cxn ang="0">
                    <a:pos x="22" y="143"/>
                  </a:cxn>
                  <a:cxn ang="0">
                    <a:pos x="36" y="119"/>
                  </a:cxn>
                  <a:cxn ang="0">
                    <a:pos x="53" y="96"/>
                  </a:cxn>
                  <a:cxn ang="0">
                    <a:pos x="70" y="74"/>
                  </a:cxn>
                  <a:cxn ang="0">
                    <a:pos x="70" y="74"/>
                  </a:cxn>
                  <a:cxn ang="0">
                    <a:pos x="83" y="58"/>
                  </a:cxn>
                  <a:cxn ang="0">
                    <a:pos x="97" y="42"/>
                  </a:cxn>
                  <a:cxn ang="0">
                    <a:pos x="103" y="32"/>
                  </a:cxn>
                  <a:cxn ang="0">
                    <a:pos x="110" y="24"/>
                  </a:cxn>
                  <a:cxn ang="0">
                    <a:pos x="115" y="15"/>
                  </a:cxn>
                  <a:cxn ang="0">
                    <a:pos x="118" y="6"/>
                  </a:cxn>
                  <a:cxn ang="0">
                    <a:pos x="118" y="6"/>
                  </a:cxn>
                  <a:cxn ang="0">
                    <a:pos x="118" y="3"/>
                  </a:cxn>
                  <a:cxn ang="0">
                    <a:pos x="117" y="2"/>
                  </a:cxn>
                  <a:cxn ang="0">
                    <a:pos x="116" y="0"/>
                  </a:cxn>
                  <a:cxn ang="0">
                    <a:pos x="115" y="0"/>
                  </a:cxn>
                  <a:cxn ang="0">
                    <a:pos x="113" y="0"/>
                  </a:cxn>
                  <a:cxn ang="0">
                    <a:pos x="111" y="0"/>
                  </a:cxn>
                  <a:cxn ang="0">
                    <a:pos x="110" y="1"/>
                  </a:cxn>
                  <a:cxn ang="0">
                    <a:pos x="109" y="3"/>
                  </a:cxn>
                  <a:cxn ang="0">
                    <a:pos x="109" y="3"/>
                  </a:cxn>
                </a:cxnLst>
                <a:rect l="0" t="0" r="r" b="b"/>
                <a:pathLst>
                  <a:path w="118" h="171">
                    <a:moveTo>
                      <a:pt x="109" y="3"/>
                    </a:moveTo>
                    <a:lnTo>
                      <a:pt x="109" y="3"/>
                    </a:lnTo>
                    <a:lnTo>
                      <a:pt x="105" y="12"/>
                    </a:lnTo>
                    <a:lnTo>
                      <a:pt x="101" y="21"/>
                    </a:lnTo>
                    <a:lnTo>
                      <a:pt x="95" y="29"/>
                    </a:lnTo>
                    <a:lnTo>
                      <a:pt x="88" y="38"/>
                    </a:lnTo>
                    <a:lnTo>
                      <a:pt x="74" y="53"/>
                    </a:lnTo>
                    <a:lnTo>
                      <a:pt x="67" y="61"/>
                    </a:lnTo>
                    <a:lnTo>
                      <a:pt x="62" y="69"/>
                    </a:lnTo>
                    <a:lnTo>
                      <a:pt x="62" y="69"/>
                    </a:lnTo>
                    <a:lnTo>
                      <a:pt x="29" y="114"/>
                    </a:lnTo>
                    <a:lnTo>
                      <a:pt x="13" y="138"/>
                    </a:lnTo>
                    <a:lnTo>
                      <a:pt x="6" y="150"/>
                    </a:lnTo>
                    <a:lnTo>
                      <a:pt x="0" y="164"/>
                    </a:lnTo>
                    <a:lnTo>
                      <a:pt x="0" y="164"/>
                    </a:lnTo>
                    <a:lnTo>
                      <a:pt x="0" y="166"/>
                    </a:lnTo>
                    <a:lnTo>
                      <a:pt x="0" y="168"/>
                    </a:lnTo>
                    <a:lnTo>
                      <a:pt x="2" y="170"/>
                    </a:lnTo>
                    <a:lnTo>
                      <a:pt x="4" y="171"/>
                    </a:lnTo>
                    <a:lnTo>
                      <a:pt x="5" y="171"/>
                    </a:lnTo>
                    <a:lnTo>
                      <a:pt x="7" y="170"/>
                    </a:lnTo>
                    <a:lnTo>
                      <a:pt x="8" y="168"/>
                    </a:lnTo>
                    <a:lnTo>
                      <a:pt x="8" y="168"/>
                    </a:lnTo>
                    <a:lnTo>
                      <a:pt x="15" y="155"/>
                    </a:lnTo>
                    <a:lnTo>
                      <a:pt x="22" y="143"/>
                    </a:lnTo>
                    <a:lnTo>
                      <a:pt x="36" y="119"/>
                    </a:lnTo>
                    <a:lnTo>
                      <a:pt x="53" y="96"/>
                    </a:lnTo>
                    <a:lnTo>
                      <a:pt x="70" y="74"/>
                    </a:lnTo>
                    <a:lnTo>
                      <a:pt x="70" y="74"/>
                    </a:lnTo>
                    <a:lnTo>
                      <a:pt x="83" y="58"/>
                    </a:lnTo>
                    <a:lnTo>
                      <a:pt x="97" y="42"/>
                    </a:lnTo>
                    <a:lnTo>
                      <a:pt x="103" y="32"/>
                    </a:lnTo>
                    <a:lnTo>
                      <a:pt x="110" y="24"/>
                    </a:lnTo>
                    <a:lnTo>
                      <a:pt x="115" y="15"/>
                    </a:lnTo>
                    <a:lnTo>
                      <a:pt x="118" y="6"/>
                    </a:lnTo>
                    <a:lnTo>
                      <a:pt x="118" y="6"/>
                    </a:lnTo>
                    <a:lnTo>
                      <a:pt x="118" y="3"/>
                    </a:lnTo>
                    <a:lnTo>
                      <a:pt x="117" y="2"/>
                    </a:lnTo>
                    <a:lnTo>
                      <a:pt x="116" y="0"/>
                    </a:lnTo>
                    <a:lnTo>
                      <a:pt x="115" y="0"/>
                    </a:lnTo>
                    <a:lnTo>
                      <a:pt x="113" y="0"/>
                    </a:lnTo>
                    <a:lnTo>
                      <a:pt x="111" y="0"/>
                    </a:lnTo>
                    <a:lnTo>
                      <a:pt x="110" y="1"/>
                    </a:lnTo>
                    <a:lnTo>
                      <a:pt x="109" y="3"/>
                    </a:lnTo>
                    <a:lnTo>
                      <a:pt x="109"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5" name="Freeform 902"/>
              <p:cNvSpPr>
                <a:spLocks noEditPoints="1"/>
              </p:cNvSpPr>
              <p:nvPr/>
            </p:nvSpPr>
            <p:spPr bwMode="auto">
              <a:xfrm>
                <a:off x="4194175" y="1665288"/>
                <a:ext cx="217488" cy="206375"/>
              </a:xfrm>
              <a:custGeom>
                <a:avLst/>
                <a:gdLst/>
                <a:ahLst/>
                <a:cxnLst>
                  <a:cxn ang="0">
                    <a:pos x="213" y="391"/>
                  </a:cxn>
                  <a:cxn ang="0">
                    <a:pos x="160" y="381"/>
                  </a:cxn>
                  <a:cxn ang="0">
                    <a:pos x="109" y="359"/>
                  </a:cxn>
                  <a:cxn ang="0">
                    <a:pos x="63" y="328"/>
                  </a:cxn>
                  <a:cxn ang="0">
                    <a:pos x="27" y="289"/>
                  </a:cxn>
                  <a:cxn ang="0">
                    <a:pos x="5" y="241"/>
                  </a:cxn>
                  <a:cxn ang="0">
                    <a:pos x="1" y="216"/>
                  </a:cxn>
                  <a:cxn ang="0">
                    <a:pos x="0" y="182"/>
                  </a:cxn>
                  <a:cxn ang="0">
                    <a:pos x="6" y="151"/>
                  </a:cxn>
                  <a:cxn ang="0">
                    <a:pos x="29" y="103"/>
                  </a:cxn>
                  <a:cxn ang="0">
                    <a:pos x="46" y="80"/>
                  </a:cxn>
                  <a:cxn ang="0">
                    <a:pos x="75" y="52"/>
                  </a:cxn>
                  <a:cxn ang="0">
                    <a:pos x="109" y="30"/>
                  </a:cxn>
                  <a:cxn ang="0">
                    <a:pos x="146" y="14"/>
                  </a:cxn>
                  <a:cxn ang="0">
                    <a:pos x="186" y="3"/>
                  </a:cxn>
                  <a:cxn ang="0">
                    <a:pos x="227" y="0"/>
                  </a:cxn>
                  <a:cxn ang="0">
                    <a:pos x="234" y="0"/>
                  </a:cxn>
                  <a:cxn ang="0">
                    <a:pos x="246" y="5"/>
                  </a:cxn>
                  <a:cxn ang="0">
                    <a:pos x="267" y="6"/>
                  </a:cxn>
                  <a:cxn ang="0">
                    <a:pos x="312" y="18"/>
                  </a:cxn>
                  <a:cxn ang="0">
                    <a:pos x="348" y="41"/>
                  </a:cxn>
                  <a:cxn ang="0">
                    <a:pos x="376" y="72"/>
                  </a:cxn>
                  <a:cxn ang="0">
                    <a:pos x="396" y="108"/>
                  </a:cxn>
                  <a:cxn ang="0">
                    <a:pos x="407" y="146"/>
                  </a:cxn>
                  <a:cxn ang="0">
                    <a:pos x="411" y="179"/>
                  </a:cxn>
                  <a:cxn ang="0">
                    <a:pos x="408" y="230"/>
                  </a:cxn>
                  <a:cxn ang="0">
                    <a:pos x="395" y="278"/>
                  </a:cxn>
                  <a:cxn ang="0">
                    <a:pos x="369" y="324"/>
                  </a:cxn>
                  <a:cxn ang="0">
                    <a:pos x="331" y="360"/>
                  </a:cxn>
                  <a:cxn ang="0">
                    <a:pos x="299" y="378"/>
                  </a:cxn>
                  <a:cxn ang="0">
                    <a:pos x="249" y="390"/>
                  </a:cxn>
                  <a:cxn ang="0">
                    <a:pos x="203" y="45"/>
                  </a:cxn>
                  <a:cxn ang="0">
                    <a:pos x="178" y="51"/>
                  </a:cxn>
                  <a:cxn ang="0">
                    <a:pos x="141" y="65"/>
                  </a:cxn>
                  <a:cxn ang="0">
                    <a:pos x="106" y="87"/>
                  </a:cxn>
                  <a:cxn ang="0">
                    <a:pos x="75" y="113"/>
                  </a:cxn>
                  <a:cxn ang="0">
                    <a:pos x="52" y="144"/>
                  </a:cxn>
                  <a:cxn ang="0">
                    <a:pos x="42" y="167"/>
                  </a:cxn>
                  <a:cxn ang="0">
                    <a:pos x="37" y="203"/>
                  </a:cxn>
                  <a:cxn ang="0">
                    <a:pos x="47" y="239"/>
                  </a:cxn>
                  <a:cxn ang="0">
                    <a:pos x="60" y="263"/>
                  </a:cxn>
                  <a:cxn ang="0">
                    <a:pos x="75" y="278"/>
                  </a:cxn>
                  <a:cxn ang="0">
                    <a:pos x="125" y="316"/>
                  </a:cxn>
                  <a:cxn ang="0">
                    <a:pos x="188" y="344"/>
                  </a:cxn>
                  <a:cxn ang="0">
                    <a:pos x="222" y="350"/>
                  </a:cxn>
                  <a:cxn ang="0">
                    <a:pos x="245" y="350"/>
                  </a:cxn>
                  <a:cxn ang="0">
                    <a:pos x="278" y="342"/>
                  </a:cxn>
                  <a:cxn ang="0">
                    <a:pos x="306" y="327"/>
                  </a:cxn>
                  <a:cxn ang="0">
                    <a:pos x="324" y="310"/>
                  </a:cxn>
                  <a:cxn ang="0">
                    <a:pos x="346" y="278"/>
                  </a:cxn>
                  <a:cxn ang="0">
                    <a:pos x="362" y="241"/>
                  </a:cxn>
                  <a:cxn ang="0">
                    <a:pos x="370" y="203"/>
                  </a:cxn>
                  <a:cxn ang="0">
                    <a:pos x="369" y="164"/>
                  </a:cxn>
                  <a:cxn ang="0">
                    <a:pos x="359" y="126"/>
                  </a:cxn>
                  <a:cxn ang="0">
                    <a:pos x="350" y="108"/>
                  </a:cxn>
                  <a:cxn ang="0">
                    <a:pos x="334" y="85"/>
                  </a:cxn>
                  <a:cxn ang="0">
                    <a:pos x="313" y="68"/>
                  </a:cxn>
                  <a:cxn ang="0">
                    <a:pos x="289" y="55"/>
                  </a:cxn>
                  <a:cxn ang="0">
                    <a:pos x="262" y="48"/>
                  </a:cxn>
                  <a:cxn ang="0">
                    <a:pos x="241" y="47"/>
                  </a:cxn>
                  <a:cxn ang="0">
                    <a:pos x="218" y="49"/>
                  </a:cxn>
                  <a:cxn ang="0">
                    <a:pos x="210" y="47"/>
                  </a:cxn>
                </a:cxnLst>
                <a:rect l="0" t="0" r="r" b="b"/>
                <a:pathLst>
                  <a:path w="411" h="391">
                    <a:moveTo>
                      <a:pt x="231" y="391"/>
                    </a:moveTo>
                    <a:lnTo>
                      <a:pt x="231" y="391"/>
                    </a:lnTo>
                    <a:lnTo>
                      <a:pt x="213" y="391"/>
                    </a:lnTo>
                    <a:lnTo>
                      <a:pt x="195" y="389"/>
                    </a:lnTo>
                    <a:lnTo>
                      <a:pt x="178" y="385"/>
                    </a:lnTo>
                    <a:lnTo>
                      <a:pt x="160" y="381"/>
                    </a:lnTo>
                    <a:lnTo>
                      <a:pt x="143" y="374"/>
                    </a:lnTo>
                    <a:lnTo>
                      <a:pt x="125" y="367"/>
                    </a:lnTo>
                    <a:lnTo>
                      <a:pt x="109" y="359"/>
                    </a:lnTo>
                    <a:lnTo>
                      <a:pt x="92" y="350"/>
                    </a:lnTo>
                    <a:lnTo>
                      <a:pt x="78" y="339"/>
                    </a:lnTo>
                    <a:lnTo>
                      <a:pt x="63" y="328"/>
                    </a:lnTo>
                    <a:lnTo>
                      <a:pt x="50" y="315"/>
                    </a:lnTo>
                    <a:lnTo>
                      <a:pt x="37" y="303"/>
                    </a:lnTo>
                    <a:lnTo>
                      <a:pt x="27" y="289"/>
                    </a:lnTo>
                    <a:lnTo>
                      <a:pt x="18" y="273"/>
                    </a:lnTo>
                    <a:lnTo>
                      <a:pt x="11" y="258"/>
                    </a:lnTo>
                    <a:lnTo>
                      <a:pt x="5" y="241"/>
                    </a:lnTo>
                    <a:lnTo>
                      <a:pt x="5" y="241"/>
                    </a:lnTo>
                    <a:lnTo>
                      <a:pt x="3" y="229"/>
                    </a:lnTo>
                    <a:lnTo>
                      <a:pt x="1" y="216"/>
                    </a:lnTo>
                    <a:lnTo>
                      <a:pt x="0" y="204"/>
                    </a:lnTo>
                    <a:lnTo>
                      <a:pt x="0" y="193"/>
                    </a:lnTo>
                    <a:lnTo>
                      <a:pt x="0" y="182"/>
                    </a:lnTo>
                    <a:lnTo>
                      <a:pt x="1" y="171"/>
                    </a:lnTo>
                    <a:lnTo>
                      <a:pt x="3" y="160"/>
                    </a:lnTo>
                    <a:lnTo>
                      <a:pt x="6" y="151"/>
                    </a:lnTo>
                    <a:lnTo>
                      <a:pt x="13" y="133"/>
                    </a:lnTo>
                    <a:lnTo>
                      <a:pt x="20" y="117"/>
                    </a:lnTo>
                    <a:lnTo>
                      <a:pt x="29" y="103"/>
                    </a:lnTo>
                    <a:lnTo>
                      <a:pt x="37" y="89"/>
                    </a:lnTo>
                    <a:lnTo>
                      <a:pt x="37" y="89"/>
                    </a:lnTo>
                    <a:lnTo>
                      <a:pt x="46" y="80"/>
                    </a:lnTo>
                    <a:lnTo>
                      <a:pt x="55" y="70"/>
                    </a:lnTo>
                    <a:lnTo>
                      <a:pt x="64" y="61"/>
                    </a:lnTo>
                    <a:lnTo>
                      <a:pt x="75" y="52"/>
                    </a:lnTo>
                    <a:lnTo>
                      <a:pt x="86" y="45"/>
                    </a:lnTo>
                    <a:lnTo>
                      <a:pt x="97" y="38"/>
                    </a:lnTo>
                    <a:lnTo>
                      <a:pt x="109" y="30"/>
                    </a:lnTo>
                    <a:lnTo>
                      <a:pt x="121" y="24"/>
                    </a:lnTo>
                    <a:lnTo>
                      <a:pt x="134" y="19"/>
                    </a:lnTo>
                    <a:lnTo>
                      <a:pt x="146" y="14"/>
                    </a:lnTo>
                    <a:lnTo>
                      <a:pt x="159" y="10"/>
                    </a:lnTo>
                    <a:lnTo>
                      <a:pt x="173" y="7"/>
                    </a:lnTo>
                    <a:lnTo>
                      <a:pt x="186" y="3"/>
                    </a:lnTo>
                    <a:lnTo>
                      <a:pt x="200" y="1"/>
                    </a:lnTo>
                    <a:lnTo>
                      <a:pt x="213" y="0"/>
                    </a:lnTo>
                    <a:lnTo>
                      <a:pt x="227" y="0"/>
                    </a:lnTo>
                    <a:lnTo>
                      <a:pt x="227" y="0"/>
                    </a:lnTo>
                    <a:lnTo>
                      <a:pt x="234" y="0"/>
                    </a:lnTo>
                    <a:lnTo>
                      <a:pt x="234" y="0"/>
                    </a:lnTo>
                    <a:lnTo>
                      <a:pt x="239" y="1"/>
                    </a:lnTo>
                    <a:lnTo>
                      <a:pt x="243" y="3"/>
                    </a:lnTo>
                    <a:lnTo>
                      <a:pt x="246" y="5"/>
                    </a:lnTo>
                    <a:lnTo>
                      <a:pt x="249" y="5"/>
                    </a:lnTo>
                    <a:lnTo>
                      <a:pt x="249" y="5"/>
                    </a:lnTo>
                    <a:lnTo>
                      <a:pt x="267" y="6"/>
                    </a:lnTo>
                    <a:lnTo>
                      <a:pt x="283" y="9"/>
                    </a:lnTo>
                    <a:lnTo>
                      <a:pt x="299" y="13"/>
                    </a:lnTo>
                    <a:lnTo>
                      <a:pt x="312" y="18"/>
                    </a:lnTo>
                    <a:lnTo>
                      <a:pt x="326" y="24"/>
                    </a:lnTo>
                    <a:lnTo>
                      <a:pt x="338" y="32"/>
                    </a:lnTo>
                    <a:lnTo>
                      <a:pt x="348" y="41"/>
                    </a:lnTo>
                    <a:lnTo>
                      <a:pt x="359" y="50"/>
                    </a:lnTo>
                    <a:lnTo>
                      <a:pt x="368" y="60"/>
                    </a:lnTo>
                    <a:lnTo>
                      <a:pt x="376" y="72"/>
                    </a:lnTo>
                    <a:lnTo>
                      <a:pt x="383" y="83"/>
                    </a:lnTo>
                    <a:lnTo>
                      <a:pt x="390" y="95"/>
                    </a:lnTo>
                    <a:lnTo>
                      <a:pt x="396" y="108"/>
                    </a:lnTo>
                    <a:lnTo>
                      <a:pt x="400" y="120"/>
                    </a:lnTo>
                    <a:lnTo>
                      <a:pt x="404" y="134"/>
                    </a:lnTo>
                    <a:lnTo>
                      <a:pt x="407" y="146"/>
                    </a:lnTo>
                    <a:lnTo>
                      <a:pt x="407" y="146"/>
                    </a:lnTo>
                    <a:lnTo>
                      <a:pt x="409" y="163"/>
                    </a:lnTo>
                    <a:lnTo>
                      <a:pt x="411" y="179"/>
                    </a:lnTo>
                    <a:lnTo>
                      <a:pt x="411" y="196"/>
                    </a:lnTo>
                    <a:lnTo>
                      <a:pt x="410" y="212"/>
                    </a:lnTo>
                    <a:lnTo>
                      <a:pt x="408" y="230"/>
                    </a:lnTo>
                    <a:lnTo>
                      <a:pt x="405" y="246"/>
                    </a:lnTo>
                    <a:lnTo>
                      <a:pt x="400" y="263"/>
                    </a:lnTo>
                    <a:lnTo>
                      <a:pt x="395" y="278"/>
                    </a:lnTo>
                    <a:lnTo>
                      <a:pt x="388" y="295"/>
                    </a:lnTo>
                    <a:lnTo>
                      <a:pt x="378" y="309"/>
                    </a:lnTo>
                    <a:lnTo>
                      <a:pt x="369" y="324"/>
                    </a:lnTo>
                    <a:lnTo>
                      <a:pt x="358" y="337"/>
                    </a:lnTo>
                    <a:lnTo>
                      <a:pt x="345" y="348"/>
                    </a:lnTo>
                    <a:lnTo>
                      <a:pt x="331" y="360"/>
                    </a:lnTo>
                    <a:lnTo>
                      <a:pt x="315" y="370"/>
                    </a:lnTo>
                    <a:lnTo>
                      <a:pt x="299" y="378"/>
                    </a:lnTo>
                    <a:lnTo>
                      <a:pt x="299" y="378"/>
                    </a:lnTo>
                    <a:lnTo>
                      <a:pt x="283" y="384"/>
                    </a:lnTo>
                    <a:lnTo>
                      <a:pt x="267" y="388"/>
                    </a:lnTo>
                    <a:lnTo>
                      <a:pt x="249" y="390"/>
                    </a:lnTo>
                    <a:lnTo>
                      <a:pt x="231" y="391"/>
                    </a:lnTo>
                    <a:lnTo>
                      <a:pt x="231" y="391"/>
                    </a:lnTo>
                    <a:close/>
                    <a:moveTo>
                      <a:pt x="203" y="45"/>
                    </a:moveTo>
                    <a:lnTo>
                      <a:pt x="203" y="45"/>
                    </a:lnTo>
                    <a:lnTo>
                      <a:pt x="190" y="48"/>
                    </a:lnTo>
                    <a:lnTo>
                      <a:pt x="178" y="51"/>
                    </a:lnTo>
                    <a:lnTo>
                      <a:pt x="166" y="55"/>
                    </a:lnTo>
                    <a:lnTo>
                      <a:pt x="153" y="60"/>
                    </a:lnTo>
                    <a:lnTo>
                      <a:pt x="141" y="65"/>
                    </a:lnTo>
                    <a:lnTo>
                      <a:pt x="128" y="72"/>
                    </a:lnTo>
                    <a:lnTo>
                      <a:pt x="117" y="79"/>
                    </a:lnTo>
                    <a:lnTo>
                      <a:pt x="106" y="87"/>
                    </a:lnTo>
                    <a:lnTo>
                      <a:pt x="95" y="95"/>
                    </a:lnTo>
                    <a:lnTo>
                      <a:pt x="85" y="104"/>
                    </a:lnTo>
                    <a:lnTo>
                      <a:pt x="75" y="113"/>
                    </a:lnTo>
                    <a:lnTo>
                      <a:pt x="66" y="123"/>
                    </a:lnTo>
                    <a:lnTo>
                      <a:pt x="58" y="134"/>
                    </a:lnTo>
                    <a:lnTo>
                      <a:pt x="52" y="144"/>
                    </a:lnTo>
                    <a:lnTo>
                      <a:pt x="46" y="155"/>
                    </a:lnTo>
                    <a:lnTo>
                      <a:pt x="42" y="167"/>
                    </a:lnTo>
                    <a:lnTo>
                      <a:pt x="42" y="167"/>
                    </a:lnTo>
                    <a:lnTo>
                      <a:pt x="40" y="178"/>
                    </a:lnTo>
                    <a:lnTo>
                      <a:pt x="37" y="189"/>
                    </a:lnTo>
                    <a:lnTo>
                      <a:pt x="37" y="203"/>
                    </a:lnTo>
                    <a:lnTo>
                      <a:pt x="38" y="217"/>
                    </a:lnTo>
                    <a:lnTo>
                      <a:pt x="44" y="232"/>
                    </a:lnTo>
                    <a:lnTo>
                      <a:pt x="47" y="239"/>
                    </a:lnTo>
                    <a:lnTo>
                      <a:pt x="50" y="247"/>
                    </a:lnTo>
                    <a:lnTo>
                      <a:pt x="55" y="254"/>
                    </a:lnTo>
                    <a:lnTo>
                      <a:pt x="60" y="263"/>
                    </a:lnTo>
                    <a:lnTo>
                      <a:pt x="67" y="270"/>
                    </a:lnTo>
                    <a:lnTo>
                      <a:pt x="75" y="278"/>
                    </a:lnTo>
                    <a:lnTo>
                      <a:pt x="75" y="278"/>
                    </a:lnTo>
                    <a:lnTo>
                      <a:pt x="89" y="292"/>
                    </a:lnTo>
                    <a:lnTo>
                      <a:pt x="107" y="305"/>
                    </a:lnTo>
                    <a:lnTo>
                      <a:pt x="125" y="316"/>
                    </a:lnTo>
                    <a:lnTo>
                      <a:pt x="145" y="328"/>
                    </a:lnTo>
                    <a:lnTo>
                      <a:pt x="167" y="337"/>
                    </a:lnTo>
                    <a:lnTo>
                      <a:pt x="188" y="344"/>
                    </a:lnTo>
                    <a:lnTo>
                      <a:pt x="200" y="346"/>
                    </a:lnTo>
                    <a:lnTo>
                      <a:pt x="211" y="348"/>
                    </a:lnTo>
                    <a:lnTo>
                      <a:pt x="222" y="350"/>
                    </a:lnTo>
                    <a:lnTo>
                      <a:pt x="233" y="351"/>
                    </a:lnTo>
                    <a:lnTo>
                      <a:pt x="233" y="351"/>
                    </a:lnTo>
                    <a:lnTo>
                      <a:pt x="245" y="350"/>
                    </a:lnTo>
                    <a:lnTo>
                      <a:pt x="256" y="348"/>
                    </a:lnTo>
                    <a:lnTo>
                      <a:pt x="267" y="346"/>
                    </a:lnTo>
                    <a:lnTo>
                      <a:pt x="278" y="342"/>
                    </a:lnTo>
                    <a:lnTo>
                      <a:pt x="287" y="338"/>
                    </a:lnTo>
                    <a:lnTo>
                      <a:pt x="297" y="333"/>
                    </a:lnTo>
                    <a:lnTo>
                      <a:pt x="306" y="327"/>
                    </a:lnTo>
                    <a:lnTo>
                      <a:pt x="314" y="320"/>
                    </a:lnTo>
                    <a:lnTo>
                      <a:pt x="314" y="320"/>
                    </a:lnTo>
                    <a:lnTo>
                      <a:pt x="324" y="310"/>
                    </a:lnTo>
                    <a:lnTo>
                      <a:pt x="332" y="300"/>
                    </a:lnTo>
                    <a:lnTo>
                      <a:pt x="340" y="290"/>
                    </a:lnTo>
                    <a:lnTo>
                      <a:pt x="346" y="278"/>
                    </a:lnTo>
                    <a:lnTo>
                      <a:pt x="352" y="266"/>
                    </a:lnTo>
                    <a:lnTo>
                      <a:pt x="358" y="254"/>
                    </a:lnTo>
                    <a:lnTo>
                      <a:pt x="362" y="241"/>
                    </a:lnTo>
                    <a:lnTo>
                      <a:pt x="366" y="229"/>
                    </a:lnTo>
                    <a:lnTo>
                      <a:pt x="368" y="215"/>
                    </a:lnTo>
                    <a:lnTo>
                      <a:pt x="370" y="203"/>
                    </a:lnTo>
                    <a:lnTo>
                      <a:pt x="370" y="189"/>
                    </a:lnTo>
                    <a:lnTo>
                      <a:pt x="370" y="176"/>
                    </a:lnTo>
                    <a:lnTo>
                      <a:pt x="369" y="164"/>
                    </a:lnTo>
                    <a:lnTo>
                      <a:pt x="367" y="151"/>
                    </a:lnTo>
                    <a:lnTo>
                      <a:pt x="364" y="138"/>
                    </a:lnTo>
                    <a:lnTo>
                      <a:pt x="359" y="126"/>
                    </a:lnTo>
                    <a:lnTo>
                      <a:pt x="359" y="126"/>
                    </a:lnTo>
                    <a:lnTo>
                      <a:pt x="356" y="117"/>
                    </a:lnTo>
                    <a:lnTo>
                      <a:pt x="350" y="108"/>
                    </a:lnTo>
                    <a:lnTo>
                      <a:pt x="345" y="101"/>
                    </a:lnTo>
                    <a:lnTo>
                      <a:pt x="340" y="92"/>
                    </a:lnTo>
                    <a:lnTo>
                      <a:pt x="334" y="85"/>
                    </a:lnTo>
                    <a:lnTo>
                      <a:pt x="328" y="79"/>
                    </a:lnTo>
                    <a:lnTo>
                      <a:pt x="320" y="73"/>
                    </a:lnTo>
                    <a:lnTo>
                      <a:pt x="313" y="68"/>
                    </a:lnTo>
                    <a:lnTo>
                      <a:pt x="306" y="63"/>
                    </a:lnTo>
                    <a:lnTo>
                      <a:pt x="298" y="59"/>
                    </a:lnTo>
                    <a:lnTo>
                      <a:pt x="289" y="55"/>
                    </a:lnTo>
                    <a:lnTo>
                      <a:pt x="280" y="52"/>
                    </a:lnTo>
                    <a:lnTo>
                      <a:pt x="271" y="50"/>
                    </a:lnTo>
                    <a:lnTo>
                      <a:pt x="262" y="48"/>
                    </a:lnTo>
                    <a:lnTo>
                      <a:pt x="251" y="47"/>
                    </a:lnTo>
                    <a:lnTo>
                      <a:pt x="241" y="47"/>
                    </a:lnTo>
                    <a:lnTo>
                      <a:pt x="241" y="47"/>
                    </a:lnTo>
                    <a:lnTo>
                      <a:pt x="221" y="48"/>
                    </a:lnTo>
                    <a:lnTo>
                      <a:pt x="221" y="48"/>
                    </a:lnTo>
                    <a:lnTo>
                      <a:pt x="218" y="49"/>
                    </a:lnTo>
                    <a:lnTo>
                      <a:pt x="218" y="49"/>
                    </a:lnTo>
                    <a:lnTo>
                      <a:pt x="214" y="48"/>
                    </a:lnTo>
                    <a:lnTo>
                      <a:pt x="210" y="47"/>
                    </a:lnTo>
                    <a:lnTo>
                      <a:pt x="207" y="45"/>
                    </a:lnTo>
                    <a:lnTo>
                      <a:pt x="203" y="4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6" name="Freeform 903"/>
              <p:cNvSpPr>
                <a:spLocks noEditPoints="1"/>
              </p:cNvSpPr>
              <p:nvPr/>
            </p:nvSpPr>
            <p:spPr bwMode="auto">
              <a:xfrm>
                <a:off x="4197350" y="1404938"/>
                <a:ext cx="449263" cy="444500"/>
              </a:xfrm>
              <a:custGeom>
                <a:avLst/>
                <a:gdLst/>
                <a:ahLst/>
                <a:cxnLst>
                  <a:cxn ang="0">
                    <a:pos x="735" y="833"/>
                  </a:cxn>
                  <a:cxn ang="0">
                    <a:pos x="616" y="832"/>
                  </a:cxn>
                  <a:cxn ang="0">
                    <a:pos x="603" y="831"/>
                  </a:cxn>
                  <a:cxn ang="0">
                    <a:pos x="588" y="829"/>
                  </a:cxn>
                  <a:cxn ang="0">
                    <a:pos x="575" y="811"/>
                  </a:cxn>
                  <a:cxn ang="0">
                    <a:pos x="562" y="767"/>
                  </a:cxn>
                  <a:cxn ang="0">
                    <a:pos x="559" y="714"/>
                  </a:cxn>
                  <a:cxn ang="0">
                    <a:pos x="551" y="661"/>
                  </a:cxn>
                  <a:cxn ang="0">
                    <a:pos x="522" y="582"/>
                  </a:cxn>
                  <a:cxn ang="0">
                    <a:pos x="482" y="510"/>
                  </a:cxn>
                  <a:cxn ang="0">
                    <a:pos x="432" y="444"/>
                  </a:cxn>
                  <a:cxn ang="0">
                    <a:pos x="375" y="389"/>
                  </a:cxn>
                  <a:cxn ang="0">
                    <a:pos x="339" y="363"/>
                  </a:cxn>
                  <a:cxn ang="0">
                    <a:pos x="270" y="330"/>
                  </a:cxn>
                  <a:cxn ang="0">
                    <a:pos x="134" y="299"/>
                  </a:cxn>
                  <a:cxn ang="0">
                    <a:pos x="93" y="296"/>
                  </a:cxn>
                  <a:cxn ang="0">
                    <a:pos x="50" y="287"/>
                  </a:cxn>
                  <a:cxn ang="0">
                    <a:pos x="35" y="271"/>
                  </a:cxn>
                  <a:cxn ang="0">
                    <a:pos x="27" y="263"/>
                  </a:cxn>
                  <a:cxn ang="0">
                    <a:pos x="14" y="223"/>
                  </a:cxn>
                  <a:cxn ang="0">
                    <a:pos x="0" y="99"/>
                  </a:cxn>
                  <a:cxn ang="0">
                    <a:pos x="11" y="14"/>
                  </a:cxn>
                  <a:cxn ang="0">
                    <a:pos x="19" y="3"/>
                  </a:cxn>
                  <a:cxn ang="0">
                    <a:pos x="34" y="1"/>
                  </a:cxn>
                  <a:cxn ang="0">
                    <a:pos x="50" y="11"/>
                  </a:cxn>
                  <a:cxn ang="0">
                    <a:pos x="151" y="17"/>
                  </a:cxn>
                  <a:cxn ang="0">
                    <a:pos x="325" y="50"/>
                  </a:cxn>
                  <a:cxn ang="0">
                    <a:pos x="471" y="111"/>
                  </a:cxn>
                  <a:cxn ang="0">
                    <a:pos x="593" y="201"/>
                  </a:cxn>
                  <a:cxn ang="0">
                    <a:pos x="667" y="284"/>
                  </a:cxn>
                  <a:cxn ang="0">
                    <a:pos x="739" y="398"/>
                  </a:cxn>
                  <a:cxn ang="0">
                    <a:pos x="792" y="526"/>
                  </a:cxn>
                  <a:cxn ang="0">
                    <a:pos x="825" y="672"/>
                  </a:cxn>
                  <a:cxn ang="0">
                    <a:pos x="837" y="799"/>
                  </a:cxn>
                  <a:cxn ang="0">
                    <a:pos x="847" y="815"/>
                  </a:cxn>
                  <a:cxn ang="0">
                    <a:pos x="843" y="833"/>
                  </a:cxn>
                  <a:cxn ang="0">
                    <a:pos x="831" y="838"/>
                  </a:cxn>
                  <a:cxn ang="0">
                    <a:pos x="45" y="65"/>
                  </a:cxn>
                  <a:cxn ang="0">
                    <a:pos x="46" y="157"/>
                  </a:cxn>
                  <a:cxn ang="0">
                    <a:pos x="61" y="237"/>
                  </a:cxn>
                  <a:cxn ang="0">
                    <a:pos x="76" y="249"/>
                  </a:cxn>
                  <a:cxn ang="0">
                    <a:pos x="92" y="257"/>
                  </a:cxn>
                  <a:cxn ang="0">
                    <a:pos x="174" y="267"/>
                  </a:cxn>
                  <a:cxn ang="0">
                    <a:pos x="232" y="274"/>
                  </a:cxn>
                  <a:cxn ang="0">
                    <a:pos x="298" y="295"/>
                  </a:cxn>
                  <a:cxn ang="0">
                    <a:pos x="376" y="335"/>
                  </a:cxn>
                  <a:cxn ang="0">
                    <a:pos x="406" y="360"/>
                  </a:cxn>
                  <a:cxn ang="0">
                    <a:pos x="498" y="465"/>
                  </a:cxn>
                  <a:cxn ang="0">
                    <a:pos x="565" y="574"/>
                  </a:cxn>
                  <a:cxn ang="0">
                    <a:pos x="578" y="611"/>
                  </a:cxn>
                  <a:cxn ang="0">
                    <a:pos x="588" y="680"/>
                  </a:cxn>
                  <a:cxn ang="0">
                    <a:pos x="601" y="759"/>
                  </a:cxn>
                  <a:cxn ang="0">
                    <a:pos x="625" y="791"/>
                  </a:cxn>
                  <a:cxn ang="0">
                    <a:pos x="781" y="793"/>
                  </a:cxn>
                  <a:cxn ang="0">
                    <a:pos x="791" y="740"/>
                  </a:cxn>
                  <a:cxn ang="0">
                    <a:pos x="768" y="594"/>
                  </a:cxn>
                  <a:cxn ang="0">
                    <a:pos x="728" y="467"/>
                  </a:cxn>
                  <a:cxn ang="0">
                    <a:pos x="671" y="358"/>
                  </a:cxn>
                  <a:cxn ang="0">
                    <a:pos x="616" y="287"/>
                  </a:cxn>
                  <a:cxn ang="0">
                    <a:pos x="506" y="187"/>
                  </a:cxn>
                  <a:cxn ang="0">
                    <a:pos x="379" y="115"/>
                  </a:cxn>
                  <a:cxn ang="0">
                    <a:pos x="231" y="71"/>
                  </a:cxn>
                  <a:cxn ang="0">
                    <a:pos x="58" y="53"/>
                  </a:cxn>
                </a:cxnLst>
                <a:rect l="0" t="0" r="r" b="b"/>
                <a:pathLst>
                  <a:path w="847" h="838">
                    <a:moveTo>
                      <a:pt x="829" y="838"/>
                    </a:moveTo>
                    <a:lnTo>
                      <a:pt x="829" y="838"/>
                    </a:lnTo>
                    <a:lnTo>
                      <a:pt x="782" y="835"/>
                    </a:lnTo>
                    <a:lnTo>
                      <a:pt x="735" y="833"/>
                    </a:lnTo>
                    <a:lnTo>
                      <a:pt x="686" y="833"/>
                    </a:lnTo>
                    <a:lnTo>
                      <a:pt x="635" y="832"/>
                    </a:lnTo>
                    <a:lnTo>
                      <a:pt x="616" y="832"/>
                    </a:lnTo>
                    <a:lnTo>
                      <a:pt x="616" y="832"/>
                    </a:lnTo>
                    <a:lnTo>
                      <a:pt x="609" y="831"/>
                    </a:lnTo>
                    <a:lnTo>
                      <a:pt x="606" y="830"/>
                    </a:lnTo>
                    <a:lnTo>
                      <a:pt x="603" y="831"/>
                    </a:lnTo>
                    <a:lnTo>
                      <a:pt x="603" y="831"/>
                    </a:lnTo>
                    <a:lnTo>
                      <a:pt x="599" y="831"/>
                    </a:lnTo>
                    <a:lnTo>
                      <a:pt x="599" y="831"/>
                    </a:lnTo>
                    <a:lnTo>
                      <a:pt x="593" y="831"/>
                    </a:lnTo>
                    <a:lnTo>
                      <a:pt x="588" y="829"/>
                    </a:lnTo>
                    <a:lnTo>
                      <a:pt x="584" y="826"/>
                    </a:lnTo>
                    <a:lnTo>
                      <a:pt x="581" y="822"/>
                    </a:lnTo>
                    <a:lnTo>
                      <a:pt x="581" y="822"/>
                    </a:lnTo>
                    <a:lnTo>
                      <a:pt x="575" y="811"/>
                    </a:lnTo>
                    <a:lnTo>
                      <a:pt x="571" y="800"/>
                    </a:lnTo>
                    <a:lnTo>
                      <a:pt x="567" y="789"/>
                    </a:lnTo>
                    <a:lnTo>
                      <a:pt x="564" y="779"/>
                    </a:lnTo>
                    <a:lnTo>
                      <a:pt x="562" y="767"/>
                    </a:lnTo>
                    <a:lnTo>
                      <a:pt x="561" y="756"/>
                    </a:lnTo>
                    <a:lnTo>
                      <a:pt x="560" y="732"/>
                    </a:lnTo>
                    <a:lnTo>
                      <a:pt x="560" y="732"/>
                    </a:lnTo>
                    <a:lnTo>
                      <a:pt x="559" y="714"/>
                    </a:lnTo>
                    <a:lnTo>
                      <a:pt x="558" y="697"/>
                    </a:lnTo>
                    <a:lnTo>
                      <a:pt x="555" y="679"/>
                    </a:lnTo>
                    <a:lnTo>
                      <a:pt x="551" y="661"/>
                    </a:lnTo>
                    <a:lnTo>
                      <a:pt x="551" y="661"/>
                    </a:lnTo>
                    <a:lnTo>
                      <a:pt x="545" y="641"/>
                    </a:lnTo>
                    <a:lnTo>
                      <a:pt x="538" y="622"/>
                    </a:lnTo>
                    <a:lnTo>
                      <a:pt x="530" y="602"/>
                    </a:lnTo>
                    <a:lnTo>
                      <a:pt x="522" y="582"/>
                    </a:lnTo>
                    <a:lnTo>
                      <a:pt x="513" y="564"/>
                    </a:lnTo>
                    <a:lnTo>
                      <a:pt x="504" y="545"/>
                    </a:lnTo>
                    <a:lnTo>
                      <a:pt x="493" y="528"/>
                    </a:lnTo>
                    <a:lnTo>
                      <a:pt x="482" y="510"/>
                    </a:lnTo>
                    <a:lnTo>
                      <a:pt x="470" y="492"/>
                    </a:lnTo>
                    <a:lnTo>
                      <a:pt x="458" y="476"/>
                    </a:lnTo>
                    <a:lnTo>
                      <a:pt x="446" y="459"/>
                    </a:lnTo>
                    <a:lnTo>
                      <a:pt x="432" y="444"/>
                    </a:lnTo>
                    <a:lnTo>
                      <a:pt x="419" y="429"/>
                    </a:lnTo>
                    <a:lnTo>
                      <a:pt x="404" y="415"/>
                    </a:lnTo>
                    <a:lnTo>
                      <a:pt x="390" y="403"/>
                    </a:lnTo>
                    <a:lnTo>
                      <a:pt x="375" y="389"/>
                    </a:lnTo>
                    <a:lnTo>
                      <a:pt x="375" y="389"/>
                    </a:lnTo>
                    <a:lnTo>
                      <a:pt x="364" y="380"/>
                    </a:lnTo>
                    <a:lnTo>
                      <a:pt x="352" y="372"/>
                    </a:lnTo>
                    <a:lnTo>
                      <a:pt x="339" y="363"/>
                    </a:lnTo>
                    <a:lnTo>
                      <a:pt x="326" y="356"/>
                    </a:lnTo>
                    <a:lnTo>
                      <a:pt x="313" y="349"/>
                    </a:lnTo>
                    <a:lnTo>
                      <a:pt x="299" y="342"/>
                    </a:lnTo>
                    <a:lnTo>
                      <a:pt x="270" y="330"/>
                    </a:lnTo>
                    <a:lnTo>
                      <a:pt x="239" y="320"/>
                    </a:lnTo>
                    <a:lnTo>
                      <a:pt x="206" y="312"/>
                    </a:lnTo>
                    <a:lnTo>
                      <a:pt x="171" y="304"/>
                    </a:lnTo>
                    <a:lnTo>
                      <a:pt x="134" y="299"/>
                    </a:lnTo>
                    <a:lnTo>
                      <a:pt x="134" y="299"/>
                    </a:lnTo>
                    <a:lnTo>
                      <a:pt x="112" y="297"/>
                    </a:lnTo>
                    <a:lnTo>
                      <a:pt x="112" y="297"/>
                    </a:lnTo>
                    <a:lnTo>
                      <a:pt x="93" y="296"/>
                    </a:lnTo>
                    <a:lnTo>
                      <a:pt x="75" y="294"/>
                    </a:lnTo>
                    <a:lnTo>
                      <a:pt x="66" y="292"/>
                    </a:lnTo>
                    <a:lnTo>
                      <a:pt x="57" y="290"/>
                    </a:lnTo>
                    <a:lnTo>
                      <a:pt x="50" y="287"/>
                    </a:lnTo>
                    <a:lnTo>
                      <a:pt x="43" y="283"/>
                    </a:lnTo>
                    <a:lnTo>
                      <a:pt x="43" y="283"/>
                    </a:lnTo>
                    <a:lnTo>
                      <a:pt x="38" y="278"/>
                    </a:lnTo>
                    <a:lnTo>
                      <a:pt x="35" y="271"/>
                    </a:lnTo>
                    <a:lnTo>
                      <a:pt x="33" y="268"/>
                    </a:lnTo>
                    <a:lnTo>
                      <a:pt x="29" y="266"/>
                    </a:lnTo>
                    <a:lnTo>
                      <a:pt x="29" y="266"/>
                    </a:lnTo>
                    <a:lnTo>
                      <a:pt x="27" y="263"/>
                    </a:lnTo>
                    <a:lnTo>
                      <a:pt x="25" y="261"/>
                    </a:lnTo>
                    <a:lnTo>
                      <a:pt x="22" y="255"/>
                    </a:lnTo>
                    <a:lnTo>
                      <a:pt x="22" y="255"/>
                    </a:lnTo>
                    <a:lnTo>
                      <a:pt x="14" y="223"/>
                    </a:lnTo>
                    <a:lnTo>
                      <a:pt x="8" y="191"/>
                    </a:lnTo>
                    <a:lnTo>
                      <a:pt x="4" y="160"/>
                    </a:lnTo>
                    <a:lnTo>
                      <a:pt x="2" y="129"/>
                    </a:lnTo>
                    <a:lnTo>
                      <a:pt x="0" y="99"/>
                    </a:lnTo>
                    <a:lnTo>
                      <a:pt x="3" y="70"/>
                    </a:lnTo>
                    <a:lnTo>
                      <a:pt x="6" y="41"/>
                    </a:lnTo>
                    <a:lnTo>
                      <a:pt x="11" y="14"/>
                    </a:lnTo>
                    <a:lnTo>
                      <a:pt x="11" y="14"/>
                    </a:lnTo>
                    <a:lnTo>
                      <a:pt x="13" y="10"/>
                    </a:lnTo>
                    <a:lnTo>
                      <a:pt x="14" y="7"/>
                    </a:lnTo>
                    <a:lnTo>
                      <a:pt x="16" y="5"/>
                    </a:lnTo>
                    <a:lnTo>
                      <a:pt x="19" y="3"/>
                    </a:lnTo>
                    <a:lnTo>
                      <a:pt x="23" y="1"/>
                    </a:lnTo>
                    <a:lnTo>
                      <a:pt x="28" y="0"/>
                    </a:lnTo>
                    <a:lnTo>
                      <a:pt x="28" y="0"/>
                    </a:lnTo>
                    <a:lnTo>
                      <a:pt x="34" y="1"/>
                    </a:lnTo>
                    <a:lnTo>
                      <a:pt x="39" y="2"/>
                    </a:lnTo>
                    <a:lnTo>
                      <a:pt x="43" y="5"/>
                    </a:lnTo>
                    <a:lnTo>
                      <a:pt x="47" y="8"/>
                    </a:lnTo>
                    <a:lnTo>
                      <a:pt x="50" y="11"/>
                    </a:lnTo>
                    <a:lnTo>
                      <a:pt x="55" y="11"/>
                    </a:lnTo>
                    <a:lnTo>
                      <a:pt x="55" y="11"/>
                    </a:lnTo>
                    <a:lnTo>
                      <a:pt x="105" y="13"/>
                    </a:lnTo>
                    <a:lnTo>
                      <a:pt x="151" y="17"/>
                    </a:lnTo>
                    <a:lnTo>
                      <a:pt x="198" y="23"/>
                    </a:lnTo>
                    <a:lnTo>
                      <a:pt x="241" y="31"/>
                    </a:lnTo>
                    <a:lnTo>
                      <a:pt x="284" y="40"/>
                    </a:lnTo>
                    <a:lnTo>
                      <a:pt x="325" y="50"/>
                    </a:lnTo>
                    <a:lnTo>
                      <a:pt x="364" y="63"/>
                    </a:lnTo>
                    <a:lnTo>
                      <a:pt x="401" y="77"/>
                    </a:lnTo>
                    <a:lnTo>
                      <a:pt x="437" y="94"/>
                    </a:lnTo>
                    <a:lnTo>
                      <a:pt x="471" y="111"/>
                    </a:lnTo>
                    <a:lnTo>
                      <a:pt x="504" y="131"/>
                    </a:lnTo>
                    <a:lnTo>
                      <a:pt x="536" y="153"/>
                    </a:lnTo>
                    <a:lnTo>
                      <a:pt x="564" y="175"/>
                    </a:lnTo>
                    <a:lnTo>
                      <a:pt x="593" y="201"/>
                    </a:lnTo>
                    <a:lnTo>
                      <a:pt x="620" y="228"/>
                    </a:lnTo>
                    <a:lnTo>
                      <a:pt x="645" y="256"/>
                    </a:lnTo>
                    <a:lnTo>
                      <a:pt x="645" y="256"/>
                    </a:lnTo>
                    <a:lnTo>
                      <a:pt x="667" y="284"/>
                    </a:lnTo>
                    <a:lnTo>
                      <a:pt x="686" y="312"/>
                    </a:lnTo>
                    <a:lnTo>
                      <a:pt x="706" y="340"/>
                    </a:lnTo>
                    <a:lnTo>
                      <a:pt x="724" y="368"/>
                    </a:lnTo>
                    <a:lnTo>
                      <a:pt x="739" y="398"/>
                    </a:lnTo>
                    <a:lnTo>
                      <a:pt x="755" y="429"/>
                    </a:lnTo>
                    <a:lnTo>
                      <a:pt x="768" y="460"/>
                    </a:lnTo>
                    <a:lnTo>
                      <a:pt x="780" y="493"/>
                    </a:lnTo>
                    <a:lnTo>
                      <a:pt x="792" y="526"/>
                    </a:lnTo>
                    <a:lnTo>
                      <a:pt x="801" y="562"/>
                    </a:lnTo>
                    <a:lnTo>
                      <a:pt x="810" y="597"/>
                    </a:lnTo>
                    <a:lnTo>
                      <a:pt x="818" y="634"/>
                    </a:lnTo>
                    <a:lnTo>
                      <a:pt x="825" y="672"/>
                    </a:lnTo>
                    <a:lnTo>
                      <a:pt x="830" y="711"/>
                    </a:lnTo>
                    <a:lnTo>
                      <a:pt x="834" y="752"/>
                    </a:lnTo>
                    <a:lnTo>
                      <a:pt x="837" y="794"/>
                    </a:lnTo>
                    <a:lnTo>
                      <a:pt x="837" y="799"/>
                    </a:lnTo>
                    <a:lnTo>
                      <a:pt x="840" y="802"/>
                    </a:lnTo>
                    <a:lnTo>
                      <a:pt x="840" y="802"/>
                    </a:lnTo>
                    <a:lnTo>
                      <a:pt x="844" y="808"/>
                    </a:lnTo>
                    <a:lnTo>
                      <a:pt x="847" y="815"/>
                    </a:lnTo>
                    <a:lnTo>
                      <a:pt x="847" y="822"/>
                    </a:lnTo>
                    <a:lnTo>
                      <a:pt x="846" y="829"/>
                    </a:lnTo>
                    <a:lnTo>
                      <a:pt x="846" y="829"/>
                    </a:lnTo>
                    <a:lnTo>
                      <a:pt x="843" y="833"/>
                    </a:lnTo>
                    <a:lnTo>
                      <a:pt x="840" y="836"/>
                    </a:lnTo>
                    <a:lnTo>
                      <a:pt x="836" y="837"/>
                    </a:lnTo>
                    <a:lnTo>
                      <a:pt x="831" y="838"/>
                    </a:lnTo>
                    <a:lnTo>
                      <a:pt x="831" y="838"/>
                    </a:lnTo>
                    <a:lnTo>
                      <a:pt x="829" y="838"/>
                    </a:lnTo>
                    <a:lnTo>
                      <a:pt x="829" y="838"/>
                    </a:lnTo>
                    <a:close/>
                    <a:moveTo>
                      <a:pt x="45" y="65"/>
                    </a:moveTo>
                    <a:lnTo>
                      <a:pt x="45" y="65"/>
                    </a:lnTo>
                    <a:lnTo>
                      <a:pt x="44" y="89"/>
                    </a:lnTo>
                    <a:lnTo>
                      <a:pt x="43" y="112"/>
                    </a:lnTo>
                    <a:lnTo>
                      <a:pt x="44" y="135"/>
                    </a:lnTo>
                    <a:lnTo>
                      <a:pt x="46" y="157"/>
                    </a:lnTo>
                    <a:lnTo>
                      <a:pt x="49" y="177"/>
                    </a:lnTo>
                    <a:lnTo>
                      <a:pt x="52" y="197"/>
                    </a:lnTo>
                    <a:lnTo>
                      <a:pt x="59" y="232"/>
                    </a:lnTo>
                    <a:lnTo>
                      <a:pt x="61" y="237"/>
                    </a:lnTo>
                    <a:lnTo>
                      <a:pt x="67" y="239"/>
                    </a:lnTo>
                    <a:lnTo>
                      <a:pt x="67" y="239"/>
                    </a:lnTo>
                    <a:lnTo>
                      <a:pt x="72" y="243"/>
                    </a:lnTo>
                    <a:lnTo>
                      <a:pt x="76" y="249"/>
                    </a:lnTo>
                    <a:lnTo>
                      <a:pt x="78" y="253"/>
                    </a:lnTo>
                    <a:lnTo>
                      <a:pt x="82" y="254"/>
                    </a:lnTo>
                    <a:lnTo>
                      <a:pt x="82" y="254"/>
                    </a:lnTo>
                    <a:lnTo>
                      <a:pt x="92" y="257"/>
                    </a:lnTo>
                    <a:lnTo>
                      <a:pt x="103" y="259"/>
                    </a:lnTo>
                    <a:lnTo>
                      <a:pt x="125" y="263"/>
                    </a:lnTo>
                    <a:lnTo>
                      <a:pt x="149" y="265"/>
                    </a:lnTo>
                    <a:lnTo>
                      <a:pt x="174" y="267"/>
                    </a:lnTo>
                    <a:lnTo>
                      <a:pt x="174" y="267"/>
                    </a:lnTo>
                    <a:lnTo>
                      <a:pt x="207" y="270"/>
                    </a:lnTo>
                    <a:lnTo>
                      <a:pt x="220" y="272"/>
                    </a:lnTo>
                    <a:lnTo>
                      <a:pt x="232" y="274"/>
                    </a:lnTo>
                    <a:lnTo>
                      <a:pt x="232" y="274"/>
                    </a:lnTo>
                    <a:lnTo>
                      <a:pt x="254" y="281"/>
                    </a:lnTo>
                    <a:lnTo>
                      <a:pt x="275" y="287"/>
                    </a:lnTo>
                    <a:lnTo>
                      <a:pt x="298" y="295"/>
                    </a:lnTo>
                    <a:lnTo>
                      <a:pt x="321" y="304"/>
                    </a:lnTo>
                    <a:lnTo>
                      <a:pt x="343" y="316"/>
                    </a:lnTo>
                    <a:lnTo>
                      <a:pt x="366" y="328"/>
                    </a:lnTo>
                    <a:lnTo>
                      <a:pt x="376" y="335"/>
                    </a:lnTo>
                    <a:lnTo>
                      <a:pt x="387" y="344"/>
                    </a:lnTo>
                    <a:lnTo>
                      <a:pt x="397" y="352"/>
                    </a:lnTo>
                    <a:lnTo>
                      <a:pt x="406" y="360"/>
                    </a:lnTo>
                    <a:lnTo>
                      <a:pt x="406" y="360"/>
                    </a:lnTo>
                    <a:lnTo>
                      <a:pt x="432" y="386"/>
                    </a:lnTo>
                    <a:lnTo>
                      <a:pt x="456" y="413"/>
                    </a:lnTo>
                    <a:lnTo>
                      <a:pt x="478" y="439"/>
                    </a:lnTo>
                    <a:lnTo>
                      <a:pt x="498" y="465"/>
                    </a:lnTo>
                    <a:lnTo>
                      <a:pt x="517" y="491"/>
                    </a:lnTo>
                    <a:lnTo>
                      <a:pt x="535" y="518"/>
                    </a:lnTo>
                    <a:lnTo>
                      <a:pt x="550" y="545"/>
                    </a:lnTo>
                    <a:lnTo>
                      <a:pt x="565" y="574"/>
                    </a:lnTo>
                    <a:lnTo>
                      <a:pt x="565" y="574"/>
                    </a:lnTo>
                    <a:lnTo>
                      <a:pt x="571" y="585"/>
                    </a:lnTo>
                    <a:lnTo>
                      <a:pt x="575" y="598"/>
                    </a:lnTo>
                    <a:lnTo>
                      <a:pt x="578" y="611"/>
                    </a:lnTo>
                    <a:lnTo>
                      <a:pt x="581" y="625"/>
                    </a:lnTo>
                    <a:lnTo>
                      <a:pt x="585" y="653"/>
                    </a:lnTo>
                    <a:lnTo>
                      <a:pt x="588" y="680"/>
                    </a:lnTo>
                    <a:lnTo>
                      <a:pt x="588" y="680"/>
                    </a:lnTo>
                    <a:lnTo>
                      <a:pt x="591" y="707"/>
                    </a:lnTo>
                    <a:lnTo>
                      <a:pt x="594" y="734"/>
                    </a:lnTo>
                    <a:lnTo>
                      <a:pt x="598" y="747"/>
                    </a:lnTo>
                    <a:lnTo>
                      <a:pt x="601" y="759"/>
                    </a:lnTo>
                    <a:lnTo>
                      <a:pt x="604" y="771"/>
                    </a:lnTo>
                    <a:lnTo>
                      <a:pt x="609" y="783"/>
                    </a:lnTo>
                    <a:lnTo>
                      <a:pt x="612" y="791"/>
                    </a:lnTo>
                    <a:lnTo>
                      <a:pt x="625" y="791"/>
                    </a:lnTo>
                    <a:lnTo>
                      <a:pt x="625" y="791"/>
                    </a:lnTo>
                    <a:lnTo>
                      <a:pt x="704" y="791"/>
                    </a:lnTo>
                    <a:lnTo>
                      <a:pt x="742" y="792"/>
                    </a:lnTo>
                    <a:lnTo>
                      <a:pt x="781" y="793"/>
                    </a:lnTo>
                    <a:lnTo>
                      <a:pt x="795" y="794"/>
                    </a:lnTo>
                    <a:lnTo>
                      <a:pt x="794" y="780"/>
                    </a:lnTo>
                    <a:lnTo>
                      <a:pt x="794" y="780"/>
                    </a:lnTo>
                    <a:lnTo>
                      <a:pt x="791" y="740"/>
                    </a:lnTo>
                    <a:lnTo>
                      <a:pt x="787" y="701"/>
                    </a:lnTo>
                    <a:lnTo>
                      <a:pt x="781" y="664"/>
                    </a:lnTo>
                    <a:lnTo>
                      <a:pt x="775" y="628"/>
                    </a:lnTo>
                    <a:lnTo>
                      <a:pt x="768" y="594"/>
                    </a:lnTo>
                    <a:lnTo>
                      <a:pt x="760" y="560"/>
                    </a:lnTo>
                    <a:lnTo>
                      <a:pt x="750" y="528"/>
                    </a:lnTo>
                    <a:lnTo>
                      <a:pt x="739" y="497"/>
                    </a:lnTo>
                    <a:lnTo>
                      <a:pt x="728" y="467"/>
                    </a:lnTo>
                    <a:lnTo>
                      <a:pt x="715" y="439"/>
                    </a:lnTo>
                    <a:lnTo>
                      <a:pt x="702" y="411"/>
                    </a:lnTo>
                    <a:lnTo>
                      <a:pt x="686" y="384"/>
                    </a:lnTo>
                    <a:lnTo>
                      <a:pt x="671" y="358"/>
                    </a:lnTo>
                    <a:lnTo>
                      <a:pt x="654" y="333"/>
                    </a:lnTo>
                    <a:lnTo>
                      <a:pt x="636" y="310"/>
                    </a:lnTo>
                    <a:lnTo>
                      <a:pt x="616" y="287"/>
                    </a:lnTo>
                    <a:lnTo>
                      <a:pt x="616" y="287"/>
                    </a:lnTo>
                    <a:lnTo>
                      <a:pt x="590" y="259"/>
                    </a:lnTo>
                    <a:lnTo>
                      <a:pt x="562" y="233"/>
                    </a:lnTo>
                    <a:lnTo>
                      <a:pt x="535" y="209"/>
                    </a:lnTo>
                    <a:lnTo>
                      <a:pt x="506" y="187"/>
                    </a:lnTo>
                    <a:lnTo>
                      <a:pt x="476" y="166"/>
                    </a:lnTo>
                    <a:lnTo>
                      <a:pt x="445" y="147"/>
                    </a:lnTo>
                    <a:lnTo>
                      <a:pt x="412" y="131"/>
                    </a:lnTo>
                    <a:lnTo>
                      <a:pt x="379" y="115"/>
                    </a:lnTo>
                    <a:lnTo>
                      <a:pt x="343" y="102"/>
                    </a:lnTo>
                    <a:lnTo>
                      <a:pt x="307" y="90"/>
                    </a:lnTo>
                    <a:lnTo>
                      <a:pt x="270" y="80"/>
                    </a:lnTo>
                    <a:lnTo>
                      <a:pt x="231" y="71"/>
                    </a:lnTo>
                    <a:lnTo>
                      <a:pt x="190" y="65"/>
                    </a:lnTo>
                    <a:lnTo>
                      <a:pt x="147" y="60"/>
                    </a:lnTo>
                    <a:lnTo>
                      <a:pt x="104" y="55"/>
                    </a:lnTo>
                    <a:lnTo>
                      <a:pt x="58" y="53"/>
                    </a:lnTo>
                    <a:lnTo>
                      <a:pt x="47" y="53"/>
                    </a:lnTo>
                    <a:lnTo>
                      <a:pt x="45" y="6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7" name="Freeform 904"/>
              <p:cNvSpPr>
                <a:spLocks noEditPoints="1"/>
              </p:cNvSpPr>
              <p:nvPr/>
            </p:nvSpPr>
            <p:spPr bwMode="auto">
              <a:xfrm>
                <a:off x="4214813" y="1193800"/>
                <a:ext cx="649288" cy="658813"/>
              </a:xfrm>
              <a:custGeom>
                <a:avLst/>
                <a:gdLst/>
                <a:ahLst/>
                <a:cxnLst>
                  <a:cxn ang="0">
                    <a:pos x="980" y="1233"/>
                  </a:cxn>
                  <a:cxn ang="0">
                    <a:pos x="957" y="1244"/>
                  </a:cxn>
                  <a:cxn ang="0">
                    <a:pos x="943" y="1233"/>
                  </a:cxn>
                  <a:cxn ang="0">
                    <a:pos x="933" y="1152"/>
                  </a:cxn>
                  <a:cxn ang="0">
                    <a:pos x="929" y="1000"/>
                  </a:cxn>
                  <a:cxn ang="0">
                    <a:pos x="911" y="872"/>
                  </a:cxn>
                  <a:cxn ang="0">
                    <a:pos x="879" y="776"/>
                  </a:cxn>
                  <a:cxn ang="0">
                    <a:pos x="828" y="668"/>
                  </a:cxn>
                  <a:cxn ang="0">
                    <a:pos x="764" y="576"/>
                  </a:cxn>
                  <a:cxn ang="0">
                    <a:pos x="699" y="508"/>
                  </a:cxn>
                  <a:cxn ang="0">
                    <a:pos x="604" y="435"/>
                  </a:cxn>
                  <a:cxn ang="0">
                    <a:pos x="504" y="380"/>
                  </a:cxn>
                  <a:cxn ang="0">
                    <a:pos x="287" y="307"/>
                  </a:cxn>
                  <a:cxn ang="0">
                    <a:pos x="25" y="257"/>
                  </a:cxn>
                  <a:cxn ang="0">
                    <a:pos x="14" y="251"/>
                  </a:cxn>
                  <a:cxn ang="0">
                    <a:pos x="13" y="231"/>
                  </a:cxn>
                  <a:cxn ang="0">
                    <a:pos x="5" y="215"/>
                  </a:cxn>
                  <a:cxn ang="0">
                    <a:pos x="1" y="69"/>
                  </a:cxn>
                  <a:cxn ang="0">
                    <a:pos x="3" y="8"/>
                  </a:cxn>
                  <a:cxn ang="0">
                    <a:pos x="16" y="0"/>
                  </a:cxn>
                  <a:cxn ang="0">
                    <a:pos x="33" y="2"/>
                  </a:cxn>
                  <a:cxn ang="0">
                    <a:pos x="79" y="13"/>
                  </a:cxn>
                  <a:cxn ang="0">
                    <a:pos x="281" y="38"/>
                  </a:cxn>
                  <a:cxn ang="0">
                    <a:pos x="459" y="74"/>
                  </a:cxn>
                  <a:cxn ang="0">
                    <a:pos x="545" y="107"/>
                  </a:cxn>
                  <a:cxn ang="0">
                    <a:pos x="768" y="239"/>
                  </a:cxn>
                  <a:cxn ang="0">
                    <a:pos x="867" y="321"/>
                  </a:cxn>
                  <a:cxn ang="0">
                    <a:pos x="942" y="400"/>
                  </a:cxn>
                  <a:cxn ang="0">
                    <a:pos x="1027" y="510"/>
                  </a:cxn>
                  <a:cxn ang="0">
                    <a:pos x="1093" y="622"/>
                  </a:cxn>
                  <a:cxn ang="0">
                    <a:pos x="1131" y="712"/>
                  </a:cxn>
                  <a:cxn ang="0">
                    <a:pos x="1178" y="904"/>
                  </a:cxn>
                  <a:cxn ang="0">
                    <a:pos x="1215" y="1189"/>
                  </a:cxn>
                  <a:cxn ang="0">
                    <a:pos x="1227" y="1208"/>
                  </a:cxn>
                  <a:cxn ang="0">
                    <a:pos x="1219" y="1230"/>
                  </a:cxn>
                  <a:cxn ang="0">
                    <a:pos x="1208" y="1232"/>
                  </a:cxn>
                  <a:cxn ang="0">
                    <a:pos x="1106" y="1233"/>
                  </a:cxn>
                  <a:cxn ang="0">
                    <a:pos x="997" y="1244"/>
                  </a:cxn>
                  <a:cxn ang="0">
                    <a:pos x="45" y="117"/>
                  </a:cxn>
                  <a:cxn ang="0">
                    <a:pos x="66" y="221"/>
                  </a:cxn>
                  <a:cxn ang="0">
                    <a:pos x="362" y="283"/>
                  </a:cxn>
                  <a:cxn ang="0">
                    <a:pos x="548" y="352"/>
                  </a:cxn>
                  <a:cxn ang="0">
                    <a:pos x="654" y="414"/>
                  </a:cxn>
                  <a:cxn ang="0">
                    <a:pos x="750" y="498"/>
                  </a:cxn>
                  <a:cxn ang="0">
                    <a:pos x="839" y="609"/>
                  </a:cxn>
                  <a:cxn ang="0">
                    <a:pos x="931" y="792"/>
                  </a:cxn>
                  <a:cxn ang="0">
                    <a:pos x="958" y="912"/>
                  </a:cxn>
                  <a:cxn ang="0">
                    <a:pos x="968" y="1048"/>
                  </a:cxn>
                  <a:cxn ang="0">
                    <a:pos x="995" y="1203"/>
                  </a:cxn>
                  <a:cxn ang="0">
                    <a:pos x="1048" y="1197"/>
                  </a:cxn>
                  <a:cxn ang="0">
                    <a:pos x="1172" y="1175"/>
                  </a:cxn>
                  <a:cxn ang="0">
                    <a:pos x="1146" y="947"/>
                  </a:cxn>
                  <a:cxn ang="0">
                    <a:pos x="1106" y="764"/>
                  </a:cxn>
                  <a:cxn ang="0">
                    <a:pos x="1065" y="665"/>
                  </a:cxn>
                  <a:cxn ang="0">
                    <a:pos x="993" y="536"/>
                  </a:cxn>
                  <a:cxn ang="0">
                    <a:pos x="905" y="420"/>
                  </a:cxn>
                  <a:cxn ang="0">
                    <a:pos x="825" y="340"/>
                  </a:cxn>
                  <a:cxn ang="0">
                    <a:pos x="671" y="222"/>
                  </a:cxn>
                  <a:cxn ang="0">
                    <a:pos x="536" y="148"/>
                  </a:cxn>
                  <a:cxn ang="0">
                    <a:pos x="419" y="106"/>
                  </a:cxn>
                  <a:cxn ang="0">
                    <a:pos x="181" y="68"/>
                  </a:cxn>
                  <a:cxn ang="0">
                    <a:pos x="43" y="65"/>
                  </a:cxn>
                </a:cxnLst>
                <a:rect l="0" t="0" r="r" b="b"/>
                <a:pathLst>
                  <a:path w="1227" h="1244">
                    <a:moveTo>
                      <a:pt x="997" y="1244"/>
                    </a:moveTo>
                    <a:lnTo>
                      <a:pt x="997" y="1244"/>
                    </a:lnTo>
                    <a:lnTo>
                      <a:pt x="992" y="1243"/>
                    </a:lnTo>
                    <a:lnTo>
                      <a:pt x="987" y="1241"/>
                    </a:lnTo>
                    <a:lnTo>
                      <a:pt x="980" y="1233"/>
                    </a:lnTo>
                    <a:lnTo>
                      <a:pt x="971" y="1239"/>
                    </a:lnTo>
                    <a:lnTo>
                      <a:pt x="971" y="1239"/>
                    </a:lnTo>
                    <a:lnTo>
                      <a:pt x="965" y="1243"/>
                    </a:lnTo>
                    <a:lnTo>
                      <a:pt x="957" y="1244"/>
                    </a:lnTo>
                    <a:lnTo>
                      <a:pt x="957" y="1244"/>
                    </a:lnTo>
                    <a:lnTo>
                      <a:pt x="953" y="1243"/>
                    </a:lnTo>
                    <a:lnTo>
                      <a:pt x="948" y="1241"/>
                    </a:lnTo>
                    <a:lnTo>
                      <a:pt x="946" y="1239"/>
                    </a:lnTo>
                    <a:lnTo>
                      <a:pt x="945" y="1236"/>
                    </a:lnTo>
                    <a:lnTo>
                      <a:pt x="943" y="1233"/>
                    </a:lnTo>
                    <a:lnTo>
                      <a:pt x="942" y="1229"/>
                    </a:lnTo>
                    <a:lnTo>
                      <a:pt x="942" y="1229"/>
                    </a:lnTo>
                    <a:lnTo>
                      <a:pt x="939" y="1211"/>
                    </a:lnTo>
                    <a:lnTo>
                      <a:pt x="936" y="1191"/>
                    </a:lnTo>
                    <a:lnTo>
                      <a:pt x="933" y="1152"/>
                    </a:lnTo>
                    <a:lnTo>
                      <a:pt x="932" y="1113"/>
                    </a:lnTo>
                    <a:lnTo>
                      <a:pt x="931" y="1075"/>
                    </a:lnTo>
                    <a:lnTo>
                      <a:pt x="931" y="1075"/>
                    </a:lnTo>
                    <a:lnTo>
                      <a:pt x="930" y="1025"/>
                    </a:lnTo>
                    <a:lnTo>
                      <a:pt x="929" y="1000"/>
                    </a:lnTo>
                    <a:lnTo>
                      <a:pt x="927" y="974"/>
                    </a:lnTo>
                    <a:lnTo>
                      <a:pt x="925" y="948"/>
                    </a:lnTo>
                    <a:lnTo>
                      <a:pt x="921" y="923"/>
                    </a:lnTo>
                    <a:lnTo>
                      <a:pt x="917" y="898"/>
                    </a:lnTo>
                    <a:lnTo>
                      <a:pt x="911" y="872"/>
                    </a:lnTo>
                    <a:lnTo>
                      <a:pt x="911" y="872"/>
                    </a:lnTo>
                    <a:lnTo>
                      <a:pt x="903" y="847"/>
                    </a:lnTo>
                    <a:lnTo>
                      <a:pt x="896" y="822"/>
                    </a:lnTo>
                    <a:lnTo>
                      <a:pt x="888" y="798"/>
                    </a:lnTo>
                    <a:lnTo>
                      <a:pt x="879" y="776"/>
                    </a:lnTo>
                    <a:lnTo>
                      <a:pt x="870" y="753"/>
                    </a:lnTo>
                    <a:lnTo>
                      <a:pt x="860" y="730"/>
                    </a:lnTo>
                    <a:lnTo>
                      <a:pt x="850" y="710"/>
                    </a:lnTo>
                    <a:lnTo>
                      <a:pt x="839" y="688"/>
                    </a:lnTo>
                    <a:lnTo>
                      <a:pt x="828" y="668"/>
                    </a:lnTo>
                    <a:lnTo>
                      <a:pt x="817" y="649"/>
                    </a:lnTo>
                    <a:lnTo>
                      <a:pt x="804" y="629"/>
                    </a:lnTo>
                    <a:lnTo>
                      <a:pt x="791" y="610"/>
                    </a:lnTo>
                    <a:lnTo>
                      <a:pt x="777" y="593"/>
                    </a:lnTo>
                    <a:lnTo>
                      <a:pt x="764" y="576"/>
                    </a:lnTo>
                    <a:lnTo>
                      <a:pt x="749" y="559"/>
                    </a:lnTo>
                    <a:lnTo>
                      <a:pt x="735" y="543"/>
                    </a:lnTo>
                    <a:lnTo>
                      <a:pt x="735" y="543"/>
                    </a:lnTo>
                    <a:lnTo>
                      <a:pt x="717" y="526"/>
                    </a:lnTo>
                    <a:lnTo>
                      <a:pt x="699" y="508"/>
                    </a:lnTo>
                    <a:lnTo>
                      <a:pt x="680" y="493"/>
                    </a:lnTo>
                    <a:lnTo>
                      <a:pt x="662" y="477"/>
                    </a:lnTo>
                    <a:lnTo>
                      <a:pt x="643" y="462"/>
                    </a:lnTo>
                    <a:lnTo>
                      <a:pt x="623" y="448"/>
                    </a:lnTo>
                    <a:lnTo>
                      <a:pt x="604" y="435"/>
                    </a:lnTo>
                    <a:lnTo>
                      <a:pt x="584" y="422"/>
                    </a:lnTo>
                    <a:lnTo>
                      <a:pt x="565" y="411"/>
                    </a:lnTo>
                    <a:lnTo>
                      <a:pt x="544" y="400"/>
                    </a:lnTo>
                    <a:lnTo>
                      <a:pt x="523" y="389"/>
                    </a:lnTo>
                    <a:lnTo>
                      <a:pt x="504" y="380"/>
                    </a:lnTo>
                    <a:lnTo>
                      <a:pt x="461" y="361"/>
                    </a:lnTo>
                    <a:lnTo>
                      <a:pt x="419" y="346"/>
                    </a:lnTo>
                    <a:lnTo>
                      <a:pt x="375" y="332"/>
                    </a:lnTo>
                    <a:lnTo>
                      <a:pt x="331" y="318"/>
                    </a:lnTo>
                    <a:lnTo>
                      <a:pt x="287" y="307"/>
                    </a:lnTo>
                    <a:lnTo>
                      <a:pt x="241" y="296"/>
                    </a:lnTo>
                    <a:lnTo>
                      <a:pt x="195" y="287"/>
                    </a:lnTo>
                    <a:lnTo>
                      <a:pt x="149" y="279"/>
                    </a:lnTo>
                    <a:lnTo>
                      <a:pt x="55" y="262"/>
                    </a:lnTo>
                    <a:lnTo>
                      <a:pt x="25" y="257"/>
                    </a:lnTo>
                    <a:lnTo>
                      <a:pt x="25" y="257"/>
                    </a:lnTo>
                    <a:lnTo>
                      <a:pt x="18" y="254"/>
                    </a:lnTo>
                    <a:lnTo>
                      <a:pt x="16" y="253"/>
                    </a:lnTo>
                    <a:lnTo>
                      <a:pt x="14" y="251"/>
                    </a:lnTo>
                    <a:lnTo>
                      <a:pt x="14" y="251"/>
                    </a:lnTo>
                    <a:lnTo>
                      <a:pt x="12" y="248"/>
                    </a:lnTo>
                    <a:lnTo>
                      <a:pt x="11" y="245"/>
                    </a:lnTo>
                    <a:lnTo>
                      <a:pt x="11" y="241"/>
                    </a:lnTo>
                    <a:lnTo>
                      <a:pt x="12" y="236"/>
                    </a:lnTo>
                    <a:lnTo>
                      <a:pt x="13" y="231"/>
                    </a:lnTo>
                    <a:lnTo>
                      <a:pt x="9" y="227"/>
                    </a:lnTo>
                    <a:lnTo>
                      <a:pt x="9" y="227"/>
                    </a:lnTo>
                    <a:lnTo>
                      <a:pt x="6" y="221"/>
                    </a:lnTo>
                    <a:lnTo>
                      <a:pt x="5" y="215"/>
                    </a:lnTo>
                    <a:lnTo>
                      <a:pt x="5" y="215"/>
                    </a:lnTo>
                    <a:lnTo>
                      <a:pt x="4" y="165"/>
                    </a:lnTo>
                    <a:lnTo>
                      <a:pt x="3" y="117"/>
                    </a:lnTo>
                    <a:lnTo>
                      <a:pt x="3" y="116"/>
                    </a:lnTo>
                    <a:lnTo>
                      <a:pt x="3" y="116"/>
                    </a:lnTo>
                    <a:lnTo>
                      <a:pt x="1" y="69"/>
                    </a:lnTo>
                    <a:lnTo>
                      <a:pt x="0" y="20"/>
                    </a:lnTo>
                    <a:lnTo>
                      <a:pt x="0" y="20"/>
                    </a:lnTo>
                    <a:lnTo>
                      <a:pt x="0" y="15"/>
                    </a:lnTo>
                    <a:lnTo>
                      <a:pt x="1" y="11"/>
                    </a:lnTo>
                    <a:lnTo>
                      <a:pt x="3" y="8"/>
                    </a:lnTo>
                    <a:lnTo>
                      <a:pt x="5" y="5"/>
                    </a:lnTo>
                    <a:lnTo>
                      <a:pt x="5" y="5"/>
                    </a:lnTo>
                    <a:lnTo>
                      <a:pt x="8" y="3"/>
                    </a:lnTo>
                    <a:lnTo>
                      <a:pt x="12" y="1"/>
                    </a:lnTo>
                    <a:lnTo>
                      <a:pt x="16" y="0"/>
                    </a:lnTo>
                    <a:lnTo>
                      <a:pt x="20" y="0"/>
                    </a:lnTo>
                    <a:lnTo>
                      <a:pt x="20" y="0"/>
                    </a:lnTo>
                    <a:lnTo>
                      <a:pt x="24" y="0"/>
                    </a:lnTo>
                    <a:lnTo>
                      <a:pt x="28" y="1"/>
                    </a:lnTo>
                    <a:lnTo>
                      <a:pt x="33" y="2"/>
                    </a:lnTo>
                    <a:lnTo>
                      <a:pt x="36" y="4"/>
                    </a:lnTo>
                    <a:lnTo>
                      <a:pt x="38" y="7"/>
                    </a:lnTo>
                    <a:lnTo>
                      <a:pt x="41" y="7"/>
                    </a:lnTo>
                    <a:lnTo>
                      <a:pt x="41" y="7"/>
                    </a:lnTo>
                    <a:lnTo>
                      <a:pt x="79" y="13"/>
                    </a:lnTo>
                    <a:lnTo>
                      <a:pt x="116" y="19"/>
                    </a:lnTo>
                    <a:lnTo>
                      <a:pt x="191" y="27"/>
                    </a:lnTo>
                    <a:lnTo>
                      <a:pt x="191" y="27"/>
                    </a:lnTo>
                    <a:lnTo>
                      <a:pt x="236" y="32"/>
                    </a:lnTo>
                    <a:lnTo>
                      <a:pt x="281" y="38"/>
                    </a:lnTo>
                    <a:lnTo>
                      <a:pt x="326" y="44"/>
                    </a:lnTo>
                    <a:lnTo>
                      <a:pt x="371" y="53"/>
                    </a:lnTo>
                    <a:lnTo>
                      <a:pt x="416" y="62"/>
                    </a:lnTo>
                    <a:lnTo>
                      <a:pt x="437" y="68"/>
                    </a:lnTo>
                    <a:lnTo>
                      <a:pt x="459" y="74"/>
                    </a:lnTo>
                    <a:lnTo>
                      <a:pt x="481" y="82"/>
                    </a:lnTo>
                    <a:lnTo>
                      <a:pt x="503" y="90"/>
                    </a:lnTo>
                    <a:lnTo>
                      <a:pt x="524" y="98"/>
                    </a:lnTo>
                    <a:lnTo>
                      <a:pt x="545" y="107"/>
                    </a:lnTo>
                    <a:lnTo>
                      <a:pt x="545" y="107"/>
                    </a:lnTo>
                    <a:lnTo>
                      <a:pt x="600" y="135"/>
                    </a:lnTo>
                    <a:lnTo>
                      <a:pt x="651" y="163"/>
                    </a:lnTo>
                    <a:lnTo>
                      <a:pt x="701" y="193"/>
                    </a:lnTo>
                    <a:lnTo>
                      <a:pt x="746" y="223"/>
                    </a:lnTo>
                    <a:lnTo>
                      <a:pt x="768" y="239"/>
                    </a:lnTo>
                    <a:lnTo>
                      <a:pt x="790" y="255"/>
                    </a:lnTo>
                    <a:lnTo>
                      <a:pt x="809" y="271"/>
                    </a:lnTo>
                    <a:lnTo>
                      <a:pt x="830" y="287"/>
                    </a:lnTo>
                    <a:lnTo>
                      <a:pt x="849" y="304"/>
                    </a:lnTo>
                    <a:lnTo>
                      <a:pt x="867" y="321"/>
                    </a:lnTo>
                    <a:lnTo>
                      <a:pt x="885" y="338"/>
                    </a:lnTo>
                    <a:lnTo>
                      <a:pt x="902" y="355"/>
                    </a:lnTo>
                    <a:lnTo>
                      <a:pt x="902" y="355"/>
                    </a:lnTo>
                    <a:lnTo>
                      <a:pt x="922" y="377"/>
                    </a:lnTo>
                    <a:lnTo>
                      <a:pt x="942" y="400"/>
                    </a:lnTo>
                    <a:lnTo>
                      <a:pt x="960" y="421"/>
                    </a:lnTo>
                    <a:lnTo>
                      <a:pt x="979" y="443"/>
                    </a:lnTo>
                    <a:lnTo>
                      <a:pt x="995" y="466"/>
                    </a:lnTo>
                    <a:lnTo>
                      <a:pt x="1012" y="487"/>
                    </a:lnTo>
                    <a:lnTo>
                      <a:pt x="1027" y="510"/>
                    </a:lnTo>
                    <a:lnTo>
                      <a:pt x="1042" y="532"/>
                    </a:lnTo>
                    <a:lnTo>
                      <a:pt x="1056" y="555"/>
                    </a:lnTo>
                    <a:lnTo>
                      <a:pt x="1070" y="577"/>
                    </a:lnTo>
                    <a:lnTo>
                      <a:pt x="1082" y="599"/>
                    </a:lnTo>
                    <a:lnTo>
                      <a:pt x="1093" y="622"/>
                    </a:lnTo>
                    <a:lnTo>
                      <a:pt x="1104" y="645"/>
                    </a:lnTo>
                    <a:lnTo>
                      <a:pt x="1114" y="666"/>
                    </a:lnTo>
                    <a:lnTo>
                      <a:pt x="1122" y="689"/>
                    </a:lnTo>
                    <a:lnTo>
                      <a:pt x="1131" y="712"/>
                    </a:lnTo>
                    <a:lnTo>
                      <a:pt x="1131" y="712"/>
                    </a:lnTo>
                    <a:lnTo>
                      <a:pt x="1139" y="735"/>
                    </a:lnTo>
                    <a:lnTo>
                      <a:pt x="1146" y="759"/>
                    </a:lnTo>
                    <a:lnTo>
                      <a:pt x="1158" y="807"/>
                    </a:lnTo>
                    <a:lnTo>
                      <a:pt x="1169" y="855"/>
                    </a:lnTo>
                    <a:lnTo>
                      <a:pt x="1178" y="904"/>
                    </a:lnTo>
                    <a:lnTo>
                      <a:pt x="1186" y="952"/>
                    </a:lnTo>
                    <a:lnTo>
                      <a:pt x="1193" y="1002"/>
                    </a:lnTo>
                    <a:lnTo>
                      <a:pt x="1205" y="1099"/>
                    </a:lnTo>
                    <a:lnTo>
                      <a:pt x="1205" y="1099"/>
                    </a:lnTo>
                    <a:lnTo>
                      <a:pt x="1215" y="1189"/>
                    </a:lnTo>
                    <a:lnTo>
                      <a:pt x="1216" y="1193"/>
                    </a:lnTo>
                    <a:lnTo>
                      <a:pt x="1219" y="1196"/>
                    </a:lnTo>
                    <a:lnTo>
                      <a:pt x="1219" y="1196"/>
                    </a:lnTo>
                    <a:lnTo>
                      <a:pt x="1224" y="1201"/>
                    </a:lnTo>
                    <a:lnTo>
                      <a:pt x="1227" y="1208"/>
                    </a:lnTo>
                    <a:lnTo>
                      <a:pt x="1227" y="1216"/>
                    </a:lnTo>
                    <a:lnTo>
                      <a:pt x="1226" y="1223"/>
                    </a:lnTo>
                    <a:lnTo>
                      <a:pt x="1226" y="1223"/>
                    </a:lnTo>
                    <a:lnTo>
                      <a:pt x="1222" y="1227"/>
                    </a:lnTo>
                    <a:lnTo>
                      <a:pt x="1219" y="1230"/>
                    </a:lnTo>
                    <a:lnTo>
                      <a:pt x="1215" y="1232"/>
                    </a:lnTo>
                    <a:lnTo>
                      <a:pt x="1210" y="1233"/>
                    </a:lnTo>
                    <a:lnTo>
                      <a:pt x="1210" y="1233"/>
                    </a:lnTo>
                    <a:lnTo>
                      <a:pt x="1208" y="1232"/>
                    </a:lnTo>
                    <a:lnTo>
                      <a:pt x="1208" y="1232"/>
                    </a:lnTo>
                    <a:lnTo>
                      <a:pt x="1188" y="1231"/>
                    </a:lnTo>
                    <a:lnTo>
                      <a:pt x="1167" y="1231"/>
                    </a:lnTo>
                    <a:lnTo>
                      <a:pt x="1167" y="1231"/>
                    </a:lnTo>
                    <a:lnTo>
                      <a:pt x="1137" y="1232"/>
                    </a:lnTo>
                    <a:lnTo>
                      <a:pt x="1106" y="1233"/>
                    </a:lnTo>
                    <a:lnTo>
                      <a:pt x="1046" y="1239"/>
                    </a:lnTo>
                    <a:lnTo>
                      <a:pt x="1046" y="1239"/>
                    </a:lnTo>
                    <a:lnTo>
                      <a:pt x="1000" y="1244"/>
                    </a:lnTo>
                    <a:lnTo>
                      <a:pt x="1000" y="1244"/>
                    </a:lnTo>
                    <a:lnTo>
                      <a:pt x="997" y="1244"/>
                    </a:lnTo>
                    <a:lnTo>
                      <a:pt x="997" y="1244"/>
                    </a:lnTo>
                    <a:close/>
                    <a:moveTo>
                      <a:pt x="43" y="65"/>
                    </a:moveTo>
                    <a:lnTo>
                      <a:pt x="43" y="65"/>
                    </a:lnTo>
                    <a:lnTo>
                      <a:pt x="45" y="117"/>
                    </a:lnTo>
                    <a:lnTo>
                      <a:pt x="45" y="117"/>
                    </a:lnTo>
                    <a:lnTo>
                      <a:pt x="46" y="162"/>
                    </a:lnTo>
                    <a:lnTo>
                      <a:pt x="47" y="208"/>
                    </a:lnTo>
                    <a:lnTo>
                      <a:pt x="47" y="218"/>
                    </a:lnTo>
                    <a:lnTo>
                      <a:pt x="66" y="221"/>
                    </a:lnTo>
                    <a:lnTo>
                      <a:pt x="66" y="221"/>
                    </a:lnTo>
                    <a:lnTo>
                      <a:pt x="166" y="240"/>
                    </a:lnTo>
                    <a:lnTo>
                      <a:pt x="215" y="249"/>
                    </a:lnTo>
                    <a:lnTo>
                      <a:pt x="265" y="259"/>
                    </a:lnTo>
                    <a:lnTo>
                      <a:pt x="314" y="271"/>
                    </a:lnTo>
                    <a:lnTo>
                      <a:pt x="362" y="283"/>
                    </a:lnTo>
                    <a:lnTo>
                      <a:pt x="411" y="297"/>
                    </a:lnTo>
                    <a:lnTo>
                      <a:pt x="457" y="313"/>
                    </a:lnTo>
                    <a:lnTo>
                      <a:pt x="504" y="332"/>
                    </a:lnTo>
                    <a:lnTo>
                      <a:pt x="526" y="341"/>
                    </a:lnTo>
                    <a:lnTo>
                      <a:pt x="548" y="352"/>
                    </a:lnTo>
                    <a:lnTo>
                      <a:pt x="571" y="363"/>
                    </a:lnTo>
                    <a:lnTo>
                      <a:pt x="592" y="375"/>
                    </a:lnTo>
                    <a:lnTo>
                      <a:pt x="613" y="387"/>
                    </a:lnTo>
                    <a:lnTo>
                      <a:pt x="634" y="401"/>
                    </a:lnTo>
                    <a:lnTo>
                      <a:pt x="654" y="414"/>
                    </a:lnTo>
                    <a:lnTo>
                      <a:pt x="675" y="430"/>
                    </a:lnTo>
                    <a:lnTo>
                      <a:pt x="695" y="445"/>
                    </a:lnTo>
                    <a:lnTo>
                      <a:pt x="713" y="462"/>
                    </a:lnTo>
                    <a:lnTo>
                      <a:pt x="732" y="479"/>
                    </a:lnTo>
                    <a:lnTo>
                      <a:pt x="750" y="498"/>
                    </a:lnTo>
                    <a:lnTo>
                      <a:pt x="768" y="516"/>
                    </a:lnTo>
                    <a:lnTo>
                      <a:pt x="786" y="537"/>
                    </a:lnTo>
                    <a:lnTo>
                      <a:pt x="786" y="537"/>
                    </a:lnTo>
                    <a:lnTo>
                      <a:pt x="813" y="573"/>
                    </a:lnTo>
                    <a:lnTo>
                      <a:pt x="839" y="609"/>
                    </a:lnTo>
                    <a:lnTo>
                      <a:pt x="862" y="646"/>
                    </a:lnTo>
                    <a:lnTo>
                      <a:pt x="884" y="683"/>
                    </a:lnTo>
                    <a:lnTo>
                      <a:pt x="902" y="719"/>
                    </a:lnTo>
                    <a:lnTo>
                      <a:pt x="918" y="756"/>
                    </a:lnTo>
                    <a:lnTo>
                      <a:pt x="931" y="792"/>
                    </a:lnTo>
                    <a:lnTo>
                      <a:pt x="943" y="829"/>
                    </a:lnTo>
                    <a:lnTo>
                      <a:pt x="943" y="829"/>
                    </a:lnTo>
                    <a:lnTo>
                      <a:pt x="949" y="856"/>
                    </a:lnTo>
                    <a:lnTo>
                      <a:pt x="954" y="884"/>
                    </a:lnTo>
                    <a:lnTo>
                      <a:pt x="958" y="912"/>
                    </a:lnTo>
                    <a:lnTo>
                      <a:pt x="961" y="939"/>
                    </a:lnTo>
                    <a:lnTo>
                      <a:pt x="964" y="967"/>
                    </a:lnTo>
                    <a:lnTo>
                      <a:pt x="965" y="994"/>
                    </a:lnTo>
                    <a:lnTo>
                      <a:pt x="968" y="1048"/>
                    </a:lnTo>
                    <a:lnTo>
                      <a:pt x="968" y="1048"/>
                    </a:lnTo>
                    <a:lnTo>
                      <a:pt x="971" y="1120"/>
                    </a:lnTo>
                    <a:lnTo>
                      <a:pt x="975" y="1157"/>
                    </a:lnTo>
                    <a:lnTo>
                      <a:pt x="979" y="1193"/>
                    </a:lnTo>
                    <a:lnTo>
                      <a:pt x="981" y="1208"/>
                    </a:lnTo>
                    <a:lnTo>
                      <a:pt x="995" y="1203"/>
                    </a:lnTo>
                    <a:lnTo>
                      <a:pt x="995" y="1203"/>
                    </a:lnTo>
                    <a:lnTo>
                      <a:pt x="1002" y="1201"/>
                    </a:lnTo>
                    <a:lnTo>
                      <a:pt x="1002" y="1201"/>
                    </a:lnTo>
                    <a:lnTo>
                      <a:pt x="1048" y="1197"/>
                    </a:lnTo>
                    <a:lnTo>
                      <a:pt x="1048" y="1197"/>
                    </a:lnTo>
                    <a:lnTo>
                      <a:pt x="1104" y="1192"/>
                    </a:lnTo>
                    <a:lnTo>
                      <a:pt x="1132" y="1190"/>
                    </a:lnTo>
                    <a:lnTo>
                      <a:pt x="1159" y="1189"/>
                    </a:lnTo>
                    <a:lnTo>
                      <a:pt x="1174" y="1189"/>
                    </a:lnTo>
                    <a:lnTo>
                      <a:pt x="1172" y="1175"/>
                    </a:lnTo>
                    <a:lnTo>
                      <a:pt x="1172" y="1175"/>
                    </a:lnTo>
                    <a:lnTo>
                      <a:pt x="1162" y="1087"/>
                    </a:lnTo>
                    <a:lnTo>
                      <a:pt x="1162" y="1087"/>
                    </a:lnTo>
                    <a:lnTo>
                      <a:pt x="1151" y="994"/>
                    </a:lnTo>
                    <a:lnTo>
                      <a:pt x="1146" y="947"/>
                    </a:lnTo>
                    <a:lnTo>
                      <a:pt x="1138" y="901"/>
                    </a:lnTo>
                    <a:lnTo>
                      <a:pt x="1130" y="855"/>
                    </a:lnTo>
                    <a:lnTo>
                      <a:pt x="1118" y="810"/>
                    </a:lnTo>
                    <a:lnTo>
                      <a:pt x="1112" y="787"/>
                    </a:lnTo>
                    <a:lnTo>
                      <a:pt x="1106" y="764"/>
                    </a:lnTo>
                    <a:lnTo>
                      <a:pt x="1097" y="743"/>
                    </a:lnTo>
                    <a:lnTo>
                      <a:pt x="1089" y="721"/>
                    </a:lnTo>
                    <a:lnTo>
                      <a:pt x="1089" y="721"/>
                    </a:lnTo>
                    <a:lnTo>
                      <a:pt x="1078" y="693"/>
                    </a:lnTo>
                    <a:lnTo>
                      <a:pt x="1065" y="665"/>
                    </a:lnTo>
                    <a:lnTo>
                      <a:pt x="1052" y="638"/>
                    </a:lnTo>
                    <a:lnTo>
                      <a:pt x="1039" y="612"/>
                    </a:lnTo>
                    <a:lnTo>
                      <a:pt x="1024" y="586"/>
                    </a:lnTo>
                    <a:lnTo>
                      <a:pt x="1010" y="561"/>
                    </a:lnTo>
                    <a:lnTo>
                      <a:pt x="993" y="536"/>
                    </a:lnTo>
                    <a:lnTo>
                      <a:pt x="978" y="511"/>
                    </a:lnTo>
                    <a:lnTo>
                      <a:pt x="960" y="487"/>
                    </a:lnTo>
                    <a:lnTo>
                      <a:pt x="943" y="465"/>
                    </a:lnTo>
                    <a:lnTo>
                      <a:pt x="924" y="442"/>
                    </a:lnTo>
                    <a:lnTo>
                      <a:pt x="905" y="420"/>
                    </a:lnTo>
                    <a:lnTo>
                      <a:pt x="886" y="399"/>
                    </a:lnTo>
                    <a:lnTo>
                      <a:pt x="866" y="378"/>
                    </a:lnTo>
                    <a:lnTo>
                      <a:pt x="845" y="358"/>
                    </a:lnTo>
                    <a:lnTo>
                      <a:pt x="825" y="340"/>
                    </a:lnTo>
                    <a:lnTo>
                      <a:pt x="825" y="340"/>
                    </a:lnTo>
                    <a:lnTo>
                      <a:pt x="786" y="307"/>
                    </a:lnTo>
                    <a:lnTo>
                      <a:pt x="743" y="273"/>
                    </a:lnTo>
                    <a:lnTo>
                      <a:pt x="719" y="256"/>
                    </a:lnTo>
                    <a:lnTo>
                      <a:pt x="696" y="239"/>
                    </a:lnTo>
                    <a:lnTo>
                      <a:pt x="671" y="222"/>
                    </a:lnTo>
                    <a:lnTo>
                      <a:pt x="645" y="206"/>
                    </a:lnTo>
                    <a:lnTo>
                      <a:pt x="619" y="190"/>
                    </a:lnTo>
                    <a:lnTo>
                      <a:pt x="591" y="176"/>
                    </a:lnTo>
                    <a:lnTo>
                      <a:pt x="565" y="161"/>
                    </a:lnTo>
                    <a:lnTo>
                      <a:pt x="536" y="148"/>
                    </a:lnTo>
                    <a:lnTo>
                      <a:pt x="507" y="135"/>
                    </a:lnTo>
                    <a:lnTo>
                      <a:pt x="478" y="124"/>
                    </a:lnTo>
                    <a:lnTo>
                      <a:pt x="449" y="115"/>
                    </a:lnTo>
                    <a:lnTo>
                      <a:pt x="419" y="106"/>
                    </a:lnTo>
                    <a:lnTo>
                      <a:pt x="419" y="106"/>
                    </a:lnTo>
                    <a:lnTo>
                      <a:pt x="389" y="100"/>
                    </a:lnTo>
                    <a:lnTo>
                      <a:pt x="359" y="94"/>
                    </a:lnTo>
                    <a:lnTo>
                      <a:pt x="299" y="84"/>
                    </a:lnTo>
                    <a:lnTo>
                      <a:pt x="240" y="75"/>
                    </a:lnTo>
                    <a:lnTo>
                      <a:pt x="181" y="68"/>
                    </a:lnTo>
                    <a:lnTo>
                      <a:pt x="181" y="68"/>
                    </a:lnTo>
                    <a:lnTo>
                      <a:pt x="119" y="61"/>
                    </a:lnTo>
                    <a:lnTo>
                      <a:pt x="56" y="53"/>
                    </a:lnTo>
                    <a:lnTo>
                      <a:pt x="42" y="50"/>
                    </a:lnTo>
                    <a:lnTo>
                      <a:pt x="43" y="6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grpSp>
        <p:grpSp>
          <p:nvGrpSpPr>
            <p:cNvPr id="189" name="组合 188"/>
            <p:cNvGrpSpPr/>
            <p:nvPr/>
          </p:nvGrpSpPr>
          <p:grpSpPr>
            <a:xfrm>
              <a:off x="7666840" y="1980663"/>
              <a:ext cx="3012184" cy="1782240"/>
              <a:chOff x="1279158" y="2558135"/>
              <a:chExt cx="3012184" cy="1782240"/>
            </a:xfrm>
          </p:grpSpPr>
          <p:sp>
            <p:nvSpPr>
              <p:cNvPr id="190" name="矩形 189"/>
              <p:cNvSpPr/>
              <p:nvPr/>
            </p:nvSpPr>
            <p:spPr>
              <a:xfrm>
                <a:off x="1279158" y="3140046"/>
                <a:ext cx="3012184" cy="1200329"/>
              </a:xfrm>
              <a:prstGeom prst="rect">
                <a:avLst/>
              </a:prstGeom>
            </p:spPr>
            <p:txBody>
              <a:bodyPr wrap="square">
                <a:spAutoFit/>
                <a:scene3d>
                  <a:camera prst="orthographicFront"/>
                  <a:lightRig rig="threePt" dir="t"/>
                </a:scene3d>
                <a:sp3d contourW="12700"/>
              </a:bodyPr>
              <a:lstStyle/>
              <a:p>
                <a:pPr>
                  <a:lnSpc>
                    <a:spcPct val="120000"/>
                  </a:lnSpc>
                </a:pP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Yêu</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cầu</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các</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em</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học</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mở</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camera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để</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giáo</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viên</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quan</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sát</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HS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thực</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000"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hiện</a:t>
                </a:r>
                <a:r>
                  <a:rPr lang="en-US" altLang="zh-CN" sz="20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a:t>
                </a:r>
                <a:endParaRPr lang="zh-CN" altLang="en-US" sz="200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191" name="矩形 190"/>
              <p:cNvSpPr/>
              <p:nvPr/>
            </p:nvSpPr>
            <p:spPr>
              <a:xfrm>
                <a:off x="1279158" y="2558135"/>
                <a:ext cx="2241974" cy="597984"/>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3000" b="1" err="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Mở</a:t>
                </a:r>
                <a:r>
                  <a:rPr lang="en-US" altLang="zh-CN" sz="2400" b="1" smtClean="0">
                    <a:solidFill>
                      <a:prstClr val="white"/>
                    </a:solidFill>
                    <a:latin typeface="汉仪喵魂体W" panose="00020600040101010101" pitchFamily="18" charset="-122"/>
                    <a:ea typeface="汉仪喵魂体W" panose="00020600040101010101" pitchFamily="18" charset="-122"/>
                  </a:rPr>
                  <a:t> Camera</a:t>
                </a:r>
                <a:endParaRPr lang="zh-CN" altLang="en-US" sz="2400" b="1">
                  <a:solidFill>
                    <a:prstClr val="white"/>
                  </a:solidFill>
                  <a:latin typeface="汉仪喵魂体W" panose="00020600040101010101" pitchFamily="18" charset="-122"/>
                  <a:ea typeface="汉仪喵魂体W" panose="00020600040101010101" pitchFamily="18" charset="-122"/>
                </a:endParaRPr>
              </a:p>
            </p:txBody>
          </p:sp>
        </p:grpSp>
      </p:grpSp>
      <p:grpSp>
        <p:nvGrpSpPr>
          <p:cNvPr id="198" name="组合 197"/>
          <p:cNvGrpSpPr/>
          <p:nvPr/>
        </p:nvGrpSpPr>
        <p:grpSpPr>
          <a:xfrm>
            <a:off x="6088098" y="1596788"/>
            <a:ext cx="4351016" cy="1856905"/>
            <a:chOff x="6533111" y="4089244"/>
            <a:chExt cx="4145913" cy="1560640"/>
          </a:xfrm>
        </p:grpSpPr>
        <p:sp>
          <p:nvSpPr>
            <p:cNvPr id="12" name="椭圆 31"/>
            <p:cNvSpPr/>
            <p:nvPr/>
          </p:nvSpPr>
          <p:spPr>
            <a:xfrm>
              <a:off x="6533111" y="4160520"/>
              <a:ext cx="994660" cy="120296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8575" cap="rnd">
              <a:solidFill>
                <a:schemeClr val="accent4"/>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sp>
          <p:nvSpPr>
            <p:cNvPr id="13" name="任意多边形 12"/>
            <p:cNvSpPr/>
            <p:nvPr/>
          </p:nvSpPr>
          <p:spPr>
            <a:xfrm>
              <a:off x="7775684" y="4631581"/>
              <a:ext cx="2690695" cy="15953"/>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noFill/>
            <a:ln w="25400" cap="rnd">
              <a:solidFill>
                <a:schemeClr val="accent4"/>
              </a:solidFill>
              <a:prstDash val="lg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latin typeface="方正静蕾简体" panose="02000000000000000000" pitchFamily="2" charset="-122"/>
                <a:ea typeface="方正静蕾简体" panose="02000000000000000000" pitchFamily="2" charset="-122"/>
              </a:endParaRPr>
            </a:p>
          </p:txBody>
        </p:sp>
        <p:grpSp>
          <p:nvGrpSpPr>
            <p:cNvPr id="14" name="组合 13"/>
            <p:cNvGrpSpPr/>
            <p:nvPr/>
          </p:nvGrpSpPr>
          <p:grpSpPr>
            <a:xfrm>
              <a:off x="6837194" y="4522519"/>
              <a:ext cx="454071" cy="478967"/>
              <a:chOff x="4197350" y="2182813"/>
              <a:chExt cx="608013" cy="641350"/>
            </a:xfrm>
            <a:solidFill>
              <a:schemeClr val="accent4"/>
            </a:solidFill>
          </p:grpSpPr>
          <p:sp>
            <p:nvSpPr>
              <p:cNvPr id="15" name="Freeform 166"/>
              <p:cNvSpPr/>
              <p:nvPr/>
            </p:nvSpPr>
            <p:spPr bwMode="auto">
              <a:xfrm>
                <a:off x="4229100" y="2211388"/>
                <a:ext cx="39688" cy="157163"/>
              </a:xfrm>
              <a:custGeom>
                <a:avLst/>
                <a:gdLst/>
                <a:ahLst/>
                <a:cxnLst>
                  <a:cxn ang="0">
                    <a:pos x="63" y="2"/>
                  </a:cxn>
                  <a:cxn ang="0">
                    <a:pos x="63" y="2"/>
                  </a:cxn>
                  <a:cxn ang="0">
                    <a:pos x="58" y="14"/>
                  </a:cxn>
                  <a:cxn ang="0">
                    <a:pos x="54" y="25"/>
                  </a:cxn>
                  <a:cxn ang="0">
                    <a:pos x="47" y="49"/>
                  </a:cxn>
                  <a:cxn ang="0">
                    <a:pos x="34" y="96"/>
                  </a:cxn>
                  <a:cxn ang="0">
                    <a:pos x="34" y="96"/>
                  </a:cxn>
                  <a:cxn ang="0">
                    <a:pos x="27" y="122"/>
                  </a:cxn>
                  <a:cxn ang="0">
                    <a:pos x="21" y="149"/>
                  </a:cxn>
                  <a:cxn ang="0">
                    <a:pos x="10" y="203"/>
                  </a:cxn>
                  <a:cxn ang="0">
                    <a:pos x="10" y="203"/>
                  </a:cxn>
                  <a:cxn ang="0">
                    <a:pos x="6" y="222"/>
                  </a:cxn>
                  <a:cxn ang="0">
                    <a:pos x="3" y="243"/>
                  </a:cxn>
                  <a:cxn ang="0">
                    <a:pos x="1" y="263"/>
                  </a:cxn>
                  <a:cxn ang="0">
                    <a:pos x="0" y="283"/>
                  </a:cxn>
                  <a:cxn ang="0">
                    <a:pos x="0" y="283"/>
                  </a:cxn>
                  <a:cxn ang="0">
                    <a:pos x="1" y="290"/>
                  </a:cxn>
                  <a:cxn ang="0">
                    <a:pos x="2" y="292"/>
                  </a:cxn>
                  <a:cxn ang="0">
                    <a:pos x="3" y="294"/>
                  </a:cxn>
                  <a:cxn ang="0">
                    <a:pos x="6" y="296"/>
                  </a:cxn>
                  <a:cxn ang="0">
                    <a:pos x="8" y="296"/>
                  </a:cxn>
                  <a:cxn ang="0">
                    <a:pos x="11" y="296"/>
                  </a:cxn>
                  <a:cxn ang="0">
                    <a:pos x="14" y="294"/>
                  </a:cxn>
                  <a:cxn ang="0">
                    <a:pos x="14" y="294"/>
                  </a:cxn>
                  <a:cxn ang="0">
                    <a:pos x="15" y="293"/>
                  </a:cxn>
                  <a:cxn ang="0">
                    <a:pos x="16" y="291"/>
                  </a:cxn>
                  <a:cxn ang="0">
                    <a:pos x="15" y="287"/>
                  </a:cxn>
                  <a:cxn ang="0">
                    <a:pos x="14" y="285"/>
                  </a:cxn>
                  <a:cxn ang="0">
                    <a:pos x="12" y="285"/>
                  </a:cxn>
                  <a:cxn ang="0">
                    <a:pos x="11" y="284"/>
                  </a:cxn>
                  <a:cxn ang="0">
                    <a:pos x="9" y="285"/>
                  </a:cxn>
                  <a:cxn ang="0">
                    <a:pos x="9" y="285"/>
                  </a:cxn>
                  <a:cxn ang="0">
                    <a:pos x="11" y="282"/>
                  </a:cxn>
                  <a:cxn ang="0">
                    <a:pos x="12" y="276"/>
                  </a:cxn>
                  <a:cxn ang="0">
                    <a:pos x="14" y="259"/>
                  </a:cxn>
                  <a:cxn ang="0">
                    <a:pos x="14" y="232"/>
                  </a:cxn>
                  <a:cxn ang="0">
                    <a:pos x="14" y="232"/>
                  </a:cxn>
                  <a:cxn ang="0">
                    <a:pos x="17" y="212"/>
                  </a:cxn>
                  <a:cxn ang="0">
                    <a:pos x="21" y="193"/>
                  </a:cxn>
                  <a:cxn ang="0">
                    <a:pos x="29" y="155"/>
                  </a:cxn>
                  <a:cxn ang="0">
                    <a:pos x="29" y="155"/>
                  </a:cxn>
                  <a:cxn ang="0">
                    <a:pos x="38" y="119"/>
                  </a:cxn>
                  <a:cxn ang="0">
                    <a:pos x="48" y="83"/>
                  </a:cxn>
                  <a:cxn ang="0">
                    <a:pos x="48" y="83"/>
                  </a:cxn>
                  <a:cxn ang="0">
                    <a:pos x="58" y="45"/>
                  </a:cxn>
                  <a:cxn ang="0">
                    <a:pos x="64" y="25"/>
                  </a:cxn>
                  <a:cxn ang="0">
                    <a:pos x="68" y="16"/>
                  </a:cxn>
                  <a:cxn ang="0">
                    <a:pos x="72" y="8"/>
                  </a:cxn>
                  <a:cxn ang="0">
                    <a:pos x="72" y="8"/>
                  </a:cxn>
                  <a:cxn ang="0">
                    <a:pos x="73" y="5"/>
                  </a:cxn>
                  <a:cxn ang="0">
                    <a:pos x="73" y="3"/>
                  </a:cxn>
                  <a:cxn ang="0">
                    <a:pos x="72" y="2"/>
                  </a:cxn>
                  <a:cxn ang="0">
                    <a:pos x="71" y="1"/>
                  </a:cxn>
                  <a:cxn ang="0">
                    <a:pos x="69" y="0"/>
                  </a:cxn>
                  <a:cxn ang="0">
                    <a:pos x="67" y="0"/>
                  </a:cxn>
                  <a:cxn ang="0">
                    <a:pos x="65" y="1"/>
                  </a:cxn>
                  <a:cxn ang="0">
                    <a:pos x="63" y="2"/>
                  </a:cxn>
                  <a:cxn ang="0">
                    <a:pos x="63" y="2"/>
                  </a:cxn>
                </a:cxnLst>
                <a:rect l="0" t="0" r="r" b="b"/>
                <a:pathLst>
                  <a:path w="73" h="296">
                    <a:moveTo>
                      <a:pt x="63" y="2"/>
                    </a:moveTo>
                    <a:lnTo>
                      <a:pt x="63" y="2"/>
                    </a:lnTo>
                    <a:lnTo>
                      <a:pt x="58" y="14"/>
                    </a:lnTo>
                    <a:lnTo>
                      <a:pt x="54" y="25"/>
                    </a:lnTo>
                    <a:lnTo>
                      <a:pt x="47" y="49"/>
                    </a:lnTo>
                    <a:lnTo>
                      <a:pt x="34" y="96"/>
                    </a:lnTo>
                    <a:lnTo>
                      <a:pt x="34" y="96"/>
                    </a:lnTo>
                    <a:lnTo>
                      <a:pt x="27" y="122"/>
                    </a:lnTo>
                    <a:lnTo>
                      <a:pt x="21" y="149"/>
                    </a:lnTo>
                    <a:lnTo>
                      <a:pt x="10" y="203"/>
                    </a:lnTo>
                    <a:lnTo>
                      <a:pt x="10" y="203"/>
                    </a:lnTo>
                    <a:lnTo>
                      <a:pt x="6" y="222"/>
                    </a:lnTo>
                    <a:lnTo>
                      <a:pt x="3" y="243"/>
                    </a:lnTo>
                    <a:lnTo>
                      <a:pt x="1" y="263"/>
                    </a:lnTo>
                    <a:lnTo>
                      <a:pt x="0" y="283"/>
                    </a:lnTo>
                    <a:lnTo>
                      <a:pt x="0" y="283"/>
                    </a:lnTo>
                    <a:lnTo>
                      <a:pt x="1" y="290"/>
                    </a:lnTo>
                    <a:lnTo>
                      <a:pt x="2" y="292"/>
                    </a:lnTo>
                    <a:lnTo>
                      <a:pt x="3" y="294"/>
                    </a:lnTo>
                    <a:lnTo>
                      <a:pt x="6" y="296"/>
                    </a:lnTo>
                    <a:lnTo>
                      <a:pt x="8" y="296"/>
                    </a:lnTo>
                    <a:lnTo>
                      <a:pt x="11" y="296"/>
                    </a:lnTo>
                    <a:lnTo>
                      <a:pt x="14" y="294"/>
                    </a:lnTo>
                    <a:lnTo>
                      <a:pt x="14" y="294"/>
                    </a:lnTo>
                    <a:lnTo>
                      <a:pt x="15" y="293"/>
                    </a:lnTo>
                    <a:lnTo>
                      <a:pt x="16" y="291"/>
                    </a:lnTo>
                    <a:lnTo>
                      <a:pt x="15" y="287"/>
                    </a:lnTo>
                    <a:lnTo>
                      <a:pt x="14" y="285"/>
                    </a:lnTo>
                    <a:lnTo>
                      <a:pt x="12" y="285"/>
                    </a:lnTo>
                    <a:lnTo>
                      <a:pt x="11" y="284"/>
                    </a:lnTo>
                    <a:lnTo>
                      <a:pt x="9" y="285"/>
                    </a:lnTo>
                    <a:lnTo>
                      <a:pt x="9" y="285"/>
                    </a:lnTo>
                    <a:lnTo>
                      <a:pt x="11" y="282"/>
                    </a:lnTo>
                    <a:lnTo>
                      <a:pt x="12" y="276"/>
                    </a:lnTo>
                    <a:lnTo>
                      <a:pt x="14" y="259"/>
                    </a:lnTo>
                    <a:lnTo>
                      <a:pt x="14" y="232"/>
                    </a:lnTo>
                    <a:lnTo>
                      <a:pt x="14" y="232"/>
                    </a:lnTo>
                    <a:lnTo>
                      <a:pt x="17" y="212"/>
                    </a:lnTo>
                    <a:lnTo>
                      <a:pt x="21" y="193"/>
                    </a:lnTo>
                    <a:lnTo>
                      <a:pt x="29" y="155"/>
                    </a:lnTo>
                    <a:lnTo>
                      <a:pt x="29" y="155"/>
                    </a:lnTo>
                    <a:lnTo>
                      <a:pt x="38" y="119"/>
                    </a:lnTo>
                    <a:lnTo>
                      <a:pt x="48" y="83"/>
                    </a:lnTo>
                    <a:lnTo>
                      <a:pt x="48" y="83"/>
                    </a:lnTo>
                    <a:lnTo>
                      <a:pt x="58" y="45"/>
                    </a:lnTo>
                    <a:lnTo>
                      <a:pt x="64" y="25"/>
                    </a:lnTo>
                    <a:lnTo>
                      <a:pt x="68" y="16"/>
                    </a:lnTo>
                    <a:lnTo>
                      <a:pt x="72" y="8"/>
                    </a:lnTo>
                    <a:lnTo>
                      <a:pt x="72" y="8"/>
                    </a:lnTo>
                    <a:lnTo>
                      <a:pt x="73" y="5"/>
                    </a:lnTo>
                    <a:lnTo>
                      <a:pt x="73" y="3"/>
                    </a:lnTo>
                    <a:lnTo>
                      <a:pt x="72" y="2"/>
                    </a:lnTo>
                    <a:lnTo>
                      <a:pt x="71" y="1"/>
                    </a:lnTo>
                    <a:lnTo>
                      <a:pt x="69" y="0"/>
                    </a:lnTo>
                    <a:lnTo>
                      <a:pt x="67" y="0"/>
                    </a:lnTo>
                    <a:lnTo>
                      <a:pt x="65" y="1"/>
                    </a:lnTo>
                    <a:lnTo>
                      <a:pt x="63" y="2"/>
                    </a:lnTo>
                    <a:lnTo>
                      <a:pt x="63"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6" name="Freeform 167"/>
              <p:cNvSpPr/>
              <p:nvPr/>
            </p:nvSpPr>
            <p:spPr bwMode="auto">
              <a:xfrm>
                <a:off x="4251325" y="2206625"/>
                <a:ext cx="39688" cy="177800"/>
              </a:xfrm>
              <a:custGeom>
                <a:avLst/>
                <a:gdLst/>
                <a:ahLst/>
                <a:cxnLst>
                  <a:cxn ang="0">
                    <a:pos x="66" y="3"/>
                  </a:cxn>
                  <a:cxn ang="0">
                    <a:pos x="66" y="3"/>
                  </a:cxn>
                  <a:cxn ang="0">
                    <a:pos x="51" y="40"/>
                  </a:cxn>
                  <a:cxn ang="0">
                    <a:pos x="44" y="59"/>
                  </a:cxn>
                  <a:cxn ang="0">
                    <a:pos x="38" y="78"/>
                  </a:cxn>
                  <a:cxn ang="0">
                    <a:pos x="38" y="78"/>
                  </a:cxn>
                  <a:cxn ang="0">
                    <a:pos x="33" y="101"/>
                  </a:cxn>
                  <a:cxn ang="0">
                    <a:pos x="29" y="124"/>
                  </a:cxn>
                  <a:cxn ang="0">
                    <a:pos x="20" y="170"/>
                  </a:cxn>
                  <a:cxn ang="0">
                    <a:pos x="20" y="170"/>
                  </a:cxn>
                  <a:cxn ang="0">
                    <a:pos x="5" y="249"/>
                  </a:cxn>
                  <a:cxn ang="0">
                    <a:pos x="5" y="249"/>
                  </a:cxn>
                  <a:cxn ang="0">
                    <a:pos x="2" y="270"/>
                  </a:cxn>
                  <a:cxn ang="0">
                    <a:pos x="1" y="290"/>
                  </a:cxn>
                  <a:cxn ang="0">
                    <a:pos x="0" y="311"/>
                  </a:cxn>
                  <a:cxn ang="0">
                    <a:pos x="0" y="332"/>
                  </a:cxn>
                  <a:cxn ang="0">
                    <a:pos x="0" y="332"/>
                  </a:cxn>
                  <a:cxn ang="0">
                    <a:pos x="0" y="334"/>
                  </a:cxn>
                  <a:cxn ang="0">
                    <a:pos x="1" y="336"/>
                  </a:cxn>
                  <a:cxn ang="0">
                    <a:pos x="3" y="336"/>
                  </a:cxn>
                  <a:cxn ang="0">
                    <a:pos x="5" y="337"/>
                  </a:cxn>
                  <a:cxn ang="0">
                    <a:pos x="6" y="336"/>
                  </a:cxn>
                  <a:cxn ang="0">
                    <a:pos x="8" y="336"/>
                  </a:cxn>
                  <a:cxn ang="0">
                    <a:pos x="9" y="334"/>
                  </a:cxn>
                  <a:cxn ang="0">
                    <a:pos x="9" y="332"/>
                  </a:cxn>
                  <a:cxn ang="0">
                    <a:pos x="9" y="332"/>
                  </a:cxn>
                  <a:cxn ang="0">
                    <a:pos x="9" y="310"/>
                  </a:cxn>
                  <a:cxn ang="0">
                    <a:pos x="10" y="288"/>
                  </a:cxn>
                  <a:cxn ang="0">
                    <a:pos x="12" y="265"/>
                  </a:cxn>
                  <a:cxn ang="0">
                    <a:pos x="16" y="244"/>
                  </a:cxn>
                  <a:cxn ang="0">
                    <a:pos x="16" y="244"/>
                  </a:cxn>
                  <a:cxn ang="0">
                    <a:pos x="32" y="164"/>
                  </a:cxn>
                  <a:cxn ang="0">
                    <a:pos x="32" y="164"/>
                  </a:cxn>
                  <a:cxn ang="0">
                    <a:pos x="39" y="122"/>
                  </a:cxn>
                  <a:cxn ang="0">
                    <a:pos x="47" y="81"/>
                  </a:cxn>
                  <a:cxn ang="0">
                    <a:pos x="47" y="81"/>
                  </a:cxn>
                  <a:cxn ang="0">
                    <a:pos x="52" y="61"/>
                  </a:cxn>
                  <a:cxn ang="0">
                    <a:pos x="60" y="43"/>
                  </a:cxn>
                  <a:cxn ang="0">
                    <a:pos x="75" y="6"/>
                  </a:cxn>
                  <a:cxn ang="0">
                    <a:pos x="75" y="6"/>
                  </a:cxn>
                  <a:cxn ang="0">
                    <a:pos x="76" y="4"/>
                  </a:cxn>
                  <a:cxn ang="0">
                    <a:pos x="75" y="2"/>
                  </a:cxn>
                  <a:cxn ang="0">
                    <a:pos x="74" y="1"/>
                  </a:cxn>
                  <a:cxn ang="0">
                    <a:pos x="72" y="0"/>
                  </a:cxn>
                  <a:cxn ang="0">
                    <a:pos x="69" y="1"/>
                  </a:cxn>
                  <a:cxn ang="0">
                    <a:pos x="67" y="2"/>
                  </a:cxn>
                  <a:cxn ang="0">
                    <a:pos x="66" y="3"/>
                  </a:cxn>
                  <a:cxn ang="0">
                    <a:pos x="66" y="3"/>
                  </a:cxn>
                </a:cxnLst>
                <a:rect l="0" t="0" r="r" b="b"/>
                <a:pathLst>
                  <a:path w="76" h="337">
                    <a:moveTo>
                      <a:pt x="66" y="3"/>
                    </a:moveTo>
                    <a:lnTo>
                      <a:pt x="66" y="3"/>
                    </a:lnTo>
                    <a:lnTo>
                      <a:pt x="51" y="40"/>
                    </a:lnTo>
                    <a:lnTo>
                      <a:pt x="44" y="59"/>
                    </a:lnTo>
                    <a:lnTo>
                      <a:pt x="38" y="78"/>
                    </a:lnTo>
                    <a:lnTo>
                      <a:pt x="38" y="78"/>
                    </a:lnTo>
                    <a:lnTo>
                      <a:pt x="33" y="101"/>
                    </a:lnTo>
                    <a:lnTo>
                      <a:pt x="29" y="124"/>
                    </a:lnTo>
                    <a:lnTo>
                      <a:pt x="20" y="170"/>
                    </a:lnTo>
                    <a:lnTo>
                      <a:pt x="20" y="170"/>
                    </a:lnTo>
                    <a:lnTo>
                      <a:pt x="5" y="249"/>
                    </a:lnTo>
                    <a:lnTo>
                      <a:pt x="5" y="249"/>
                    </a:lnTo>
                    <a:lnTo>
                      <a:pt x="2" y="270"/>
                    </a:lnTo>
                    <a:lnTo>
                      <a:pt x="1" y="290"/>
                    </a:lnTo>
                    <a:lnTo>
                      <a:pt x="0" y="311"/>
                    </a:lnTo>
                    <a:lnTo>
                      <a:pt x="0" y="332"/>
                    </a:lnTo>
                    <a:lnTo>
                      <a:pt x="0" y="332"/>
                    </a:lnTo>
                    <a:lnTo>
                      <a:pt x="0" y="334"/>
                    </a:lnTo>
                    <a:lnTo>
                      <a:pt x="1" y="336"/>
                    </a:lnTo>
                    <a:lnTo>
                      <a:pt x="3" y="336"/>
                    </a:lnTo>
                    <a:lnTo>
                      <a:pt x="5" y="337"/>
                    </a:lnTo>
                    <a:lnTo>
                      <a:pt x="6" y="336"/>
                    </a:lnTo>
                    <a:lnTo>
                      <a:pt x="8" y="336"/>
                    </a:lnTo>
                    <a:lnTo>
                      <a:pt x="9" y="334"/>
                    </a:lnTo>
                    <a:lnTo>
                      <a:pt x="9" y="332"/>
                    </a:lnTo>
                    <a:lnTo>
                      <a:pt x="9" y="332"/>
                    </a:lnTo>
                    <a:lnTo>
                      <a:pt x="9" y="310"/>
                    </a:lnTo>
                    <a:lnTo>
                      <a:pt x="10" y="288"/>
                    </a:lnTo>
                    <a:lnTo>
                      <a:pt x="12" y="265"/>
                    </a:lnTo>
                    <a:lnTo>
                      <a:pt x="16" y="244"/>
                    </a:lnTo>
                    <a:lnTo>
                      <a:pt x="16" y="244"/>
                    </a:lnTo>
                    <a:lnTo>
                      <a:pt x="32" y="164"/>
                    </a:lnTo>
                    <a:lnTo>
                      <a:pt x="32" y="164"/>
                    </a:lnTo>
                    <a:lnTo>
                      <a:pt x="39" y="122"/>
                    </a:lnTo>
                    <a:lnTo>
                      <a:pt x="47" y="81"/>
                    </a:lnTo>
                    <a:lnTo>
                      <a:pt x="47" y="81"/>
                    </a:lnTo>
                    <a:lnTo>
                      <a:pt x="52" y="61"/>
                    </a:lnTo>
                    <a:lnTo>
                      <a:pt x="60" y="43"/>
                    </a:lnTo>
                    <a:lnTo>
                      <a:pt x="75" y="6"/>
                    </a:lnTo>
                    <a:lnTo>
                      <a:pt x="75" y="6"/>
                    </a:lnTo>
                    <a:lnTo>
                      <a:pt x="76" y="4"/>
                    </a:lnTo>
                    <a:lnTo>
                      <a:pt x="75" y="2"/>
                    </a:lnTo>
                    <a:lnTo>
                      <a:pt x="74" y="1"/>
                    </a:lnTo>
                    <a:lnTo>
                      <a:pt x="72" y="0"/>
                    </a:lnTo>
                    <a:lnTo>
                      <a:pt x="69" y="1"/>
                    </a:lnTo>
                    <a:lnTo>
                      <a:pt x="67" y="2"/>
                    </a:lnTo>
                    <a:lnTo>
                      <a:pt x="66" y="3"/>
                    </a:lnTo>
                    <a:lnTo>
                      <a:pt x="66"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7" name="Freeform 168"/>
              <p:cNvSpPr/>
              <p:nvPr/>
            </p:nvSpPr>
            <p:spPr bwMode="auto">
              <a:xfrm>
                <a:off x="4271963" y="2197100"/>
                <a:ext cx="55563" cy="195263"/>
              </a:xfrm>
              <a:custGeom>
                <a:avLst/>
                <a:gdLst/>
                <a:ahLst/>
                <a:cxnLst>
                  <a:cxn ang="0">
                    <a:pos x="98" y="2"/>
                  </a:cxn>
                  <a:cxn ang="0">
                    <a:pos x="98" y="2"/>
                  </a:cxn>
                  <a:cxn ang="0">
                    <a:pos x="84" y="26"/>
                  </a:cxn>
                  <a:cxn ang="0">
                    <a:pos x="71" y="51"/>
                  </a:cxn>
                  <a:cxn ang="0">
                    <a:pos x="61" y="77"/>
                  </a:cxn>
                  <a:cxn ang="0">
                    <a:pos x="51" y="103"/>
                  </a:cxn>
                  <a:cxn ang="0">
                    <a:pos x="42" y="128"/>
                  </a:cxn>
                  <a:cxn ang="0">
                    <a:pos x="34" y="155"/>
                  </a:cxn>
                  <a:cxn ang="0">
                    <a:pos x="27" y="182"/>
                  </a:cxn>
                  <a:cxn ang="0">
                    <a:pos x="21" y="209"/>
                  </a:cxn>
                  <a:cxn ang="0">
                    <a:pos x="21" y="209"/>
                  </a:cxn>
                  <a:cxn ang="0">
                    <a:pos x="14" y="234"/>
                  </a:cxn>
                  <a:cxn ang="0">
                    <a:pos x="9" y="259"/>
                  </a:cxn>
                  <a:cxn ang="0">
                    <a:pos x="6" y="283"/>
                  </a:cxn>
                  <a:cxn ang="0">
                    <a:pos x="3" y="308"/>
                  </a:cxn>
                  <a:cxn ang="0">
                    <a:pos x="3" y="308"/>
                  </a:cxn>
                  <a:cxn ang="0">
                    <a:pos x="1" y="323"/>
                  </a:cxn>
                  <a:cxn ang="0">
                    <a:pos x="0" y="340"/>
                  </a:cxn>
                  <a:cxn ang="0">
                    <a:pos x="0" y="349"/>
                  </a:cxn>
                  <a:cxn ang="0">
                    <a:pos x="1" y="356"/>
                  </a:cxn>
                  <a:cxn ang="0">
                    <a:pos x="4" y="363"/>
                  </a:cxn>
                  <a:cxn ang="0">
                    <a:pos x="6" y="366"/>
                  </a:cxn>
                  <a:cxn ang="0">
                    <a:pos x="8" y="368"/>
                  </a:cxn>
                  <a:cxn ang="0">
                    <a:pos x="8" y="368"/>
                  </a:cxn>
                  <a:cxn ang="0">
                    <a:pos x="11" y="370"/>
                  </a:cxn>
                  <a:cxn ang="0">
                    <a:pos x="13" y="369"/>
                  </a:cxn>
                  <a:cxn ang="0">
                    <a:pos x="15" y="368"/>
                  </a:cxn>
                  <a:cxn ang="0">
                    <a:pos x="16" y="365"/>
                  </a:cxn>
                  <a:cxn ang="0">
                    <a:pos x="16" y="361"/>
                  </a:cxn>
                  <a:cxn ang="0">
                    <a:pos x="16" y="361"/>
                  </a:cxn>
                  <a:cxn ang="0">
                    <a:pos x="16" y="359"/>
                  </a:cxn>
                  <a:cxn ang="0">
                    <a:pos x="15" y="357"/>
                  </a:cxn>
                  <a:cxn ang="0">
                    <a:pos x="13" y="356"/>
                  </a:cxn>
                  <a:cxn ang="0">
                    <a:pos x="11" y="356"/>
                  </a:cxn>
                  <a:cxn ang="0">
                    <a:pos x="11" y="356"/>
                  </a:cxn>
                  <a:cxn ang="0">
                    <a:pos x="10" y="349"/>
                  </a:cxn>
                  <a:cxn ang="0">
                    <a:pos x="10" y="339"/>
                  </a:cxn>
                  <a:cxn ang="0">
                    <a:pos x="11" y="324"/>
                  </a:cxn>
                  <a:cxn ang="0">
                    <a:pos x="11" y="324"/>
                  </a:cxn>
                  <a:cxn ang="0">
                    <a:pos x="12" y="304"/>
                  </a:cxn>
                  <a:cxn ang="0">
                    <a:pos x="14" y="283"/>
                  </a:cxn>
                  <a:cxn ang="0">
                    <a:pos x="14" y="283"/>
                  </a:cxn>
                  <a:cxn ang="0">
                    <a:pos x="19" y="259"/>
                  </a:cxn>
                  <a:cxn ang="0">
                    <a:pos x="24" y="235"/>
                  </a:cxn>
                  <a:cxn ang="0">
                    <a:pos x="35" y="185"/>
                  </a:cxn>
                  <a:cxn ang="0">
                    <a:pos x="35" y="185"/>
                  </a:cxn>
                  <a:cxn ang="0">
                    <a:pos x="47" y="143"/>
                  </a:cxn>
                  <a:cxn ang="0">
                    <a:pos x="61" y="102"/>
                  </a:cxn>
                  <a:cxn ang="0">
                    <a:pos x="61" y="102"/>
                  </a:cxn>
                  <a:cxn ang="0">
                    <a:pos x="70" y="77"/>
                  </a:cxn>
                  <a:cxn ang="0">
                    <a:pos x="80" y="53"/>
                  </a:cxn>
                  <a:cxn ang="0">
                    <a:pos x="93" y="30"/>
                  </a:cxn>
                  <a:cxn ang="0">
                    <a:pos x="106" y="8"/>
                  </a:cxn>
                  <a:cxn ang="0">
                    <a:pos x="106" y="8"/>
                  </a:cxn>
                  <a:cxn ang="0">
                    <a:pos x="106" y="6"/>
                  </a:cxn>
                  <a:cxn ang="0">
                    <a:pos x="106" y="3"/>
                  </a:cxn>
                  <a:cxn ang="0">
                    <a:pos x="105" y="2"/>
                  </a:cxn>
                  <a:cxn ang="0">
                    <a:pos x="104" y="0"/>
                  </a:cxn>
                  <a:cxn ang="0">
                    <a:pos x="102" y="0"/>
                  </a:cxn>
                  <a:cxn ang="0">
                    <a:pos x="101" y="0"/>
                  </a:cxn>
                  <a:cxn ang="0">
                    <a:pos x="99" y="0"/>
                  </a:cxn>
                  <a:cxn ang="0">
                    <a:pos x="98" y="2"/>
                  </a:cxn>
                  <a:cxn ang="0">
                    <a:pos x="98" y="2"/>
                  </a:cxn>
                </a:cxnLst>
                <a:rect l="0" t="0" r="r" b="b"/>
                <a:pathLst>
                  <a:path w="106" h="370">
                    <a:moveTo>
                      <a:pt x="98" y="2"/>
                    </a:moveTo>
                    <a:lnTo>
                      <a:pt x="98" y="2"/>
                    </a:lnTo>
                    <a:lnTo>
                      <a:pt x="84" y="26"/>
                    </a:lnTo>
                    <a:lnTo>
                      <a:pt x="71" y="51"/>
                    </a:lnTo>
                    <a:lnTo>
                      <a:pt x="61" y="77"/>
                    </a:lnTo>
                    <a:lnTo>
                      <a:pt x="51" y="103"/>
                    </a:lnTo>
                    <a:lnTo>
                      <a:pt x="42" y="128"/>
                    </a:lnTo>
                    <a:lnTo>
                      <a:pt x="34" y="155"/>
                    </a:lnTo>
                    <a:lnTo>
                      <a:pt x="27" y="182"/>
                    </a:lnTo>
                    <a:lnTo>
                      <a:pt x="21" y="209"/>
                    </a:lnTo>
                    <a:lnTo>
                      <a:pt x="21" y="209"/>
                    </a:lnTo>
                    <a:lnTo>
                      <a:pt x="14" y="234"/>
                    </a:lnTo>
                    <a:lnTo>
                      <a:pt x="9" y="259"/>
                    </a:lnTo>
                    <a:lnTo>
                      <a:pt x="6" y="283"/>
                    </a:lnTo>
                    <a:lnTo>
                      <a:pt x="3" y="308"/>
                    </a:lnTo>
                    <a:lnTo>
                      <a:pt x="3" y="308"/>
                    </a:lnTo>
                    <a:lnTo>
                      <a:pt x="1" y="323"/>
                    </a:lnTo>
                    <a:lnTo>
                      <a:pt x="0" y="340"/>
                    </a:lnTo>
                    <a:lnTo>
                      <a:pt x="0" y="349"/>
                    </a:lnTo>
                    <a:lnTo>
                      <a:pt x="1" y="356"/>
                    </a:lnTo>
                    <a:lnTo>
                      <a:pt x="4" y="363"/>
                    </a:lnTo>
                    <a:lnTo>
                      <a:pt x="6" y="366"/>
                    </a:lnTo>
                    <a:lnTo>
                      <a:pt x="8" y="368"/>
                    </a:lnTo>
                    <a:lnTo>
                      <a:pt x="8" y="368"/>
                    </a:lnTo>
                    <a:lnTo>
                      <a:pt x="11" y="370"/>
                    </a:lnTo>
                    <a:lnTo>
                      <a:pt x="13" y="369"/>
                    </a:lnTo>
                    <a:lnTo>
                      <a:pt x="15" y="368"/>
                    </a:lnTo>
                    <a:lnTo>
                      <a:pt x="16" y="365"/>
                    </a:lnTo>
                    <a:lnTo>
                      <a:pt x="16" y="361"/>
                    </a:lnTo>
                    <a:lnTo>
                      <a:pt x="16" y="361"/>
                    </a:lnTo>
                    <a:lnTo>
                      <a:pt x="16" y="359"/>
                    </a:lnTo>
                    <a:lnTo>
                      <a:pt x="15" y="357"/>
                    </a:lnTo>
                    <a:lnTo>
                      <a:pt x="13" y="356"/>
                    </a:lnTo>
                    <a:lnTo>
                      <a:pt x="11" y="356"/>
                    </a:lnTo>
                    <a:lnTo>
                      <a:pt x="11" y="356"/>
                    </a:lnTo>
                    <a:lnTo>
                      <a:pt x="10" y="349"/>
                    </a:lnTo>
                    <a:lnTo>
                      <a:pt x="10" y="339"/>
                    </a:lnTo>
                    <a:lnTo>
                      <a:pt x="11" y="324"/>
                    </a:lnTo>
                    <a:lnTo>
                      <a:pt x="11" y="324"/>
                    </a:lnTo>
                    <a:lnTo>
                      <a:pt x="12" y="304"/>
                    </a:lnTo>
                    <a:lnTo>
                      <a:pt x="14" y="283"/>
                    </a:lnTo>
                    <a:lnTo>
                      <a:pt x="14" y="283"/>
                    </a:lnTo>
                    <a:lnTo>
                      <a:pt x="19" y="259"/>
                    </a:lnTo>
                    <a:lnTo>
                      <a:pt x="24" y="235"/>
                    </a:lnTo>
                    <a:lnTo>
                      <a:pt x="35" y="185"/>
                    </a:lnTo>
                    <a:lnTo>
                      <a:pt x="35" y="185"/>
                    </a:lnTo>
                    <a:lnTo>
                      <a:pt x="47" y="143"/>
                    </a:lnTo>
                    <a:lnTo>
                      <a:pt x="61" y="102"/>
                    </a:lnTo>
                    <a:lnTo>
                      <a:pt x="61" y="102"/>
                    </a:lnTo>
                    <a:lnTo>
                      <a:pt x="70" y="77"/>
                    </a:lnTo>
                    <a:lnTo>
                      <a:pt x="80" y="53"/>
                    </a:lnTo>
                    <a:lnTo>
                      <a:pt x="93" y="30"/>
                    </a:lnTo>
                    <a:lnTo>
                      <a:pt x="106" y="8"/>
                    </a:lnTo>
                    <a:lnTo>
                      <a:pt x="106" y="8"/>
                    </a:lnTo>
                    <a:lnTo>
                      <a:pt x="106" y="6"/>
                    </a:lnTo>
                    <a:lnTo>
                      <a:pt x="106" y="3"/>
                    </a:lnTo>
                    <a:lnTo>
                      <a:pt x="105" y="2"/>
                    </a:lnTo>
                    <a:lnTo>
                      <a:pt x="104" y="0"/>
                    </a:lnTo>
                    <a:lnTo>
                      <a:pt x="102" y="0"/>
                    </a:lnTo>
                    <a:lnTo>
                      <a:pt x="101" y="0"/>
                    </a:lnTo>
                    <a:lnTo>
                      <a:pt x="99" y="0"/>
                    </a:lnTo>
                    <a:lnTo>
                      <a:pt x="98" y="2"/>
                    </a:lnTo>
                    <a:lnTo>
                      <a:pt x="98"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8" name="Freeform 169"/>
              <p:cNvSpPr/>
              <p:nvPr/>
            </p:nvSpPr>
            <p:spPr bwMode="auto">
              <a:xfrm>
                <a:off x="4305300" y="2198688"/>
                <a:ext cx="39688" cy="146050"/>
              </a:xfrm>
              <a:custGeom>
                <a:avLst/>
                <a:gdLst/>
                <a:ahLst/>
                <a:cxnLst>
                  <a:cxn ang="0">
                    <a:pos x="68" y="2"/>
                  </a:cxn>
                  <a:cxn ang="0">
                    <a:pos x="68" y="2"/>
                  </a:cxn>
                  <a:cxn ang="0">
                    <a:pos x="62" y="10"/>
                  </a:cxn>
                  <a:cxn ang="0">
                    <a:pos x="57" y="20"/>
                  </a:cxn>
                  <a:cxn ang="0">
                    <a:pos x="54" y="31"/>
                  </a:cxn>
                  <a:cxn ang="0">
                    <a:pos x="53" y="41"/>
                  </a:cxn>
                  <a:cxn ang="0">
                    <a:pos x="53" y="41"/>
                  </a:cxn>
                  <a:cxn ang="0">
                    <a:pos x="51" y="51"/>
                  </a:cxn>
                  <a:cxn ang="0">
                    <a:pos x="49" y="60"/>
                  </a:cxn>
                  <a:cxn ang="0">
                    <a:pos x="42" y="80"/>
                  </a:cxn>
                  <a:cxn ang="0">
                    <a:pos x="37" y="101"/>
                  </a:cxn>
                  <a:cxn ang="0">
                    <a:pos x="32" y="120"/>
                  </a:cxn>
                  <a:cxn ang="0">
                    <a:pos x="32" y="120"/>
                  </a:cxn>
                  <a:cxn ang="0">
                    <a:pos x="14" y="191"/>
                  </a:cxn>
                  <a:cxn ang="0">
                    <a:pos x="7" y="227"/>
                  </a:cxn>
                  <a:cxn ang="0">
                    <a:pos x="3" y="244"/>
                  </a:cxn>
                  <a:cxn ang="0">
                    <a:pos x="1" y="263"/>
                  </a:cxn>
                  <a:cxn ang="0">
                    <a:pos x="1" y="263"/>
                  </a:cxn>
                  <a:cxn ang="0">
                    <a:pos x="0" y="265"/>
                  </a:cxn>
                  <a:cxn ang="0">
                    <a:pos x="0" y="270"/>
                  </a:cxn>
                  <a:cxn ang="0">
                    <a:pos x="0" y="270"/>
                  </a:cxn>
                  <a:cxn ang="0">
                    <a:pos x="0" y="272"/>
                  </a:cxn>
                  <a:cxn ang="0">
                    <a:pos x="1" y="273"/>
                  </a:cxn>
                  <a:cxn ang="0">
                    <a:pos x="3" y="274"/>
                  </a:cxn>
                  <a:cxn ang="0">
                    <a:pos x="4" y="274"/>
                  </a:cxn>
                  <a:cxn ang="0">
                    <a:pos x="7" y="273"/>
                  </a:cxn>
                  <a:cxn ang="0">
                    <a:pos x="8" y="272"/>
                  </a:cxn>
                  <a:cxn ang="0">
                    <a:pos x="9" y="270"/>
                  </a:cxn>
                  <a:cxn ang="0">
                    <a:pos x="9" y="270"/>
                  </a:cxn>
                  <a:cxn ang="0">
                    <a:pos x="11" y="254"/>
                  </a:cxn>
                  <a:cxn ang="0">
                    <a:pos x="14" y="237"/>
                  </a:cxn>
                  <a:cxn ang="0">
                    <a:pos x="22" y="204"/>
                  </a:cxn>
                  <a:cxn ang="0">
                    <a:pos x="37" y="139"/>
                  </a:cxn>
                  <a:cxn ang="0">
                    <a:pos x="37" y="139"/>
                  </a:cxn>
                  <a:cxn ang="0">
                    <a:pos x="45" y="106"/>
                  </a:cxn>
                  <a:cxn ang="0">
                    <a:pos x="54" y="73"/>
                  </a:cxn>
                  <a:cxn ang="0">
                    <a:pos x="54" y="73"/>
                  </a:cxn>
                  <a:cxn ang="0">
                    <a:pos x="58" y="56"/>
                  </a:cxn>
                  <a:cxn ang="0">
                    <a:pos x="61" y="39"/>
                  </a:cxn>
                  <a:cxn ang="0">
                    <a:pos x="64" y="31"/>
                  </a:cxn>
                  <a:cxn ang="0">
                    <a:pos x="66" y="22"/>
                  </a:cxn>
                  <a:cxn ang="0">
                    <a:pos x="70" y="14"/>
                  </a:cxn>
                  <a:cxn ang="0">
                    <a:pos x="74" y="8"/>
                  </a:cxn>
                  <a:cxn ang="0">
                    <a:pos x="74" y="8"/>
                  </a:cxn>
                  <a:cxn ang="0">
                    <a:pos x="75" y="6"/>
                  </a:cxn>
                  <a:cxn ang="0">
                    <a:pos x="75" y="5"/>
                  </a:cxn>
                  <a:cxn ang="0">
                    <a:pos x="74" y="1"/>
                  </a:cxn>
                  <a:cxn ang="0">
                    <a:pos x="72" y="0"/>
                  </a:cxn>
                  <a:cxn ang="0">
                    <a:pos x="71" y="0"/>
                  </a:cxn>
                  <a:cxn ang="0">
                    <a:pos x="69" y="0"/>
                  </a:cxn>
                  <a:cxn ang="0">
                    <a:pos x="68" y="2"/>
                  </a:cxn>
                  <a:cxn ang="0">
                    <a:pos x="68" y="2"/>
                  </a:cxn>
                </a:cxnLst>
                <a:rect l="0" t="0" r="r" b="b"/>
                <a:pathLst>
                  <a:path w="75" h="274">
                    <a:moveTo>
                      <a:pt x="68" y="2"/>
                    </a:moveTo>
                    <a:lnTo>
                      <a:pt x="68" y="2"/>
                    </a:lnTo>
                    <a:lnTo>
                      <a:pt x="62" y="10"/>
                    </a:lnTo>
                    <a:lnTo>
                      <a:pt x="57" y="20"/>
                    </a:lnTo>
                    <a:lnTo>
                      <a:pt x="54" y="31"/>
                    </a:lnTo>
                    <a:lnTo>
                      <a:pt x="53" y="41"/>
                    </a:lnTo>
                    <a:lnTo>
                      <a:pt x="53" y="41"/>
                    </a:lnTo>
                    <a:lnTo>
                      <a:pt x="51" y="51"/>
                    </a:lnTo>
                    <a:lnTo>
                      <a:pt x="49" y="60"/>
                    </a:lnTo>
                    <a:lnTo>
                      <a:pt x="42" y="80"/>
                    </a:lnTo>
                    <a:lnTo>
                      <a:pt x="37" y="101"/>
                    </a:lnTo>
                    <a:lnTo>
                      <a:pt x="32" y="120"/>
                    </a:lnTo>
                    <a:lnTo>
                      <a:pt x="32" y="120"/>
                    </a:lnTo>
                    <a:lnTo>
                      <a:pt x="14" y="191"/>
                    </a:lnTo>
                    <a:lnTo>
                      <a:pt x="7" y="227"/>
                    </a:lnTo>
                    <a:lnTo>
                      <a:pt x="3" y="244"/>
                    </a:lnTo>
                    <a:lnTo>
                      <a:pt x="1" y="263"/>
                    </a:lnTo>
                    <a:lnTo>
                      <a:pt x="1" y="263"/>
                    </a:lnTo>
                    <a:lnTo>
                      <a:pt x="0" y="265"/>
                    </a:lnTo>
                    <a:lnTo>
                      <a:pt x="0" y="270"/>
                    </a:lnTo>
                    <a:lnTo>
                      <a:pt x="0" y="270"/>
                    </a:lnTo>
                    <a:lnTo>
                      <a:pt x="0" y="272"/>
                    </a:lnTo>
                    <a:lnTo>
                      <a:pt x="1" y="273"/>
                    </a:lnTo>
                    <a:lnTo>
                      <a:pt x="3" y="274"/>
                    </a:lnTo>
                    <a:lnTo>
                      <a:pt x="4" y="274"/>
                    </a:lnTo>
                    <a:lnTo>
                      <a:pt x="7" y="273"/>
                    </a:lnTo>
                    <a:lnTo>
                      <a:pt x="8" y="272"/>
                    </a:lnTo>
                    <a:lnTo>
                      <a:pt x="9" y="270"/>
                    </a:lnTo>
                    <a:lnTo>
                      <a:pt x="9" y="270"/>
                    </a:lnTo>
                    <a:lnTo>
                      <a:pt x="11" y="254"/>
                    </a:lnTo>
                    <a:lnTo>
                      <a:pt x="14" y="237"/>
                    </a:lnTo>
                    <a:lnTo>
                      <a:pt x="22" y="204"/>
                    </a:lnTo>
                    <a:lnTo>
                      <a:pt x="37" y="139"/>
                    </a:lnTo>
                    <a:lnTo>
                      <a:pt x="37" y="139"/>
                    </a:lnTo>
                    <a:lnTo>
                      <a:pt x="45" y="106"/>
                    </a:lnTo>
                    <a:lnTo>
                      <a:pt x="54" y="73"/>
                    </a:lnTo>
                    <a:lnTo>
                      <a:pt x="54" y="73"/>
                    </a:lnTo>
                    <a:lnTo>
                      <a:pt x="58" y="56"/>
                    </a:lnTo>
                    <a:lnTo>
                      <a:pt x="61" y="39"/>
                    </a:lnTo>
                    <a:lnTo>
                      <a:pt x="64" y="31"/>
                    </a:lnTo>
                    <a:lnTo>
                      <a:pt x="66" y="22"/>
                    </a:lnTo>
                    <a:lnTo>
                      <a:pt x="70" y="14"/>
                    </a:lnTo>
                    <a:lnTo>
                      <a:pt x="74" y="8"/>
                    </a:lnTo>
                    <a:lnTo>
                      <a:pt x="74" y="8"/>
                    </a:lnTo>
                    <a:lnTo>
                      <a:pt x="75" y="6"/>
                    </a:lnTo>
                    <a:lnTo>
                      <a:pt x="75" y="5"/>
                    </a:lnTo>
                    <a:lnTo>
                      <a:pt x="74" y="1"/>
                    </a:lnTo>
                    <a:lnTo>
                      <a:pt x="72" y="0"/>
                    </a:lnTo>
                    <a:lnTo>
                      <a:pt x="71" y="0"/>
                    </a:lnTo>
                    <a:lnTo>
                      <a:pt x="69" y="0"/>
                    </a:lnTo>
                    <a:lnTo>
                      <a:pt x="68" y="2"/>
                    </a:lnTo>
                    <a:lnTo>
                      <a:pt x="68"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19" name="Freeform 170"/>
              <p:cNvSpPr/>
              <p:nvPr/>
            </p:nvSpPr>
            <p:spPr bwMode="auto">
              <a:xfrm>
                <a:off x="4338638" y="2201863"/>
                <a:ext cx="31750" cy="112713"/>
              </a:xfrm>
              <a:custGeom>
                <a:avLst/>
                <a:gdLst/>
                <a:ahLst/>
                <a:cxnLst>
                  <a:cxn ang="0">
                    <a:pos x="52" y="4"/>
                  </a:cxn>
                  <a:cxn ang="0">
                    <a:pos x="52" y="4"/>
                  </a:cxn>
                  <a:cxn ang="0">
                    <a:pos x="51" y="10"/>
                  </a:cxn>
                  <a:cxn ang="0">
                    <a:pos x="48" y="16"/>
                  </a:cxn>
                  <a:cxn ang="0">
                    <a:pos x="43" y="29"/>
                  </a:cxn>
                  <a:cxn ang="0">
                    <a:pos x="38" y="41"/>
                  </a:cxn>
                  <a:cxn ang="0">
                    <a:pos x="36" y="47"/>
                  </a:cxn>
                  <a:cxn ang="0">
                    <a:pos x="34" y="54"/>
                  </a:cxn>
                  <a:cxn ang="0">
                    <a:pos x="34" y="54"/>
                  </a:cxn>
                  <a:cxn ang="0">
                    <a:pos x="25" y="103"/>
                  </a:cxn>
                  <a:cxn ang="0">
                    <a:pos x="25" y="103"/>
                  </a:cxn>
                  <a:cxn ang="0">
                    <a:pos x="23" y="116"/>
                  </a:cxn>
                  <a:cxn ang="0">
                    <a:pos x="19" y="129"/>
                  </a:cxn>
                  <a:cxn ang="0">
                    <a:pos x="10" y="156"/>
                  </a:cxn>
                  <a:cxn ang="0">
                    <a:pos x="3" y="181"/>
                  </a:cxn>
                  <a:cxn ang="0">
                    <a:pos x="1" y="195"/>
                  </a:cxn>
                  <a:cxn ang="0">
                    <a:pos x="0" y="208"/>
                  </a:cxn>
                  <a:cxn ang="0">
                    <a:pos x="0" y="208"/>
                  </a:cxn>
                  <a:cxn ang="0">
                    <a:pos x="0" y="210"/>
                  </a:cxn>
                  <a:cxn ang="0">
                    <a:pos x="1" y="211"/>
                  </a:cxn>
                  <a:cxn ang="0">
                    <a:pos x="2" y="212"/>
                  </a:cxn>
                  <a:cxn ang="0">
                    <a:pos x="4" y="212"/>
                  </a:cxn>
                  <a:cxn ang="0">
                    <a:pos x="6" y="212"/>
                  </a:cxn>
                  <a:cxn ang="0">
                    <a:pos x="7" y="211"/>
                  </a:cxn>
                  <a:cxn ang="0">
                    <a:pos x="8" y="210"/>
                  </a:cxn>
                  <a:cxn ang="0">
                    <a:pos x="9" y="208"/>
                  </a:cxn>
                  <a:cxn ang="0">
                    <a:pos x="9" y="208"/>
                  </a:cxn>
                  <a:cxn ang="0">
                    <a:pos x="10" y="200"/>
                  </a:cxn>
                  <a:cxn ang="0">
                    <a:pos x="11" y="192"/>
                  </a:cxn>
                  <a:cxn ang="0">
                    <a:pos x="15" y="176"/>
                  </a:cxn>
                  <a:cxn ang="0">
                    <a:pos x="26" y="144"/>
                  </a:cxn>
                  <a:cxn ang="0">
                    <a:pos x="26" y="144"/>
                  </a:cxn>
                  <a:cxn ang="0">
                    <a:pos x="29" y="131"/>
                  </a:cxn>
                  <a:cxn ang="0">
                    <a:pos x="32" y="117"/>
                  </a:cxn>
                  <a:cxn ang="0">
                    <a:pos x="37" y="91"/>
                  </a:cxn>
                  <a:cxn ang="0">
                    <a:pos x="37" y="91"/>
                  </a:cxn>
                  <a:cxn ang="0">
                    <a:pos x="41" y="67"/>
                  </a:cxn>
                  <a:cxn ang="0">
                    <a:pos x="46" y="42"/>
                  </a:cxn>
                  <a:cxn ang="0">
                    <a:pos x="46" y="42"/>
                  </a:cxn>
                  <a:cxn ang="0">
                    <a:pos x="50" y="33"/>
                  </a:cxn>
                  <a:cxn ang="0">
                    <a:pos x="55" y="23"/>
                  </a:cxn>
                  <a:cxn ang="0">
                    <a:pos x="59" y="14"/>
                  </a:cxn>
                  <a:cxn ang="0">
                    <a:pos x="60" y="9"/>
                  </a:cxn>
                  <a:cxn ang="0">
                    <a:pos x="61" y="4"/>
                  </a:cxn>
                  <a:cxn ang="0">
                    <a:pos x="61" y="4"/>
                  </a:cxn>
                  <a:cxn ang="0">
                    <a:pos x="61" y="3"/>
                  </a:cxn>
                  <a:cxn ang="0">
                    <a:pos x="60" y="1"/>
                  </a:cxn>
                  <a:cxn ang="0">
                    <a:pos x="59" y="0"/>
                  </a:cxn>
                  <a:cxn ang="0">
                    <a:pos x="57" y="0"/>
                  </a:cxn>
                  <a:cxn ang="0">
                    <a:pos x="54" y="1"/>
                  </a:cxn>
                  <a:cxn ang="0">
                    <a:pos x="53" y="3"/>
                  </a:cxn>
                  <a:cxn ang="0">
                    <a:pos x="52" y="4"/>
                  </a:cxn>
                  <a:cxn ang="0">
                    <a:pos x="52" y="4"/>
                  </a:cxn>
                </a:cxnLst>
                <a:rect l="0" t="0" r="r" b="b"/>
                <a:pathLst>
                  <a:path w="61" h="212">
                    <a:moveTo>
                      <a:pt x="52" y="4"/>
                    </a:moveTo>
                    <a:lnTo>
                      <a:pt x="52" y="4"/>
                    </a:lnTo>
                    <a:lnTo>
                      <a:pt x="51" y="10"/>
                    </a:lnTo>
                    <a:lnTo>
                      <a:pt x="48" y="16"/>
                    </a:lnTo>
                    <a:lnTo>
                      <a:pt x="43" y="29"/>
                    </a:lnTo>
                    <a:lnTo>
                      <a:pt x="38" y="41"/>
                    </a:lnTo>
                    <a:lnTo>
                      <a:pt x="36" y="47"/>
                    </a:lnTo>
                    <a:lnTo>
                      <a:pt x="34" y="54"/>
                    </a:lnTo>
                    <a:lnTo>
                      <a:pt x="34" y="54"/>
                    </a:lnTo>
                    <a:lnTo>
                      <a:pt x="25" y="103"/>
                    </a:lnTo>
                    <a:lnTo>
                      <a:pt x="25" y="103"/>
                    </a:lnTo>
                    <a:lnTo>
                      <a:pt x="23" y="116"/>
                    </a:lnTo>
                    <a:lnTo>
                      <a:pt x="19" y="129"/>
                    </a:lnTo>
                    <a:lnTo>
                      <a:pt x="10" y="156"/>
                    </a:lnTo>
                    <a:lnTo>
                      <a:pt x="3" y="181"/>
                    </a:lnTo>
                    <a:lnTo>
                      <a:pt x="1" y="195"/>
                    </a:lnTo>
                    <a:lnTo>
                      <a:pt x="0" y="208"/>
                    </a:lnTo>
                    <a:lnTo>
                      <a:pt x="0" y="208"/>
                    </a:lnTo>
                    <a:lnTo>
                      <a:pt x="0" y="210"/>
                    </a:lnTo>
                    <a:lnTo>
                      <a:pt x="1" y="211"/>
                    </a:lnTo>
                    <a:lnTo>
                      <a:pt x="2" y="212"/>
                    </a:lnTo>
                    <a:lnTo>
                      <a:pt x="4" y="212"/>
                    </a:lnTo>
                    <a:lnTo>
                      <a:pt x="6" y="212"/>
                    </a:lnTo>
                    <a:lnTo>
                      <a:pt x="7" y="211"/>
                    </a:lnTo>
                    <a:lnTo>
                      <a:pt x="8" y="210"/>
                    </a:lnTo>
                    <a:lnTo>
                      <a:pt x="9" y="208"/>
                    </a:lnTo>
                    <a:lnTo>
                      <a:pt x="9" y="208"/>
                    </a:lnTo>
                    <a:lnTo>
                      <a:pt x="10" y="200"/>
                    </a:lnTo>
                    <a:lnTo>
                      <a:pt x="11" y="192"/>
                    </a:lnTo>
                    <a:lnTo>
                      <a:pt x="15" y="176"/>
                    </a:lnTo>
                    <a:lnTo>
                      <a:pt x="26" y="144"/>
                    </a:lnTo>
                    <a:lnTo>
                      <a:pt x="26" y="144"/>
                    </a:lnTo>
                    <a:lnTo>
                      <a:pt x="29" y="131"/>
                    </a:lnTo>
                    <a:lnTo>
                      <a:pt x="32" y="117"/>
                    </a:lnTo>
                    <a:lnTo>
                      <a:pt x="37" y="91"/>
                    </a:lnTo>
                    <a:lnTo>
                      <a:pt x="37" y="91"/>
                    </a:lnTo>
                    <a:lnTo>
                      <a:pt x="41" y="67"/>
                    </a:lnTo>
                    <a:lnTo>
                      <a:pt x="46" y="42"/>
                    </a:lnTo>
                    <a:lnTo>
                      <a:pt x="46" y="42"/>
                    </a:lnTo>
                    <a:lnTo>
                      <a:pt x="50" y="33"/>
                    </a:lnTo>
                    <a:lnTo>
                      <a:pt x="55" y="23"/>
                    </a:lnTo>
                    <a:lnTo>
                      <a:pt x="59" y="14"/>
                    </a:lnTo>
                    <a:lnTo>
                      <a:pt x="60" y="9"/>
                    </a:lnTo>
                    <a:lnTo>
                      <a:pt x="61" y="4"/>
                    </a:lnTo>
                    <a:lnTo>
                      <a:pt x="61" y="4"/>
                    </a:lnTo>
                    <a:lnTo>
                      <a:pt x="61" y="3"/>
                    </a:lnTo>
                    <a:lnTo>
                      <a:pt x="60" y="1"/>
                    </a:lnTo>
                    <a:lnTo>
                      <a:pt x="59" y="0"/>
                    </a:lnTo>
                    <a:lnTo>
                      <a:pt x="57" y="0"/>
                    </a:lnTo>
                    <a:lnTo>
                      <a:pt x="54" y="1"/>
                    </a:lnTo>
                    <a:lnTo>
                      <a:pt x="53" y="3"/>
                    </a:lnTo>
                    <a:lnTo>
                      <a:pt x="52" y="4"/>
                    </a:lnTo>
                    <a:lnTo>
                      <a:pt x="52"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0" name="Freeform 171"/>
              <p:cNvSpPr/>
              <p:nvPr/>
            </p:nvSpPr>
            <p:spPr bwMode="auto">
              <a:xfrm>
                <a:off x="4357688" y="2209800"/>
                <a:ext cx="36513" cy="90488"/>
              </a:xfrm>
              <a:custGeom>
                <a:avLst/>
                <a:gdLst/>
                <a:ahLst/>
                <a:cxnLst>
                  <a:cxn ang="0">
                    <a:pos x="60" y="1"/>
                  </a:cxn>
                  <a:cxn ang="0">
                    <a:pos x="60" y="1"/>
                  </a:cxn>
                  <a:cxn ang="0">
                    <a:pos x="51" y="10"/>
                  </a:cxn>
                  <a:cxn ang="0">
                    <a:pos x="43" y="22"/>
                  </a:cxn>
                  <a:cxn ang="0">
                    <a:pos x="37" y="34"/>
                  </a:cxn>
                  <a:cxn ang="0">
                    <a:pos x="33" y="48"/>
                  </a:cxn>
                  <a:cxn ang="0">
                    <a:pos x="29" y="61"/>
                  </a:cxn>
                  <a:cxn ang="0">
                    <a:pos x="25" y="75"/>
                  </a:cxn>
                  <a:cxn ang="0">
                    <a:pos x="20" y="100"/>
                  </a:cxn>
                  <a:cxn ang="0">
                    <a:pos x="20" y="100"/>
                  </a:cxn>
                  <a:cxn ang="0">
                    <a:pos x="15" y="115"/>
                  </a:cxn>
                  <a:cxn ang="0">
                    <a:pos x="6" y="135"/>
                  </a:cxn>
                  <a:cxn ang="0">
                    <a:pos x="3" y="147"/>
                  </a:cxn>
                  <a:cxn ang="0">
                    <a:pos x="0" y="156"/>
                  </a:cxn>
                  <a:cxn ang="0">
                    <a:pos x="0" y="164"/>
                  </a:cxn>
                  <a:cxn ang="0">
                    <a:pos x="1" y="166"/>
                  </a:cxn>
                  <a:cxn ang="0">
                    <a:pos x="3" y="170"/>
                  </a:cxn>
                  <a:cxn ang="0">
                    <a:pos x="3" y="170"/>
                  </a:cxn>
                  <a:cxn ang="0">
                    <a:pos x="4" y="170"/>
                  </a:cxn>
                  <a:cxn ang="0">
                    <a:pos x="6" y="171"/>
                  </a:cxn>
                  <a:cxn ang="0">
                    <a:pos x="9" y="169"/>
                  </a:cxn>
                  <a:cxn ang="0">
                    <a:pos x="10" y="167"/>
                  </a:cxn>
                  <a:cxn ang="0">
                    <a:pos x="11" y="165"/>
                  </a:cxn>
                  <a:cxn ang="0">
                    <a:pos x="10" y="164"/>
                  </a:cxn>
                  <a:cxn ang="0">
                    <a:pos x="9" y="162"/>
                  </a:cxn>
                  <a:cxn ang="0">
                    <a:pos x="9" y="162"/>
                  </a:cxn>
                  <a:cxn ang="0">
                    <a:pos x="10" y="159"/>
                  </a:cxn>
                  <a:cxn ang="0">
                    <a:pos x="14" y="152"/>
                  </a:cxn>
                  <a:cxn ang="0">
                    <a:pos x="18" y="138"/>
                  </a:cxn>
                  <a:cxn ang="0">
                    <a:pos x="18" y="138"/>
                  </a:cxn>
                  <a:cxn ang="0">
                    <a:pos x="24" y="119"/>
                  </a:cxn>
                  <a:cxn ang="0">
                    <a:pos x="29" y="100"/>
                  </a:cxn>
                  <a:cxn ang="0">
                    <a:pos x="29" y="100"/>
                  </a:cxn>
                  <a:cxn ang="0">
                    <a:pos x="34" y="76"/>
                  </a:cxn>
                  <a:cxn ang="0">
                    <a:pos x="38" y="63"/>
                  </a:cxn>
                  <a:cxn ang="0">
                    <a:pos x="41" y="51"/>
                  </a:cxn>
                  <a:cxn ang="0">
                    <a:pos x="47" y="38"/>
                  </a:cxn>
                  <a:cxn ang="0">
                    <a:pos x="52" y="27"/>
                  </a:cxn>
                  <a:cxn ang="0">
                    <a:pos x="58" y="17"/>
                  </a:cxn>
                  <a:cxn ang="0">
                    <a:pos x="66" y="7"/>
                  </a:cxn>
                  <a:cxn ang="0">
                    <a:pos x="66" y="7"/>
                  </a:cxn>
                  <a:cxn ang="0">
                    <a:pos x="67" y="6"/>
                  </a:cxn>
                  <a:cxn ang="0">
                    <a:pos x="68" y="4"/>
                  </a:cxn>
                  <a:cxn ang="0">
                    <a:pos x="67" y="3"/>
                  </a:cxn>
                  <a:cxn ang="0">
                    <a:pos x="66" y="1"/>
                  </a:cxn>
                  <a:cxn ang="0">
                    <a:pos x="65" y="0"/>
                  </a:cxn>
                  <a:cxn ang="0">
                    <a:pos x="63" y="0"/>
                  </a:cxn>
                  <a:cxn ang="0">
                    <a:pos x="61" y="0"/>
                  </a:cxn>
                  <a:cxn ang="0">
                    <a:pos x="60" y="1"/>
                  </a:cxn>
                  <a:cxn ang="0">
                    <a:pos x="60" y="1"/>
                  </a:cxn>
                </a:cxnLst>
                <a:rect l="0" t="0" r="r" b="b"/>
                <a:pathLst>
                  <a:path w="68" h="171">
                    <a:moveTo>
                      <a:pt x="60" y="1"/>
                    </a:moveTo>
                    <a:lnTo>
                      <a:pt x="60" y="1"/>
                    </a:lnTo>
                    <a:lnTo>
                      <a:pt x="51" y="10"/>
                    </a:lnTo>
                    <a:lnTo>
                      <a:pt x="43" y="22"/>
                    </a:lnTo>
                    <a:lnTo>
                      <a:pt x="37" y="34"/>
                    </a:lnTo>
                    <a:lnTo>
                      <a:pt x="33" y="48"/>
                    </a:lnTo>
                    <a:lnTo>
                      <a:pt x="29" y="61"/>
                    </a:lnTo>
                    <a:lnTo>
                      <a:pt x="25" y="75"/>
                    </a:lnTo>
                    <a:lnTo>
                      <a:pt x="20" y="100"/>
                    </a:lnTo>
                    <a:lnTo>
                      <a:pt x="20" y="100"/>
                    </a:lnTo>
                    <a:lnTo>
                      <a:pt x="15" y="115"/>
                    </a:lnTo>
                    <a:lnTo>
                      <a:pt x="6" y="135"/>
                    </a:lnTo>
                    <a:lnTo>
                      <a:pt x="3" y="147"/>
                    </a:lnTo>
                    <a:lnTo>
                      <a:pt x="0" y="156"/>
                    </a:lnTo>
                    <a:lnTo>
                      <a:pt x="0" y="164"/>
                    </a:lnTo>
                    <a:lnTo>
                      <a:pt x="1" y="166"/>
                    </a:lnTo>
                    <a:lnTo>
                      <a:pt x="3" y="170"/>
                    </a:lnTo>
                    <a:lnTo>
                      <a:pt x="3" y="170"/>
                    </a:lnTo>
                    <a:lnTo>
                      <a:pt x="4" y="170"/>
                    </a:lnTo>
                    <a:lnTo>
                      <a:pt x="6" y="171"/>
                    </a:lnTo>
                    <a:lnTo>
                      <a:pt x="9" y="169"/>
                    </a:lnTo>
                    <a:lnTo>
                      <a:pt x="10" y="167"/>
                    </a:lnTo>
                    <a:lnTo>
                      <a:pt x="11" y="165"/>
                    </a:lnTo>
                    <a:lnTo>
                      <a:pt x="10" y="164"/>
                    </a:lnTo>
                    <a:lnTo>
                      <a:pt x="9" y="162"/>
                    </a:lnTo>
                    <a:lnTo>
                      <a:pt x="9" y="162"/>
                    </a:lnTo>
                    <a:lnTo>
                      <a:pt x="10" y="159"/>
                    </a:lnTo>
                    <a:lnTo>
                      <a:pt x="14" y="152"/>
                    </a:lnTo>
                    <a:lnTo>
                      <a:pt x="18" y="138"/>
                    </a:lnTo>
                    <a:lnTo>
                      <a:pt x="18" y="138"/>
                    </a:lnTo>
                    <a:lnTo>
                      <a:pt x="24" y="119"/>
                    </a:lnTo>
                    <a:lnTo>
                      <a:pt x="29" y="100"/>
                    </a:lnTo>
                    <a:lnTo>
                      <a:pt x="29" y="100"/>
                    </a:lnTo>
                    <a:lnTo>
                      <a:pt x="34" y="76"/>
                    </a:lnTo>
                    <a:lnTo>
                      <a:pt x="38" y="63"/>
                    </a:lnTo>
                    <a:lnTo>
                      <a:pt x="41" y="51"/>
                    </a:lnTo>
                    <a:lnTo>
                      <a:pt x="47" y="38"/>
                    </a:lnTo>
                    <a:lnTo>
                      <a:pt x="52" y="27"/>
                    </a:lnTo>
                    <a:lnTo>
                      <a:pt x="58" y="17"/>
                    </a:lnTo>
                    <a:lnTo>
                      <a:pt x="66" y="7"/>
                    </a:lnTo>
                    <a:lnTo>
                      <a:pt x="66" y="7"/>
                    </a:lnTo>
                    <a:lnTo>
                      <a:pt x="67" y="6"/>
                    </a:lnTo>
                    <a:lnTo>
                      <a:pt x="68" y="4"/>
                    </a:lnTo>
                    <a:lnTo>
                      <a:pt x="67" y="3"/>
                    </a:lnTo>
                    <a:lnTo>
                      <a:pt x="66" y="1"/>
                    </a:lnTo>
                    <a:lnTo>
                      <a:pt x="65" y="0"/>
                    </a:lnTo>
                    <a:lnTo>
                      <a:pt x="63" y="0"/>
                    </a:lnTo>
                    <a:lnTo>
                      <a:pt x="61" y="0"/>
                    </a:lnTo>
                    <a:lnTo>
                      <a:pt x="60" y="1"/>
                    </a:lnTo>
                    <a:lnTo>
                      <a:pt x="60"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1" name="Freeform 172"/>
              <p:cNvSpPr/>
              <p:nvPr/>
            </p:nvSpPr>
            <p:spPr bwMode="auto">
              <a:xfrm>
                <a:off x="4383088" y="2219325"/>
                <a:ext cx="33338" cy="63500"/>
              </a:xfrm>
              <a:custGeom>
                <a:avLst/>
                <a:gdLst/>
                <a:ahLst/>
                <a:cxnLst>
                  <a:cxn ang="0">
                    <a:pos x="55" y="0"/>
                  </a:cxn>
                  <a:cxn ang="0">
                    <a:pos x="55" y="0"/>
                  </a:cxn>
                  <a:cxn ang="0">
                    <a:pos x="50" y="2"/>
                  </a:cxn>
                  <a:cxn ang="0">
                    <a:pos x="46" y="5"/>
                  </a:cxn>
                  <a:cxn ang="0">
                    <a:pos x="42" y="8"/>
                  </a:cxn>
                  <a:cxn ang="0">
                    <a:pos x="39" y="11"/>
                  </a:cxn>
                  <a:cxn ang="0">
                    <a:pos x="33" y="19"/>
                  </a:cxn>
                  <a:cxn ang="0">
                    <a:pos x="29" y="30"/>
                  </a:cxn>
                  <a:cxn ang="0">
                    <a:pos x="29" y="30"/>
                  </a:cxn>
                  <a:cxn ang="0">
                    <a:pos x="13" y="70"/>
                  </a:cxn>
                  <a:cxn ang="0">
                    <a:pos x="6" y="91"/>
                  </a:cxn>
                  <a:cxn ang="0">
                    <a:pos x="0" y="112"/>
                  </a:cxn>
                  <a:cxn ang="0">
                    <a:pos x="0" y="112"/>
                  </a:cxn>
                  <a:cxn ang="0">
                    <a:pos x="0" y="114"/>
                  </a:cxn>
                  <a:cxn ang="0">
                    <a:pos x="1" y="116"/>
                  </a:cxn>
                  <a:cxn ang="0">
                    <a:pos x="2" y="118"/>
                  </a:cxn>
                  <a:cxn ang="0">
                    <a:pos x="4" y="118"/>
                  </a:cxn>
                  <a:cxn ang="0">
                    <a:pos x="6" y="119"/>
                  </a:cxn>
                  <a:cxn ang="0">
                    <a:pos x="7" y="118"/>
                  </a:cxn>
                  <a:cxn ang="0">
                    <a:pos x="8" y="116"/>
                  </a:cxn>
                  <a:cxn ang="0">
                    <a:pos x="9" y="114"/>
                  </a:cxn>
                  <a:cxn ang="0">
                    <a:pos x="9" y="114"/>
                  </a:cxn>
                  <a:cxn ang="0">
                    <a:pos x="13" y="100"/>
                  </a:cxn>
                  <a:cxn ang="0">
                    <a:pos x="17" y="84"/>
                  </a:cxn>
                  <a:cxn ang="0">
                    <a:pos x="23" y="70"/>
                  </a:cxn>
                  <a:cxn ang="0">
                    <a:pos x="30" y="56"/>
                  </a:cxn>
                  <a:cxn ang="0">
                    <a:pos x="30" y="56"/>
                  </a:cxn>
                  <a:cxn ang="0">
                    <a:pos x="34" y="42"/>
                  </a:cxn>
                  <a:cxn ang="0">
                    <a:pos x="39" y="29"/>
                  </a:cxn>
                  <a:cxn ang="0">
                    <a:pos x="42" y="22"/>
                  </a:cxn>
                  <a:cxn ang="0">
                    <a:pos x="46" y="17"/>
                  </a:cxn>
                  <a:cxn ang="0">
                    <a:pos x="51" y="12"/>
                  </a:cxn>
                  <a:cxn ang="0">
                    <a:pos x="57" y="9"/>
                  </a:cxn>
                  <a:cxn ang="0">
                    <a:pos x="57" y="9"/>
                  </a:cxn>
                  <a:cxn ang="0">
                    <a:pos x="60" y="8"/>
                  </a:cxn>
                  <a:cxn ang="0">
                    <a:pos x="61" y="7"/>
                  </a:cxn>
                  <a:cxn ang="0">
                    <a:pos x="62" y="5"/>
                  </a:cxn>
                  <a:cxn ang="0">
                    <a:pos x="61" y="3"/>
                  </a:cxn>
                  <a:cxn ang="0">
                    <a:pos x="61" y="2"/>
                  </a:cxn>
                  <a:cxn ang="0">
                    <a:pos x="60" y="0"/>
                  </a:cxn>
                  <a:cxn ang="0">
                    <a:pos x="57" y="0"/>
                  </a:cxn>
                  <a:cxn ang="0">
                    <a:pos x="55" y="0"/>
                  </a:cxn>
                  <a:cxn ang="0">
                    <a:pos x="55" y="0"/>
                  </a:cxn>
                </a:cxnLst>
                <a:rect l="0" t="0" r="r" b="b"/>
                <a:pathLst>
                  <a:path w="62" h="119">
                    <a:moveTo>
                      <a:pt x="55" y="0"/>
                    </a:moveTo>
                    <a:lnTo>
                      <a:pt x="55" y="0"/>
                    </a:lnTo>
                    <a:lnTo>
                      <a:pt x="50" y="2"/>
                    </a:lnTo>
                    <a:lnTo>
                      <a:pt x="46" y="5"/>
                    </a:lnTo>
                    <a:lnTo>
                      <a:pt x="42" y="8"/>
                    </a:lnTo>
                    <a:lnTo>
                      <a:pt x="39" y="11"/>
                    </a:lnTo>
                    <a:lnTo>
                      <a:pt x="33" y="19"/>
                    </a:lnTo>
                    <a:lnTo>
                      <a:pt x="29" y="30"/>
                    </a:lnTo>
                    <a:lnTo>
                      <a:pt x="29" y="30"/>
                    </a:lnTo>
                    <a:lnTo>
                      <a:pt x="13" y="70"/>
                    </a:lnTo>
                    <a:lnTo>
                      <a:pt x="6" y="91"/>
                    </a:lnTo>
                    <a:lnTo>
                      <a:pt x="0" y="112"/>
                    </a:lnTo>
                    <a:lnTo>
                      <a:pt x="0" y="112"/>
                    </a:lnTo>
                    <a:lnTo>
                      <a:pt x="0" y="114"/>
                    </a:lnTo>
                    <a:lnTo>
                      <a:pt x="1" y="116"/>
                    </a:lnTo>
                    <a:lnTo>
                      <a:pt x="2" y="118"/>
                    </a:lnTo>
                    <a:lnTo>
                      <a:pt x="4" y="118"/>
                    </a:lnTo>
                    <a:lnTo>
                      <a:pt x="6" y="119"/>
                    </a:lnTo>
                    <a:lnTo>
                      <a:pt x="7" y="118"/>
                    </a:lnTo>
                    <a:lnTo>
                      <a:pt x="8" y="116"/>
                    </a:lnTo>
                    <a:lnTo>
                      <a:pt x="9" y="114"/>
                    </a:lnTo>
                    <a:lnTo>
                      <a:pt x="9" y="114"/>
                    </a:lnTo>
                    <a:lnTo>
                      <a:pt x="13" y="100"/>
                    </a:lnTo>
                    <a:lnTo>
                      <a:pt x="17" y="84"/>
                    </a:lnTo>
                    <a:lnTo>
                      <a:pt x="23" y="70"/>
                    </a:lnTo>
                    <a:lnTo>
                      <a:pt x="30" y="56"/>
                    </a:lnTo>
                    <a:lnTo>
                      <a:pt x="30" y="56"/>
                    </a:lnTo>
                    <a:lnTo>
                      <a:pt x="34" y="42"/>
                    </a:lnTo>
                    <a:lnTo>
                      <a:pt x="39" y="29"/>
                    </a:lnTo>
                    <a:lnTo>
                      <a:pt x="42" y="22"/>
                    </a:lnTo>
                    <a:lnTo>
                      <a:pt x="46" y="17"/>
                    </a:lnTo>
                    <a:lnTo>
                      <a:pt x="51" y="12"/>
                    </a:lnTo>
                    <a:lnTo>
                      <a:pt x="57" y="9"/>
                    </a:lnTo>
                    <a:lnTo>
                      <a:pt x="57" y="9"/>
                    </a:lnTo>
                    <a:lnTo>
                      <a:pt x="60" y="8"/>
                    </a:lnTo>
                    <a:lnTo>
                      <a:pt x="61" y="7"/>
                    </a:lnTo>
                    <a:lnTo>
                      <a:pt x="62" y="5"/>
                    </a:lnTo>
                    <a:lnTo>
                      <a:pt x="61" y="3"/>
                    </a:lnTo>
                    <a:lnTo>
                      <a:pt x="61" y="2"/>
                    </a:lnTo>
                    <a:lnTo>
                      <a:pt x="60" y="0"/>
                    </a:lnTo>
                    <a:lnTo>
                      <a:pt x="57" y="0"/>
                    </a:lnTo>
                    <a:lnTo>
                      <a:pt x="55" y="0"/>
                    </a:lnTo>
                    <a:lnTo>
                      <a:pt x="55" y="0"/>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2" name="Freeform 173"/>
              <p:cNvSpPr/>
              <p:nvPr/>
            </p:nvSpPr>
            <p:spPr bwMode="auto">
              <a:xfrm>
                <a:off x="4403725" y="2228850"/>
                <a:ext cx="17463" cy="52388"/>
              </a:xfrm>
              <a:custGeom>
                <a:avLst/>
                <a:gdLst/>
                <a:ahLst/>
                <a:cxnLst>
                  <a:cxn ang="0">
                    <a:pos x="27" y="1"/>
                  </a:cxn>
                  <a:cxn ang="0">
                    <a:pos x="27" y="1"/>
                  </a:cxn>
                  <a:cxn ang="0">
                    <a:pos x="24" y="2"/>
                  </a:cxn>
                  <a:cxn ang="0">
                    <a:pos x="22" y="6"/>
                  </a:cxn>
                  <a:cxn ang="0">
                    <a:pos x="17" y="12"/>
                  </a:cxn>
                  <a:cxn ang="0">
                    <a:pos x="15" y="20"/>
                  </a:cxn>
                  <a:cxn ang="0">
                    <a:pos x="14" y="27"/>
                  </a:cxn>
                  <a:cxn ang="0">
                    <a:pos x="14" y="27"/>
                  </a:cxn>
                  <a:cxn ang="0">
                    <a:pos x="12" y="45"/>
                  </a:cxn>
                  <a:cxn ang="0">
                    <a:pos x="10" y="61"/>
                  </a:cxn>
                  <a:cxn ang="0">
                    <a:pos x="6" y="78"/>
                  </a:cxn>
                  <a:cxn ang="0">
                    <a:pos x="0" y="94"/>
                  </a:cxn>
                  <a:cxn ang="0">
                    <a:pos x="0" y="94"/>
                  </a:cxn>
                  <a:cxn ang="0">
                    <a:pos x="0" y="96"/>
                  </a:cxn>
                  <a:cxn ang="0">
                    <a:pos x="0" y="97"/>
                  </a:cxn>
                  <a:cxn ang="0">
                    <a:pos x="1" y="100"/>
                  </a:cxn>
                  <a:cxn ang="0">
                    <a:pos x="3" y="100"/>
                  </a:cxn>
                  <a:cxn ang="0">
                    <a:pos x="6" y="100"/>
                  </a:cxn>
                  <a:cxn ang="0">
                    <a:pos x="8" y="98"/>
                  </a:cxn>
                  <a:cxn ang="0">
                    <a:pos x="9" y="96"/>
                  </a:cxn>
                  <a:cxn ang="0">
                    <a:pos x="9" y="96"/>
                  </a:cxn>
                  <a:cxn ang="0">
                    <a:pos x="13" y="85"/>
                  </a:cxn>
                  <a:cxn ang="0">
                    <a:pos x="15" y="80"/>
                  </a:cxn>
                  <a:cxn ang="0">
                    <a:pos x="18" y="75"/>
                  </a:cxn>
                  <a:cxn ang="0">
                    <a:pos x="18" y="75"/>
                  </a:cxn>
                  <a:cxn ang="0">
                    <a:pos x="19" y="72"/>
                  </a:cxn>
                  <a:cxn ang="0">
                    <a:pos x="21" y="69"/>
                  </a:cxn>
                  <a:cxn ang="0">
                    <a:pos x="21" y="62"/>
                  </a:cxn>
                  <a:cxn ang="0">
                    <a:pos x="22" y="49"/>
                  </a:cxn>
                  <a:cxn ang="0">
                    <a:pos x="22" y="49"/>
                  </a:cxn>
                  <a:cxn ang="0">
                    <a:pos x="23" y="28"/>
                  </a:cxn>
                  <a:cxn ang="0">
                    <a:pos x="24" y="22"/>
                  </a:cxn>
                  <a:cxn ang="0">
                    <a:pos x="25" y="17"/>
                  </a:cxn>
                  <a:cxn ang="0">
                    <a:pos x="27" y="13"/>
                  </a:cxn>
                  <a:cxn ang="0">
                    <a:pos x="30" y="10"/>
                  </a:cxn>
                  <a:cxn ang="0">
                    <a:pos x="30" y="10"/>
                  </a:cxn>
                  <a:cxn ang="0">
                    <a:pos x="31" y="9"/>
                  </a:cxn>
                  <a:cxn ang="0">
                    <a:pos x="32" y="8"/>
                  </a:cxn>
                  <a:cxn ang="0">
                    <a:pos x="33" y="3"/>
                  </a:cxn>
                  <a:cxn ang="0">
                    <a:pos x="32" y="2"/>
                  </a:cxn>
                  <a:cxn ang="0">
                    <a:pos x="31" y="1"/>
                  </a:cxn>
                  <a:cxn ang="0">
                    <a:pos x="29" y="0"/>
                  </a:cxn>
                  <a:cxn ang="0">
                    <a:pos x="27" y="1"/>
                  </a:cxn>
                  <a:cxn ang="0">
                    <a:pos x="27" y="1"/>
                  </a:cxn>
                </a:cxnLst>
                <a:rect l="0" t="0" r="r" b="b"/>
                <a:pathLst>
                  <a:path w="33" h="100">
                    <a:moveTo>
                      <a:pt x="27" y="1"/>
                    </a:moveTo>
                    <a:lnTo>
                      <a:pt x="27" y="1"/>
                    </a:lnTo>
                    <a:lnTo>
                      <a:pt x="24" y="2"/>
                    </a:lnTo>
                    <a:lnTo>
                      <a:pt x="22" y="6"/>
                    </a:lnTo>
                    <a:lnTo>
                      <a:pt x="17" y="12"/>
                    </a:lnTo>
                    <a:lnTo>
                      <a:pt x="15" y="20"/>
                    </a:lnTo>
                    <a:lnTo>
                      <a:pt x="14" y="27"/>
                    </a:lnTo>
                    <a:lnTo>
                      <a:pt x="14" y="27"/>
                    </a:lnTo>
                    <a:lnTo>
                      <a:pt x="12" y="45"/>
                    </a:lnTo>
                    <a:lnTo>
                      <a:pt x="10" y="61"/>
                    </a:lnTo>
                    <a:lnTo>
                      <a:pt x="6" y="78"/>
                    </a:lnTo>
                    <a:lnTo>
                      <a:pt x="0" y="94"/>
                    </a:lnTo>
                    <a:lnTo>
                      <a:pt x="0" y="94"/>
                    </a:lnTo>
                    <a:lnTo>
                      <a:pt x="0" y="96"/>
                    </a:lnTo>
                    <a:lnTo>
                      <a:pt x="0" y="97"/>
                    </a:lnTo>
                    <a:lnTo>
                      <a:pt x="1" y="100"/>
                    </a:lnTo>
                    <a:lnTo>
                      <a:pt x="3" y="100"/>
                    </a:lnTo>
                    <a:lnTo>
                      <a:pt x="6" y="100"/>
                    </a:lnTo>
                    <a:lnTo>
                      <a:pt x="8" y="98"/>
                    </a:lnTo>
                    <a:lnTo>
                      <a:pt x="9" y="96"/>
                    </a:lnTo>
                    <a:lnTo>
                      <a:pt x="9" y="96"/>
                    </a:lnTo>
                    <a:lnTo>
                      <a:pt x="13" y="85"/>
                    </a:lnTo>
                    <a:lnTo>
                      <a:pt x="15" y="80"/>
                    </a:lnTo>
                    <a:lnTo>
                      <a:pt x="18" y="75"/>
                    </a:lnTo>
                    <a:lnTo>
                      <a:pt x="18" y="75"/>
                    </a:lnTo>
                    <a:lnTo>
                      <a:pt x="19" y="72"/>
                    </a:lnTo>
                    <a:lnTo>
                      <a:pt x="21" y="69"/>
                    </a:lnTo>
                    <a:lnTo>
                      <a:pt x="21" y="62"/>
                    </a:lnTo>
                    <a:lnTo>
                      <a:pt x="22" y="49"/>
                    </a:lnTo>
                    <a:lnTo>
                      <a:pt x="22" y="49"/>
                    </a:lnTo>
                    <a:lnTo>
                      <a:pt x="23" y="28"/>
                    </a:lnTo>
                    <a:lnTo>
                      <a:pt x="24" y="22"/>
                    </a:lnTo>
                    <a:lnTo>
                      <a:pt x="25" y="17"/>
                    </a:lnTo>
                    <a:lnTo>
                      <a:pt x="27" y="13"/>
                    </a:lnTo>
                    <a:lnTo>
                      <a:pt x="30" y="10"/>
                    </a:lnTo>
                    <a:lnTo>
                      <a:pt x="30" y="10"/>
                    </a:lnTo>
                    <a:lnTo>
                      <a:pt x="31" y="9"/>
                    </a:lnTo>
                    <a:lnTo>
                      <a:pt x="32" y="8"/>
                    </a:lnTo>
                    <a:lnTo>
                      <a:pt x="33" y="3"/>
                    </a:lnTo>
                    <a:lnTo>
                      <a:pt x="32" y="2"/>
                    </a:lnTo>
                    <a:lnTo>
                      <a:pt x="31" y="1"/>
                    </a:lnTo>
                    <a:lnTo>
                      <a:pt x="29" y="0"/>
                    </a:lnTo>
                    <a:lnTo>
                      <a:pt x="27" y="1"/>
                    </a:lnTo>
                    <a:lnTo>
                      <a:pt x="27" y="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3" name="Freeform 174"/>
              <p:cNvSpPr/>
              <p:nvPr/>
            </p:nvSpPr>
            <p:spPr bwMode="auto">
              <a:xfrm>
                <a:off x="4340225" y="2436813"/>
                <a:ext cx="4763" cy="42863"/>
              </a:xfrm>
              <a:custGeom>
                <a:avLst/>
                <a:gdLst/>
                <a:ahLst/>
                <a:cxnLst>
                  <a:cxn ang="0">
                    <a:pos x="0" y="5"/>
                  </a:cxn>
                  <a:cxn ang="0">
                    <a:pos x="0" y="76"/>
                  </a:cxn>
                  <a:cxn ang="0">
                    <a:pos x="0" y="76"/>
                  </a:cxn>
                  <a:cxn ang="0">
                    <a:pos x="1" y="78"/>
                  </a:cxn>
                  <a:cxn ang="0">
                    <a:pos x="2" y="79"/>
                  </a:cxn>
                  <a:cxn ang="0">
                    <a:pos x="3" y="80"/>
                  </a:cxn>
                  <a:cxn ang="0">
                    <a:pos x="5" y="80"/>
                  </a:cxn>
                  <a:cxn ang="0">
                    <a:pos x="6" y="80"/>
                  </a:cxn>
                  <a:cxn ang="0">
                    <a:pos x="8" y="79"/>
                  </a:cxn>
                  <a:cxn ang="0">
                    <a:pos x="9" y="78"/>
                  </a:cxn>
                  <a:cxn ang="0">
                    <a:pos x="9" y="76"/>
                  </a:cxn>
                  <a:cxn ang="0">
                    <a:pos x="9" y="5"/>
                  </a:cxn>
                  <a:cxn ang="0">
                    <a:pos x="9" y="5"/>
                  </a:cxn>
                  <a:cxn ang="0">
                    <a:pos x="9" y="3"/>
                  </a:cxn>
                  <a:cxn ang="0">
                    <a:pos x="8" y="2"/>
                  </a:cxn>
                  <a:cxn ang="0">
                    <a:pos x="6" y="1"/>
                  </a:cxn>
                  <a:cxn ang="0">
                    <a:pos x="5" y="0"/>
                  </a:cxn>
                  <a:cxn ang="0">
                    <a:pos x="3" y="1"/>
                  </a:cxn>
                  <a:cxn ang="0">
                    <a:pos x="2" y="2"/>
                  </a:cxn>
                  <a:cxn ang="0">
                    <a:pos x="1" y="3"/>
                  </a:cxn>
                  <a:cxn ang="0">
                    <a:pos x="0" y="5"/>
                  </a:cxn>
                  <a:cxn ang="0">
                    <a:pos x="0" y="5"/>
                  </a:cxn>
                </a:cxnLst>
                <a:rect l="0" t="0" r="r" b="b"/>
                <a:pathLst>
                  <a:path w="9" h="80">
                    <a:moveTo>
                      <a:pt x="0" y="5"/>
                    </a:moveTo>
                    <a:lnTo>
                      <a:pt x="0" y="76"/>
                    </a:lnTo>
                    <a:lnTo>
                      <a:pt x="0" y="76"/>
                    </a:lnTo>
                    <a:lnTo>
                      <a:pt x="1" y="78"/>
                    </a:lnTo>
                    <a:lnTo>
                      <a:pt x="2" y="79"/>
                    </a:lnTo>
                    <a:lnTo>
                      <a:pt x="3" y="80"/>
                    </a:lnTo>
                    <a:lnTo>
                      <a:pt x="5" y="80"/>
                    </a:lnTo>
                    <a:lnTo>
                      <a:pt x="6" y="80"/>
                    </a:lnTo>
                    <a:lnTo>
                      <a:pt x="8" y="79"/>
                    </a:lnTo>
                    <a:lnTo>
                      <a:pt x="9" y="78"/>
                    </a:lnTo>
                    <a:lnTo>
                      <a:pt x="9" y="76"/>
                    </a:lnTo>
                    <a:lnTo>
                      <a:pt x="9" y="5"/>
                    </a:lnTo>
                    <a:lnTo>
                      <a:pt x="9" y="5"/>
                    </a:lnTo>
                    <a:lnTo>
                      <a:pt x="9" y="3"/>
                    </a:lnTo>
                    <a:lnTo>
                      <a:pt x="8" y="2"/>
                    </a:lnTo>
                    <a:lnTo>
                      <a:pt x="6" y="1"/>
                    </a:lnTo>
                    <a:lnTo>
                      <a:pt x="5" y="0"/>
                    </a:lnTo>
                    <a:lnTo>
                      <a:pt x="3" y="1"/>
                    </a:lnTo>
                    <a:lnTo>
                      <a:pt x="2" y="2"/>
                    </a:lnTo>
                    <a:lnTo>
                      <a:pt x="1"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4" name="Freeform 175"/>
              <p:cNvSpPr/>
              <p:nvPr/>
            </p:nvSpPr>
            <p:spPr bwMode="auto">
              <a:xfrm>
                <a:off x="4370388" y="2460625"/>
                <a:ext cx="11113" cy="65088"/>
              </a:xfrm>
              <a:custGeom>
                <a:avLst/>
                <a:gdLst/>
                <a:ahLst/>
                <a:cxnLst>
                  <a:cxn ang="0">
                    <a:pos x="12" y="2"/>
                  </a:cxn>
                  <a:cxn ang="0">
                    <a:pos x="12" y="2"/>
                  </a:cxn>
                  <a:cxn ang="0">
                    <a:pos x="9" y="9"/>
                  </a:cxn>
                  <a:cxn ang="0">
                    <a:pos x="7" y="15"/>
                  </a:cxn>
                  <a:cxn ang="0">
                    <a:pos x="3" y="29"/>
                  </a:cxn>
                  <a:cxn ang="0">
                    <a:pos x="1" y="44"/>
                  </a:cxn>
                  <a:cxn ang="0">
                    <a:pos x="0" y="59"/>
                  </a:cxn>
                  <a:cxn ang="0">
                    <a:pos x="1" y="90"/>
                  </a:cxn>
                  <a:cxn ang="0">
                    <a:pos x="2" y="118"/>
                  </a:cxn>
                  <a:cxn ang="0">
                    <a:pos x="2" y="118"/>
                  </a:cxn>
                  <a:cxn ang="0">
                    <a:pos x="3" y="120"/>
                  </a:cxn>
                  <a:cxn ang="0">
                    <a:pos x="4" y="122"/>
                  </a:cxn>
                  <a:cxn ang="0">
                    <a:pos x="5" y="123"/>
                  </a:cxn>
                  <a:cxn ang="0">
                    <a:pos x="7" y="123"/>
                  </a:cxn>
                  <a:cxn ang="0">
                    <a:pos x="9" y="123"/>
                  </a:cxn>
                  <a:cxn ang="0">
                    <a:pos x="10" y="122"/>
                  </a:cxn>
                  <a:cxn ang="0">
                    <a:pos x="11" y="120"/>
                  </a:cxn>
                  <a:cxn ang="0">
                    <a:pos x="11" y="118"/>
                  </a:cxn>
                  <a:cxn ang="0">
                    <a:pos x="11" y="118"/>
                  </a:cxn>
                  <a:cxn ang="0">
                    <a:pos x="10" y="91"/>
                  </a:cxn>
                  <a:cxn ang="0">
                    <a:pos x="10" y="61"/>
                  </a:cxn>
                  <a:cxn ang="0">
                    <a:pos x="10" y="47"/>
                  </a:cxn>
                  <a:cxn ang="0">
                    <a:pos x="12" y="32"/>
                  </a:cxn>
                  <a:cxn ang="0">
                    <a:pos x="15" y="19"/>
                  </a:cxn>
                  <a:cxn ang="0">
                    <a:pos x="17" y="13"/>
                  </a:cxn>
                  <a:cxn ang="0">
                    <a:pos x="20" y="8"/>
                  </a:cxn>
                  <a:cxn ang="0">
                    <a:pos x="20" y="8"/>
                  </a:cxn>
                  <a:cxn ang="0">
                    <a:pos x="22" y="5"/>
                  </a:cxn>
                  <a:cxn ang="0">
                    <a:pos x="20" y="3"/>
                  </a:cxn>
                  <a:cxn ang="0">
                    <a:pos x="19" y="1"/>
                  </a:cxn>
                  <a:cxn ang="0">
                    <a:pos x="18" y="0"/>
                  </a:cxn>
                  <a:cxn ang="0">
                    <a:pos x="17" y="0"/>
                  </a:cxn>
                  <a:cxn ang="0">
                    <a:pos x="15" y="0"/>
                  </a:cxn>
                  <a:cxn ang="0">
                    <a:pos x="13" y="0"/>
                  </a:cxn>
                  <a:cxn ang="0">
                    <a:pos x="12" y="2"/>
                  </a:cxn>
                  <a:cxn ang="0">
                    <a:pos x="12" y="2"/>
                  </a:cxn>
                </a:cxnLst>
                <a:rect l="0" t="0" r="r" b="b"/>
                <a:pathLst>
                  <a:path w="22" h="123">
                    <a:moveTo>
                      <a:pt x="12" y="2"/>
                    </a:moveTo>
                    <a:lnTo>
                      <a:pt x="12" y="2"/>
                    </a:lnTo>
                    <a:lnTo>
                      <a:pt x="9" y="9"/>
                    </a:lnTo>
                    <a:lnTo>
                      <a:pt x="7" y="15"/>
                    </a:lnTo>
                    <a:lnTo>
                      <a:pt x="3" y="29"/>
                    </a:lnTo>
                    <a:lnTo>
                      <a:pt x="1" y="44"/>
                    </a:lnTo>
                    <a:lnTo>
                      <a:pt x="0" y="59"/>
                    </a:lnTo>
                    <a:lnTo>
                      <a:pt x="1" y="90"/>
                    </a:lnTo>
                    <a:lnTo>
                      <a:pt x="2" y="118"/>
                    </a:lnTo>
                    <a:lnTo>
                      <a:pt x="2" y="118"/>
                    </a:lnTo>
                    <a:lnTo>
                      <a:pt x="3" y="120"/>
                    </a:lnTo>
                    <a:lnTo>
                      <a:pt x="4" y="122"/>
                    </a:lnTo>
                    <a:lnTo>
                      <a:pt x="5" y="123"/>
                    </a:lnTo>
                    <a:lnTo>
                      <a:pt x="7" y="123"/>
                    </a:lnTo>
                    <a:lnTo>
                      <a:pt x="9" y="123"/>
                    </a:lnTo>
                    <a:lnTo>
                      <a:pt x="10" y="122"/>
                    </a:lnTo>
                    <a:lnTo>
                      <a:pt x="11" y="120"/>
                    </a:lnTo>
                    <a:lnTo>
                      <a:pt x="11" y="118"/>
                    </a:lnTo>
                    <a:lnTo>
                      <a:pt x="11" y="118"/>
                    </a:lnTo>
                    <a:lnTo>
                      <a:pt x="10" y="91"/>
                    </a:lnTo>
                    <a:lnTo>
                      <a:pt x="10" y="61"/>
                    </a:lnTo>
                    <a:lnTo>
                      <a:pt x="10" y="47"/>
                    </a:lnTo>
                    <a:lnTo>
                      <a:pt x="12" y="32"/>
                    </a:lnTo>
                    <a:lnTo>
                      <a:pt x="15" y="19"/>
                    </a:lnTo>
                    <a:lnTo>
                      <a:pt x="17" y="13"/>
                    </a:lnTo>
                    <a:lnTo>
                      <a:pt x="20" y="8"/>
                    </a:lnTo>
                    <a:lnTo>
                      <a:pt x="20" y="8"/>
                    </a:lnTo>
                    <a:lnTo>
                      <a:pt x="22" y="5"/>
                    </a:lnTo>
                    <a:lnTo>
                      <a:pt x="20" y="3"/>
                    </a:lnTo>
                    <a:lnTo>
                      <a:pt x="19" y="1"/>
                    </a:lnTo>
                    <a:lnTo>
                      <a:pt x="18" y="0"/>
                    </a:lnTo>
                    <a:lnTo>
                      <a:pt x="17" y="0"/>
                    </a:lnTo>
                    <a:lnTo>
                      <a:pt x="15" y="0"/>
                    </a:lnTo>
                    <a:lnTo>
                      <a:pt x="13" y="0"/>
                    </a:lnTo>
                    <a:lnTo>
                      <a:pt x="12" y="2"/>
                    </a:lnTo>
                    <a:lnTo>
                      <a:pt x="12" y="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5" name="Freeform 176"/>
              <p:cNvSpPr/>
              <p:nvPr/>
            </p:nvSpPr>
            <p:spPr bwMode="auto">
              <a:xfrm>
                <a:off x="4395788" y="2492375"/>
                <a:ext cx="7938" cy="55563"/>
              </a:xfrm>
              <a:custGeom>
                <a:avLst/>
                <a:gdLst/>
                <a:ahLst/>
                <a:cxnLst>
                  <a:cxn ang="0">
                    <a:pos x="6" y="5"/>
                  </a:cxn>
                  <a:cxn ang="0">
                    <a:pos x="6" y="5"/>
                  </a:cxn>
                  <a:cxn ang="0">
                    <a:pos x="5" y="29"/>
                  </a:cxn>
                  <a:cxn ang="0">
                    <a:pos x="2" y="53"/>
                  </a:cxn>
                  <a:cxn ang="0">
                    <a:pos x="1" y="77"/>
                  </a:cxn>
                  <a:cxn ang="0">
                    <a:pos x="0" y="100"/>
                  </a:cxn>
                  <a:cxn ang="0">
                    <a:pos x="0" y="100"/>
                  </a:cxn>
                  <a:cxn ang="0">
                    <a:pos x="1" y="102"/>
                  </a:cxn>
                  <a:cxn ang="0">
                    <a:pos x="2" y="104"/>
                  </a:cxn>
                  <a:cxn ang="0">
                    <a:pos x="4" y="105"/>
                  </a:cxn>
                  <a:cxn ang="0">
                    <a:pos x="6" y="105"/>
                  </a:cxn>
                  <a:cxn ang="0">
                    <a:pos x="7" y="105"/>
                  </a:cxn>
                  <a:cxn ang="0">
                    <a:pos x="9" y="104"/>
                  </a:cxn>
                  <a:cxn ang="0">
                    <a:pos x="10" y="102"/>
                  </a:cxn>
                  <a:cxn ang="0">
                    <a:pos x="10" y="100"/>
                  </a:cxn>
                  <a:cxn ang="0">
                    <a:pos x="10" y="100"/>
                  </a:cxn>
                  <a:cxn ang="0">
                    <a:pos x="11" y="77"/>
                  </a:cxn>
                  <a:cxn ang="0">
                    <a:pos x="13" y="53"/>
                  </a:cxn>
                  <a:cxn ang="0">
                    <a:pos x="14" y="29"/>
                  </a:cxn>
                  <a:cxn ang="0">
                    <a:pos x="15" y="5"/>
                  </a:cxn>
                  <a:cxn ang="0">
                    <a:pos x="15" y="5"/>
                  </a:cxn>
                  <a:cxn ang="0">
                    <a:pos x="15" y="3"/>
                  </a:cxn>
                  <a:cxn ang="0">
                    <a:pos x="14" y="2"/>
                  </a:cxn>
                  <a:cxn ang="0">
                    <a:pos x="12" y="1"/>
                  </a:cxn>
                  <a:cxn ang="0">
                    <a:pos x="10" y="0"/>
                  </a:cxn>
                  <a:cxn ang="0">
                    <a:pos x="9" y="1"/>
                  </a:cxn>
                  <a:cxn ang="0">
                    <a:pos x="7" y="2"/>
                  </a:cxn>
                  <a:cxn ang="0">
                    <a:pos x="6" y="3"/>
                  </a:cxn>
                  <a:cxn ang="0">
                    <a:pos x="6" y="5"/>
                  </a:cxn>
                  <a:cxn ang="0">
                    <a:pos x="6" y="5"/>
                  </a:cxn>
                </a:cxnLst>
                <a:rect l="0" t="0" r="r" b="b"/>
                <a:pathLst>
                  <a:path w="15" h="105">
                    <a:moveTo>
                      <a:pt x="6" y="5"/>
                    </a:moveTo>
                    <a:lnTo>
                      <a:pt x="6" y="5"/>
                    </a:lnTo>
                    <a:lnTo>
                      <a:pt x="5" y="29"/>
                    </a:lnTo>
                    <a:lnTo>
                      <a:pt x="2" y="53"/>
                    </a:lnTo>
                    <a:lnTo>
                      <a:pt x="1" y="77"/>
                    </a:lnTo>
                    <a:lnTo>
                      <a:pt x="0" y="100"/>
                    </a:lnTo>
                    <a:lnTo>
                      <a:pt x="0" y="100"/>
                    </a:lnTo>
                    <a:lnTo>
                      <a:pt x="1" y="102"/>
                    </a:lnTo>
                    <a:lnTo>
                      <a:pt x="2" y="104"/>
                    </a:lnTo>
                    <a:lnTo>
                      <a:pt x="4" y="105"/>
                    </a:lnTo>
                    <a:lnTo>
                      <a:pt x="6" y="105"/>
                    </a:lnTo>
                    <a:lnTo>
                      <a:pt x="7" y="105"/>
                    </a:lnTo>
                    <a:lnTo>
                      <a:pt x="9" y="104"/>
                    </a:lnTo>
                    <a:lnTo>
                      <a:pt x="10" y="102"/>
                    </a:lnTo>
                    <a:lnTo>
                      <a:pt x="10" y="100"/>
                    </a:lnTo>
                    <a:lnTo>
                      <a:pt x="10" y="100"/>
                    </a:lnTo>
                    <a:lnTo>
                      <a:pt x="11" y="77"/>
                    </a:lnTo>
                    <a:lnTo>
                      <a:pt x="13" y="53"/>
                    </a:lnTo>
                    <a:lnTo>
                      <a:pt x="14" y="29"/>
                    </a:lnTo>
                    <a:lnTo>
                      <a:pt x="15" y="5"/>
                    </a:lnTo>
                    <a:lnTo>
                      <a:pt x="15" y="5"/>
                    </a:lnTo>
                    <a:lnTo>
                      <a:pt x="15" y="3"/>
                    </a:lnTo>
                    <a:lnTo>
                      <a:pt x="14" y="2"/>
                    </a:lnTo>
                    <a:lnTo>
                      <a:pt x="12" y="1"/>
                    </a:lnTo>
                    <a:lnTo>
                      <a:pt x="10" y="0"/>
                    </a:lnTo>
                    <a:lnTo>
                      <a:pt x="9" y="1"/>
                    </a:lnTo>
                    <a:lnTo>
                      <a:pt x="7" y="2"/>
                    </a:lnTo>
                    <a:lnTo>
                      <a:pt x="6" y="3"/>
                    </a:lnTo>
                    <a:lnTo>
                      <a:pt x="6" y="5"/>
                    </a:lnTo>
                    <a:lnTo>
                      <a:pt x="6"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6" name="Freeform 177"/>
              <p:cNvSpPr/>
              <p:nvPr/>
            </p:nvSpPr>
            <p:spPr bwMode="auto">
              <a:xfrm>
                <a:off x="4424363" y="2520950"/>
                <a:ext cx="4763" cy="71438"/>
              </a:xfrm>
              <a:custGeom>
                <a:avLst/>
                <a:gdLst/>
                <a:ahLst/>
                <a:cxnLst>
                  <a:cxn ang="0">
                    <a:pos x="0" y="4"/>
                  </a:cxn>
                  <a:cxn ang="0">
                    <a:pos x="0" y="132"/>
                  </a:cxn>
                  <a:cxn ang="0">
                    <a:pos x="0" y="132"/>
                  </a:cxn>
                  <a:cxn ang="0">
                    <a:pos x="0" y="134"/>
                  </a:cxn>
                  <a:cxn ang="0">
                    <a:pos x="1" y="136"/>
                  </a:cxn>
                  <a:cxn ang="0">
                    <a:pos x="3" y="136"/>
                  </a:cxn>
                  <a:cxn ang="0">
                    <a:pos x="4" y="137"/>
                  </a:cxn>
                  <a:cxn ang="0">
                    <a:pos x="6" y="136"/>
                  </a:cxn>
                  <a:cxn ang="0">
                    <a:pos x="7" y="136"/>
                  </a:cxn>
                  <a:cxn ang="0">
                    <a:pos x="8" y="134"/>
                  </a:cxn>
                  <a:cxn ang="0">
                    <a:pos x="9" y="132"/>
                  </a:cxn>
                  <a:cxn ang="0">
                    <a:pos x="9" y="4"/>
                  </a:cxn>
                  <a:cxn ang="0">
                    <a:pos x="9" y="4"/>
                  </a:cxn>
                  <a:cxn ang="0">
                    <a:pos x="8" y="2"/>
                  </a:cxn>
                  <a:cxn ang="0">
                    <a:pos x="7" y="1"/>
                  </a:cxn>
                  <a:cxn ang="0">
                    <a:pos x="6" y="0"/>
                  </a:cxn>
                  <a:cxn ang="0">
                    <a:pos x="4" y="0"/>
                  </a:cxn>
                  <a:cxn ang="0">
                    <a:pos x="3" y="0"/>
                  </a:cxn>
                  <a:cxn ang="0">
                    <a:pos x="1" y="1"/>
                  </a:cxn>
                  <a:cxn ang="0">
                    <a:pos x="0" y="2"/>
                  </a:cxn>
                  <a:cxn ang="0">
                    <a:pos x="0" y="4"/>
                  </a:cxn>
                  <a:cxn ang="0">
                    <a:pos x="0" y="4"/>
                  </a:cxn>
                </a:cxnLst>
                <a:rect l="0" t="0" r="r" b="b"/>
                <a:pathLst>
                  <a:path w="9" h="137">
                    <a:moveTo>
                      <a:pt x="0" y="4"/>
                    </a:moveTo>
                    <a:lnTo>
                      <a:pt x="0" y="132"/>
                    </a:lnTo>
                    <a:lnTo>
                      <a:pt x="0" y="132"/>
                    </a:lnTo>
                    <a:lnTo>
                      <a:pt x="0" y="134"/>
                    </a:lnTo>
                    <a:lnTo>
                      <a:pt x="1" y="136"/>
                    </a:lnTo>
                    <a:lnTo>
                      <a:pt x="3" y="136"/>
                    </a:lnTo>
                    <a:lnTo>
                      <a:pt x="4" y="137"/>
                    </a:lnTo>
                    <a:lnTo>
                      <a:pt x="6" y="136"/>
                    </a:lnTo>
                    <a:lnTo>
                      <a:pt x="7" y="136"/>
                    </a:lnTo>
                    <a:lnTo>
                      <a:pt x="8" y="134"/>
                    </a:lnTo>
                    <a:lnTo>
                      <a:pt x="9" y="132"/>
                    </a:lnTo>
                    <a:lnTo>
                      <a:pt x="9" y="4"/>
                    </a:lnTo>
                    <a:lnTo>
                      <a:pt x="9" y="4"/>
                    </a:lnTo>
                    <a:lnTo>
                      <a:pt x="8" y="2"/>
                    </a:lnTo>
                    <a:lnTo>
                      <a:pt x="7" y="1"/>
                    </a:lnTo>
                    <a:lnTo>
                      <a:pt x="6" y="0"/>
                    </a:lnTo>
                    <a:lnTo>
                      <a:pt x="4" y="0"/>
                    </a:lnTo>
                    <a:lnTo>
                      <a:pt x="3" y="0"/>
                    </a:lnTo>
                    <a:lnTo>
                      <a:pt x="1" y="1"/>
                    </a:lnTo>
                    <a:lnTo>
                      <a:pt x="0" y="2"/>
                    </a:lnTo>
                    <a:lnTo>
                      <a:pt x="0" y="4"/>
                    </a:lnTo>
                    <a:lnTo>
                      <a:pt x="0"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7" name="Freeform 178"/>
              <p:cNvSpPr/>
              <p:nvPr/>
            </p:nvSpPr>
            <p:spPr bwMode="auto">
              <a:xfrm>
                <a:off x="4451350" y="2547938"/>
                <a:ext cx="7938" cy="68263"/>
              </a:xfrm>
              <a:custGeom>
                <a:avLst/>
                <a:gdLst/>
                <a:ahLst/>
                <a:cxnLst>
                  <a:cxn ang="0">
                    <a:pos x="5" y="5"/>
                  </a:cxn>
                  <a:cxn ang="0">
                    <a:pos x="5" y="5"/>
                  </a:cxn>
                  <a:cxn ang="0">
                    <a:pos x="2" y="33"/>
                  </a:cxn>
                  <a:cxn ang="0">
                    <a:pos x="1" y="47"/>
                  </a:cxn>
                  <a:cxn ang="0">
                    <a:pos x="0" y="62"/>
                  </a:cxn>
                  <a:cxn ang="0">
                    <a:pos x="0" y="124"/>
                  </a:cxn>
                  <a:cxn ang="0">
                    <a:pos x="0" y="124"/>
                  </a:cxn>
                  <a:cxn ang="0">
                    <a:pos x="1" y="126"/>
                  </a:cxn>
                  <a:cxn ang="0">
                    <a:pos x="2" y="127"/>
                  </a:cxn>
                  <a:cxn ang="0">
                    <a:pos x="3" y="128"/>
                  </a:cxn>
                  <a:cxn ang="0">
                    <a:pos x="5" y="128"/>
                  </a:cxn>
                  <a:cxn ang="0">
                    <a:pos x="6" y="128"/>
                  </a:cxn>
                  <a:cxn ang="0">
                    <a:pos x="8" y="127"/>
                  </a:cxn>
                  <a:cxn ang="0">
                    <a:pos x="9" y="126"/>
                  </a:cxn>
                  <a:cxn ang="0">
                    <a:pos x="9" y="124"/>
                  </a:cxn>
                  <a:cxn ang="0">
                    <a:pos x="9" y="69"/>
                  </a:cxn>
                  <a:cxn ang="0">
                    <a:pos x="9" y="69"/>
                  </a:cxn>
                  <a:cxn ang="0">
                    <a:pos x="10" y="52"/>
                  </a:cxn>
                  <a:cxn ang="0">
                    <a:pos x="11" y="37"/>
                  </a:cxn>
                  <a:cxn ang="0">
                    <a:pos x="14" y="5"/>
                  </a:cxn>
                  <a:cxn ang="0">
                    <a:pos x="14" y="5"/>
                  </a:cxn>
                  <a:cxn ang="0">
                    <a:pos x="14" y="3"/>
                  </a:cxn>
                  <a:cxn ang="0">
                    <a:pos x="13" y="2"/>
                  </a:cxn>
                  <a:cxn ang="0">
                    <a:pos x="11" y="1"/>
                  </a:cxn>
                  <a:cxn ang="0">
                    <a:pos x="10" y="0"/>
                  </a:cxn>
                  <a:cxn ang="0">
                    <a:pos x="6" y="2"/>
                  </a:cxn>
                  <a:cxn ang="0">
                    <a:pos x="5" y="3"/>
                  </a:cxn>
                  <a:cxn ang="0">
                    <a:pos x="5" y="5"/>
                  </a:cxn>
                  <a:cxn ang="0">
                    <a:pos x="5" y="5"/>
                  </a:cxn>
                </a:cxnLst>
                <a:rect l="0" t="0" r="r" b="b"/>
                <a:pathLst>
                  <a:path w="14" h="128">
                    <a:moveTo>
                      <a:pt x="5" y="5"/>
                    </a:moveTo>
                    <a:lnTo>
                      <a:pt x="5" y="5"/>
                    </a:lnTo>
                    <a:lnTo>
                      <a:pt x="2" y="33"/>
                    </a:lnTo>
                    <a:lnTo>
                      <a:pt x="1" y="47"/>
                    </a:lnTo>
                    <a:lnTo>
                      <a:pt x="0" y="62"/>
                    </a:lnTo>
                    <a:lnTo>
                      <a:pt x="0" y="124"/>
                    </a:lnTo>
                    <a:lnTo>
                      <a:pt x="0" y="124"/>
                    </a:lnTo>
                    <a:lnTo>
                      <a:pt x="1" y="126"/>
                    </a:lnTo>
                    <a:lnTo>
                      <a:pt x="2" y="127"/>
                    </a:lnTo>
                    <a:lnTo>
                      <a:pt x="3" y="128"/>
                    </a:lnTo>
                    <a:lnTo>
                      <a:pt x="5" y="128"/>
                    </a:lnTo>
                    <a:lnTo>
                      <a:pt x="6" y="128"/>
                    </a:lnTo>
                    <a:lnTo>
                      <a:pt x="8" y="127"/>
                    </a:lnTo>
                    <a:lnTo>
                      <a:pt x="9" y="126"/>
                    </a:lnTo>
                    <a:lnTo>
                      <a:pt x="9" y="124"/>
                    </a:lnTo>
                    <a:lnTo>
                      <a:pt x="9" y="69"/>
                    </a:lnTo>
                    <a:lnTo>
                      <a:pt x="9" y="69"/>
                    </a:lnTo>
                    <a:lnTo>
                      <a:pt x="10" y="52"/>
                    </a:lnTo>
                    <a:lnTo>
                      <a:pt x="11" y="37"/>
                    </a:lnTo>
                    <a:lnTo>
                      <a:pt x="14" y="5"/>
                    </a:lnTo>
                    <a:lnTo>
                      <a:pt x="14" y="5"/>
                    </a:lnTo>
                    <a:lnTo>
                      <a:pt x="14" y="3"/>
                    </a:lnTo>
                    <a:lnTo>
                      <a:pt x="13" y="2"/>
                    </a:lnTo>
                    <a:lnTo>
                      <a:pt x="11" y="1"/>
                    </a:lnTo>
                    <a:lnTo>
                      <a:pt x="10" y="0"/>
                    </a:lnTo>
                    <a:lnTo>
                      <a:pt x="6" y="2"/>
                    </a:lnTo>
                    <a:lnTo>
                      <a:pt x="5" y="3"/>
                    </a:lnTo>
                    <a:lnTo>
                      <a:pt x="5" y="5"/>
                    </a:lnTo>
                    <a:lnTo>
                      <a:pt x="5"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8" name="Freeform 179"/>
              <p:cNvSpPr/>
              <p:nvPr/>
            </p:nvSpPr>
            <p:spPr bwMode="auto">
              <a:xfrm>
                <a:off x="4478338" y="2578100"/>
                <a:ext cx="6350" cy="55563"/>
              </a:xfrm>
              <a:custGeom>
                <a:avLst/>
                <a:gdLst/>
                <a:ahLst/>
                <a:cxnLst>
                  <a:cxn ang="0">
                    <a:pos x="0" y="5"/>
                  </a:cxn>
                  <a:cxn ang="0">
                    <a:pos x="0" y="100"/>
                  </a:cxn>
                  <a:cxn ang="0">
                    <a:pos x="0" y="100"/>
                  </a:cxn>
                  <a:cxn ang="0">
                    <a:pos x="0" y="102"/>
                  </a:cxn>
                  <a:cxn ang="0">
                    <a:pos x="1" y="103"/>
                  </a:cxn>
                  <a:cxn ang="0">
                    <a:pos x="4" y="104"/>
                  </a:cxn>
                  <a:cxn ang="0">
                    <a:pos x="5" y="104"/>
                  </a:cxn>
                  <a:cxn ang="0">
                    <a:pos x="7" y="104"/>
                  </a:cxn>
                  <a:cxn ang="0">
                    <a:pos x="8" y="103"/>
                  </a:cxn>
                  <a:cxn ang="0">
                    <a:pos x="9" y="102"/>
                  </a:cxn>
                  <a:cxn ang="0">
                    <a:pos x="10" y="100"/>
                  </a:cxn>
                  <a:cxn ang="0">
                    <a:pos x="10" y="5"/>
                  </a:cxn>
                  <a:cxn ang="0">
                    <a:pos x="10" y="5"/>
                  </a:cxn>
                  <a:cxn ang="0">
                    <a:pos x="9" y="2"/>
                  </a:cxn>
                  <a:cxn ang="0">
                    <a:pos x="8" y="1"/>
                  </a:cxn>
                  <a:cxn ang="0">
                    <a:pos x="7" y="0"/>
                  </a:cxn>
                  <a:cxn ang="0">
                    <a:pos x="5" y="0"/>
                  </a:cxn>
                  <a:cxn ang="0">
                    <a:pos x="4" y="0"/>
                  </a:cxn>
                  <a:cxn ang="0">
                    <a:pos x="1" y="1"/>
                  </a:cxn>
                  <a:cxn ang="0">
                    <a:pos x="0" y="2"/>
                  </a:cxn>
                  <a:cxn ang="0">
                    <a:pos x="0" y="5"/>
                  </a:cxn>
                  <a:cxn ang="0">
                    <a:pos x="0" y="5"/>
                  </a:cxn>
                </a:cxnLst>
                <a:rect l="0" t="0" r="r" b="b"/>
                <a:pathLst>
                  <a:path w="10" h="104">
                    <a:moveTo>
                      <a:pt x="0" y="5"/>
                    </a:moveTo>
                    <a:lnTo>
                      <a:pt x="0" y="100"/>
                    </a:lnTo>
                    <a:lnTo>
                      <a:pt x="0" y="100"/>
                    </a:lnTo>
                    <a:lnTo>
                      <a:pt x="0" y="102"/>
                    </a:lnTo>
                    <a:lnTo>
                      <a:pt x="1" y="103"/>
                    </a:lnTo>
                    <a:lnTo>
                      <a:pt x="4" y="104"/>
                    </a:lnTo>
                    <a:lnTo>
                      <a:pt x="5" y="104"/>
                    </a:lnTo>
                    <a:lnTo>
                      <a:pt x="7" y="104"/>
                    </a:lnTo>
                    <a:lnTo>
                      <a:pt x="8" y="103"/>
                    </a:lnTo>
                    <a:lnTo>
                      <a:pt x="9" y="102"/>
                    </a:lnTo>
                    <a:lnTo>
                      <a:pt x="10" y="100"/>
                    </a:lnTo>
                    <a:lnTo>
                      <a:pt x="10" y="5"/>
                    </a:lnTo>
                    <a:lnTo>
                      <a:pt x="10" y="5"/>
                    </a:lnTo>
                    <a:lnTo>
                      <a:pt x="9" y="2"/>
                    </a:lnTo>
                    <a:lnTo>
                      <a:pt x="8" y="1"/>
                    </a:lnTo>
                    <a:lnTo>
                      <a:pt x="7" y="0"/>
                    </a:lnTo>
                    <a:lnTo>
                      <a:pt x="5" y="0"/>
                    </a:lnTo>
                    <a:lnTo>
                      <a:pt x="4" y="0"/>
                    </a:lnTo>
                    <a:lnTo>
                      <a:pt x="1" y="1"/>
                    </a:lnTo>
                    <a:lnTo>
                      <a:pt x="0" y="2"/>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29" name="Freeform 180"/>
              <p:cNvSpPr/>
              <p:nvPr/>
            </p:nvSpPr>
            <p:spPr bwMode="auto">
              <a:xfrm>
                <a:off x="4500563" y="2608263"/>
                <a:ext cx="7938" cy="49213"/>
              </a:xfrm>
              <a:custGeom>
                <a:avLst/>
                <a:gdLst/>
                <a:ahLst/>
                <a:cxnLst>
                  <a:cxn ang="0">
                    <a:pos x="15" y="88"/>
                  </a:cxn>
                  <a:cxn ang="0">
                    <a:pos x="15" y="88"/>
                  </a:cxn>
                  <a:cxn ang="0">
                    <a:pos x="12" y="79"/>
                  </a:cxn>
                  <a:cxn ang="0">
                    <a:pos x="10" y="68"/>
                  </a:cxn>
                  <a:cxn ang="0">
                    <a:pos x="9" y="57"/>
                  </a:cxn>
                  <a:cxn ang="0">
                    <a:pos x="9" y="47"/>
                  </a:cxn>
                  <a:cxn ang="0">
                    <a:pos x="9" y="25"/>
                  </a:cxn>
                  <a:cxn ang="0">
                    <a:pos x="10" y="4"/>
                  </a:cxn>
                  <a:cxn ang="0">
                    <a:pos x="10" y="4"/>
                  </a:cxn>
                  <a:cxn ang="0">
                    <a:pos x="10" y="2"/>
                  </a:cxn>
                  <a:cxn ang="0">
                    <a:pos x="9" y="1"/>
                  </a:cxn>
                  <a:cxn ang="0">
                    <a:pos x="7" y="0"/>
                  </a:cxn>
                  <a:cxn ang="0">
                    <a:pos x="6" y="0"/>
                  </a:cxn>
                  <a:cxn ang="0">
                    <a:pos x="4" y="0"/>
                  </a:cxn>
                  <a:cxn ang="0">
                    <a:pos x="2" y="1"/>
                  </a:cxn>
                  <a:cxn ang="0">
                    <a:pos x="1" y="2"/>
                  </a:cxn>
                  <a:cxn ang="0">
                    <a:pos x="1" y="4"/>
                  </a:cxn>
                  <a:cxn ang="0">
                    <a:pos x="1" y="4"/>
                  </a:cxn>
                  <a:cxn ang="0">
                    <a:pos x="0" y="26"/>
                  </a:cxn>
                  <a:cxn ang="0">
                    <a:pos x="0" y="48"/>
                  </a:cxn>
                  <a:cxn ang="0">
                    <a:pos x="0" y="59"/>
                  </a:cxn>
                  <a:cxn ang="0">
                    <a:pos x="1" y="69"/>
                  </a:cxn>
                  <a:cxn ang="0">
                    <a:pos x="3" y="81"/>
                  </a:cxn>
                  <a:cxn ang="0">
                    <a:pos x="6" y="91"/>
                  </a:cxn>
                  <a:cxn ang="0">
                    <a:pos x="6" y="91"/>
                  </a:cxn>
                  <a:cxn ang="0">
                    <a:pos x="7" y="93"/>
                  </a:cxn>
                  <a:cxn ang="0">
                    <a:pos x="8" y="94"/>
                  </a:cxn>
                  <a:cxn ang="0">
                    <a:pos x="10" y="94"/>
                  </a:cxn>
                  <a:cxn ang="0">
                    <a:pos x="12" y="94"/>
                  </a:cxn>
                  <a:cxn ang="0">
                    <a:pos x="13" y="93"/>
                  </a:cxn>
                  <a:cxn ang="0">
                    <a:pos x="14" y="92"/>
                  </a:cxn>
                  <a:cxn ang="0">
                    <a:pos x="15" y="90"/>
                  </a:cxn>
                  <a:cxn ang="0">
                    <a:pos x="15" y="88"/>
                  </a:cxn>
                  <a:cxn ang="0">
                    <a:pos x="15" y="88"/>
                  </a:cxn>
                </a:cxnLst>
                <a:rect l="0" t="0" r="r" b="b"/>
                <a:pathLst>
                  <a:path w="15" h="94">
                    <a:moveTo>
                      <a:pt x="15" y="88"/>
                    </a:moveTo>
                    <a:lnTo>
                      <a:pt x="15" y="88"/>
                    </a:lnTo>
                    <a:lnTo>
                      <a:pt x="12" y="79"/>
                    </a:lnTo>
                    <a:lnTo>
                      <a:pt x="10" y="68"/>
                    </a:lnTo>
                    <a:lnTo>
                      <a:pt x="9" y="57"/>
                    </a:lnTo>
                    <a:lnTo>
                      <a:pt x="9" y="47"/>
                    </a:lnTo>
                    <a:lnTo>
                      <a:pt x="9" y="25"/>
                    </a:lnTo>
                    <a:lnTo>
                      <a:pt x="10" y="4"/>
                    </a:lnTo>
                    <a:lnTo>
                      <a:pt x="10" y="4"/>
                    </a:lnTo>
                    <a:lnTo>
                      <a:pt x="10" y="2"/>
                    </a:lnTo>
                    <a:lnTo>
                      <a:pt x="9" y="1"/>
                    </a:lnTo>
                    <a:lnTo>
                      <a:pt x="7" y="0"/>
                    </a:lnTo>
                    <a:lnTo>
                      <a:pt x="6" y="0"/>
                    </a:lnTo>
                    <a:lnTo>
                      <a:pt x="4" y="0"/>
                    </a:lnTo>
                    <a:lnTo>
                      <a:pt x="2" y="1"/>
                    </a:lnTo>
                    <a:lnTo>
                      <a:pt x="1" y="2"/>
                    </a:lnTo>
                    <a:lnTo>
                      <a:pt x="1" y="4"/>
                    </a:lnTo>
                    <a:lnTo>
                      <a:pt x="1" y="4"/>
                    </a:lnTo>
                    <a:lnTo>
                      <a:pt x="0" y="26"/>
                    </a:lnTo>
                    <a:lnTo>
                      <a:pt x="0" y="48"/>
                    </a:lnTo>
                    <a:lnTo>
                      <a:pt x="0" y="59"/>
                    </a:lnTo>
                    <a:lnTo>
                      <a:pt x="1" y="69"/>
                    </a:lnTo>
                    <a:lnTo>
                      <a:pt x="3" y="81"/>
                    </a:lnTo>
                    <a:lnTo>
                      <a:pt x="6" y="91"/>
                    </a:lnTo>
                    <a:lnTo>
                      <a:pt x="6" y="91"/>
                    </a:lnTo>
                    <a:lnTo>
                      <a:pt x="7" y="93"/>
                    </a:lnTo>
                    <a:lnTo>
                      <a:pt x="8" y="94"/>
                    </a:lnTo>
                    <a:lnTo>
                      <a:pt x="10" y="94"/>
                    </a:lnTo>
                    <a:lnTo>
                      <a:pt x="12" y="94"/>
                    </a:lnTo>
                    <a:lnTo>
                      <a:pt x="13" y="93"/>
                    </a:lnTo>
                    <a:lnTo>
                      <a:pt x="14" y="92"/>
                    </a:lnTo>
                    <a:lnTo>
                      <a:pt x="15" y="90"/>
                    </a:lnTo>
                    <a:lnTo>
                      <a:pt x="15" y="88"/>
                    </a:lnTo>
                    <a:lnTo>
                      <a:pt x="15" y="88"/>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0" name="Freeform 181"/>
              <p:cNvSpPr/>
              <p:nvPr/>
            </p:nvSpPr>
            <p:spPr bwMode="auto">
              <a:xfrm>
                <a:off x="4529138" y="2622550"/>
                <a:ext cx="7938" cy="63500"/>
              </a:xfrm>
              <a:custGeom>
                <a:avLst/>
                <a:gdLst/>
                <a:ahLst/>
                <a:cxnLst>
                  <a:cxn ang="0">
                    <a:pos x="6" y="5"/>
                  </a:cxn>
                  <a:cxn ang="0">
                    <a:pos x="6" y="5"/>
                  </a:cxn>
                  <a:cxn ang="0">
                    <a:pos x="5" y="18"/>
                  </a:cxn>
                  <a:cxn ang="0">
                    <a:pos x="3" y="31"/>
                  </a:cxn>
                  <a:cxn ang="0">
                    <a:pos x="1" y="43"/>
                  </a:cxn>
                  <a:cxn ang="0">
                    <a:pos x="0" y="57"/>
                  </a:cxn>
                  <a:cxn ang="0">
                    <a:pos x="0" y="57"/>
                  </a:cxn>
                  <a:cxn ang="0">
                    <a:pos x="0" y="86"/>
                  </a:cxn>
                  <a:cxn ang="0">
                    <a:pos x="0" y="114"/>
                  </a:cxn>
                  <a:cxn ang="0">
                    <a:pos x="0" y="114"/>
                  </a:cxn>
                  <a:cxn ang="0">
                    <a:pos x="1" y="116"/>
                  </a:cxn>
                  <a:cxn ang="0">
                    <a:pos x="2" y="117"/>
                  </a:cxn>
                  <a:cxn ang="0">
                    <a:pos x="3" y="118"/>
                  </a:cxn>
                  <a:cxn ang="0">
                    <a:pos x="6" y="119"/>
                  </a:cxn>
                  <a:cxn ang="0">
                    <a:pos x="8" y="118"/>
                  </a:cxn>
                  <a:cxn ang="0">
                    <a:pos x="9" y="117"/>
                  </a:cxn>
                  <a:cxn ang="0">
                    <a:pos x="10" y="116"/>
                  </a:cxn>
                  <a:cxn ang="0">
                    <a:pos x="11" y="114"/>
                  </a:cxn>
                  <a:cxn ang="0">
                    <a:pos x="11" y="57"/>
                  </a:cxn>
                  <a:cxn ang="0">
                    <a:pos x="11" y="57"/>
                  </a:cxn>
                  <a:cxn ang="0">
                    <a:pos x="11" y="43"/>
                  </a:cxn>
                  <a:cxn ang="0">
                    <a:pos x="13" y="31"/>
                  </a:cxn>
                  <a:cxn ang="0">
                    <a:pos x="14" y="18"/>
                  </a:cxn>
                  <a:cxn ang="0">
                    <a:pos x="15" y="5"/>
                  </a:cxn>
                  <a:cxn ang="0">
                    <a:pos x="15" y="5"/>
                  </a:cxn>
                  <a:cxn ang="0">
                    <a:pos x="15" y="3"/>
                  </a:cxn>
                  <a:cxn ang="0">
                    <a:pos x="14" y="1"/>
                  </a:cxn>
                  <a:cxn ang="0">
                    <a:pos x="12" y="0"/>
                  </a:cxn>
                  <a:cxn ang="0">
                    <a:pos x="11" y="0"/>
                  </a:cxn>
                  <a:cxn ang="0">
                    <a:pos x="9" y="0"/>
                  </a:cxn>
                  <a:cxn ang="0">
                    <a:pos x="8" y="1"/>
                  </a:cxn>
                  <a:cxn ang="0">
                    <a:pos x="6" y="3"/>
                  </a:cxn>
                  <a:cxn ang="0">
                    <a:pos x="6" y="5"/>
                  </a:cxn>
                  <a:cxn ang="0">
                    <a:pos x="6" y="5"/>
                  </a:cxn>
                </a:cxnLst>
                <a:rect l="0" t="0" r="r" b="b"/>
                <a:pathLst>
                  <a:path w="15" h="119">
                    <a:moveTo>
                      <a:pt x="6" y="5"/>
                    </a:moveTo>
                    <a:lnTo>
                      <a:pt x="6" y="5"/>
                    </a:lnTo>
                    <a:lnTo>
                      <a:pt x="5" y="18"/>
                    </a:lnTo>
                    <a:lnTo>
                      <a:pt x="3" y="31"/>
                    </a:lnTo>
                    <a:lnTo>
                      <a:pt x="1" y="43"/>
                    </a:lnTo>
                    <a:lnTo>
                      <a:pt x="0" y="57"/>
                    </a:lnTo>
                    <a:lnTo>
                      <a:pt x="0" y="57"/>
                    </a:lnTo>
                    <a:lnTo>
                      <a:pt x="0" y="86"/>
                    </a:lnTo>
                    <a:lnTo>
                      <a:pt x="0" y="114"/>
                    </a:lnTo>
                    <a:lnTo>
                      <a:pt x="0" y="114"/>
                    </a:lnTo>
                    <a:lnTo>
                      <a:pt x="1" y="116"/>
                    </a:lnTo>
                    <a:lnTo>
                      <a:pt x="2" y="117"/>
                    </a:lnTo>
                    <a:lnTo>
                      <a:pt x="3" y="118"/>
                    </a:lnTo>
                    <a:lnTo>
                      <a:pt x="6" y="119"/>
                    </a:lnTo>
                    <a:lnTo>
                      <a:pt x="8" y="118"/>
                    </a:lnTo>
                    <a:lnTo>
                      <a:pt x="9" y="117"/>
                    </a:lnTo>
                    <a:lnTo>
                      <a:pt x="10" y="116"/>
                    </a:lnTo>
                    <a:lnTo>
                      <a:pt x="11" y="114"/>
                    </a:lnTo>
                    <a:lnTo>
                      <a:pt x="11" y="57"/>
                    </a:lnTo>
                    <a:lnTo>
                      <a:pt x="11" y="57"/>
                    </a:lnTo>
                    <a:lnTo>
                      <a:pt x="11" y="43"/>
                    </a:lnTo>
                    <a:lnTo>
                      <a:pt x="13" y="31"/>
                    </a:lnTo>
                    <a:lnTo>
                      <a:pt x="14" y="18"/>
                    </a:lnTo>
                    <a:lnTo>
                      <a:pt x="15" y="5"/>
                    </a:lnTo>
                    <a:lnTo>
                      <a:pt x="15" y="5"/>
                    </a:lnTo>
                    <a:lnTo>
                      <a:pt x="15" y="3"/>
                    </a:lnTo>
                    <a:lnTo>
                      <a:pt x="14" y="1"/>
                    </a:lnTo>
                    <a:lnTo>
                      <a:pt x="12" y="0"/>
                    </a:lnTo>
                    <a:lnTo>
                      <a:pt x="11" y="0"/>
                    </a:lnTo>
                    <a:lnTo>
                      <a:pt x="9" y="0"/>
                    </a:lnTo>
                    <a:lnTo>
                      <a:pt x="8" y="1"/>
                    </a:lnTo>
                    <a:lnTo>
                      <a:pt x="6" y="3"/>
                    </a:lnTo>
                    <a:lnTo>
                      <a:pt x="6" y="5"/>
                    </a:lnTo>
                    <a:lnTo>
                      <a:pt x="6"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1" name="Freeform 182"/>
              <p:cNvSpPr/>
              <p:nvPr/>
            </p:nvSpPr>
            <p:spPr bwMode="auto">
              <a:xfrm>
                <a:off x="4551363" y="2652713"/>
                <a:ext cx="4763" cy="55563"/>
              </a:xfrm>
              <a:custGeom>
                <a:avLst/>
                <a:gdLst/>
                <a:ahLst/>
                <a:cxnLst>
                  <a:cxn ang="0">
                    <a:pos x="11" y="5"/>
                  </a:cxn>
                  <a:cxn ang="0">
                    <a:pos x="11" y="5"/>
                  </a:cxn>
                  <a:cxn ang="0">
                    <a:pos x="11" y="3"/>
                  </a:cxn>
                  <a:cxn ang="0">
                    <a:pos x="10" y="1"/>
                  </a:cxn>
                  <a:cxn ang="0">
                    <a:pos x="8" y="0"/>
                  </a:cxn>
                  <a:cxn ang="0">
                    <a:pos x="6" y="0"/>
                  </a:cxn>
                  <a:cxn ang="0">
                    <a:pos x="5" y="0"/>
                  </a:cxn>
                  <a:cxn ang="0">
                    <a:pos x="3" y="1"/>
                  </a:cxn>
                  <a:cxn ang="0">
                    <a:pos x="2" y="3"/>
                  </a:cxn>
                  <a:cxn ang="0">
                    <a:pos x="2" y="5"/>
                  </a:cxn>
                  <a:cxn ang="0">
                    <a:pos x="2" y="5"/>
                  </a:cxn>
                  <a:cxn ang="0">
                    <a:pos x="0" y="53"/>
                  </a:cxn>
                  <a:cxn ang="0">
                    <a:pos x="0" y="75"/>
                  </a:cxn>
                  <a:cxn ang="0">
                    <a:pos x="2" y="99"/>
                  </a:cxn>
                  <a:cxn ang="0">
                    <a:pos x="2" y="99"/>
                  </a:cxn>
                  <a:cxn ang="0">
                    <a:pos x="2" y="101"/>
                  </a:cxn>
                  <a:cxn ang="0">
                    <a:pos x="4" y="103"/>
                  </a:cxn>
                  <a:cxn ang="0">
                    <a:pos x="7" y="104"/>
                  </a:cxn>
                  <a:cxn ang="0">
                    <a:pos x="9" y="104"/>
                  </a:cxn>
                  <a:cxn ang="0">
                    <a:pos x="10" y="103"/>
                  </a:cxn>
                  <a:cxn ang="0">
                    <a:pos x="11" y="101"/>
                  </a:cxn>
                  <a:cxn ang="0">
                    <a:pos x="11" y="99"/>
                  </a:cxn>
                  <a:cxn ang="0">
                    <a:pos x="11" y="99"/>
                  </a:cxn>
                  <a:cxn ang="0">
                    <a:pos x="9" y="75"/>
                  </a:cxn>
                  <a:cxn ang="0">
                    <a:pos x="9" y="53"/>
                  </a:cxn>
                  <a:cxn ang="0">
                    <a:pos x="11" y="5"/>
                  </a:cxn>
                  <a:cxn ang="0">
                    <a:pos x="11" y="5"/>
                  </a:cxn>
                </a:cxnLst>
                <a:rect l="0" t="0" r="r" b="b"/>
                <a:pathLst>
                  <a:path w="11" h="104">
                    <a:moveTo>
                      <a:pt x="11" y="5"/>
                    </a:moveTo>
                    <a:lnTo>
                      <a:pt x="11" y="5"/>
                    </a:lnTo>
                    <a:lnTo>
                      <a:pt x="11" y="3"/>
                    </a:lnTo>
                    <a:lnTo>
                      <a:pt x="10" y="1"/>
                    </a:lnTo>
                    <a:lnTo>
                      <a:pt x="8" y="0"/>
                    </a:lnTo>
                    <a:lnTo>
                      <a:pt x="6" y="0"/>
                    </a:lnTo>
                    <a:lnTo>
                      <a:pt x="5" y="0"/>
                    </a:lnTo>
                    <a:lnTo>
                      <a:pt x="3" y="1"/>
                    </a:lnTo>
                    <a:lnTo>
                      <a:pt x="2" y="3"/>
                    </a:lnTo>
                    <a:lnTo>
                      <a:pt x="2" y="5"/>
                    </a:lnTo>
                    <a:lnTo>
                      <a:pt x="2" y="5"/>
                    </a:lnTo>
                    <a:lnTo>
                      <a:pt x="0" y="53"/>
                    </a:lnTo>
                    <a:lnTo>
                      <a:pt x="0" y="75"/>
                    </a:lnTo>
                    <a:lnTo>
                      <a:pt x="2" y="99"/>
                    </a:lnTo>
                    <a:lnTo>
                      <a:pt x="2" y="99"/>
                    </a:lnTo>
                    <a:lnTo>
                      <a:pt x="2" y="101"/>
                    </a:lnTo>
                    <a:lnTo>
                      <a:pt x="4" y="103"/>
                    </a:lnTo>
                    <a:lnTo>
                      <a:pt x="7" y="104"/>
                    </a:lnTo>
                    <a:lnTo>
                      <a:pt x="9" y="104"/>
                    </a:lnTo>
                    <a:lnTo>
                      <a:pt x="10" y="103"/>
                    </a:lnTo>
                    <a:lnTo>
                      <a:pt x="11" y="101"/>
                    </a:lnTo>
                    <a:lnTo>
                      <a:pt x="11" y="99"/>
                    </a:lnTo>
                    <a:lnTo>
                      <a:pt x="11" y="99"/>
                    </a:lnTo>
                    <a:lnTo>
                      <a:pt x="9" y="75"/>
                    </a:lnTo>
                    <a:lnTo>
                      <a:pt x="9" y="53"/>
                    </a:lnTo>
                    <a:lnTo>
                      <a:pt x="11" y="5"/>
                    </a:lnTo>
                    <a:lnTo>
                      <a:pt x="11"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2" name="Freeform 183"/>
              <p:cNvSpPr/>
              <p:nvPr/>
            </p:nvSpPr>
            <p:spPr bwMode="auto">
              <a:xfrm>
                <a:off x="4572000" y="2676525"/>
                <a:ext cx="6350" cy="58738"/>
              </a:xfrm>
              <a:custGeom>
                <a:avLst/>
                <a:gdLst/>
                <a:ahLst/>
                <a:cxnLst>
                  <a:cxn ang="0">
                    <a:pos x="10" y="4"/>
                  </a:cxn>
                  <a:cxn ang="0">
                    <a:pos x="10" y="4"/>
                  </a:cxn>
                  <a:cxn ang="0">
                    <a:pos x="9" y="2"/>
                  </a:cxn>
                  <a:cxn ang="0">
                    <a:pos x="8" y="1"/>
                  </a:cxn>
                  <a:cxn ang="0">
                    <a:pos x="7" y="0"/>
                  </a:cxn>
                  <a:cxn ang="0">
                    <a:pos x="5" y="0"/>
                  </a:cxn>
                  <a:cxn ang="0">
                    <a:pos x="3" y="0"/>
                  </a:cxn>
                  <a:cxn ang="0">
                    <a:pos x="2" y="1"/>
                  </a:cxn>
                  <a:cxn ang="0">
                    <a:pos x="1" y="2"/>
                  </a:cxn>
                  <a:cxn ang="0">
                    <a:pos x="0" y="4"/>
                  </a:cxn>
                  <a:cxn ang="0">
                    <a:pos x="0" y="4"/>
                  </a:cxn>
                  <a:cxn ang="0">
                    <a:pos x="1" y="57"/>
                  </a:cxn>
                  <a:cxn ang="0">
                    <a:pos x="2" y="83"/>
                  </a:cxn>
                  <a:cxn ang="0">
                    <a:pos x="5" y="109"/>
                  </a:cxn>
                  <a:cxn ang="0">
                    <a:pos x="5" y="109"/>
                  </a:cxn>
                  <a:cxn ang="0">
                    <a:pos x="6" y="111"/>
                  </a:cxn>
                  <a:cxn ang="0">
                    <a:pos x="7" y="112"/>
                  </a:cxn>
                  <a:cxn ang="0">
                    <a:pos x="10" y="113"/>
                  </a:cxn>
                  <a:cxn ang="0">
                    <a:pos x="12" y="113"/>
                  </a:cxn>
                  <a:cxn ang="0">
                    <a:pos x="13" y="112"/>
                  </a:cxn>
                  <a:cxn ang="0">
                    <a:pos x="14" y="111"/>
                  </a:cxn>
                  <a:cxn ang="0">
                    <a:pos x="14" y="109"/>
                  </a:cxn>
                  <a:cxn ang="0">
                    <a:pos x="14" y="109"/>
                  </a:cxn>
                  <a:cxn ang="0">
                    <a:pos x="12" y="83"/>
                  </a:cxn>
                  <a:cxn ang="0">
                    <a:pos x="10" y="57"/>
                  </a:cxn>
                  <a:cxn ang="0">
                    <a:pos x="10" y="4"/>
                  </a:cxn>
                  <a:cxn ang="0">
                    <a:pos x="10" y="4"/>
                  </a:cxn>
                </a:cxnLst>
                <a:rect l="0" t="0" r="r" b="b"/>
                <a:pathLst>
                  <a:path w="14" h="113">
                    <a:moveTo>
                      <a:pt x="10" y="4"/>
                    </a:moveTo>
                    <a:lnTo>
                      <a:pt x="10" y="4"/>
                    </a:lnTo>
                    <a:lnTo>
                      <a:pt x="9" y="2"/>
                    </a:lnTo>
                    <a:lnTo>
                      <a:pt x="8" y="1"/>
                    </a:lnTo>
                    <a:lnTo>
                      <a:pt x="7" y="0"/>
                    </a:lnTo>
                    <a:lnTo>
                      <a:pt x="5" y="0"/>
                    </a:lnTo>
                    <a:lnTo>
                      <a:pt x="3" y="0"/>
                    </a:lnTo>
                    <a:lnTo>
                      <a:pt x="2" y="1"/>
                    </a:lnTo>
                    <a:lnTo>
                      <a:pt x="1" y="2"/>
                    </a:lnTo>
                    <a:lnTo>
                      <a:pt x="0" y="4"/>
                    </a:lnTo>
                    <a:lnTo>
                      <a:pt x="0" y="4"/>
                    </a:lnTo>
                    <a:lnTo>
                      <a:pt x="1" y="57"/>
                    </a:lnTo>
                    <a:lnTo>
                      <a:pt x="2" y="83"/>
                    </a:lnTo>
                    <a:lnTo>
                      <a:pt x="5" y="109"/>
                    </a:lnTo>
                    <a:lnTo>
                      <a:pt x="5" y="109"/>
                    </a:lnTo>
                    <a:lnTo>
                      <a:pt x="6" y="111"/>
                    </a:lnTo>
                    <a:lnTo>
                      <a:pt x="7" y="112"/>
                    </a:lnTo>
                    <a:lnTo>
                      <a:pt x="10" y="113"/>
                    </a:lnTo>
                    <a:lnTo>
                      <a:pt x="12" y="113"/>
                    </a:lnTo>
                    <a:lnTo>
                      <a:pt x="13" y="112"/>
                    </a:lnTo>
                    <a:lnTo>
                      <a:pt x="14" y="111"/>
                    </a:lnTo>
                    <a:lnTo>
                      <a:pt x="14" y="109"/>
                    </a:lnTo>
                    <a:lnTo>
                      <a:pt x="14" y="109"/>
                    </a:lnTo>
                    <a:lnTo>
                      <a:pt x="12" y="83"/>
                    </a:lnTo>
                    <a:lnTo>
                      <a:pt x="10" y="57"/>
                    </a:lnTo>
                    <a:lnTo>
                      <a:pt x="10" y="4"/>
                    </a:lnTo>
                    <a:lnTo>
                      <a:pt x="10"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3" name="Freeform 184"/>
              <p:cNvSpPr/>
              <p:nvPr/>
            </p:nvSpPr>
            <p:spPr bwMode="auto">
              <a:xfrm>
                <a:off x="4481513" y="2305050"/>
                <a:ext cx="12700" cy="61913"/>
              </a:xfrm>
              <a:custGeom>
                <a:avLst/>
                <a:gdLst/>
                <a:ahLst/>
                <a:cxnLst>
                  <a:cxn ang="0">
                    <a:pos x="21" y="109"/>
                  </a:cxn>
                  <a:cxn ang="0">
                    <a:pos x="21" y="109"/>
                  </a:cxn>
                  <a:cxn ang="0">
                    <a:pos x="16" y="105"/>
                  </a:cxn>
                  <a:cxn ang="0">
                    <a:pos x="13" y="101"/>
                  </a:cxn>
                  <a:cxn ang="0">
                    <a:pos x="11" y="95"/>
                  </a:cxn>
                  <a:cxn ang="0">
                    <a:pos x="9" y="89"/>
                  </a:cxn>
                  <a:cxn ang="0">
                    <a:pos x="9" y="76"/>
                  </a:cxn>
                  <a:cxn ang="0">
                    <a:pos x="9" y="64"/>
                  </a:cxn>
                  <a:cxn ang="0">
                    <a:pos x="9" y="64"/>
                  </a:cxn>
                  <a:cxn ang="0">
                    <a:pos x="10" y="34"/>
                  </a:cxn>
                  <a:cxn ang="0">
                    <a:pos x="9" y="5"/>
                  </a:cxn>
                  <a:cxn ang="0">
                    <a:pos x="9" y="5"/>
                  </a:cxn>
                  <a:cxn ang="0">
                    <a:pos x="9" y="3"/>
                  </a:cxn>
                  <a:cxn ang="0">
                    <a:pos x="8" y="1"/>
                  </a:cxn>
                  <a:cxn ang="0">
                    <a:pos x="6" y="0"/>
                  </a:cxn>
                  <a:cxn ang="0">
                    <a:pos x="5" y="0"/>
                  </a:cxn>
                  <a:cxn ang="0">
                    <a:pos x="3" y="0"/>
                  </a:cxn>
                  <a:cxn ang="0">
                    <a:pos x="2" y="1"/>
                  </a:cxn>
                  <a:cxn ang="0">
                    <a:pos x="1" y="3"/>
                  </a:cxn>
                  <a:cxn ang="0">
                    <a:pos x="0" y="5"/>
                  </a:cxn>
                  <a:cxn ang="0">
                    <a:pos x="0" y="5"/>
                  </a:cxn>
                  <a:cxn ang="0">
                    <a:pos x="0" y="77"/>
                  </a:cxn>
                  <a:cxn ang="0">
                    <a:pos x="0" y="77"/>
                  </a:cxn>
                  <a:cxn ang="0">
                    <a:pos x="0" y="89"/>
                  </a:cxn>
                  <a:cxn ang="0">
                    <a:pos x="1" y="95"/>
                  </a:cxn>
                  <a:cxn ang="0">
                    <a:pos x="3" y="100"/>
                  </a:cxn>
                  <a:cxn ang="0">
                    <a:pos x="5" y="105"/>
                  </a:cxn>
                  <a:cxn ang="0">
                    <a:pos x="8" y="110"/>
                  </a:cxn>
                  <a:cxn ang="0">
                    <a:pos x="12" y="115"/>
                  </a:cxn>
                  <a:cxn ang="0">
                    <a:pos x="16" y="118"/>
                  </a:cxn>
                  <a:cxn ang="0">
                    <a:pos x="16" y="118"/>
                  </a:cxn>
                  <a:cxn ang="0">
                    <a:pos x="18" y="119"/>
                  </a:cxn>
                  <a:cxn ang="0">
                    <a:pos x="20" y="119"/>
                  </a:cxn>
                  <a:cxn ang="0">
                    <a:pos x="21" y="118"/>
                  </a:cxn>
                  <a:cxn ang="0">
                    <a:pos x="22" y="117"/>
                  </a:cxn>
                  <a:cxn ang="0">
                    <a:pos x="23" y="115"/>
                  </a:cxn>
                  <a:cxn ang="0">
                    <a:pos x="23" y="112"/>
                  </a:cxn>
                  <a:cxn ang="0">
                    <a:pos x="22" y="111"/>
                  </a:cxn>
                  <a:cxn ang="0">
                    <a:pos x="21" y="109"/>
                  </a:cxn>
                  <a:cxn ang="0">
                    <a:pos x="21" y="109"/>
                  </a:cxn>
                </a:cxnLst>
                <a:rect l="0" t="0" r="r" b="b"/>
                <a:pathLst>
                  <a:path w="23" h="119">
                    <a:moveTo>
                      <a:pt x="21" y="109"/>
                    </a:moveTo>
                    <a:lnTo>
                      <a:pt x="21" y="109"/>
                    </a:lnTo>
                    <a:lnTo>
                      <a:pt x="16" y="105"/>
                    </a:lnTo>
                    <a:lnTo>
                      <a:pt x="13" y="101"/>
                    </a:lnTo>
                    <a:lnTo>
                      <a:pt x="11" y="95"/>
                    </a:lnTo>
                    <a:lnTo>
                      <a:pt x="9" y="89"/>
                    </a:lnTo>
                    <a:lnTo>
                      <a:pt x="9" y="76"/>
                    </a:lnTo>
                    <a:lnTo>
                      <a:pt x="9" y="64"/>
                    </a:lnTo>
                    <a:lnTo>
                      <a:pt x="9" y="64"/>
                    </a:lnTo>
                    <a:lnTo>
                      <a:pt x="10" y="34"/>
                    </a:lnTo>
                    <a:lnTo>
                      <a:pt x="9" y="5"/>
                    </a:lnTo>
                    <a:lnTo>
                      <a:pt x="9" y="5"/>
                    </a:lnTo>
                    <a:lnTo>
                      <a:pt x="9" y="3"/>
                    </a:lnTo>
                    <a:lnTo>
                      <a:pt x="8" y="1"/>
                    </a:lnTo>
                    <a:lnTo>
                      <a:pt x="6" y="0"/>
                    </a:lnTo>
                    <a:lnTo>
                      <a:pt x="5" y="0"/>
                    </a:lnTo>
                    <a:lnTo>
                      <a:pt x="3" y="0"/>
                    </a:lnTo>
                    <a:lnTo>
                      <a:pt x="2" y="1"/>
                    </a:lnTo>
                    <a:lnTo>
                      <a:pt x="1" y="3"/>
                    </a:lnTo>
                    <a:lnTo>
                      <a:pt x="0" y="5"/>
                    </a:lnTo>
                    <a:lnTo>
                      <a:pt x="0" y="5"/>
                    </a:lnTo>
                    <a:lnTo>
                      <a:pt x="0" y="77"/>
                    </a:lnTo>
                    <a:lnTo>
                      <a:pt x="0" y="77"/>
                    </a:lnTo>
                    <a:lnTo>
                      <a:pt x="0" y="89"/>
                    </a:lnTo>
                    <a:lnTo>
                      <a:pt x="1" y="95"/>
                    </a:lnTo>
                    <a:lnTo>
                      <a:pt x="3" y="100"/>
                    </a:lnTo>
                    <a:lnTo>
                      <a:pt x="5" y="105"/>
                    </a:lnTo>
                    <a:lnTo>
                      <a:pt x="8" y="110"/>
                    </a:lnTo>
                    <a:lnTo>
                      <a:pt x="12" y="115"/>
                    </a:lnTo>
                    <a:lnTo>
                      <a:pt x="16" y="118"/>
                    </a:lnTo>
                    <a:lnTo>
                      <a:pt x="16" y="118"/>
                    </a:lnTo>
                    <a:lnTo>
                      <a:pt x="18" y="119"/>
                    </a:lnTo>
                    <a:lnTo>
                      <a:pt x="20" y="119"/>
                    </a:lnTo>
                    <a:lnTo>
                      <a:pt x="21" y="118"/>
                    </a:lnTo>
                    <a:lnTo>
                      <a:pt x="22" y="117"/>
                    </a:lnTo>
                    <a:lnTo>
                      <a:pt x="23" y="115"/>
                    </a:lnTo>
                    <a:lnTo>
                      <a:pt x="23" y="112"/>
                    </a:lnTo>
                    <a:lnTo>
                      <a:pt x="22" y="111"/>
                    </a:lnTo>
                    <a:lnTo>
                      <a:pt x="21" y="109"/>
                    </a:lnTo>
                    <a:lnTo>
                      <a:pt x="21" y="109"/>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4" name="Freeform 185"/>
              <p:cNvSpPr/>
              <p:nvPr/>
            </p:nvSpPr>
            <p:spPr bwMode="auto">
              <a:xfrm>
                <a:off x="4519613" y="2336800"/>
                <a:ext cx="9525" cy="55563"/>
              </a:xfrm>
              <a:custGeom>
                <a:avLst/>
                <a:gdLst/>
                <a:ahLst/>
                <a:cxnLst>
                  <a:cxn ang="0">
                    <a:pos x="9" y="3"/>
                  </a:cxn>
                  <a:cxn ang="0">
                    <a:pos x="9" y="3"/>
                  </a:cxn>
                  <a:cxn ang="0">
                    <a:pos x="7" y="15"/>
                  </a:cxn>
                  <a:cxn ang="0">
                    <a:pos x="4" y="27"/>
                  </a:cxn>
                  <a:cxn ang="0">
                    <a:pos x="2" y="50"/>
                  </a:cxn>
                  <a:cxn ang="0">
                    <a:pos x="0" y="75"/>
                  </a:cxn>
                  <a:cxn ang="0">
                    <a:pos x="0" y="99"/>
                  </a:cxn>
                  <a:cxn ang="0">
                    <a:pos x="0" y="99"/>
                  </a:cxn>
                  <a:cxn ang="0">
                    <a:pos x="0" y="101"/>
                  </a:cxn>
                  <a:cxn ang="0">
                    <a:pos x="1" y="102"/>
                  </a:cxn>
                  <a:cxn ang="0">
                    <a:pos x="3" y="103"/>
                  </a:cxn>
                  <a:cxn ang="0">
                    <a:pos x="5" y="104"/>
                  </a:cxn>
                  <a:cxn ang="0">
                    <a:pos x="6" y="103"/>
                  </a:cxn>
                  <a:cxn ang="0">
                    <a:pos x="8" y="102"/>
                  </a:cxn>
                  <a:cxn ang="0">
                    <a:pos x="9" y="101"/>
                  </a:cxn>
                  <a:cxn ang="0">
                    <a:pos x="9" y="99"/>
                  </a:cxn>
                  <a:cxn ang="0">
                    <a:pos x="9" y="99"/>
                  </a:cxn>
                  <a:cxn ang="0">
                    <a:pos x="10" y="75"/>
                  </a:cxn>
                  <a:cxn ang="0">
                    <a:pos x="11" y="52"/>
                  </a:cxn>
                  <a:cxn ang="0">
                    <a:pos x="13" y="29"/>
                  </a:cxn>
                  <a:cxn ang="0">
                    <a:pos x="16" y="17"/>
                  </a:cxn>
                  <a:cxn ang="0">
                    <a:pos x="18" y="6"/>
                  </a:cxn>
                  <a:cxn ang="0">
                    <a:pos x="18" y="6"/>
                  </a:cxn>
                  <a:cxn ang="0">
                    <a:pos x="18" y="4"/>
                  </a:cxn>
                  <a:cxn ang="0">
                    <a:pos x="18" y="2"/>
                  </a:cxn>
                  <a:cxn ang="0">
                    <a:pos x="17" y="1"/>
                  </a:cxn>
                  <a:cxn ang="0">
                    <a:pos x="15" y="0"/>
                  </a:cxn>
                  <a:cxn ang="0">
                    <a:pos x="13" y="0"/>
                  </a:cxn>
                  <a:cxn ang="0">
                    <a:pos x="12" y="0"/>
                  </a:cxn>
                  <a:cxn ang="0">
                    <a:pos x="10" y="1"/>
                  </a:cxn>
                  <a:cxn ang="0">
                    <a:pos x="9" y="3"/>
                  </a:cxn>
                  <a:cxn ang="0">
                    <a:pos x="9" y="3"/>
                  </a:cxn>
                </a:cxnLst>
                <a:rect l="0" t="0" r="r" b="b"/>
                <a:pathLst>
                  <a:path w="18" h="104">
                    <a:moveTo>
                      <a:pt x="9" y="3"/>
                    </a:moveTo>
                    <a:lnTo>
                      <a:pt x="9" y="3"/>
                    </a:lnTo>
                    <a:lnTo>
                      <a:pt x="7" y="15"/>
                    </a:lnTo>
                    <a:lnTo>
                      <a:pt x="4" y="27"/>
                    </a:lnTo>
                    <a:lnTo>
                      <a:pt x="2" y="50"/>
                    </a:lnTo>
                    <a:lnTo>
                      <a:pt x="0" y="75"/>
                    </a:lnTo>
                    <a:lnTo>
                      <a:pt x="0" y="99"/>
                    </a:lnTo>
                    <a:lnTo>
                      <a:pt x="0" y="99"/>
                    </a:lnTo>
                    <a:lnTo>
                      <a:pt x="0" y="101"/>
                    </a:lnTo>
                    <a:lnTo>
                      <a:pt x="1" y="102"/>
                    </a:lnTo>
                    <a:lnTo>
                      <a:pt x="3" y="103"/>
                    </a:lnTo>
                    <a:lnTo>
                      <a:pt x="5" y="104"/>
                    </a:lnTo>
                    <a:lnTo>
                      <a:pt x="6" y="103"/>
                    </a:lnTo>
                    <a:lnTo>
                      <a:pt x="8" y="102"/>
                    </a:lnTo>
                    <a:lnTo>
                      <a:pt x="9" y="101"/>
                    </a:lnTo>
                    <a:lnTo>
                      <a:pt x="9" y="99"/>
                    </a:lnTo>
                    <a:lnTo>
                      <a:pt x="9" y="99"/>
                    </a:lnTo>
                    <a:lnTo>
                      <a:pt x="10" y="75"/>
                    </a:lnTo>
                    <a:lnTo>
                      <a:pt x="11" y="52"/>
                    </a:lnTo>
                    <a:lnTo>
                      <a:pt x="13" y="29"/>
                    </a:lnTo>
                    <a:lnTo>
                      <a:pt x="16" y="17"/>
                    </a:lnTo>
                    <a:lnTo>
                      <a:pt x="18" y="6"/>
                    </a:lnTo>
                    <a:lnTo>
                      <a:pt x="18" y="6"/>
                    </a:lnTo>
                    <a:lnTo>
                      <a:pt x="18" y="4"/>
                    </a:lnTo>
                    <a:lnTo>
                      <a:pt x="18" y="2"/>
                    </a:lnTo>
                    <a:lnTo>
                      <a:pt x="17" y="1"/>
                    </a:lnTo>
                    <a:lnTo>
                      <a:pt x="15" y="0"/>
                    </a:lnTo>
                    <a:lnTo>
                      <a:pt x="13" y="0"/>
                    </a:lnTo>
                    <a:lnTo>
                      <a:pt x="12" y="0"/>
                    </a:lnTo>
                    <a:lnTo>
                      <a:pt x="10" y="1"/>
                    </a:lnTo>
                    <a:lnTo>
                      <a:pt x="9" y="3"/>
                    </a:lnTo>
                    <a:lnTo>
                      <a:pt x="9"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5" name="Freeform 186"/>
              <p:cNvSpPr/>
              <p:nvPr/>
            </p:nvSpPr>
            <p:spPr bwMode="auto">
              <a:xfrm>
                <a:off x="4543425" y="2370138"/>
                <a:ext cx="7938" cy="71438"/>
              </a:xfrm>
              <a:custGeom>
                <a:avLst/>
                <a:gdLst/>
                <a:ahLst/>
                <a:cxnLst>
                  <a:cxn ang="0">
                    <a:pos x="5" y="4"/>
                  </a:cxn>
                  <a:cxn ang="0">
                    <a:pos x="5" y="4"/>
                  </a:cxn>
                  <a:cxn ang="0">
                    <a:pos x="4" y="36"/>
                  </a:cxn>
                  <a:cxn ang="0">
                    <a:pos x="3" y="68"/>
                  </a:cxn>
                  <a:cxn ang="0">
                    <a:pos x="1" y="100"/>
                  </a:cxn>
                  <a:cxn ang="0">
                    <a:pos x="0" y="132"/>
                  </a:cxn>
                  <a:cxn ang="0">
                    <a:pos x="0" y="132"/>
                  </a:cxn>
                  <a:cxn ang="0">
                    <a:pos x="0" y="134"/>
                  </a:cxn>
                  <a:cxn ang="0">
                    <a:pos x="1" y="135"/>
                  </a:cxn>
                  <a:cxn ang="0">
                    <a:pos x="3" y="136"/>
                  </a:cxn>
                  <a:cxn ang="0">
                    <a:pos x="4" y="136"/>
                  </a:cxn>
                  <a:cxn ang="0">
                    <a:pos x="7" y="136"/>
                  </a:cxn>
                  <a:cxn ang="0">
                    <a:pos x="9" y="135"/>
                  </a:cxn>
                  <a:cxn ang="0">
                    <a:pos x="10" y="134"/>
                  </a:cxn>
                  <a:cxn ang="0">
                    <a:pos x="10" y="132"/>
                  </a:cxn>
                  <a:cxn ang="0">
                    <a:pos x="10" y="132"/>
                  </a:cxn>
                  <a:cxn ang="0">
                    <a:pos x="11" y="100"/>
                  </a:cxn>
                  <a:cxn ang="0">
                    <a:pos x="13" y="68"/>
                  </a:cxn>
                  <a:cxn ang="0">
                    <a:pos x="14" y="36"/>
                  </a:cxn>
                  <a:cxn ang="0">
                    <a:pos x="15" y="4"/>
                  </a:cxn>
                  <a:cxn ang="0">
                    <a:pos x="15" y="4"/>
                  </a:cxn>
                  <a:cxn ang="0">
                    <a:pos x="14" y="2"/>
                  </a:cxn>
                  <a:cxn ang="0">
                    <a:pos x="13" y="1"/>
                  </a:cxn>
                  <a:cxn ang="0">
                    <a:pos x="12" y="0"/>
                  </a:cxn>
                  <a:cxn ang="0">
                    <a:pos x="10" y="0"/>
                  </a:cxn>
                  <a:cxn ang="0">
                    <a:pos x="8" y="0"/>
                  </a:cxn>
                  <a:cxn ang="0">
                    <a:pos x="7" y="1"/>
                  </a:cxn>
                  <a:cxn ang="0">
                    <a:pos x="5" y="2"/>
                  </a:cxn>
                  <a:cxn ang="0">
                    <a:pos x="5" y="4"/>
                  </a:cxn>
                  <a:cxn ang="0">
                    <a:pos x="5" y="4"/>
                  </a:cxn>
                </a:cxnLst>
                <a:rect l="0" t="0" r="r" b="b"/>
                <a:pathLst>
                  <a:path w="15" h="136">
                    <a:moveTo>
                      <a:pt x="5" y="4"/>
                    </a:moveTo>
                    <a:lnTo>
                      <a:pt x="5" y="4"/>
                    </a:lnTo>
                    <a:lnTo>
                      <a:pt x="4" y="36"/>
                    </a:lnTo>
                    <a:lnTo>
                      <a:pt x="3" y="68"/>
                    </a:lnTo>
                    <a:lnTo>
                      <a:pt x="1" y="100"/>
                    </a:lnTo>
                    <a:lnTo>
                      <a:pt x="0" y="132"/>
                    </a:lnTo>
                    <a:lnTo>
                      <a:pt x="0" y="132"/>
                    </a:lnTo>
                    <a:lnTo>
                      <a:pt x="0" y="134"/>
                    </a:lnTo>
                    <a:lnTo>
                      <a:pt x="1" y="135"/>
                    </a:lnTo>
                    <a:lnTo>
                      <a:pt x="3" y="136"/>
                    </a:lnTo>
                    <a:lnTo>
                      <a:pt x="4" y="136"/>
                    </a:lnTo>
                    <a:lnTo>
                      <a:pt x="7" y="136"/>
                    </a:lnTo>
                    <a:lnTo>
                      <a:pt x="9" y="135"/>
                    </a:lnTo>
                    <a:lnTo>
                      <a:pt x="10" y="134"/>
                    </a:lnTo>
                    <a:lnTo>
                      <a:pt x="10" y="132"/>
                    </a:lnTo>
                    <a:lnTo>
                      <a:pt x="10" y="132"/>
                    </a:lnTo>
                    <a:lnTo>
                      <a:pt x="11" y="100"/>
                    </a:lnTo>
                    <a:lnTo>
                      <a:pt x="13" y="68"/>
                    </a:lnTo>
                    <a:lnTo>
                      <a:pt x="14" y="36"/>
                    </a:lnTo>
                    <a:lnTo>
                      <a:pt x="15" y="4"/>
                    </a:lnTo>
                    <a:lnTo>
                      <a:pt x="15" y="4"/>
                    </a:lnTo>
                    <a:lnTo>
                      <a:pt x="14" y="2"/>
                    </a:lnTo>
                    <a:lnTo>
                      <a:pt x="13" y="1"/>
                    </a:lnTo>
                    <a:lnTo>
                      <a:pt x="12" y="0"/>
                    </a:lnTo>
                    <a:lnTo>
                      <a:pt x="10" y="0"/>
                    </a:lnTo>
                    <a:lnTo>
                      <a:pt x="8" y="0"/>
                    </a:lnTo>
                    <a:lnTo>
                      <a:pt x="7" y="1"/>
                    </a:lnTo>
                    <a:lnTo>
                      <a:pt x="5" y="2"/>
                    </a:lnTo>
                    <a:lnTo>
                      <a:pt x="5" y="4"/>
                    </a:lnTo>
                    <a:lnTo>
                      <a:pt x="5"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6" name="Freeform 187"/>
              <p:cNvSpPr/>
              <p:nvPr/>
            </p:nvSpPr>
            <p:spPr bwMode="auto">
              <a:xfrm>
                <a:off x="4573588" y="2406650"/>
                <a:ext cx="4763" cy="71438"/>
              </a:xfrm>
              <a:custGeom>
                <a:avLst/>
                <a:gdLst/>
                <a:ahLst/>
                <a:cxnLst>
                  <a:cxn ang="0">
                    <a:pos x="0" y="5"/>
                  </a:cxn>
                  <a:cxn ang="0">
                    <a:pos x="0" y="128"/>
                  </a:cxn>
                  <a:cxn ang="0">
                    <a:pos x="0" y="128"/>
                  </a:cxn>
                  <a:cxn ang="0">
                    <a:pos x="0" y="130"/>
                  </a:cxn>
                  <a:cxn ang="0">
                    <a:pos x="1" y="131"/>
                  </a:cxn>
                  <a:cxn ang="0">
                    <a:pos x="3" y="132"/>
                  </a:cxn>
                  <a:cxn ang="0">
                    <a:pos x="5" y="133"/>
                  </a:cxn>
                  <a:cxn ang="0">
                    <a:pos x="6" y="132"/>
                  </a:cxn>
                  <a:cxn ang="0">
                    <a:pos x="8" y="131"/>
                  </a:cxn>
                  <a:cxn ang="0">
                    <a:pos x="9" y="130"/>
                  </a:cxn>
                  <a:cxn ang="0">
                    <a:pos x="9" y="128"/>
                  </a:cxn>
                  <a:cxn ang="0">
                    <a:pos x="9" y="5"/>
                  </a:cxn>
                  <a:cxn ang="0">
                    <a:pos x="9" y="5"/>
                  </a:cxn>
                  <a:cxn ang="0">
                    <a:pos x="9" y="3"/>
                  </a:cxn>
                  <a:cxn ang="0">
                    <a:pos x="8" y="1"/>
                  </a:cxn>
                  <a:cxn ang="0">
                    <a:pos x="6" y="1"/>
                  </a:cxn>
                  <a:cxn ang="0">
                    <a:pos x="5" y="0"/>
                  </a:cxn>
                  <a:cxn ang="0">
                    <a:pos x="3" y="1"/>
                  </a:cxn>
                  <a:cxn ang="0">
                    <a:pos x="1" y="1"/>
                  </a:cxn>
                  <a:cxn ang="0">
                    <a:pos x="0" y="3"/>
                  </a:cxn>
                  <a:cxn ang="0">
                    <a:pos x="0" y="5"/>
                  </a:cxn>
                  <a:cxn ang="0">
                    <a:pos x="0" y="5"/>
                  </a:cxn>
                </a:cxnLst>
                <a:rect l="0" t="0" r="r" b="b"/>
                <a:pathLst>
                  <a:path w="9" h="133">
                    <a:moveTo>
                      <a:pt x="0" y="5"/>
                    </a:moveTo>
                    <a:lnTo>
                      <a:pt x="0" y="128"/>
                    </a:lnTo>
                    <a:lnTo>
                      <a:pt x="0" y="128"/>
                    </a:lnTo>
                    <a:lnTo>
                      <a:pt x="0" y="130"/>
                    </a:lnTo>
                    <a:lnTo>
                      <a:pt x="1" y="131"/>
                    </a:lnTo>
                    <a:lnTo>
                      <a:pt x="3" y="132"/>
                    </a:lnTo>
                    <a:lnTo>
                      <a:pt x="5" y="133"/>
                    </a:lnTo>
                    <a:lnTo>
                      <a:pt x="6" y="132"/>
                    </a:lnTo>
                    <a:lnTo>
                      <a:pt x="8" y="131"/>
                    </a:lnTo>
                    <a:lnTo>
                      <a:pt x="9" y="130"/>
                    </a:lnTo>
                    <a:lnTo>
                      <a:pt x="9" y="128"/>
                    </a:lnTo>
                    <a:lnTo>
                      <a:pt x="9" y="5"/>
                    </a:lnTo>
                    <a:lnTo>
                      <a:pt x="9" y="5"/>
                    </a:lnTo>
                    <a:lnTo>
                      <a:pt x="9" y="3"/>
                    </a:lnTo>
                    <a:lnTo>
                      <a:pt x="8" y="1"/>
                    </a:lnTo>
                    <a:lnTo>
                      <a:pt x="6" y="1"/>
                    </a:lnTo>
                    <a:lnTo>
                      <a:pt x="5" y="0"/>
                    </a:lnTo>
                    <a:lnTo>
                      <a:pt x="3" y="1"/>
                    </a:lnTo>
                    <a:lnTo>
                      <a:pt x="1" y="1"/>
                    </a:lnTo>
                    <a:lnTo>
                      <a:pt x="0"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7" name="Freeform 188"/>
              <p:cNvSpPr/>
              <p:nvPr/>
            </p:nvSpPr>
            <p:spPr bwMode="auto">
              <a:xfrm>
                <a:off x="4602163" y="2432050"/>
                <a:ext cx="4763" cy="65088"/>
              </a:xfrm>
              <a:custGeom>
                <a:avLst/>
                <a:gdLst/>
                <a:ahLst/>
                <a:cxnLst>
                  <a:cxn ang="0">
                    <a:pos x="0" y="5"/>
                  </a:cxn>
                  <a:cxn ang="0">
                    <a:pos x="0" y="118"/>
                  </a:cxn>
                  <a:cxn ang="0">
                    <a:pos x="0" y="118"/>
                  </a:cxn>
                  <a:cxn ang="0">
                    <a:pos x="0" y="120"/>
                  </a:cxn>
                  <a:cxn ang="0">
                    <a:pos x="1" y="121"/>
                  </a:cxn>
                  <a:cxn ang="0">
                    <a:pos x="2" y="123"/>
                  </a:cxn>
                  <a:cxn ang="0">
                    <a:pos x="4" y="123"/>
                  </a:cxn>
                  <a:cxn ang="0">
                    <a:pos x="6" y="123"/>
                  </a:cxn>
                  <a:cxn ang="0">
                    <a:pos x="7" y="121"/>
                  </a:cxn>
                  <a:cxn ang="0">
                    <a:pos x="8" y="120"/>
                  </a:cxn>
                  <a:cxn ang="0">
                    <a:pos x="9" y="118"/>
                  </a:cxn>
                  <a:cxn ang="0">
                    <a:pos x="9" y="5"/>
                  </a:cxn>
                  <a:cxn ang="0">
                    <a:pos x="9" y="5"/>
                  </a:cxn>
                  <a:cxn ang="0">
                    <a:pos x="8" y="3"/>
                  </a:cxn>
                  <a:cxn ang="0">
                    <a:pos x="7" y="1"/>
                  </a:cxn>
                  <a:cxn ang="0">
                    <a:pos x="6" y="1"/>
                  </a:cxn>
                  <a:cxn ang="0">
                    <a:pos x="4" y="0"/>
                  </a:cxn>
                  <a:cxn ang="0">
                    <a:pos x="2" y="1"/>
                  </a:cxn>
                  <a:cxn ang="0">
                    <a:pos x="1" y="1"/>
                  </a:cxn>
                  <a:cxn ang="0">
                    <a:pos x="0" y="3"/>
                  </a:cxn>
                  <a:cxn ang="0">
                    <a:pos x="0" y="5"/>
                  </a:cxn>
                  <a:cxn ang="0">
                    <a:pos x="0" y="5"/>
                  </a:cxn>
                </a:cxnLst>
                <a:rect l="0" t="0" r="r" b="b"/>
                <a:pathLst>
                  <a:path w="9" h="123">
                    <a:moveTo>
                      <a:pt x="0" y="5"/>
                    </a:moveTo>
                    <a:lnTo>
                      <a:pt x="0" y="118"/>
                    </a:lnTo>
                    <a:lnTo>
                      <a:pt x="0" y="118"/>
                    </a:lnTo>
                    <a:lnTo>
                      <a:pt x="0" y="120"/>
                    </a:lnTo>
                    <a:lnTo>
                      <a:pt x="1" y="121"/>
                    </a:lnTo>
                    <a:lnTo>
                      <a:pt x="2" y="123"/>
                    </a:lnTo>
                    <a:lnTo>
                      <a:pt x="4" y="123"/>
                    </a:lnTo>
                    <a:lnTo>
                      <a:pt x="6" y="123"/>
                    </a:lnTo>
                    <a:lnTo>
                      <a:pt x="7" y="121"/>
                    </a:lnTo>
                    <a:lnTo>
                      <a:pt x="8" y="120"/>
                    </a:lnTo>
                    <a:lnTo>
                      <a:pt x="9" y="118"/>
                    </a:lnTo>
                    <a:lnTo>
                      <a:pt x="9" y="5"/>
                    </a:lnTo>
                    <a:lnTo>
                      <a:pt x="9" y="5"/>
                    </a:lnTo>
                    <a:lnTo>
                      <a:pt x="8" y="3"/>
                    </a:lnTo>
                    <a:lnTo>
                      <a:pt x="7" y="1"/>
                    </a:lnTo>
                    <a:lnTo>
                      <a:pt x="6" y="1"/>
                    </a:lnTo>
                    <a:lnTo>
                      <a:pt x="4" y="0"/>
                    </a:lnTo>
                    <a:lnTo>
                      <a:pt x="2" y="1"/>
                    </a:lnTo>
                    <a:lnTo>
                      <a:pt x="1" y="1"/>
                    </a:lnTo>
                    <a:lnTo>
                      <a:pt x="0"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8" name="Freeform 189"/>
              <p:cNvSpPr/>
              <p:nvPr/>
            </p:nvSpPr>
            <p:spPr bwMode="auto">
              <a:xfrm>
                <a:off x="4624388" y="2457450"/>
                <a:ext cx="4763" cy="65088"/>
              </a:xfrm>
              <a:custGeom>
                <a:avLst/>
                <a:gdLst/>
                <a:ahLst/>
                <a:cxnLst>
                  <a:cxn ang="0">
                    <a:pos x="0" y="5"/>
                  </a:cxn>
                  <a:cxn ang="0">
                    <a:pos x="0" y="119"/>
                  </a:cxn>
                  <a:cxn ang="0">
                    <a:pos x="0" y="119"/>
                  </a:cxn>
                  <a:cxn ang="0">
                    <a:pos x="0" y="121"/>
                  </a:cxn>
                  <a:cxn ang="0">
                    <a:pos x="1" y="122"/>
                  </a:cxn>
                  <a:cxn ang="0">
                    <a:pos x="3" y="123"/>
                  </a:cxn>
                  <a:cxn ang="0">
                    <a:pos x="4" y="123"/>
                  </a:cxn>
                  <a:cxn ang="0">
                    <a:pos x="6" y="123"/>
                  </a:cxn>
                  <a:cxn ang="0">
                    <a:pos x="8" y="122"/>
                  </a:cxn>
                  <a:cxn ang="0">
                    <a:pos x="9" y="121"/>
                  </a:cxn>
                  <a:cxn ang="0">
                    <a:pos x="9" y="119"/>
                  </a:cxn>
                  <a:cxn ang="0">
                    <a:pos x="9" y="5"/>
                  </a:cxn>
                  <a:cxn ang="0">
                    <a:pos x="9" y="5"/>
                  </a:cxn>
                  <a:cxn ang="0">
                    <a:pos x="9" y="3"/>
                  </a:cxn>
                  <a:cxn ang="0">
                    <a:pos x="8" y="1"/>
                  </a:cxn>
                  <a:cxn ang="0">
                    <a:pos x="6" y="0"/>
                  </a:cxn>
                  <a:cxn ang="0">
                    <a:pos x="4" y="0"/>
                  </a:cxn>
                  <a:cxn ang="0">
                    <a:pos x="3" y="0"/>
                  </a:cxn>
                  <a:cxn ang="0">
                    <a:pos x="1" y="1"/>
                  </a:cxn>
                  <a:cxn ang="0">
                    <a:pos x="0" y="3"/>
                  </a:cxn>
                  <a:cxn ang="0">
                    <a:pos x="0" y="5"/>
                  </a:cxn>
                  <a:cxn ang="0">
                    <a:pos x="0" y="5"/>
                  </a:cxn>
                </a:cxnLst>
                <a:rect l="0" t="0" r="r" b="b"/>
                <a:pathLst>
                  <a:path w="9" h="123">
                    <a:moveTo>
                      <a:pt x="0" y="5"/>
                    </a:moveTo>
                    <a:lnTo>
                      <a:pt x="0" y="119"/>
                    </a:lnTo>
                    <a:lnTo>
                      <a:pt x="0" y="119"/>
                    </a:lnTo>
                    <a:lnTo>
                      <a:pt x="0" y="121"/>
                    </a:lnTo>
                    <a:lnTo>
                      <a:pt x="1" y="122"/>
                    </a:lnTo>
                    <a:lnTo>
                      <a:pt x="3" y="123"/>
                    </a:lnTo>
                    <a:lnTo>
                      <a:pt x="4" y="123"/>
                    </a:lnTo>
                    <a:lnTo>
                      <a:pt x="6" y="123"/>
                    </a:lnTo>
                    <a:lnTo>
                      <a:pt x="8" y="122"/>
                    </a:lnTo>
                    <a:lnTo>
                      <a:pt x="9" y="121"/>
                    </a:lnTo>
                    <a:lnTo>
                      <a:pt x="9" y="119"/>
                    </a:lnTo>
                    <a:lnTo>
                      <a:pt x="9" y="5"/>
                    </a:lnTo>
                    <a:lnTo>
                      <a:pt x="9" y="5"/>
                    </a:lnTo>
                    <a:lnTo>
                      <a:pt x="9" y="3"/>
                    </a:lnTo>
                    <a:lnTo>
                      <a:pt x="8" y="1"/>
                    </a:lnTo>
                    <a:lnTo>
                      <a:pt x="6" y="0"/>
                    </a:lnTo>
                    <a:lnTo>
                      <a:pt x="4" y="0"/>
                    </a:lnTo>
                    <a:lnTo>
                      <a:pt x="3" y="0"/>
                    </a:lnTo>
                    <a:lnTo>
                      <a:pt x="1" y="1"/>
                    </a:lnTo>
                    <a:lnTo>
                      <a:pt x="0"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39" name="Freeform 190"/>
              <p:cNvSpPr/>
              <p:nvPr/>
            </p:nvSpPr>
            <p:spPr bwMode="auto">
              <a:xfrm>
                <a:off x="4651375" y="2482850"/>
                <a:ext cx="7938" cy="73025"/>
              </a:xfrm>
              <a:custGeom>
                <a:avLst/>
                <a:gdLst/>
                <a:ahLst/>
                <a:cxnLst>
                  <a:cxn ang="0">
                    <a:pos x="5" y="5"/>
                  </a:cxn>
                  <a:cxn ang="0">
                    <a:pos x="5" y="5"/>
                  </a:cxn>
                  <a:cxn ang="0">
                    <a:pos x="2" y="30"/>
                  </a:cxn>
                  <a:cxn ang="0">
                    <a:pos x="1" y="42"/>
                  </a:cxn>
                  <a:cxn ang="0">
                    <a:pos x="0" y="55"/>
                  </a:cxn>
                  <a:cxn ang="0">
                    <a:pos x="0" y="132"/>
                  </a:cxn>
                  <a:cxn ang="0">
                    <a:pos x="0" y="132"/>
                  </a:cxn>
                  <a:cxn ang="0">
                    <a:pos x="1" y="134"/>
                  </a:cxn>
                  <a:cxn ang="0">
                    <a:pos x="2" y="136"/>
                  </a:cxn>
                  <a:cxn ang="0">
                    <a:pos x="3" y="137"/>
                  </a:cxn>
                  <a:cxn ang="0">
                    <a:pos x="5" y="137"/>
                  </a:cxn>
                  <a:cxn ang="0">
                    <a:pos x="7" y="137"/>
                  </a:cxn>
                  <a:cxn ang="0">
                    <a:pos x="8" y="136"/>
                  </a:cxn>
                  <a:cxn ang="0">
                    <a:pos x="9" y="134"/>
                  </a:cxn>
                  <a:cxn ang="0">
                    <a:pos x="10" y="132"/>
                  </a:cxn>
                  <a:cxn ang="0">
                    <a:pos x="10" y="62"/>
                  </a:cxn>
                  <a:cxn ang="0">
                    <a:pos x="10" y="62"/>
                  </a:cxn>
                  <a:cxn ang="0">
                    <a:pos x="10" y="47"/>
                  </a:cxn>
                  <a:cxn ang="0">
                    <a:pos x="11" y="33"/>
                  </a:cxn>
                  <a:cxn ang="0">
                    <a:pos x="14" y="5"/>
                  </a:cxn>
                  <a:cxn ang="0">
                    <a:pos x="14" y="5"/>
                  </a:cxn>
                  <a:cxn ang="0">
                    <a:pos x="14" y="3"/>
                  </a:cxn>
                  <a:cxn ang="0">
                    <a:pos x="13" y="1"/>
                  </a:cxn>
                  <a:cxn ang="0">
                    <a:pos x="12" y="0"/>
                  </a:cxn>
                  <a:cxn ang="0">
                    <a:pos x="10" y="0"/>
                  </a:cxn>
                  <a:cxn ang="0">
                    <a:pos x="7" y="1"/>
                  </a:cxn>
                  <a:cxn ang="0">
                    <a:pos x="6" y="3"/>
                  </a:cxn>
                  <a:cxn ang="0">
                    <a:pos x="5" y="5"/>
                  </a:cxn>
                  <a:cxn ang="0">
                    <a:pos x="5" y="5"/>
                  </a:cxn>
                </a:cxnLst>
                <a:rect l="0" t="0" r="r" b="b"/>
                <a:pathLst>
                  <a:path w="14" h="137">
                    <a:moveTo>
                      <a:pt x="5" y="5"/>
                    </a:moveTo>
                    <a:lnTo>
                      <a:pt x="5" y="5"/>
                    </a:lnTo>
                    <a:lnTo>
                      <a:pt x="2" y="30"/>
                    </a:lnTo>
                    <a:lnTo>
                      <a:pt x="1" y="42"/>
                    </a:lnTo>
                    <a:lnTo>
                      <a:pt x="0" y="55"/>
                    </a:lnTo>
                    <a:lnTo>
                      <a:pt x="0" y="132"/>
                    </a:lnTo>
                    <a:lnTo>
                      <a:pt x="0" y="132"/>
                    </a:lnTo>
                    <a:lnTo>
                      <a:pt x="1" y="134"/>
                    </a:lnTo>
                    <a:lnTo>
                      <a:pt x="2" y="136"/>
                    </a:lnTo>
                    <a:lnTo>
                      <a:pt x="3" y="137"/>
                    </a:lnTo>
                    <a:lnTo>
                      <a:pt x="5" y="137"/>
                    </a:lnTo>
                    <a:lnTo>
                      <a:pt x="7" y="137"/>
                    </a:lnTo>
                    <a:lnTo>
                      <a:pt x="8" y="136"/>
                    </a:lnTo>
                    <a:lnTo>
                      <a:pt x="9" y="134"/>
                    </a:lnTo>
                    <a:lnTo>
                      <a:pt x="10" y="132"/>
                    </a:lnTo>
                    <a:lnTo>
                      <a:pt x="10" y="62"/>
                    </a:lnTo>
                    <a:lnTo>
                      <a:pt x="10" y="62"/>
                    </a:lnTo>
                    <a:lnTo>
                      <a:pt x="10" y="47"/>
                    </a:lnTo>
                    <a:lnTo>
                      <a:pt x="11" y="33"/>
                    </a:lnTo>
                    <a:lnTo>
                      <a:pt x="14" y="5"/>
                    </a:lnTo>
                    <a:lnTo>
                      <a:pt x="14" y="5"/>
                    </a:lnTo>
                    <a:lnTo>
                      <a:pt x="14" y="3"/>
                    </a:lnTo>
                    <a:lnTo>
                      <a:pt x="13" y="1"/>
                    </a:lnTo>
                    <a:lnTo>
                      <a:pt x="12" y="0"/>
                    </a:lnTo>
                    <a:lnTo>
                      <a:pt x="10" y="0"/>
                    </a:lnTo>
                    <a:lnTo>
                      <a:pt x="7" y="1"/>
                    </a:lnTo>
                    <a:lnTo>
                      <a:pt x="6" y="3"/>
                    </a:lnTo>
                    <a:lnTo>
                      <a:pt x="5" y="5"/>
                    </a:lnTo>
                    <a:lnTo>
                      <a:pt x="5"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0" name="Freeform 191"/>
              <p:cNvSpPr/>
              <p:nvPr/>
            </p:nvSpPr>
            <p:spPr bwMode="auto">
              <a:xfrm>
                <a:off x="4684713" y="2500313"/>
                <a:ext cx="4763" cy="87313"/>
              </a:xfrm>
              <a:custGeom>
                <a:avLst/>
                <a:gdLst/>
                <a:ahLst/>
                <a:cxnLst>
                  <a:cxn ang="0">
                    <a:pos x="0" y="5"/>
                  </a:cxn>
                  <a:cxn ang="0">
                    <a:pos x="0" y="161"/>
                  </a:cxn>
                  <a:cxn ang="0">
                    <a:pos x="0" y="161"/>
                  </a:cxn>
                  <a:cxn ang="0">
                    <a:pos x="0" y="163"/>
                  </a:cxn>
                  <a:cxn ang="0">
                    <a:pos x="1" y="164"/>
                  </a:cxn>
                  <a:cxn ang="0">
                    <a:pos x="3" y="165"/>
                  </a:cxn>
                  <a:cxn ang="0">
                    <a:pos x="5" y="166"/>
                  </a:cxn>
                  <a:cxn ang="0">
                    <a:pos x="6" y="165"/>
                  </a:cxn>
                  <a:cxn ang="0">
                    <a:pos x="8" y="164"/>
                  </a:cxn>
                  <a:cxn ang="0">
                    <a:pos x="9" y="163"/>
                  </a:cxn>
                  <a:cxn ang="0">
                    <a:pos x="9" y="161"/>
                  </a:cxn>
                  <a:cxn ang="0">
                    <a:pos x="9" y="5"/>
                  </a:cxn>
                  <a:cxn ang="0">
                    <a:pos x="9" y="5"/>
                  </a:cxn>
                  <a:cxn ang="0">
                    <a:pos x="9" y="3"/>
                  </a:cxn>
                  <a:cxn ang="0">
                    <a:pos x="8" y="1"/>
                  </a:cxn>
                  <a:cxn ang="0">
                    <a:pos x="6" y="0"/>
                  </a:cxn>
                  <a:cxn ang="0">
                    <a:pos x="5" y="0"/>
                  </a:cxn>
                  <a:cxn ang="0">
                    <a:pos x="3" y="0"/>
                  </a:cxn>
                  <a:cxn ang="0">
                    <a:pos x="1" y="1"/>
                  </a:cxn>
                  <a:cxn ang="0">
                    <a:pos x="0" y="3"/>
                  </a:cxn>
                  <a:cxn ang="0">
                    <a:pos x="0" y="5"/>
                  </a:cxn>
                  <a:cxn ang="0">
                    <a:pos x="0" y="5"/>
                  </a:cxn>
                </a:cxnLst>
                <a:rect l="0" t="0" r="r" b="b"/>
                <a:pathLst>
                  <a:path w="9" h="166">
                    <a:moveTo>
                      <a:pt x="0" y="5"/>
                    </a:moveTo>
                    <a:lnTo>
                      <a:pt x="0" y="161"/>
                    </a:lnTo>
                    <a:lnTo>
                      <a:pt x="0" y="161"/>
                    </a:lnTo>
                    <a:lnTo>
                      <a:pt x="0" y="163"/>
                    </a:lnTo>
                    <a:lnTo>
                      <a:pt x="1" y="164"/>
                    </a:lnTo>
                    <a:lnTo>
                      <a:pt x="3" y="165"/>
                    </a:lnTo>
                    <a:lnTo>
                      <a:pt x="5" y="166"/>
                    </a:lnTo>
                    <a:lnTo>
                      <a:pt x="6" y="165"/>
                    </a:lnTo>
                    <a:lnTo>
                      <a:pt x="8" y="164"/>
                    </a:lnTo>
                    <a:lnTo>
                      <a:pt x="9" y="163"/>
                    </a:lnTo>
                    <a:lnTo>
                      <a:pt x="9" y="161"/>
                    </a:lnTo>
                    <a:lnTo>
                      <a:pt x="9" y="5"/>
                    </a:lnTo>
                    <a:lnTo>
                      <a:pt x="9" y="5"/>
                    </a:lnTo>
                    <a:lnTo>
                      <a:pt x="9" y="3"/>
                    </a:lnTo>
                    <a:lnTo>
                      <a:pt x="8" y="1"/>
                    </a:lnTo>
                    <a:lnTo>
                      <a:pt x="6" y="0"/>
                    </a:lnTo>
                    <a:lnTo>
                      <a:pt x="5" y="0"/>
                    </a:lnTo>
                    <a:lnTo>
                      <a:pt x="3" y="0"/>
                    </a:lnTo>
                    <a:lnTo>
                      <a:pt x="1" y="1"/>
                    </a:lnTo>
                    <a:lnTo>
                      <a:pt x="0"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1" name="Freeform 192"/>
              <p:cNvSpPr/>
              <p:nvPr/>
            </p:nvSpPr>
            <p:spPr bwMode="auto">
              <a:xfrm>
                <a:off x="4702175" y="2540000"/>
                <a:ext cx="7938" cy="69850"/>
              </a:xfrm>
              <a:custGeom>
                <a:avLst/>
                <a:gdLst/>
                <a:ahLst/>
                <a:cxnLst>
                  <a:cxn ang="0">
                    <a:pos x="6" y="3"/>
                  </a:cxn>
                  <a:cxn ang="0">
                    <a:pos x="6" y="3"/>
                  </a:cxn>
                  <a:cxn ang="0">
                    <a:pos x="3" y="19"/>
                  </a:cxn>
                  <a:cxn ang="0">
                    <a:pos x="1" y="34"/>
                  </a:cxn>
                  <a:cxn ang="0">
                    <a:pos x="0" y="50"/>
                  </a:cxn>
                  <a:cxn ang="0">
                    <a:pos x="0" y="65"/>
                  </a:cxn>
                  <a:cxn ang="0">
                    <a:pos x="1" y="96"/>
                  </a:cxn>
                  <a:cxn ang="0">
                    <a:pos x="1" y="127"/>
                  </a:cxn>
                  <a:cxn ang="0">
                    <a:pos x="1" y="127"/>
                  </a:cxn>
                  <a:cxn ang="0">
                    <a:pos x="2" y="129"/>
                  </a:cxn>
                  <a:cxn ang="0">
                    <a:pos x="3" y="131"/>
                  </a:cxn>
                  <a:cxn ang="0">
                    <a:pos x="4" y="132"/>
                  </a:cxn>
                  <a:cxn ang="0">
                    <a:pos x="6" y="132"/>
                  </a:cxn>
                  <a:cxn ang="0">
                    <a:pos x="7" y="132"/>
                  </a:cxn>
                  <a:cxn ang="0">
                    <a:pos x="9" y="131"/>
                  </a:cxn>
                  <a:cxn ang="0">
                    <a:pos x="10" y="129"/>
                  </a:cxn>
                  <a:cxn ang="0">
                    <a:pos x="10" y="127"/>
                  </a:cxn>
                  <a:cxn ang="0">
                    <a:pos x="10" y="127"/>
                  </a:cxn>
                  <a:cxn ang="0">
                    <a:pos x="10" y="97"/>
                  </a:cxn>
                  <a:cxn ang="0">
                    <a:pos x="9" y="66"/>
                  </a:cxn>
                  <a:cxn ang="0">
                    <a:pos x="9" y="51"/>
                  </a:cxn>
                  <a:cxn ang="0">
                    <a:pos x="10" y="36"/>
                  </a:cxn>
                  <a:cxn ang="0">
                    <a:pos x="12" y="21"/>
                  </a:cxn>
                  <a:cxn ang="0">
                    <a:pos x="15" y="5"/>
                  </a:cxn>
                  <a:cxn ang="0">
                    <a:pos x="15" y="5"/>
                  </a:cxn>
                  <a:cxn ang="0">
                    <a:pos x="15" y="3"/>
                  </a:cxn>
                  <a:cxn ang="0">
                    <a:pos x="14" y="2"/>
                  </a:cxn>
                  <a:cxn ang="0">
                    <a:pos x="13" y="0"/>
                  </a:cxn>
                  <a:cxn ang="0">
                    <a:pos x="11" y="0"/>
                  </a:cxn>
                  <a:cxn ang="0">
                    <a:pos x="10" y="0"/>
                  </a:cxn>
                  <a:cxn ang="0">
                    <a:pos x="8" y="0"/>
                  </a:cxn>
                  <a:cxn ang="0">
                    <a:pos x="7" y="1"/>
                  </a:cxn>
                  <a:cxn ang="0">
                    <a:pos x="6" y="3"/>
                  </a:cxn>
                  <a:cxn ang="0">
                    <a:pos x="6" y="3"/>
                  </a:cxn>
                </a:cxnLst>
                <a:rect l="0" t="0" r="r" b="b"/>
                <a:pathLst>
                  <a:path w="15" h="132">
                    <a:moveTo>
                      <a:pt x="6" y="3"/>
                    </a:moveTo>
                    <a:lnTo>
                      <a:pt x="6" y="3"/>
                    </a:lnTo>
                    <a:lnTo>
                      <a:pt x="3" y="19"/>
                    </a:lnTo>
                    <a:lnTo>
                      <a:pt x="1" y="34"/>
                    </a:lnTo>
                    <a:lnTo>
                      <a:pt x="0" y="50"/>
                    </a:lnTo>
                    <a:lnTo>
                      <a:pt x="0" y="65"/>
                    </a:lnTo>
                    <a:lnTo>
                      <a:pt x="1" y="96"/>
                    </a:lnTo>
                    <a:lnTo>
                      <a:pt x="1" y="127"/>
                    </a:lnTo>
                    <a:lnTo>
                      <a:pt x="1" y="127"/>
                    </a:lnTo>
                    <a:lnTo>
                      <a:pt x="2" y="129"/>
                    </a:lnTo>
                    <a:lnTo>
                      <a:pt x="3" y="131"/>
                    </a:lnTo>
                    <a:lnTo>
                      <a:pt x="4" y="132"/>
                    </a:lnTo>
                    <a:lnTo>
                      <a:pt x="6" y="132"/>
                    </a:lnTo>
                    <a:lnTo>
                      <a:pt x="7" y="132"/>
                    </a:lnTo>
                    <a:lnTo>
                      <a:pt x="9" y="131"/>
                    </a:lnTo>
                    <a:lnTo>
                      <a:pt x="10" y="129"/>
                    </a:lnTo>
                    <a:lnTo>
                      <a:pt x="10" y="127"/>
                    </a:lnTo>
                    <a:lnTo>
                      <a:pt x="10" y="127"/>
                    </a:lnTo>
                    <a:lnTo>
                      <a:pt x="10" y="97"/>
                    </a:lnTo>
                    <a:lnTo>
                      <a:pt x="9" y="66"/>
                    </a:lnTo>
                    <a:lnTo>
                      <a:pt x="9" y="51"/>
                    </a:lnTo>
                    <a:lnTo>
                      <a:pt x="10" y="36"/>
                    </a:lnTo>
                    <a:lnTo>
                      <a:pt x="12" y="21"/>
                    </a:lnTo>
                    <a:lnTo>
                      <a:pt x="15" y="5"/>
                    </a:lnTo>
                    <a:lnTo>
                      <a:pt x="15" y="5"/>
                    </a:lnTo>
                    <a:lnTo>
                      <a:pt x="15" y="3"/>
                    </a:lnTo>
                    <a:lnTo>
                      <a:pt x="14" y="2"/>
                    </a:lnTo>
                    <a:lnTo>
                      <a:pt x="13" y="0"/>
                    </a:lnTo>
                    <a:lnTo>
                      <a:pt x="11" y="0"/>
                    </a:lnTo>
                    <a:lnTo>
                      <a:pt x="10" y="0"/>
                    </a:lnTo>
                    <a:lnTo>
                      <a:pt x="8" y="0"/>
                    </a:lnTo>
                    <a:lnTo>
                      <a:pt x="7" y="1"/>
                    </a:lnTo>
                    <a:lnTo>
                      <a:pt x="6" y="3"/>
                    </a:lnTo>
                    <a:lnTo>
                      <a:pt x="6"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2" name="Freeform 193"/>
              <p:cNvSpPr/>
              <p:nvPr/>
            </p:nvSpPr>
            <p:spPr bwMode="auto">
              <a:xfrm>
                <a:off x="4727575" y="2568575"/>
                <a:ext cx="9525" cy="52388"/>
              </a:xfrm>
              <a:custGeom>
                <a:avLst/>
                <a:gdLst/>
                <a:ahLst/>
                <a:cxnLst>
                  <a:cxn ang="0">
                    <a:pos x="10" y="3"/>
                  </a:cxn>
                  <a:cxn ang="0">
                    <a:pos x="10" y="3"/>
                  </a:cxn>
                  <a:cxn ang="0">
                    <a:pos x="3" y="48"/>
                  </a:cxn>
                  <a:cxn ang="0">
                    <a:pos x="1" y="72"/>
                  </a:cxn>
                  <a:cxn ang="0">
                    <a:pos x="0" y="95"/>
                  </a:cxn>
                  <a:cxn ang="0">
                    <a:pos x="0" y="95"/>
                  </a:cxn>
                  <a:cxn ang="0">
                    <a:pos x="0" y="97"/>
                  </a:cxn>
                  <a:cxn ang="0">
                    <a:pos x="1" y="98"/>
                  </a:cxn>
                  <a:cxn ang="0">
                    <a:pos x="3" y="99"/>
                  </a:cxn>
                  <a:cxn ang="0">
                    <a:pos x="6" y="99"/>
                  </a:cxn>
                  <a:cxn ang="0">
                    <a:pos x="7" y="99"/>
                  </a:cxn>
                  <a:cxn ang="0">
                    <a:pos x="9" y="98"/>
                  </a:cxn>
                  <a:cxn ang="0">
                    <a:pos x="10" y="97"/>
                  </a:cxn>
                  <a:cxn ang="0">
                    <a:pos x="10" y="95"/>
                  </a:cxn>
                  <a:cxn ang="0">
                    <a:pos x="10" y="95"/>
                  </a:cxn>
                  <a:cxn ang="0">
                    <a:pos x="11" y="72"/>
                  </a:cxn>
                  <a:cxn ang="0">
                    <a:pos x="13" y="50"/>
                  </a:cxn>
                  <a:cxn ang="0">
                    <a:pos x="19" y="6"/>
                  </a:cxn>
                  <a:cxn ang="0">
                    <a:pos x="19" y="6"/>
                  </a:cxn>
                  <a:cxn ang="0">
                    <a:pos x="19" y="4"/>
                  </a:cxn>
                  <a:cxn ang="0">
                    <a:pos x="18" y="2"/>
                  </a:cxn>
                  <a:cxn ang="0">
                    <a:pos x="15" y="0"/>
                  </a:cxn>
                  <a:cxn ang="0">
                    <a:pos x="14" y="0"/>
                  </a:cxn>
                  <a:cxn ang="0">
                    <a:pos x="12" y="0"/>
                  </a:cxn>
                  <a:cxn ang="0">
                    <a:pos x="11" y="2"/>
                  </a:cxn>
                  <a:cxn ang="0">
                    <a:pos x="10" y="3"/>
                  </a:cxn>
                  <a:cxn ang="0">
                    <a:pos x="10" y="3"/>
                  </a:cxn>
                </a:cxnLst>
                <a:rect l="0" t="0" r="r" b="b"/>
                <a:pathLst>
                  <a:path w="19" h="99">
                    <a:moveTo>
                      <a:pt x="10" y="3"/>
                    </a:moveTo>
                    <a:lnTo>
                      <a:pt x="10" y="3"/>
                    </a:lnTo>
                    <a:lnTo>
                      <a:pt x="3" y="48"/>
                    </a:lnTo>
                    <a:lnTo>
                      <a:pt x="1" y="72"/>
                    </a:lnTo>
                    <a:lnTo>
                      <a:pt x="0" y="95"/>
                    </a:lnTo>
                    <a:lnTo>
                      <a:pt x="0" y="95"/>
                    </a:lnTo>
                    <a:lnTo>
                      <a:pt x="0" y="97"/>
                    </a:lnTo>
                    <a:lnTo>
                      <a:pt x="1" y="98"/>
                    </a:lnTo>
                    <a:lnTo>
                      <a:pt x="3" y="99"/>
                    </a:lnTo>
                    <a:lnTo>
                      <a:pt x="6" y="99"/>
                    </a:lnTo>
                    <a:lnTo>
                      <a:pt x="7" y="99"/>
                    </a:lnTo>
                    <a:lnTo>
                      <a:pt x="9" y="98"/>
                    </a:lnTo>
                    <a:lnTo>
                      <a:pt x="10" y="97"/>
                    </a:lnTo>
                    <a:lnTo>
                      <a:pt x="10" y="95"/>
                    </a:lnTo>
                    <a:lnTo>
                      <a:pt x="10" y="95"/>
                    </a:lnTo>
                    <a:lnTo>
                      <a:pt x="11" y="72"/>
                    </a:lnTo>
                    <a:lnTo>
                      <a:pt x="13" y="50"/>
                    </a:lnTo>
                    <a:lnTo>
                      <a:pt x="19" y="6"/>
                    </a:lnTo>
                    <a:lnTo>
                      <a:pt x="19" y="6"/>
                    </a:lnTo>
                    <a:lnTo>
                      <a:pt x="19" y="4"/>
                    </a:lnTo>
                    <a:lnTo>
                      <a:pt x="18" y="2"/>
                    </a:lnTo>
                    <a:lnTo>
                      <a:pt x="15" y="0"/>
                    </a:lnTo>
                    <a:lnTo>
                      <a:pt x="14" y="0"/>
                    </a:lnTo>
                    <a:lnTo>
                      <a:pt x="12" y="0"/>
                    </a:lnTo>
                    <a:lnTo>
                      <a:pt x="11" y="2"/>
                    </a:lnTo>
                    <a:lnTo>
                      <a:pt x="10" y="3"/>
                    </a:lnTo>
                    <a:lnTo>
                      <a:pt x="10"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3" name="Freeform 194"/>
              <p:cNvSpPr/>
              <p:nvPr/>
            </p:nvSpPr>
            <p:spPr bwMode="auto">
              <a:xfrm>
                <a:off x="4748213" y="2590800"/>
                <a:ext cx="4763" cy="57150"/>
              </a:xfrm>
              <a:custGeom>
                <a:avLst/>
                <a:gdLst/>
                <a:ahLst/>
                <a:cxnLst>
                  <a:cxn ang="0">
                    <a:pos x="0" y="5"/>
                  </a:cxn>
                  <a:cxn ang="0">
                    <a:pos x="0" y="104"/>
                  </a:cxn>
                  <a:cxn ang="0">
                    <a:pos x="0" y="104"/>
                  </a:cxn>
                  <a:cxn ang="0">
                    <a:pos x="0" y="107"/>
                  </a:cxn>
                  <a:cxn ang="0">
                    <a:pos x="1" y="109"/>
                  </a:cxn>
                  <a:cxn ang="0">
                    <a:pos x="3" y="109"/>
                  </a:cxn>
                  <a:cxn ang="0">
                    <a:pos x="4" y="110"/>
                  </a:cxn>
                  <a:cxn ang="0">
                    <a:pos x="6" y="109"/>
                  </a:cxn>
                  <a:cxn ang="0">
                    <a:pos x="7" y="109"/>
                  </a:cxn>
                  <a:cxn ang="0">
                    <a:pos x="9" y="107"/>
                  </a:cxn>
                  <a:cxn ang="0">
                    <a:pos x="9" y="104"/>
                  </a:cxn>
                  <a:cxn ang="0">
                    <a:pos x="9" y="5"/>
                  </a:cxn>
                  <a:cxn ang="0">
                    <a:pos x="9" y="5"/>
                  </a:cxn>
                  <a:cxn ang="0">
                    <a:pos x="9" y="3"/>
                  </a:cxn>
                  <a:cxn ang="0">
                    <a:pos x="7" y="2"/>
                  </a:cxn>
                  <a:cxn ang="0">
                    <a:pos x="6" y="1"/>
                  </a:cxn>
                  <a:cxn ang="0">
                    <a:pos x="4" y="0"/>
                  </a:cxn>
                  <a:cxn ang="0">
                    <a:pos x="3" y="1"/>
                  </a:cxn>
                  <a:cxn ang="0">
                    <a:pos x="1" y="2"/>
                  </a:cxn>
                  <a:cxn ang="0">
                    <a:pos x="0" y="3"/>
                  </a:cxn>
                  <a:cxn ang="0">
                    <a:pos x="0" y="5"/>
                  </a:cxn>
                  <a:cxn ang="0">
                    <a:pos x="0" y="5"/>
                  </a:cxn>
                </a:cxnLst>
                <a:rect l="0" t="0" r="r" b="b"/>
                <a:pathLst>
                  <a:path w="9" h="110">
                    <a:moveTo>
                      <a:pt x="0" y="5"/>
                    </a:moveTo>
                    <a:lnTo>
                      <a:pt x="0" y="104"/>
                    </a:lnTo>
                    <a:lnTo>
                      <a:pt x="0" y="104"/>
                    </a:lnTo>
                    <a:lnTo>
                      <a:pt x="0" y="107"/>
                    </a:lnTo>
                    <a:lnTo>
                      <a:pt x="1" y="109"/>
                    </a:lnTo>
                    <a:lnTo>
                      <a:pt x="3" y="109"/>
                    </a:lnTo>
                    <a:lnTo>
                      <a:pt x="4" y="110"/>
                    </a:lnTo>
                    <a:lnTo>
                      <a:pt x="6" y="109"/>
                    </a:lnTo>
                    <a:lnTo>
                      <a:pt x="7" y="109"/>
                    </a:lnTo>
                    <a:lnTo>
                      <a:pt x="9" y="107"/>
                    </a:lnTo>
                    <a:lnTo>
                      <a:pt x="9" y="104"/>
                    </a:lnTo>
                    <a:lnTo>
                      <a:pt x="9" y="5"/>
                    </a:lnTo>
                    <a:lnTo>
                      <a:pt x="9" y="5"/>
                    </a:lnTo>
                    <a:lnTo>
                      <a:pt x="9" y="3"/>
                    </a:lnTo>
                    <a:lnTo>
                      <a:pt x="7" y="2"/>
                    </a:lnTo>
                    <a:lnTo>
                      <a:pt x="6" y="1"/>
                    </a:lnTo>
                    <a:lnTo>
                      <a:pt x="4" y="0"/>
                    </a:lnTo>
                    <a:lnTo>
                      <a:pt x="3" y="1"/>
                    </a:lnTo>
                    <a:lnTo>
                      <a:pt x="1" y="2"/>
                    </a:lnTo>
                    <a:lnTo>
                      <a:pt x="0" y="3"/>
                    </a:lnTo>
                    <a:lnTo>
                      <a:pt x="0" y="5"/>
                    </a:lnTo>
                    <a:lnTo>
                      <a:pt x="0"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4" name="Freeform 195"/>
              <p:cNvSpPr/>
              <p:nvPr/>
            </p:nvSpPr>
            <p:spPr bwMode="auto">
              <a:xfrm>
                <a:off x="4641850" y="2751138"/>
                <a:ext cx="7938" cy="26988"/>
              </a:xfrm>
              <a:custGeom>
                <a:avLst/>
                <a:gdLst/>
                <a:ahLst/>
                <a:cxnLst>
                  <a:cxn ang="0">
                    <a:pos x="15" y="46"/>
                  </a:cxn>
                  <a:cxn ang="0">
                    <a:pos x="15" y="46"/>
                  </a:cxn>
                  <a:cxn ang="0">
                    <a:pos x="12" y="36"/>
                  </a:cxn>
                  <a:cxn ang="0">
                    <a:pos x="11" y="26"/>
                  </a:cxn>
                  <a:cxn ang="0">
                    <a:pos x="10" y="5"/>
                  </a:cxn>
                  <a:cxn ang="0">
                    <a:pos x="10" y="5"/>
                  </a:cxn>
                  <a:cxn ang="0">
                    <a:pos x="10" y="3"/>
                  </a:cxn>
                  <a:cxn ang="0">
                    <a:pos x="8" y="1"/>
                  </a:cxn>
                  <a:cxn ang="0">
                    <a:pos x="6" y="1"/>
                  </a:cxn>
                  <a:cxn ang="0">
                    <a:pos x="5" y="0"/>
                  </a:cxn>
                  <a:cxn ang="0">
                    <a:pos x="3" y="1"/>
                  </a:cxn>
                  <a:cxn ang="0">
                    <a:pos x="1" y="1"/>
                  </a:cxn>
                  <a:cxn ang="0">
                    <a:pos x="0" y="3"/>
                  </a:cxn>
                  <a:cxn ang="0">
                    <a:pos x="0" y="5"/>
                  </a:cxn>
                  <a:cxn ang="0">
                    <a:pos x="0" y="5"/>
                  </a:cxn>
                  <a:cxn ang="0">
                    <a:pos x="1" y="27"/>
                  </a:cxn>
                  <a:cxn ang="0">
                    <a:pos x="2" y="38"/>
                  </a:cxn>
                  <a:cxn ang="0">
                    <a:pos x="5" y="48"/>
                  </a:cxn>
                  <a:cxn ang="0">
                    <a:pos x="5" y="48"/>
                  </a:cxn>
                  <a:cxn ang="0">
                    <a:pos x="6" y="50"/>
                  </a:cxn>
                  <a:cxn ang="0">
                    <a:pos x="7" y="51"/>
                  </a:cxn>
                  <a:cxn ang="0">
                    <a:pos x="10" y="51"/>
                  </a:cxn>
                  <a:cxn ang="0">
                    <a:pos x="11" y="51"/>
                  </a:cxn>
                  <a:cxn ang="0">
                    <a:pos x="13" y="51"/>
                  </a:cxn>
                  <a:cxn ang="0">
                    <a:pos x="14" y="49"/>
                  </a:cxn>
                  <a:cxn ang="0">
                    <a:pos x="15" y="48"/>
                  </a:cxn>
                  <a:cxn ang="0">
                    <a:pos x="15" y="46"/>
                  </a:cxn>
                  <a:cxn ang="0">
                    <a:pos x="15" y="46"/>
                  </a:cxn>
                </a:cxnLst>
                <a:rect l="0" t="0" r="r" b="b"/>
                <a:pathLst>
                  <a:path w="15" h="51">
                    <a:moveTo>
                      <a:pt x="15" y="46"/>
                    </a:moveTo>
                    <a:lnTo>
                      <a:pt x="15" y="46"/>
                    </a:lnTo>
                    <a:lnTo>
                      <a:pt x="12" y="36"/>
                    </a:lnTo>
                    <a:lnTo>
                      <a:pt x="11" y="26"/>
                    </a:lnTo>
                    <a:lnTo>
                      <a:pt x="10" y="5"/>
                    </a:lnTo>
                    <a:lnTo>
                      <a:pt x="10" y="5"/>
                    </a:lnTo>
                    <a:lnTo>
                      <a:pt x="10" y="3"/>
                    </a:lnTo>
                    <a:lnTo>
                      <a:pt x="8" y="1"/>
                    </a:lnTo>
                    <a:lnTo>
                      <a:pt x="6" y="1"/>
                    </a:lnTo>
                    <a:lnTo>
                      <a:pt x="5" y="0"/>
                    </a:lnTo>
                    <a:lnTo>
                      <a:pt x="3" y="1"/>
                    </a:lnTo>
                    <a:lnTo>
                      <a:pt x="1" y="1"/>
                    </a:lnTo>
                    <a:lnTo>
                      <a:pt x="0" y="3"/>
                    </a:lnTo>
                    <a:lnTo>
                      <a:pt x="0" y="5"/>
                    </a:lnTo>
                    <a:lnTo>
                      <a:pt x="0" y="5"/>
                    </a:lnTo>
                    <a:lnTo>
                      <a:pt x="1" y="27"/>
                    </a:lnTo>
                    <a:lnTo>
                      <a:pt x="2" y="38"/>
                    </a:lnTo>
                    <a:lnTo>
                      <a:pt x="5" y="48"/>
                    </a:lnTo>
                    <a:lnTo>
                      <a:pt x="5" y="48"/>
                    </a:lnTo>
                    <a:lnTo>
                      <a:pt x="6" y="50"/>
                    </a:lnTo>
                    <a:lnTo>
                      <a:pt x="7" y="51"/>
                    </a:lnTo>
                    <a:lnTo>
                      <a:pt x="10" y="51"/>
                    </a:lnTo>
                    <a:lnTo>
                      <a:pt x="11" y="51"/>
                    </a:lnTo>
                    <a:lnTo>
                      <a:pt x="13" y="51"/>
                    </a:lnTo>
                    <a:lnTo>
                      <a:pt x="14" y="49"/>
                    </a:lnTo>
                    <a:lnTo>
                      <a:pt x="15" y="48"/>
                    </a:lnTo>
                    <a:lnTo>
                      <a:pt x="15" y="46"/>
                    </a:lnTo>
                    <a:lnTo>
                      <a:pt x="15" y="46"/>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5" name="Freeform 196"/>
              <p:cNvSpPr/>
              <p:nvPr/>
            </p:nvSpPr>
            <p:spPr bwMode="auto">
              <a:xfrm>
                <a:off x="4675188" y="2751138"/>
                <a:ext cx="12700" cy="34925"/>
              </a:xfrm>
              <a:custGeom>
                <a:avLst/>
                <a:gdLst/>
                <a:ahLst/>
                <a:cxnLst>
                  <a:cxn ang="0">
                    <a:pos x="18" y="39"/>
                  </a:cxn>
                  <a:cxn ang="0">
                    <a:pos x="18" y="39"/>
                  </a:cxn>
                  <a:cxn ang="0">
                    <a:pos x="14" y="31"/>
                  </a:cxn>
                  <a:cxn ang="0">
                    <a:pos x="12" y="23"/>
                  </a:cxn>
                  <a:cxn ang="0">
                    <a:pos x="9" y="13"/>
                  </a:cxn>
                  <a:cxn ang="0">
                    <a:pos x="9" y="5"/>
                  </a:cxn>
                  <a:cxn ang="0">
                    <a:pos x="9" y="5"/>
                  </a:cxn>
                  <a:cxn ang="0">
                    <a:pos x="8" y="3"/>
                  </a:cxn>
                  <a:cxn ang="0">
                    <a:pos x="7" y="1"/>
                  </a:cxn>
                  <a:cxn ang="0">
                    <a:pos x="6" y="1"/>
                  </a:cxn>
                  <a:cxn ang="0">
                    <a:pos x="4" y="0"/>
                  </a:cxn>
                  <a:cxn ang="0">
                    <a:pos x="3" y="1"/>
                  </a:cxn>
                  <a:cxn ang="0">
                    <a:pos x="1" y="1"/>
                  </a:cxn>
                  <a:cxn ang="0">
                    <a:pos x="0" y="3"/>
                  </a:cxn>
                  <a:cxn ang="0">
                    <a:pos x="0" y="5"/>
                  </a:cxn>
                  <a:cxn ang="0">
                    <a:pos x="0" y="5"/>
                  </a:cxn>
                  <a:cxn ang="0">
                    <a:pos x="0" y="17"/>
                  </a:cxn>
                  <a:cxn ang="0">
                    <a:pos x="1" y="24"/>
                  </a:cxn>
                  <a:cxn ang="0">
                    <a:pos x="3" y="30"/>
                  </a:cxn>
                  <a:cxn ang="0">
                    <a:pos x="3" y="30"/>
                  </a:cxn>
                  <a:cxn ang="0">
                    <a:pos x="6" y="38"/>
                  </a:cxn>
                  <a:cxn ang="0">
                    <a:pos x="9" y="45"/>
                  </a:cxn>
                  <a:cxn ang="0">
                    <a:pos x="13" y="54"/>
                  </a:cxn>
                  <a:cxn ang="0">
                    <a:pos x="14" y="62"/>
                  </a:cxn>
                  <a:cxn ang="0">
                    <a:pos x="14" y="62"/>
                  </a:cxn>
                  <a:cxn ang="0">
                    <a:pos x="15" y="64"/>
                  </a:cxn>
                  <a:cxn ang="0">
                    <a:pos x="16" y="65"/>
                  </a:cxn>
                  <a:cxn ang="0">
                    <a:pos x="18" y="66"/>
                  </a:cxn>
                  <a:cxn ang="0">
                    <a:pos x="19" y="66"/>
                  </a:cxn>
                  <a:cxn ang="0">
                    <a:pos x="21" y="66"/>
                  </a:cxn>
                  <a:cxn ang="0">
                    <a:pos x="22" y="65"/>
                  </a:cxn>
                  <a:cxn ang="0">
                    <a:pos x="23" y="64"/>
                  </a:cxn>
                  <a:cxn ang="0">
                    <a:pos x="24" y="62"/>
                  </a:cxn>
                  <a:cxn ang="0">
                    <a:pos x="24" y="62"/>
                  </a:cxn>
                  <a:cxn ang="0">
                    <a:pos x="23" y="56"/>
                  </a:cxn>
                  <a:cxn ang="0">
                    <a:pos x="22" y="49"/>
                  </a:cxn>
                  <a:cxn ang="0">
                    <a:pos x="18" y="39"/>
                  </a:cxn>
                  <a:cxn ang="0">
                    <a:pos x="18" y="39"/>
                  </a:cxn>
                </a:cxnLst>
                <a:rect l="0" t="0" r="r" b="b"/>
                <a:pathLst>
                  <a:path w="24" h="66">
                    <a:moveTo>
                      <a:pt x="18" y="39"/>
                    </a:moveTo>
                    <a:lnTo>
                      <a:pt x="18" y="39"/>
                    </a:lnTo>
                    <a:lnTo>
                      <a:pt x="14" y="31"/>
                    </a:lnTo>
                    <a:lnTo>
                      <a:pt x="12" y="23"/>
                    </a:lnTo>
                    <a:lnTo>
                      <a:pt x="9" y="13"/>
                    </a:lnTo>
                    <a:lnTo>
                      <a:pt x="9" y="5"/>
                    </a:lnTo>
                    <a:lnTo>
                      <a:pt x="9" y="5"/>
                    </a:lnTo>
                    <a:lnTo>
                      <a:pt x="8" y="3"/>
                    </a:lnTo>
                    <a:lnTo>
                      <a:pt x="7" y="1"/>
                    </a:lnTo>
                    <a:lnTo>
                      <a:pt x="6" y="1"/>
                    </a:lnTo>
                    <a:lnTo>
                      <a:pt x="4" y="0"/>
                    </a:lnTo>
                    <a:lnTo>
                      <a:pt x="3" y="1"/>
                    </a:lnTo>
                    <a:lnTo>
                      <a:pt x="1" y="1"/>
                    </a:lnTo>
                    <a:lnTo>
                      <a:pt x="0" y="3"/>
                    </a:lnTo>
                    <a:lnTo>
                      <a:pt x="0" y="5"/>
                    </a:lnTo>
                    <a:lnTo>
                      <a:pt x="0" y="5"/>
                    </a:lnTo>
                    <a:lnTo>
                      <a:pt x="0" y="17"/>
                    </a:lnTo>
                    <a:lnTo>
                      <a:pt x="1" y="24"/>
                    </a:lnTo>
                    <a:lnTo>
                      <a:pt x="3" y="30"/>
                    </a:lnTo>
                    <a:lnTo>
                      <a:pt x="3" y="30"/>
                    </a:lnTo>
                    <a:lnTo>
                      <a:pt x="6" y="38"/>
                    </a:lnTo>
                    <a:lnTo>
                      <a:pt x="9" y="45"/>
                    </a:lnTo>
                    <a:lnTo>
                      <a:pt x="13" y="54"/>
                    </a:lnTo>
                    <a:lnTo>
                      <a:pt x="14" y="62"/>
                    </a:lnTo>
                    <a:lnTo>
                      <a:pt x="14" y="62"/>
                    </a:lnTo>
                    <a:lnTo>
                      <a:pt x="15" y="64"/>
                    </a:lnTo>
                    <a:lnTo>
                      <a:pt x="16" y="65"/>
                    </a:lnTo>
                    <a:lnTo>
                      <a:pt x="18" y="66"/>
                    </a:lnTo>
                    <a:lnTo>
                      <a:pt x="19" y="66"/>
                    </a:lnTo>
                    <a:lnTo>
                      <a:pt x="21" y="66"/>
                    </a:lnTo>
                    <a:lnTo>
                      <a:pt x="22" y="65"/>
                    </a:lnTo>
                    <a:lnTo>
                      <a:pt x="23" y="64"/>
                    </a:lnTo>
                    <a:lnTo>
                      <a:pt x="24" y="62"/>
                    </a:lnTo>
                    <a:lnTo>
                      <a:pt x="24" y="62"/>
                    </a:lnTo>
                    <a:lnTo>
                      <a:pt x="23" y="56"/>
                    </a:lnTo>
                    <a:lnTo>
                      <a:pt x="22" y="49"/>
                    </a:lnTo>
                    <a:lnTo>
                      <a:pt x="18" y="39"/>
                    </a:lnTo>
                    <a:lnTo>
                      <a:pt x="18" y="39"/>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6" name="Freeform 197"/>
              <p:cNvSpPr/>
              <p:nvPr/>
            </p:nvSpPr>
            <p:spPr bwMode="auto">
              <a:xfrm>
                <a:off x="4710113" y="2759075"/>
                <a:ext cx="9525" cy="44450"/>
              </a:xfrm>
              <a:custGeom>
                <a:avLst/>
                <a:gdLst/>
                <a:ahLst/>
                <a:cxnLst>
                  <a:cxn ang="0">
                    <a:pos x="10" y="4"/>
                  </a:cxn>
                  <a:cxn ang="0">
                    <a:pos x="10" y="4"/>
                  </a:cxn>
                  <a:cxn ang="0">
                    <a:pos x="10" y="2"/>
                  </a:cxn>
                  <a:cxn ang="0">
                    <a:pos x="9" y="1"/>
                  </a:cxn>
                  <a:cxn ang="0">
                    <a:pos x="6" y="0"/>
                  </a:cxn>
                  <a:cxn ang="0">
                    <a:pos x="4" y="0"/>
                  </a:cxn>
                  <a:cxn ang="0">
                    <a:pos x="3" y="0"/>
                  </a:cxn>
                  <a:cxn ang="0">
                    <a:pos x="1" y="1"/>
                  </a:cxn>
                  <a:cxn ang="0">
                    <a:pos x="0" y="2"/>
                  </a:cxn>
                  <a:cxn ang="0">
                    <a:pos x="0" y="4"/>
                  </a:cxn>
                  <a:cxn ang="0">
                    <a:pos x="0" y="4"/>
                  </a:cxn>
                  <a:cxn ang="0">
                    <a:pos x="1" y="24"/>
                  </a:cxn>
                  <a:cxn ang="0">
                    <a:pos x="3" y="44"/>
                  </a:cxn>
                  <a:cxn ang="0">
                    <a:pos x="6" y="63"/>
                  </a:cxn>
                  <a:cxn ang="0">
                    <a:pos x="10" y="82"/>
                  </a:cxn>
                  <a:cxn ang="0">
                    <a:pos x="10" y="82"/>
                  </a:cxn>
                  <a:cxn ang="0">
                    <a:pos x="11" y="84"/>
                  </a:cxn>
                  <a:cxn ang="0">
                    <a:pos x="12" y="85"/>
                  </a:cxn>
                  <a:cxn ang="0">
                    <a:pos x="14" y="85"/>
                  </a:cxn>
                  <a:cxn ang="0">
                    <a:pos x="16" y="85"/>
                  </a:cxn>
                  <a:cxn ang="0">
                    <a:pos x="17" y="84"/>
                  </a:cxn>
                  <a:cxn ang="0">
                    <a:pos x="18" y="83"/>
                  </a:cxn>
                  <a:cxn ang="0">
                    <a:pos x="19" y="82"/>
                  </a:cxn>
                  <a:cxn ang="0">
                    <a:pos x="19" y="80"/>
                  </a:cxn>
                  <a:cxn ang="0">
                    <a:pos x="19" y="80"/>
                  </a:cxn>
                  <a:cxn ang="0">
                    <a:pos x="16" y="61"/>
                  </a:cxn>
                  <a:cxn ang="0">
                    <a:pos x="13" y="43"/>
                  </a:cxn>
                  <a:cxn ang="0">
                    <a:pos x="11" y="24"/>
                  </a:cxn>
                  <a:cxn ang="0">
                    <a:pos x="10" y="4"/>
                  </a:cxn>
                  <a:cxn ang="0">
                    <a:pos x="10" y="4"/>
                  </a:cxn>
                </a:cxnLst>
                <a:rect l="0" t="0" r="r" b="b"/>
                <a:pathLst>
                  <a:path w="19" h="85">
                    <a:moveTo>
                      <a:pt x="10" y="4"/>
                    </a:moveTo>
                    <a:lnTo>
                      <a:pt x="10" y="4"/>
                    </a:lnTo>
                    <a:lnTo>
                      <a:pt x="10" y="2"/>
                    </a:lnTo>
                    <a:lnTo>
                      <a:pt x="9" y="1"/>
                    </a:lnTo>
                    <a:lnTo>
                      <a:pt x="6" y="0"/>
                    </a:lnTo>
                    <a:lnTo>
                      <a:pt x="4" y="0"/>
                    </a:lnTo>
                    <a:lnTo>
                      <a:pt x="3" y="0"/>
                    </a:lnTo>
                    <a:lnTo>
                      <a:pt x="1" y="1"/>
                    </a:lnTo>
                    <a:lnTo>
                      <a:pt x="0" y="2"/>
                    </a:lnTo>
                    <a:lnTo>
                      <a:pt x="0" y="4"/>
                    </a:lnTo>
                    <a:lnTo>
                      <a:pt x="0" y="4"/>
                    </a:lnTo>
                    <a:lnTo>
                      <a:pt x="1" y="24"/>
                    </a:lnTo>
                    <a:lnTo>
                      <a:pt x="3" y="44"/>
                    </a:lnTo>
                    <a:lnTo>
                      <a:pt x="6" y="63"/>
                    </a:lnTo>
                    <a:lnTo>
                      <a:pt x="10" y="82"/>
                    </a:lnTo>
                    <a:lnTo>
                      <a:pt x="10" y="82"/>
                    </a:lnTo>
                    <a:lnTo>
                      <a:pt x="11" y="84"/>
                    </a:lnTo>
                    <a:lnTo>
                      <a:pt x="12" y="85"/>
                    </a:lnTo>
                    <a:lnTo>
                      <a:pt x="14" y="85"/>
                    </a:lnTo>
                    <a:lnTo>
                      <a:pt x="16" y="85"/>
                    </a:lnTo>
                    <a:lnTo>
                      <a:pt x="17" y="84"/>
                    </a:lnTo>
                    <a:lnTo>
                      <a:pt x="18" y="83"/>
                    </a:lnTo>
                    <a:lnTo>
                      <a:pt x="19" y="82"/>
                    </a:lnTo>
                    <a:lnTo>
                      <a:pt x="19" y="80"/>
                    </a:lnTo>
                    <a:lnTo>
                      <a:pt x="19" y="80"/>
                    </a:lnTo>
                    <a:lnTo>
                      <a:pt x="16" y="61"/>
                    </a:lnTo>
                    <a:lnTo>
                      <a:pt x="13" y="43"/>
                    </a:lnTo>
                    <a:lnTo>
                      <a:pt x="11" y="24"/>
                    </a:lnTo>
                    <a:lnTo>
                      <a:pt x="10" y="4"/>
                    </a:lnTo>
                    <a:lnTo>
                      <a:pt x="10"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7" name="Freeform 198"/>
              <p:cNvSpPr/>
              <p:nvPr/>
            </p:nvSpPr>
            <p:spPr bwMode="auto">
              <a:xfrm>
                <a:off x="4416425" y="2370138"/>
                <a:ext cx="15875" cy="106363"/>
              </a:xfrm>
              <a:custGeom>
                <a:avLst/>
                <a:gdLst/>
                <a:ahLst/>
                <a:cxnLst>
                  <a:cxn ang="0">
                    <a:pos x="19" y="3"/>
                  </a:cxn>
                  <a:cxn ang="0">
                    <a:pos x="19" y="3"/>
                  </a:cxn>
                  <a:cxn ang="0">
                    <a:pos x="14" y="24"/>
                  </a:cxn>
                  <a:cxn ang="0">
                    <a:pos x="13" y="34"/>
                  </a:cxn>
                  <a:cxn ang="0">
                    <a:pos x="13" y="45"/>
                  </a:cxn>
                  <a:cxn ang="0">
                    <a:pos x="13" y="98"/>
                  </a:cxn>
                  <a:cxn ang="0">
                    <a:pos x="13" y="98"/>
                  </a:cxn>
                  <a:cxn ang="0">
                    <a:pos x="13" y="124"/>
                  </a:cxn>
                  <a:cxn ang="0">
                    <a:pos x="12" y="136"/>
                  </a:cxn>
                  <a:cxn ang="0">
                    <a:pos x="10" y="149"/>
                  </a:cxn>
                  <a:cxn ang="0">
                    <a:pos x="10" y="149"/>
                  </a:cxn>
                  <a:cxn ang="0">
                    <a:pos x="4" y="171"/>
                  </a:cxn>
                  <a:cxn ang="0">
                    <a:pos x="2" y="183"/>
                  </a:cxn>
                  <a:cxn ang="0">
                    <a:pos x="0" y="194"/>
                  </a:cxn>
                  <a:cxn ang="0">
                    <a:pos x="0" y="194"/>
                  </a:cxn>
                  <a:cxn ang="0">
                    <a:pos x="1" y="196"/>
                  </a:cxn>
                  <a:cxn ang="0">
                    <a:pos x="2" y="197"/>
                  </a:cxn>
                  <a:cxn ang="0">
                    <a:pos x="3" y="198"/>
                  </a:cxn>
                  <a:cxn ang="0">
                    <a:pos x="5" y="199"/>
                  </a:cxn>
                  <a:cxn ang="0">
                    <a:pos x="6" y="198"/>
                  </a:cxn>
                  <a:cxn ang="0">
                    <a:pos x="8" y="197"/>
                  </a:cxn>
                  <a:cxn ang="0">
                    <a:pos x="9" y="196"/>
                  </a:cxn>
                  <a:cxn ang="0">
                    <a:pos x="10" y="194"/>
                  </a:cxn>
                  <a:cxn ang="0">
                    <a:pos x="10" y="194"/>
                  </a:cxn>
                  <a:cxn ang="0">
                    <a:pos x="11" y="182"/>
                  </a:cxn>
                  <a:cxn ang="0">
                    <a:pos x="14" y="169"/>
                  </a:cxn>
                  <a:cxn ang="0">
                    <a:pos x="20" y="144"/>
                  </a:cxn>
                  <a:cxn ang="0">
                    <a:pos x="20" y="144"/>
                  </a:cxn>
                  <a:cxn ang="0">
                    <a:pos x="22" y="135"/>
                  </a:cxn>
                  <a:cxn ang="0">
                    <a:pos x="22" y="125"/>
                  </a:cxn>
                  <a:cxn ang="0">
                    <a:pos x="22" y="105"/>
                  </a:cxn>
                  <a:cxn ang="0">
                    <a:pos x="22" y="105"/>
                  </a:cxn>
                  <a:cxn ang="0">
                    <a:pos x="22" y="80"/>
                  </a:cxn>
                  <a:cxn ang="0">
                    <a:pos x="22" y="55"/>
                  </a:cxn>
                  <a:cxn ang="0">
                    <a:pos x="23" y="31"/>
                  </a:cxn>
                  <a:cxn ang="0">
                    <a:pos x="25" y="18"/>
                  </a:cxn>
                  <a:cxn ang="0">
                    <a:pos x="29" y="6"/>
                  </a:cxn>
                  <a:cxn ang="0">
                    <a:pos x="29" y="6"/>
                  </a:cxn>
                  <a:cxn ang="0">
                    <a:pos x="29" y="4"/>
                  </a:cxn>
                  <a:cxn ang="0">
                    <a:pos x="28" y="2"/>
                  </a:cxn>
                  <a:cxn ang="0">
                    <a:pos x="27" y="1"/>
                  </a:cxn>
                  <a:cxn ang="0">
                    <a:pos x="24" y="0"/>
                  </a:cxn>
                  <a:cxn ang="0">
                    <a:pos x="23" y="0"/>
                  </a:cxn>
                  <a:cxn ang="0">
                    <a:pos x="21" y="0"/>
                  </a:cxn>
                  <a:cxn ang="0">
                    <a:pos x="20" y="2"/>
                  </a:cxn>
                  <a:cxn ang="0">
                    <a:pos x="19" y="3"/>
                  </a:cxn>
                  <a:cxn ang="0">
                    <a:pos x="19" y="3"/>
                  </a:cxn>
                </a:cxnLst>
                <a:rect l="0" t="0" r="r" b="b"/>
                <a:pathLst>
                  <a:path w="29" h="199">
                    <a:moveTo>
                      <a:pt x="19" y="3"/>
                    </a:moveTo>
                    <a:lnTo>
                      <a:pt x="19" y="3"/>
                    </a:lnTo>
                    <a:lnTo>
                      <a:pt x="14" y="24"/>
                    </a:lnTo>
                    <a:lnTo>
                      <a:pt x="13" y="34"/>
                    </a:lnTo>
                    <a:lnTo>
                      <a:pt x="13" y="45"/>
                    </a:lnTo>
                    <a:lnTo>
                      <a:pt x="13" y="98"/>
                    </a:lnTo>
                    <a:lnTo>
                      <a:pt x="13" y="98"/>
                    </a:lnTo>
                    <a:lnTo>
                      <a:pt x="13" y="124"/>
                    </a:lnTo>
                    <a:lnTo>
                      <a:pt x="12" y="136"/>
                    </a:lnTo>
                    <a:lnTo>
                      <a:pt x="10" y="149"/>
                    </a:lnTo>
                    <a:lnTo>
                      <a:pt x="10" y="149"/>
                    </a:lnTo>
                    <a:lnTo>
                      <a:pt x="4" y="171"/>
                    </a:lnTo>
                    <a:lnTo>
                      <a:pt x="2" y="183"/>
                    </a:lnTo>
                    <a:lnTo>
                      <a:pt x="0" y="194"/>
                    </a:lnTo>
                    <a:lnTo>
                      <a:pt x="0" y="194"/>
                    </a:lnTo>
                    <a:lnTo>
                      <a:pt x="1" y="196"/>
                    </a:lnTo>
                    <a:lnTo>
                      <a:pt x="2" y="197"/>
                    </a:lnTo>
                    <a:lnTo>
                      <a:pt x="3" y="198"/>
                    </a:lnTo>
                    <a:lnTo>
                      <a:pt x="5" y="199"/>
                    </a:lnTo>
                    <a:lnTo>
                      <a:pt x="6" y="198"/>
                    </a:lnTo>
                    <a:lnTo>
                      <a:pt x="8" y="197"/>
                    </a:lnTo>
                    <a:lnTo>
                      <a:pt x="9" y="196"/>
                    </a:lnTo>
                    <a:lnTo>
                      <a:pt x="10" y="194"/>
                    </a:lnTo>
                    <a:lnTo>
                      <a:pt x="10" y="194"/>
                    </a:lnTo>
                    <a:lnTo>
                      <a:pt x="11" y="182"/>
                    </a:lnTo>
                    <a:lnTo>
                      <a:pt x="14" y="169"/>
                    </a:lnTo>
                    <a:lnTo>
                      <a:pt x="20" y="144"/>
                    </a:lnTo>
                    <a:lnTo>
                      <a:pt x="20" y="144"/>
                    </a:lnTo>
                    <a:lnTo>
                      <a:pt x="22" y="135"/>
                    </a:lnTo>
                    <a:lnTo>
                      <a:pt x="22" y="125"/>
                    </a:lnTo>
                    <a:lnTo>
                      <a:pt x="22" y="105"/>
                    </a:lnTo>
                    <a:lnTo>
                      <a:pt x="22" y="105"/>
                    </a:lnTo>
                    <a:lnTo>
                      <a:pt x="22" y="80"/>
                    </a:lnTo>
                    <a:lnTo>
                      <a:pt x="22" y="55"/>
                    </a:lnTo>
                    <a:lnTo>
                      <a:pt x="23" y="31"/>
                    </a:lnTo>
                    <a:lnTo>
                      <a:pt x="25" y="18"/>
                    </a:lnTo>
                    <a:lnTo>
                      <a:pt x="29" y="6"/>
                    </a:lnTo>
                    <a:lnTo>
                      <a:pt x="29" y="6"/>
                    </a:lnTo>
                    <a:lnTo>
                      <a:pt x="29" y="4"/>
                    </a:lnTo>
                    <a:lnTo>
                      <a:pt x="28" y="2"/>
                    </a:lnTo>
                    <a:lnTo>
                      <a:pt x="27" y="1"/>
                    </a:lnTo>
                    <a:lnTo>
                      <a:pt x="24" y="0"/>
                    </a:lnTo>
                    <a:lnTo>
                      <a:pt x="23" y="0"/>
                    </a:lnTo>
                    <a:lnTo>
                      <a:pt x="21" y="0"/>
                    </a:lnTo>
                    <a:lnTo>
                      <a:pt x="20" y="2"/>
                    </a:lnTo>
                    <a:lnTo>
                      <a:pt x="19" y="3"/>
                    </a:lnTo>
                    <a:lnTo>
                      <a:pt x="19"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8" name="Freeform 199"/>
              <p:cNvSpPr/>
              <p:nvPr/>
            </p:nvSpPr>
            <p:spPr bwMode="auto">
              <a:xfrm>
                <a:off x="4464050" y="2424113"/>
                <a:ext cx="19050" cy="88900"/>
              </a:xfrm>
              <a:custGeom>
                <a:avLst/>
                <a:gdLst/>
                <a:ahLst/>
                <a:cxnLst>
                  <a:cxn ang="0">
                    <a:pos x="26" y="3"/>
                  </a:cxn>
                  <a:cxn ang="0">
                    <a:pos x="26" y="3"/>
                  </a:cxn>
                  <a:cxn ang="0">
                    <a:pos x="18" y="42"/>
                  </a:cxn>
                  <a:cxn ang="0">
                    <a:pos x="11" y="83"/>
                  </a:cxn>
                  <a:cxn ang="0">
                    <a:pos x="6" y="123"/>
                  </a:cxn>
                  <a:cxn ang="0">
                    <a:pos x="0" y="162"/>
                  </a:cxn>
                  <a:cxn ang="0">
                    <a:pos x="0" y="162"/>
                  </a:cxn>
                  <a:cxn ang="0">
                    <a:pos x="0" y="164"/>
                  </a:cxn>
                  <a:cxn ang="0">
                    <a:pos x="2" y="166"/>
                  </a:cxn>
                  <a:cxn ang="0">
                    <a:pos x="3" y="167"/>
                  </a:cxn>
                  <a:cxn ang="0">
                    <a:pos x="5" y="167"/>
                  </a:cxn>
                  <a:cxn ang="0">
                    <a:pos x="8" y="166"/>
                  </a:cxn>
                  <a:cxn ang="0">
                    <a:pos x="10" y="164"/>
                  </a:cxn>
                  <a:cxn ang="0">
                    <a:pos x="10" y="162"/>
                  </a:cxn>
                  <a:cxn ang="0">
                    <a:pos x="10" y="162"/>
                  </a:cxn>
                  <a:cxn ang="0">
                    <a:pos x="15" y="123"/>
                  </a:cxn>
                  <a:cxn ang="0">
                    <a:pos x="20" y="84"/>
                  </a:cxn>
                  <a:cxn ang="0">
                    <a:pos x="26" y="45"/>
                  </a:cxn>
                  <a:cxn ang="0">
                    <a:pos x="36" y="6"/>
                  </a:cxn>
                  <a:cxn ang="0">
                    <a:pos x="36" y="6"/>
                  </a:cxn>
                  <a:cxn ang="0">
                    <a:pos x="36" y="4"/>
                  </a:cxn>
                  <a:cxn ang="0">
                    <a:pos x="35" y="2"/>
                  </a:cxn>
                  <a:cxn ang="0">
                    <a:pos x="34" y="1"/>
                  </a:cxn>
                  <a:cxn ang="0">
                    <a:pos x="31" y="0"/>
                  </a:cxn>
                  <a:cxn ang="0">
                    <a:pos x="29" y="0"/>
                  </a:cxn>
                  <a:cxn ang="0">
                    <a:pos x="28" y="0"/>
                  </a:cxn>
                  <a:cxn ang="0">
                    <a:pos x="26" y="1"/>
                  </a:cxn>
                  <a:cxn ang="0">
                    <a:pos x="26" y="3"/>
                  </a:cxn>
                  <a:cxn ang="0">
                    <a:pos x="26" y="3"/>
                  </a:cxn>
                </a:cxnLst>
                <a:rect l="0" t="0" r="r" b="b"/>
                <a:pathLst>
                  <a:path w="36" h="167">
                    <a:moveTo>
                      <a:pt x="26" y="3"/>
                    </a:moveTo>
                    <a:lnTo>
                      <a:pt x="26" y="3"/>
                    </a:lnTo>
                    <a:lnTo>
                      <a:pt x="18" y="42"/>
                    </a:lnTo>
                    <a:lnTo>
                      <a:pt x="11" y="83"/>
                    </a:lnTo>
                    <a:lnTo>
                      <a:pt x="6" y="123"/>
                    </a:lnTo>
                    <a:lnTo>
                      <a:pt x="0" y="162"/>
                    </a:lnTo>
                    <a:lnTo>
                      <a:pt x="0" y="162"/>
                    </a:lnTo>
                    <a:lnTo>
                      <a:pt x="0" y="164"/>
                    </a:lnTo>
                    <a:lnTo>
                      <a:pt x="2" y="166"/>
                    </a:lnTo>
                    <a:lnTo>
                      <a:pt x="3" y="167"/>
                    </a:lnTo>
                    <a:lnTo>
                      <a:pt x="5" y="167"/>
                    </a:lnTo>
                    <a:lnTo>
                      <a:pt x="8" y="166"/>
                    </a:lnTo>
                    <a:lnTo>
                      <a:pt x="10" y="164"/>
                    </a:lnTo>
                    <a:lnTo>
                      <a:pt x="10" y="162"/>
                    </a:lnTo>
                    <a:lnTo>
                      <a:pt x="10" y="162"/>
                    </a:lnTo>
                    <a:lnTo>
                      <a:pt x="15" y="123"/>
                    </a:lnTo>
                    <a:lnTo>
                      <a:pt x="20" y="84"/>
                    </a:lnTo>
                    <a:lnTo>
                      <a:pt x="26" y="45"/>
                    </a:lnTo>
                    <a:lnTo>
                      <a:pt x="36" y="6"/>
                    </a:lnTo>
                    <a:lnTo>
                      <a:pt x="36" y="6"/>
                    </a:lnTo>
                    <a:lnTo>
                      <a:pt x="36" y="4"/>
                    </a:lnTo>
                    <a:lnTo>
                      <a:pt x="35" y="2"/>
                    </a:lnTo>
                    <a:lnTo>
                      <a:pt x="34" y="1"/>
                    </a:lnTo>
                    <a:lnTo>
                      <a:pt x="31" y="0"/>
                    </a:lnTo>
                    <a:lnTo>
                      <a:pt x="29" y="0"/>
                    </a:lnTo>
                    <a:lnTo>
                      <a:pt x="28" y="0"/>
                    </a:lnTo>
                    <a:lnTo>
                      <a:pt x="26" y="1"/>
                    </a:lnTo>
                    <a:lnTo>
                      <a:pt x="26" y="3"/>
                    </a:lnTo>
                    <a:lnTo>
                      <a:pt x="26"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49" name="Freeform 200"/>
              <p:cNvSpPr/>
              <p:nvPr/>
            </p:nvSpPr>
            <p:spPr bwMode="auto">
              <a:xfrm>
                <a:off x="4521200" y="2484438"/>
                <a:ext cx="17463" cy="95250"/>
              </a:xfrm>
              <a:custGeom>
                <a:avLst/>
                <a:gdLst/>
                <a:ahLst/>
                <a:cxnLst>
                  <a:cxn ang="0">
                    <a:pos x="26" y="5"/>
                  </a:cxn>
                  <a:cxn ang="0">
                    <a:pos x="26" y="5"/>
                  </a:cxn>
                  <a:cxn ang="0">
                    <a:pos x="25" y="26"/>
                  </a:cxn>
                  <a:cxn ang="0">
                    <a:pos x="23" y="46"/>
                  </a:cxn>
                  <a:cxn ang="0">
                    <a:pos x="20" y="67"/>
                  </a:cxn>
                  <a:cxn ang="0">
                    <a:pos x="14" y="88"/>
                  </a:cxn>
                  <a:cxn ang="0">
                    <a:pos x="14" y="88"/>
                  </a:cxn>
                  <a:cxn ang="0">
                    <a:pos x="11" y="98"/>
                  </a:cxn>
                  <a:cxn ang="0">
                    <a:pos x="9" y="109"/>
                  </a:cxn>
                  <a:cxn ang="0">
                    <a:pos x="6" y="131"/>
                  </a:cxn>
                  <a:cxn ang="0">
                    <a:pos x="3" y="153"/>
                  </a:cxn>
                  <a:cxn ang="0">
                    <a:pos x="0" y="174"/>
                  </a:cxn>
                  <a:cxn ang="0">
                    <a:pos x="0" y="174"/>
                  </a:cxn>
                  <a:cxn ang="0">
                    <a:pos x="0" y="176"/>
                  </a:cxn>
                  <a:cxn ang="0">
                    <a:pos x="1" y="177"/>
                  </a:cxn>
                  <a:cxn ang="0">
                    <a:pos x="4" y="179"/>
                  </a:cxn>
                  <a:cxn ang="0">
                    <a:pos x="6" y="179"/>
                  </a:cxn>
                  <a:cxn ang="0">
                    <a:pos x="7" y="179"/>
                  </a:cxn>
                  <a:cxn ang="0">
                    <a:pos x="8" y="178"/>
                  </a:cxn>
                  <a:cxn ang="0">
                    <a:pos x="9" y="176"/>
                  </a:cxn>
                  <a:cxn ang="0">
                    <a:pos x="9" y="176"/>
                  </a:cxn>
                  <a:cxn ang="0">
                    <a:pos x="12" y="155"/>
                  </a:cxn>
                  <a:cxn ang="0">
                    <a:pos x="15" y="133"/>
                  </a:cxn>
                  <a:cxn ang="0">
                    <a:pos x="18" y="111"/>
                  </a:cxn>
                  <a:cxn ang="0">
                    <a:pos x="24" y="91"/>
                  </a:cxn>
                  <a:cxn ang="0">
                    <a:pos x="24" y="91"/>
                  </a:cxn>
                  <a:cxn ang="0">
                    <a:pos x="28" y="69"/>
                  </a:cxn>
                  <a:cxn ang="0">
                    <a:pos x="32" y="48"/>
                  </a:cxn>
                  <a:cxn ang="0">
                    <a:pos x="34" y="27"/>
                  </a:cxn>
                  <a:cxn ang="0">
                    <a:pos x="35" y="5"/>
                  </a:cxn>
                  <a:cxn ang="0">
                    <a:pos x="35" y="5"/>
                  </a:cxn>
                  <a:cxn ang="0">
                    <a:pos x="34" y="3"/>
                  </a:cxn>
                  <a:cxn ang="0">
                    <a:pos x="33" y="1"/>
                  </a:cxn>
                  <a:cxn ang="0">
                    <a:pos x="32" y="0"/>
                  </a:cxn>
                  <a:cxn ang="0">
                    <a:pos x="30" y="0"/>
                  </a:cxn>
                  <a:cxn ang="0">
                    <a:pos x="28" y="0"/>
                  </a:cxn>
                  <a:cxn ang="0">
                    <a:pos x="27" y="1"/>
                  </a:cxn>
                  <a:cxn ang="0">
                    <a:pos x="26" y="3"/>
                  </a:cxn>
                  <a:cxn ang="0">
                    <a:pos x="26" y="5"/>
                  </a:cxn>
                  <a:cxn ang="0">
                    <a:pos x="26" y="5"/>
                  </a:cxn>
                </a:cxnLst>
                <a:rect l="0" t="0" r="r" b="b"/>
                <a:pathLst>
                  <a:path w="35" h="179">
                    <a:moveTo>
                      <a:pt x="26" y="5"/>
                    </a:moveTo>
                    <a:lnTo>
                      <a:pt x="26" y="5"/>
                    </a:lnTo>
                    <a:lnTo>
                      <a:pt x="25" y="26"/>
                    </a:lnTo>
                    <a:lnTo>
                      <a:pt x="23" y="46"/>
                    </a:lnTo>
                    <a:lnTo>
                      <a:pt x="20" y="67"/>
                    </a:lnTo>
                    <a:lnTo>
                      <a:pt x="14" y="88"/>
                    </a:lnTo>
                    <a:lnTo>
                      <a:pt x="14" y="88"/>
                    </a:lnTo>
                    <a:lnTo>
                      <a:pt x="11" y="98"/>
                    </a:lnTo>
                    <a:lnTo>
                      <a:pt x="9" y="109"/>
                    </a:lnTo>
                    <a:lnTo>
                      <a:pt x="6" y="131"/>
                    </a:lnTo>
                    <a:lnTo>
                      <a:pt x="3" y="153"/>
                    </a:lnTo>
                    <a:lnTo>
                      <a:pt x="0" y="174"/>
                    </a:lnTo>
                    <a:lnTo>
                      <a:pt x="0" y="174"/>
                    </a:lnTo>
                    <a:lnTo>
                      <a:pt x="0" y="176"/>
                    </a:lnTo>
                    <a:lnTo>
                      <a:pt x="1" y="177"/>
                    </a:lnTo>
                    <a:lnTo>
                      <a:pt x="4" y="179"/>
                    </a:lnTo>
                    <a:lnTo>
                      <a:pt x="6" y="179"/>
                    </a:lnTo>
                    <a:lnTo>
                      <a:pt x="7" y="179"/>
                    </a:lnTo>
                    <a:lnTo>
                      <a:pt x="8" y="178"/>
                    </a:lnTo>
                    <a:lnTo>
                      <a:pt x="9" y="176"/>
                    </a:lnTo>
                    <a:lnTo>
                      <a:pt x="9" y="176"/>
                    </a:lnTo>
                    <a:lnTo>
                      <a:pt x="12" y="155"/>
                    </a:lnTo>
                    <a:lnTo>
                      <a:pt x="15" y="133"/>
                    </a:lnTo>
                    <a:lnTo>
                      <a:pt x="18" y="111"/>
                    </a:lnTo>
                    <a:lnTo>
                      <a:pt x="24" y="91"/>
                    </a:lnTo>
                    <a:lnTo>
                      <a:pt x="24" y="91"/>
                    </a:lnTo>
                    <a:lnTo>
                      <a:pt x="28" y="69"/>
                    </a:lnTo>
                    <a:lnTo>
                      <a:pt x="32" y="48"/>
                    </a:lnTo>
                    <a:lnTo>
                      <a:pt x="34" y="27"/>
                    </a:lnTo>
                    <a:lnTo>
                      <a:pt x="35" y="5"/>
                    </a:lnTo>
                    <a:lnTo>
                      <a:pt x="35" y="5"/>
                    </a:lnTo>
                    <a:lnTo>
                      <a:pt x="34" y="3"/>
                    </a:lnTo>
                    <a:lnTo>
                      <a:pt x="33" y="1"/>
                    </a:lnTo>
                    <a:lnTo>
                      <a:pt x="32" y="0"/>
                    </a:lnTo>
                    <a:lnTo>
                      <a:pt x="30" y="0"/>
                    </a:lnTo>
                    <a:lnTo>
                      <a:pt x="28" y="0"/>
                    </a:lnTo>
                    <a:lnTo>
                      <a:pt x="27" y="1"/>
                    </a:lnTo>
                    <a:lnTo>
                      <a:pt x="26" y="3"/>
                    </a:lnTo>
                    <a:lnTo>
                      <a:pt x="26" y="5"/>
                    </a:lnTo>
                    <a:lnTo>
                      <a:pt x="26"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0" name="Freeform 201"/>
              <p:cNvSpPr/>
              <p:nvPr/>
            </p:nvSpPr>
            <p:spPr bwMode="auto">
              <a:xfrm>
                <a:off x="4570413" y="2508250"/>
                <a:ext cx="12700" cy="41275"/>
              </a:xfrm>
              <a:custGeom>
                <a:avLst/>
                <a:gdLst/>
                <a:ahLst/>
                <a:cxnLst>
                  <a:cxn ang="0">
                    <a:pos x="12" y="3"/>
                  </a:cxn>
                  <a:cxn ang="0">
                    <a:pos x="12" y="3"/>
                  </a:cxn>
                  <a:cxn ang="0">
                    <a:pos x="8" y="21"/>
                  </a:cxn>
                  <a:cxn ang="0">
                    <a:pos x="6" y="38"/>
                  </a:cxn>
                  <a:cxn ang="0">
                    <a:pos x="3" y="56"/>
                  </a:cxn>
                  <a:cxn ang="0">
                    <a:pos x="0" y="73"/>
                  </a:cxn>
                  <a:cxn ang="0">
                    <a:pos x="0" y="73"/>
                  </a:cxn>
                  <a:cxn ang="0">
                    <a:pos x="0" y="76"/>
                  </a:cxn>
                  <a:cxn ang="0">
                    <a:pos x="1" y="77"/>
                  </a:cxn>
                  <a:cxn ang="0">
                    <a:pos x="2" y="78"/>
                  </a:cxn>
                  <a:cxn ang="0">
                    <a:pos x="3" y="79"/>
                  </a:cxn>
                  <a:cxn ang="0">
                    <a:pos x="5" y="79"/>
                  </a:cxn>
                  <a:cxn ang="0">
                    <a:pos x="7" y="79"/>
                  </a:cxn>
                  <a:cxn ang="0">
                    <a:pos x="8" y="78"/>
                  </a:cxn>
                  <a:cxn ang="0">
                    <a:pos x="9" y="76"/>
                  </a:cxn>
                  <a:cxn ang="0">
                    <a:pos x="9" y="76"/>
                  </a:cxn>
                  <a:cxn ang="0">
                    <a:pos x="12" y="58"/>
                  </a:cxn>
                  <a:cxn ang="0">
                    <a:pos x="14" y="40"/>
                  </a:cxn>
                  <a:cxn ang="0">
                    <a:pos x="17" y="23"/>
                  </a:cxn>
                  <a:cxn ang="0">
                    <a:pos x="22" y="6"/>
                  </a:cxn>
                  <a:cxn ang="0">
                    <a:pos x="22" y="6"/>
                  </a:cxn>
                  <a:cxn ang="0">
                    <a:pos x="22" y="4"/>
                  </a:cxn>
                  <a:cxn ang="0">
                    <a:pos x="22" y="2"/>
                  </a:cxn>
                  <a:cxn ang="0">
                    <a:pos x="21" y="1"/>
                  </a:cxn>
                  <a:cxn ang="0">
                    <a:pos x="19" y="0"/>
                  </a:cxn>
                  <a:cxn ang="0">
                    <a:pos x="16" y="0"/>
                  </a:cxn>
                  <a:cxn ang="0">
                    <a:pos x="15" y="0"/>
                  </a:cxn>
                  <a:cxn ang="0">
                    <a:pos x="13" y="1"/>
                  </a:cxn>
                  <a:cxn ang="0">
                    <a:pos x="12" y="3"/>
                  </a:cxn>
                  <a:cxn ang="0">
                    <a:pos x="12" y="3"/>
                  </a:cxn>
                </a:cxnLst>
                <a:rect l="0" t="0" r="r" b="b"/>
                <a:pathLst>
                  <a:path w="22" h="79">
                    <a:moveTo>
                      <a:pt x="12" y="3"/>
                    </a:moveTo>
                    <a:lnTo>
                      <a:pt x="12" y="3"/>
                    </a:lnTo>
                    <a:lnTo>
                      <a:pt x="8" y="21"/>
                    </a:lnTo>
                    <a:lnTo>
                      <a:pt x="6" y="38"/>
                    </a:lnTo>
                    <a:lnTo>
                      <a:pt x="3" y="56"/>
                    </a:lnTo>
                    <a:lnTo>
                      <a:pt x="0" y="73"/>
                    </a:lnTo>
                    <a:lnTo>
                      <a:pt x="0" y="73"/>
                    </a:lnTo>
                    <a:lnTo>
                      <a:pt x="0" y="76"/>
                    </a:lnTo>
                    <a:lnTo>
                      <a:pt x="1" y="77"/>
                    </a:lnTo>
                    <a:lnTo>
                      <a:pt x="2" y="78"/>
                    </a:lnTo>
                    <a:lnTo>
                      <a:pt x="3" y="79"/>
                    </a:lnTo>
                    <a:lnTo>
                      <a:pt x="5" y="79"/>
                    </a:lnTo>
                    <a:lnTo>
                      <a:pt x="7" y="79"/>
                    </a:lnTo>
                    <a:lnTo>
                      <a:pt x="8" y="78"/>
                    </a:lnTo>
                    <a:lnTo>
                      <a:pt x="9" y="76"/>
                    </a:lnTo>
                    <a:lnTo>
                      <a:pt x="9" y="76"/>
                    </a:lnTo>
                    <a:lnTo>
                      <a:pt x="12" y="58"/>
                    </a:lnTo>
                    <a:lnTo>
                      <a:pt x="14" y="40"/>
                    </a:lnTo>
                    <a:lnTo>
                      <a:pt x="17" y="23"/>
                    </a:lnTo>
                    <a:lnTo>
                      <a:pt x="22" y="6"/>
                    </a:lnTo>
                    <a:lnTo>
                      <a:pt x="22" y="6"/>
                    </a:lnTo>
                    <a:lnTo>
                      <a:pt x="22" y="4"/>
                    </a:lnTo>
                    <a:lnTo>
                      <a:pt x="22" y="2"/>
                    </a:lnTo>
                    <a:lnTo>
                      <a:pt x="21" y="1"/>
                    </a:lnTo>
                    <a:lnTo>
                      <a:pt x="19" y="0"/>
                    </a:lnTo>
                    <a:lnTo>
                      <a:pt x="16" y="0"/>
                    </a:lnTo>
                    <a:lnTo>
                      <a:pt x="15" y="0"/>
                    </a:lnTo>
                    <a:lnTo>
                      <a:pt x="13" y="1"/>
                    </a:lnTo>
                    <a:lnTo>
                      <a:pt x="12" y="3"/>
                    </a:lnTo>
                    <a:lnTo>
                      <a:pt x="12"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1" name="Freeform 202"/>
              <p:cNvSpPr/>
              <p:nvPr/>
            </p:nvSpPr>
            <p:spPr bwMode="auto">
              <a:xfrm>
                <a:off x="4603750" y="2557463"/>
                <a:ext cx="15875" cy="46038"/>
              </a:xfrm>
              <a:custGeom>
                <a:avLst/>
                <a:gdLst/>
                <a:ahLst/>
                <a:cxnLst>
                  <a:cxn ang="0">
                    <a:pos x="20" y="3"/>
                  </a:cxn>
                  <a:cxn ang="0">
                    <a:pos x="20" y="3"/>
                  </a:cxn>
                  <a:cxn ang="0">
                    <a:pos x="0" y="79"/>
                  </a:cxn>
                  <a:cxn ang="0">
                    <a:pos x="0" y="79"/>
                  </a:cxn>
                  <a:cxn ang="0">
                    <a:pos x="0" y="81"/>
                  </a:cxn>
                  <a:cxn ang="0">
                    <a:pos x="1" y="83"/>
                  </a:cxn>
                  <a:cxn ang="0">
                    <a:pos x="2" y="84"/>
                  </a:cxn>
                  <a:cxn ang="0">
                    <a:pos x="4" y="85"/>
                  </a:cxn>
                  <a:cxn ang="0">
                    <a:pos x="5" y="85"/>
                  </a:cxn>
                  <a:cxn ang="0">
                    <a:pos x="7" y="85"/>
                  </a:cxn>
                  <a:cxn ang="0">
                    <a:pos x="8" y="84"/>
                  </a:cxn>
                  <a:cxn ang="0">
                    <a:pos x="9" y="82"/>
                  </a:cxn>
                  <a:cxn ang="0">
                    <a:pos x="9" y="82"/>
                  </a:cxn>
                  <a:cxn ang="0">
                    <a:pos x="28" y="5"/>
                  </a:cxn>
                  <a:cxn ang="0">
                    <a:pos x="28" y="5"/>
                  </a:cxn>
                  <a:cxn ang="0">
                    <a:pos x="29" y="3"/>
                  </a:cxn>
                  <a:cxn ang="0">
                    <a:pos x="28" y="2"/>
                  </a:cxn>
                  <a:cxn ang="0">
                    <a:pos x="27" y="1"/>
                  </a:cxn>
                  <a:cxn ang="0">
                    <a:pos x="25" y="0"/>
                  </a:cxn>
                  <a:cxn ang="0">
                    <a:pos x="23" y="0"/>
                  </a:cxn>
                  <a:cxn ang="0">
                    <a:pos x="22" y="0"/>
                  </a:cxn>
                  <a:cxn ang="0">
                    <a:pos x="20" y="1"/>
                  </a:cxn>
                  <a:cxn ang="0">
                    <a:pos x="20" y="3"/>
                  </a:cxn>
                  <a:cxn ang="0">
                    <a:pos x="20" y="3"/>
                  </a:cxn>
                </a:cxnLst>
                <a:rect l="0" t="0" r="r" b="b"/>
                <a:pathLst>
                  <a:path w="29" h="85">
                    <a:moveTo>
                      <a:pt x="20" y="3"/>
                    </a:moveTo>
                    <a:lnTo>
                      <a:pt x="20" y="3"/>
                    </a:lnTo>
                    <a:lnTo>
                      <a:pt x="0" y="79"/>
                    </a:lnTo>
                    <a:lnTo>
                      <a:pt x="0" y="79"/>
                    </a:lnTo>
                    <a:lnTo>
                      <a:pt x="0" y="81"/>
                    </a:lnTo>
                    <a:lnTo>
                      <a:pt x="1" y="83"/>
                    </a:lnTo>
                    <a:lnTo>
                      <a:pt x="2" y="84"/>
                    </a:lnTo>
                    <a:lnTo>
                      <a:pt x="4" y="85"/>
                    </a:lnTo>
                    <a:lnTo>
                      <a:pt x="5" y="85"/>
                    </a:lnTo>
                    <a:lnTo>
                      <a:pt x="7" y="85"/>
                    </a:lnTo>
                    <a:lnTo>
                      <a:pt x="8" y="84"/>
                    </a:lnTo>
                    <a:lnTo>
                      <a:pt x="9" y="82"/>
                    </a:lnTo>
                    <a:lnTo>
                      <a:pt x="9" y="82"/>
                    </a:lnTo>
                    <a:lnTo>
                      <a:pt x="28" y="5"/>
                    </a:lnTo>
                    <a:lnTo>
                      <a:pt x="28" y="5"/>
                    </a:lnTo>
                    <a:lnTo>
                      <a:pt x="29" y="3"/>
                    </a:lnTo>
                    <a:lnTo>
                      <a:pt x="28" y="2"/>
                    </a:lnTo>
                    <a:lnTo>
                      <a:pt x="27" y="1"/>
                    </a:lnTo>
                    <a:lnTo>
                      <a:pt x="25" y="0"/>
                    </a:lnTo>
                    <a:lnTo>
                      <a:pt x="23" y="0"/>
                    </a:lnTo>
                    <a:lnTo>
                      <a:pt x="22" y="0"/>
                    </a:lnTo>
                    <a:lnTo>
                      <a:pt x="20" y="1"/>
                    </a:lnTo>
                    <a:lnTo>
                      <a:pt x="20" y="3"/>
                    </a:lnTo>
                    <a:lnTo>
                      <a:pt x="20" y="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2" name="Freeform 203"/>
              <p:cNvSpPr/>
              <p:nvPr/>
            </p:nvSpPr>
            <p:spPr bwMode="auto">
              <a:xfrm>
                <a:off x="4687888" y="2668588"/>
                <a:ext cx="15875" cy="61913"/>
              </a:xfrm>
              <a:custGeom>
                <a:avLst/>
                <a:gdLst/>
                <a:ahLst/>
                <a:cxnLst>
                  <a:cxn ang="0">
                    <a:pos x="19" y="4"/>
                  </a:cxn>
                  <a:cxn ang="0">
                    <a:pos x="19" y="4"/>
                  </a:cxn>
                  <a:cxn ang="0">
                    <a:pos x="19" y="12"/>
                  </a:cxn>
                  <a:cxn ang="0">
                    <a:pos x="17" y="19"/>
                  </a:cxn>
                  <a:cxn ang="0">
                    <a:pos x="12" y="35"/>
                  </a:cxn>
                  <a:cxn ang="0">
                    <a:pos x="8" y="50"/>
                  </a:cxn>
                  <a:cxn ang="0">
                    <a:pos x="7" y="58"/>
                  </a:cxn>
                  <a:cxn ang="0">
                    <a:pos x="6" y="65"/>
                  </a:cxn>
                  <a:cxn ang="0">
                    <a:pos x="6" y="65"/>
                  </a:cxn>
                  <a:cxn ang="0">
                    <a:pos x="6" y="76"/>
                  </a:cxn>
                  <a:cxn ang="0">
                    <a:pos x="5" y="89"/>
                  </a:cxn>
                  <a:cxn ang="0">
                    <a:pos x="4" y="99"/>
                  </a:cxn>
                  <a:cxn ang="0">
                    <a:pos x="0" y="110"/>
                  </a:cxn>
                  <a:cxn ang="0">
                    <a:pos x="0" y="110"/>
                  </a:cxn>
                  <a:cxn ang="0">
                    <a:pos x="0" y="112"/>
                  </a:cxn>
                  <a:cxn ang="0">
                    <a:pos x="0" y="113"/>
                  </a:cxn>
                  <a:cxn ang="0">
                    <a:pos x="1" y="116"/>
                  </a:cxn>
                  <a:cxn ang="0">
                    <a:pos x="3" y="116"/>
                  </a:cxn>
                  <a:cxn ang="0">
                    <a:pos x="6" y="116"/>
                  </a:cxn>
                  <a:cxn ang="0">
                    <a:pos x="8" y="114"/>
                  </a:cxn>
                  <a:cxn ang="0">
                    <a:pos x="9" y="112"/>
                  </a:cxn>
                  <a:cxn ang="0">
                    <a:pos x="9" y="112"/>
                  </a:cxn>
                  <a:cxn ang="0">
                    <a:pos x="12" y="102"/>
                  </a:cxn>
                  <a:cxn ang="0">
                    <a:pos x="14" y="92"/>
                  </a:cxn>
                  <a:cxn ang="0">
                    <a:pos x="15" y="80"/>
                  </a:cxn>
                  <a:cxn ang="0">
                    <a:pos x="15" y="70"/>
                  </a:cxn>
                  <a:cxn ang="0">
                    <a:pos x="15" y="70"/>
                  </a:cxn>
                  <a:cxn ang="0">
                    <a:pos x="17" y="62"/>
                  </a:cxn>
                  <a:cxn ang="0">
                    <a:pos x="18" y="54"/>
                  </a:cxn>
                  <a:cxn ang="0">
                    <a:pos x="22" y="37"/>
                  </a:cxn>
                  <a:cxn ang="0">
                    <a:pos x="26" y="20"/>
                  </a:cxn>
                  <a:cxn ang="0">
                    <a:pos x="28" y="12"/>
                  </a:cxn>
                  <a:cxn ang="0">
                    <a:pos x="29" y="4"/>
                  </a:cxn>
                  <a:cxn ang="0">
                    <a:pos x="29" y="4"/>
                  </a:cxn>
                  <a:cxn ang="0">
                    <a:pos x="28" y="2"/>
                  </a:cxn>
                  <a:cxn ang="0">
                    <a:pos x="27" y="1"/>
                  </a:cxn>
                  <a:cxn ang="0">
                    <a:pos x="26" y="0"/>
                  </a:cxn>
                  <a:cxn ang="0">
                    <a:pos x="24" y="0"/>
                  </a:cxn>
                  <a:cxn ang="0">
                    <a:pos x="22" y="0"/>
                  </a:cxn>
                  <a:cxn ang="0">
                    <a:pos x="21" y="1"/>
                  </a:cxn>
                  <a:cxn ang="0">
                    <a:pos x="20" y="2"/>
                  </a:cxn>
                  <a:cxn ang="0">
                    <a:pos x="19" y="4"/>
                  </a:cxn>
                  <a:cxn ang="0">
                    <a:pos x="19" y="4"/>
                  </a:cxn>
                </a:cxnLst>
                <a:rect l="0" t="0" r="r" b="b"/>
                <a:pathLst>
                  <a:path w="29" h="116">
                    <a:moveTo>
                      <a:pt x="19" y="4"/>
                    </a:moveTo>
                    <a:lnTo>
                      <a:pt x="19" y="4"/>
                    </a:lnTo>
                    <a:lnTo>
                      <a:pt x="19" y="12"/>
                    </a:lnTo>
                    <a:lnTo>
                      <a:pt x="17" y="19"/>
                    </a:lnTo>
                    <a:lnTo>
                      <a:pt x="12" y="35"/>
                    </a:lnTo>
                    <a:lnTo>
                      <a:pt x="8" y="50"/>
                    </a:lnTo>
                    <a:lnTo>
                      <a:pt x="7" y="58"/>
                    </a:lnTo>
                    <a:lnTo>
                      <a:pt x="6" y="65"/>
                    </a:lnTo>
                    <a:lnTo>
                      <a:pt x="6" y="65"/>
                    </a:lnTo>
                    <a:lnTo>
                      <a:pt x="6" y="76"/>
                    </a:lnTo>
                    <a:lnTo>
                      <a:pt x="5" y="89"/>
                    </a:lnTo>
                    <a:lnTo>
                      <a:pt x="4" y="99"/>
                    </a:lnTo>
                    <a:lnTo>
                      <a:pt x="0" y="110"/>
                    </a:lnTo>
                    <a:lnTo>
                      <a:pt x="0" y="110"/>
                    </a:lnTo>
                    <a:lnTo>
                      <a:pt x="0" y="112"/>
                    </a:lnTo>
                    <a:lnTo>
                      <a:pt x="0" y="113"/>
                    </a:lnTo>
                    <a:lnTo>
                      <a:pt x="1" y="116"/>
                    </a:lnTo>
                    <a:lnTo>
                      <a:pt x="3" y="116"/>
                    </a:lnTo>
                    <a:lnTo>
                      <a:pt x="6" y="116"/>
                    </a:lnTo>
                    <a:lnTo>
                      <a:pt x="8" y="114"/>
                    </a:lnTo>
                    <a:lnTo>
                      <a:pt x="9" y="112"/>
                    </a:lnTo>
                    <a:lnTo>
                      <a:pt x="9" y="112"/>
                    </a:lnTo>
                    <a:lnTo>
                      <a:pt x="12" y="102"/>
                    </a:lnTo>
                    <a:lnTo>
                      <a:pt x="14" y="92"/>
                    </a:lnTo>
                    <a:lnTo>
                      <a:pt x="15" y="80"/>
                    </a:lnTo>
                    <a:lnTo>
                      <a:pt x="15" y="70"/>
                    </a:lnTo>
                    <a:lnTo>
                      <a:pt x="15" y="70"/>
                    </a:lnTo>
                    <a:lnTo>
                      <a:pt x="17" y="62"/>
                    </a:lnTo>
                    <a:lnTo>
                      <a:pt x="18" y="54"/>
                    </a:lnTo>
                    <a:lnTo>
                      <a:pt x="22" y="37"/>
                    </a:lnTo>
                    <a:lnTo>
                      <a:pt x="26" y="20"/>
                    </a:lnTo>
                    <a:lnTo>
                      <a:pt x="28" y="12"/>
                    </a:lnTo>
                    <a:lnTo>
                      <a:pt x="29" y="4"/>
                    </a:lnTo>
                    <a:lnTo>
                      <a:pt x="29" y="4"/>
                    </a:lnTo>
                    <a:lnTo>
                      <a:pt x="28" y="2"/>
                    </a:lnTo>
                    <a:lnTo>
                      <a:pt x="27" y="1"/>
                    </a:lnTo>
                    <a:lnTo>
                      <a:pt x="26" y="0"/>
                    </a:lnTo>
                    <a:lnTo>
                      <a:pt x="24" y="0"/>
                    </a:lnTo>
                    <a:lnTo>
                      <a:pt x="22" y="0"/>
                    </a:lnTo>
                    <a:lnTo>
                      <a:pt x="21" y="1"/>
                    </a:lnTo>
                    <a:lnTo>
                      <a:pt x="20" y="2"/>
                    </a:lnTo>
                    <a:lnTo>
                      <a:pt x="19" y="4"/>
                    </a:lnTo>
                    <a:lnTo>
                      <a:pt x="19" y="4"/>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3" name="Freeform 204"/>
              <p:cNvSpPr/>
              <p:nvPr/>
            </p:nvSpPr>
            <p:spPr bwMode="auto">
              <a:xfrm>
                <a:off x="4714875" y="2657475"/>
                <a:ext cx="11113" cy="61913"/>
              </a:xfrm>
              <a:custGeom>
                <a:avLst/>
                <a:gdLst/>
                <a:ahLst/>
                <a:cxnLst>
                  <a:cxn ang="0">
                    <a:pos x="12" y="5"/>
                  </a:cxn>
                  <a:cxn ang="0">
                    <a:pos x="12" y="5"/>
                  </a:cxn>
                  <a:cxn ang="0">
                    <a:pos x="10" y="32"/>
                  </a:cxn>
                  <a:cxn ang="0">
                    <a:pos x="6" y="59"/>
                  </a:cxn>
                  <a:cxn ang="0">
                    <a:pos x="2" y="86"/>
                  </a:cxn>
                  <a:cxn ang="0">
                    <a:pos x="0" y="113"/>
                  </a:cxn>
                  <a:cxn ang="0">
                    <a:pos x="0" y="113"/>
                  </a:cxn>
                  <a:cxn ang="0">
                    <a:pos x="0" y="115"/>
                  </a:cxn>
                  <a:cxn ang="0">
                    <a:pos x="1" y="116"/>
                  </a:cxn>
                  <a:cxn ang="0">
                    <a:pos x="3" y="117"/>
                  </a:cxn>
                  <a:cxn ang="0">
                    <a:pos x="4" y="117"/>
                  </a:cxn>
                  <a:cxn ang="0">
                    <a:pos x="6" y="117"/>
                  </a:cxn>
                  <a:cxn ang="0">
                    <a:pos x="8" y="116"/>
                  </a:cxn>
                  <a:cxn ang="0">
                    <a:pos x="9" y="115"/>
                  </a:cxn>
                  <a:cxn ang="0">
                    <a:pos x="9" y="113"/>
                  </a:cxn>
                  <a:cxn ang="0">
                    <a:pos x="9" y="113"/>
                  </a:cxn>
                  <a:cxn ang="0">
                    <a:pos x="11" y="86"/>
                  </a:cxn>
                  <a:cxn ang="0">
                    <a:pos x="15" y="59"/>
                  </a:cxn>
                  <a:cxn ang="0">
                    <a:pos x="19" y="32"/>
                  </a:cxn>
                  <a:cxn ang="0">
                    <a:pos x="21" y="5"/>
                  </a:cxn>
                  <a:cxn ang="0">
                    <a:pos x="21" y="5"/>
                  </a:cxn>
                  <a:cxn ang="0">
                    <a:pos x="21" y="3"/>
                  </a:cxn>
                  <a:cxn ang="0">
                    <a:pos x="20" y="2"/>
                  </a:cxn>
                  <a:cxn ang="0">
                    <a:pos x="19" y="1"/>
                  </a:cxn>
                  <a:cxn ang="0">
                    <a:pos x="17" y="0"/>
                  </a:cxn>
                  <a:cxn ang="0">
                    <a:pos x="15" y="1"/>
                  </a:cxn>
                  <a:cxn ang="0">
                    <a:pos x="14" y="2"/>
                  </a:cxn>
                  <a:cxn ang="0">
                    <a:pos x="13" y="3"/>
                  </a:cxn>
                  <a:cxn ang="0">
                    <a:pos x="12" y="5"/>
                  </a:cxn>
                  <a:cxn ang="0">
                    <a:pos x="12" y="5"/>
                  </a:cxn>
                </a:cxnLst>
                <a:rect l="0" t="0" r="r" b="b"/>
                <a:pathLst>
                  <a:path w="21" h="117">
                    <a:moveTo>
                      <a:pt x="12" y="5"/>
                    </a:moveTo>
                    <a:lnTo>
                      <a:pt x="12" y="5"/>
                    </a:lnTo>
                    <a:lnTo>
                      <a:pt x="10" y="32"/>
                    </a:lnTo>
                    <a:lnTo>
                      <a:pt x="6" y="59"/>
                    </a:lnTo>
                    <a:lnTo>
                      <a:pt x="2" y="86"/>
                    </a:lnTo>
                    <a:lnTo>
                      <a:pt x="0" y="113"/>
                    </a:lnTo>
                    <a:lnTo>
                      <a:pt x="0" y="113"/>
                    </a:lnTo>
                    <a:lnTo>
                      <a:pt x="0" y="115"/>
                    </a:lnTo>
                    <a:lnTo>
                      <a:pt x="1" y="116"/>
                    </a:lnTo>
                    <a:lnTo>
                      <a:pt x="3" y="117"/>
                    </a:lnTo>
                    <a:lnTo>
                      <a:pt x="4" y="117"/>
                    </a:lnTo>
                    <a:lnTo>
                      <a:pt x="6" y="117"/>
                    </a:lnTo>
                    <a:lnTo>
                      <a:pt x="8" y="116"/>
                    </a:lnTo>
                    <a:lnTo>
                      <a:pt x="9" y="115"/>
                    </a:lnTo>
                    <a:lnTo>
                      <a:pt x="9" y="113"/>
                    </a:lnTo>
                    <a:lnTo>
                      <a:pt x="9" y="113"/>
                    </a:lnTo>
                    <a:lnTo>
                      <a:pt x="11" y="86"/>
                    </a:lnTo>
                    <a:lnTo>
                      <a:pt x="15" y="59"/>
                    </a:lnTo>
                    <a:lnTo>
                      <a:pt x="19" y="32"/>
                    </a:lnTo>
                    <a:lnTo>
                      <a:pt x="21" y="5"/>
                    </a:lnTo>
                    <a:lnTo>
                      <a:pt x="21" y="5"/>
                    </a:lnTo>
                    <a:lnTo>
                      <a:pt x="21" y="3"/>
                    </a:lnTo>
                    <a:lnTo>
                      <a:pt x="20" y="2"/>
                    </a:lnTo>
                    <a:lnTo>
                      <a:pt x="19" y="1"/>
                    </a:lnTo>
                    <a:lnTo>
                      <a:pt x="17" y="0"/>
                    </a:lnTo>
                    <a:lnTo>
                      <a:pt x="15" y="1"/>
                    </a:lnTo>
                    <a:lnTo>
                      <a:pt x="14" y="2"/>
                    </a:lnTo>
                    <a:lnTo>
                      <a:pt x="13" y="3"/>
                    </a:lnTo>
                    <a:lnTo>
                      <a:pt x="12" y="5"/>
                    </a:lnTo>
                    <a:lnTo>
                      <a:pt x="12" y="5"/>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4" name="Freeform 206"/>
              <p:cNvSpPr>
                <a:spLocks noEditPoints="1"/>
              </p:cNvSpPr>
              <p:nvPr/>
            </p:nvSpPr>
            <p:spPr bwMode="auto">
              <a:xfrm>
                <a:off x="4249738" y="2249488"/>
                <a:ext cx="555625" cy="574675"/>
              </a:xfrm>
              <a:custGeom>
                <a:avLst/>
                <a:gdLst/>
                <a:ahLst/>
                <a:cxnLst>
                  <a:cxn ang="0">
                    <a:pos x="817" y="1056"/>
                  </a:cxn>
                  <a:cxn ang="0">
                    <a:pos x="716" y="1035"/>
                  </a:cxn>
                  <a:cxn ang="0">
                    <a:pos x="659" y="1016"/>
                  </a:cxn>
                  <a:cxn ang="0">
                    <a:pos x="645" y="1010"/>
                  </a:cxn>
                  <a:cxn ang="0">
                    <a:pos x="623" y="986"/>
                  </a:cxn>
                  <a:cxn ang="0">
                    <a:pos x="608" y="970"/>
                  </a:cxn>
                  <a:cxn ang="0">
                    <a:pos x="577" y="929"/>
                  </a:cxn>
                  <a:cxn ang="0">
                    <a:pos x="513" y="864"/>
                  </a:cxn>
                  <a:cxn ang="0">
                    <a:pos x="403" y="767"/>
                  </a:cxn>
                  <a:cxn ang="0">
                    <a:pos x="307" y="683"/>
                  </a:cxn>
                  <a:cxn ang="0">
                    <a:pos x="222" y="574"/>
                  </a:cxn>
                  <a:cxn ang="0">
                    <a:pos x="139" y="472"/>
                  </a:cxn>
                  <a:cxn ang="0">
                    <a:pos x="97" y="439"/>
                  </a:cxn>
                  <a:cxn ang="0">
                    <a:pos x="31" y="360"/>
                  </a:cxn>
                  <a:cxn ang="0">
                    <a:pos x="27" y="300"/>
                  </a:cxn>
                  <a:cxn ang="0">
                    <a:pos x="84" y="371"/>
                  </a:cxn>
                  <a:cxn ang="0">
                    <a:pos x="141" y="426"/>
                  </a:cxn>
                  <a:cxn ang="0">
                    <a:pos x="208" y="491"/>
                  </a:cxn>
                  <a:cxn ang="0">
                    <a:pos x="305" y="624"/>
                  </a:cxn>
                  <a:cxn ang="0">
                    <a:pos x="398" y="714"/>
                  </a:cxn>
                  <a:cxn ang="0">
                    <a:pos x="481" y="790"/>
                  </a:cxn>
                  <a:cxn ang="0">
                    <a:pos x="571" y="872"/>
                  </a:cxn>
                  <a:cxn ang="0">
                    <a:pos x="646" y="943"/>
                  </a:cxn>
                  <a:cxn ang="0">
                    <a:pos x="724" y="871"/>
                  </a:cxn>
                  <a:cxn ang="0">
                    <a:pos x="843" y="787"/>
                  </a:cxn>
                  <a:cxn ang="0">
                    <a:pos x="981" y="693"/>
                  </a:cxn>
                  <a:cxn ang="0">
                    <a:pos x="917" y="620"/>
                  </a:cxn>
                  <a:cxn ang="0">
                    <a:pos x="751" y="446"/>
                  </a:cxn>
                  <a:cxn ang="0">
                    <a:pos x="583" y="291"/>
                  </a:cxn>
                  <a:cxn ang="0">
                    <a:pos x="501" y="195"/>
                  </a:cxn>
                  <a:cxn ang="0">
                    <a:pos x="431" y="116"/>
                  </a:cxn>
                  <a:cxn ang="0">
                    <a:pos x="378" y="54"/>
                  </a:cxn>
                  <a:cxn ang="0">
                    <a:pos x="377" y="0"/>
                  </a:cxn>
                  <a:cxn ang="0">
                    <a:pos x="496" y="134"/>
                  </a:cxn>
                  <a:cxn ang="0">
                    <a:pos x="631" y="290"/>
                  </a:cxn>
                  <a:cxn ang="0">
                    <a:pos x="729" y="380"/>
                  </a:cxn>
                  <a:cxn ang="0">
                    <a:pos x="900" y="546"/>
                  </a:cxn>
                  <a:cxn ang="0">
                    <a:pos x="980" y="641"/>
                  </a:cxn>
                  <a:cxn ang="0">
                    <a:pos x="1020" y="678"/>
                  </a:cxn>
                  <a:cxn ang="0">
                    <a:pos x="1032" y="689"/>
                  </a:cxn>
                  <a:cxn ang="0">
                    <a:pos x="1037" y="700"/>
                  </a:cxn>
                  <a:cxn ang="0">
                    <a:pos x="1051" y="800"/>
                  </a:cxn>
                  <a:cxn ang="0">
                    <a:pos x="1037" y="911"/>
                  </a:cxn>
                  <a:cxn ang="0">
                    <a:pos x="1029" y="991"/>
                  </a:cxn>
                  <a:cxn ang="0">
                    <a:pos x="1023" y="1039"/>
                  </a:cxn>
                  <a:cxn ang="0">
                    <a:pos x="1016" y="1079"/>
                  </a:cxn>
                  <a:cxn ang="0">
                    <a:pos x="1002" y="1088"/>
                  </a:cxn>
                  <a:cxn ang="0">
                    <a:pos x="996" y="1087"/>
                  </a:cxn>
                  <a:cxn ang="0">
                    <a:pos x="954" y="761"/>
                  </a:cxn>
                  <a:cxn ang="0">
                    <a:pos x="842" y="830"/>
                  </a:cxn>
                  <a:cxn ang="0">
                    <a:pos x="729" y="917"/>
                  </a:cxn>
                  <a:cxn ang="0">
                    <a:pos x="672" y="967"/>
                  </a:cxn>
                  <a:cxn ang="0">
                    <a:pos x="699" y="991"/>
                  </a:cxn>
                  <a:cxn ang="0">
                    <a:pos x="772" y="1010"/>
                  </a:cxn>
                  <a:cxn ang="0">
                    <a:pos x="941" y="1046"/>
                  </a:cxn>
                  <a:cxn ang="0">
                    <a:pos x="989" y="1039"/>
                  </a:cxn>
                  <a:cxn ang="0">
                    <a:pos x="990" y="1018"/>
                  </a:cxn>
                  <a:cxn ang="0">
                    <a:pos x="995" y="957"/>
                  </a:cxn>
                  <a:cxn ang="0">
                    <a:pos x="1010" y="856"/>
                  </a:cxn>
                  <a:cxn ang="0">
                    <a:pos x="1010" y="734"/>
                  </a:cxn>
                </a:cxnLst>
                <a:rect l="0" t="0" r="r" b="b"/>
                <a:pathLst>
                  <a:path w="1051" h="1088">
                    <a:moveTo>
                      <a:pt x="991" y="1088"/>
                    </a:moveTo>
                    <a:lnTo>
                      <a:pt x="991" y="1088"/>
                    </a:lnTo>
                    <a:lnTo>
                      <a:pt x="952" y="1084"/>
                    </a:lnTo>
                    <a:lnTo>
                      <a:pt x="911" y="1078"/>
                    </a:lnTo>
                    <a:lnTo>
                      <a:pt x="866" y="1069"/>
                    </a:lnTo>
                    <a:lnTo>
                      <a:pt x="817" y="1056"/>
                    </a:lnTo>
                    <a:lnTo>
                      <a:pt x="817" y="1056"/>
                    </a:lnTo>
                    <a:lnTo>
                      <a:pt x="773" y="1046"/>
                    </a:lnTo>
                    <a:lnTo>
                      <a:pt x="751" y="1041"/>
                    </a:lnTo>
                    <a:lnTo>
                      <a:pt x="728" y="1037"/>
                    </a:lnTo>
                    <a:lnTo>
                      <a:pt x="728" y="1037"/>
                    </a:lnTo>
                    <a:lnTo>
                      <a:pt x="716" y="1035"/>
                    </a:lnTo>
                    <a:lnTo>
                      <a:pt x="706" y="1031"/>
                    </a:lnTo>
                    <a:lnTo>
                      <a:pt x="686" y="1025"/>
                    </a:lnTo>
                    <a:lnTo>
                      <a:pt x="686" y="1025"/>
                    </a:lnTo>
                    <a:lnTo>
                      <a:pt x="673" y="1020"/>
                    </a:lnTo>
                    <a:lnTo>
                      <a:pt x="659" y="1016"/>
                    </a:lnTo>
                    <a:lnTo>
                      <a:pt x="659" y="1016"/>
                    </a:lnTo>
                    <a:lnTo>
                      <a:pt x="654" y="1015"/>
                    </a:lnTo>
                    <a:lnTo>
                      <a:pt x="651" y="1013"/>
                    </a:lnTo>
                    <a:lnTo>
                      <a:pt x="650" y="1012"/>
                    </a:lnTo>
                    <a:lnTo>
                      <a:pt x="649" y="1011"/>
                    </a:lnTo>
                    <a:lnTo>
                      <a:pt x="649" y="1011"/>
                    </a:lnTo>
                    <a:lnTo>
                      <a:pt x="645" y="1010"/>
                    </a:lnTo>
                    <a:lnTo>
                      <a:pt x="645" y="1010"/>
                    </a:lnTo>
                    <a:lnTo>
                      <a:pt x="640" y="1006"/>
                    </a:lnTo>
                    <a:lnTo>
                      <a:pt x="635" y="1001"/>
                    </a:lnTo>
                    <a:lnTo>
                      <a:pt x="628" y="991"/>
                    </a:lnTo>
                    <a:lnTo>
                      <a:pt x="623" y="986"/>
                    </a:lnTo>
                    <a:lnTo>
                      <a:pt x="623" y="986"/>
                    </a:lnTo>
                    <a:lnTo>
                      <a:pt x="620" y="983"/>
                    </a:lnTo>
                    <a:lnTo>
                      <a:pt x="619" y="982"/>
                    </a:lnTo>
                    <a:lnTo>
                      <a:pt x="619" y="982"/>
                    </a:lnTo>
                    <a:lnTo>
                      <a:pt x="614" y="979"/>
                    </a:lnTo>
                    <a:lnTo>
                      <a:pt x="611" y="976"/>
                    </a:lnTo>
                    <a:lnTo>
                      <a:pt x="608" y="970"/>
                    </a:lnTo>
                    <a:lnTo>
                      <a:pt x="608" y="965"/>
                    </a:lnTo>
                    <a:lnTo>
                      <a:pt x="608" y="963"/>
                    </a:lnTo>
                    <a:lnTo>
                      <a:pt x="606" y="961"/>
                    </a:lnTo>
                    <a:lnTo>
                      <a:pt x="606" y="961"/>
                    </a:lnTo>
                    <a:lnTo>
                      <a:pt x="591" y="946"/>
                    </a:lnTo>
                    <a:lnTo>
                      <a:pt x="577" y="929"/>
                    </a:lnTo>
                    <a:lnTo>
                      <a:pt x="577" y="929"/>
                    </a:lnTo>
                    <a:lnTo>
                      <a:pt x="561" y="912"/>
                    </a:lnTo>
                    <a:lnTo>
                      <a:pt x="546" y="895"/>
                    </a:lnTo>
                    <a:lnTo>
                      <a:pt x="529" y="879"/>
                    </a:lnTo>
                    <a:lnTo>
                      <a:pt x="513" y="864"/>
                    </a:lnTo>
                    <a:lnTo>
                      <a:pt x="513" y="864"/>
                    </a:lnTo>
                    <a:lnTo>
                      <a:pt x="490" y="846"/>
                    </a:lnTo>
                    <a:lnTo>
                      <a:pt x="469" y="827"/>
                    </a:lnTo>
                    <a:lnTo>
                      <a:pt x="428" y="789"/>
                    </a:lnTo>
                    <a:lnTo>
                      <a:pt x="428" y="789"/>
                    </a:lnTo>
                    <a:lnTo>
                      <a:pt x="416" y="777"/>
                    </a:lnTo>
                    <a:lnTo>
                      <a:pt x="403" y="767"/>
                    </a:lnTo>
                    <a:lnTo>
                      <a:pt x="378" y="745"/>
                    </a:lnTo>
                    <a:lnTo>
                      <a:pt x="378" y="745"/>
                    </a:lnTo>
                    <a:lnTo>
                      <a:pt x="356" y="729"/>
                    </a:lnTo>
                    <a:lnTo>
                      <a:pt x="336" y="711"/>
                    </a:lnTo>
                    <a:lnTo>
                      <a:pt x="317" y="693"/>
                    </a:lnTo>
                    <a:lnTo>
                      <a:pt x="307" y="683"/>
                    </a:lnTo>
                    <a:lnTo>
                      <a:pt x="299" y="673"/>
                    </a:lnTo>
                    <a:lnTo>
                      <a:pt x="299" y="673"/>
                    </a:lnTo>
                    <a:lnTo>
                      <a:pt x="271" y="638"/>
                    </a:lnTo>
                    <a:lnTo>
                      <a:pt x="271" y="638"/>
                    </a:lnTo>
                    <a:lnTo>
                      <a:pt x="238" y="596"/>
                    </a:lnTo>
                    <a:lnTo>
                      <a:pt x="222" y="574"/>
                    </a:lnTo>
                    <a:lnTo>
                      <a:pt x="207" y="552"/>
                    </a:lnTo>
                    <a:lnTo>
                      <a:pt x="207" y="552"/>
                    </a:lnTo>
                    <a:lnTo>
                      <a:pt x="194" y="534"/>
                    </a:lnTo>
                    <a:lnTo>
                      <a:pt x="178" y="514"/>
                    </a:lnTo>
                    <a:lnTo>
                      <a:pt x="160" y="493"/>
                    </a:lnTo>
                    <a:lnTo>
                      <a:pt x="139" y="472"/>
                    </a:lnTo>
                    <a:lnTo>
                      <a:pt x="139" y="472"/>
                    </a:lnTo>
                    <a:lnTo>
                      <a:pt x="128" y="461"/>
                    </a:lnTo>
                    <a:lnTo>
                      <a:pt x="115" y="453"/>
                    </a:lnTo>
                    <a:lnTo>
                      <a:pt x="115" y="453"/>
                    </a:lnTo>
                    <a:lnTo>
                      <a:pt x="103" y="444"/>
                    </a:lnTo>
                    <a:lnTo>
                      <a:pt x="97" y="439"/>
                    </a:lnTo>
                    <a:lnTo>
                      <a:pt x="92" y="433"/>
                    </a:lnTo>
                    <a:lnTo>
                      <a:pt x="92" y="433"/>
                    </a:lnTo>
                    <a:lnTo>
                      <a:pt x="74" y="414"/>
                    </a:lnTo>
                    <a:lnTo>
                      <a:pt x="57" y="393"/>
                    </a:lnTo>
                    <a:lnTo>
                      <a:pt x="57" y="393"/>
                    </a:lnTo>
                    <a:lnTo>
                      <a:pt x="31" y="360"/>
                    </a:lnTo>
                    <a:lnTo>
                      <a:pt x="16" y="345"/>
                    </a:lnTo>
                    <a:lnTo>
                      <a:pt x="2" y="329"/>
                    </a:lnTo>
                    <a:lnTo>
                      <a:pt x="2" y="329"/>
                    </a:lnTo>
                    <a:lnTo>
                      <a:pt x="0" y="327"/>
                    </a:lnTo>
                    <a:lnTo>
                      <a:pt x="0" y="327"/>
                    </a:lnTo>
                    <a:lnTo>
                      <a:pt x="27" y="300"/>
                    </a:lnTo>
                    <a:lnTo>
                      <a:pt x="27" y="300"/>
                    </a:lnTo>
                    <a:lnTo>
                      <a:pt x="45" y="322"/>
                    </a:lnTo>
                    <a:lnTo>
                      <a:pt x="45" y="322"/>
                    </a:lnTo>
                    <a:lnTo>
                      <a:pt x="68" y="351"/>
                    </a:lnTo>
                    <a:lnTo>
                      <a:pt x="68" y="351"/>
                    </a:lnTo>
                    <a:lnTo>
                      <a:pt x="84" y="371"/>
                    </a:lnTo>
                    <a:lnTo>
                      <a:pt x="102" y="392"/>
                    </a:lnTo>
                    <a:lnTo>
                      <a:pt x="111" y="401"/>
                    </a:lnTo>
                    <a:lnTo>
                      <a:pt x="120" y="411"/>
                    </a:lnTo>
                    <a:lnTo>
                      <a:pt x="131" y="419"/>
                    </a:lnTo>
                    <a:lnTo>
                      <a:pt x="141" y="426"/>
                    </a:lnTo>
                    <a:lnTo>
                      <a:pt x="141" y="426"/>
                    </a:lnTo>
                    <a:lnTo>
                      <a:pt x="151" y="434"/>
                    </a:lnTo>
                    <a:lnTo>
                      <a:pt x="163" y="444"/>
                    </a:lnTo>
                    <a:lnTo>
                      <a:pt x="174" y="454"/>
                    </a:lnTo>
                    <a:lnTo>
                      <a:pt x="186" y="465"/>
                    </a:lnTo>
                    <a:lnTo>
                      <a:pt x="197" y="478"/>
                    </a:lnTo>
                    <a:lnTo>
                      <a:pt x="208" y="491"/>
                    </a:lnTo>
                    <a:lnTo>
                      <a:pt x="219" y="506"/>
                    </a:lnTo>
                    <a:lnTo>
                      <a:pt x="229" y="521"/>
                    </a:lnTo>
                    <a:lnTo>
                      <a:pt x="229" y="521"/>
                    </a:lnTo>
                    <a:lnTo>
                      <a:pt x="261" y="567"/>
                    </a:lnTo>
                    <a:lnTo>
                      <a:pt x="291" y="607"/>
                    </a:lnTo>
                    <a:lnTo>
                      <a:pt x="305" y="624"/>
                    </a:lnTo>
                    <a:lnTo>
                      <a:pt x="319" y="640"/>
                    </a:lnTo>
                    <a:lnTo>
                      <a:pt x="332" y="654"/>
                    </a:lnTo>
                    <a:lnTo>
                      <a:pt x="346" y="668"/>
                    </a:lnTo>
                    <a:lnTo>
                      <a:pt x="346" y="668"/>
                    </a:lnTo>
                    <a:lnTo>
                      <a:pt x="371" y="692"/>
                    </a:lnTo>
                    <a:lnTo>
                      <a:pt x="398" y="714"/>
                    </a:lnTo>
                    <a:lnTo>
                      <a:pt x="398" y="714"/>
                    </a:lnTo>
                    <a:lnTo>
                      <a:pt x="429" y="741"/>
                    </a:lnTo>
                    <a:lnTo>
                      <a:pt x="445" y="755"/>
                    </a:lnTo>
                    <a:lnTo>
                      <a:pt x="459" y="769"/>
                    </a:lnTo>
                    <a:lnTo>
                      <a:pt x="459" y="769"/>
                    </a:lnTo>
                    <a:lnTo>
                      <a:pt x="481" y="790"/>
                    </a:lnTo>
                    <a:lnTo>
                      <a:pt x="504" y="809"/>
                    </a:lnTo>
                    <a:lnTo>
                      <a:pt x="504" y="809"/>
                    </a:lnTo>
                    <a:lnTo>
                      <a:pt x="526" y="828"/>
                    </a:lnTo>
                    <a:lnTo>
                      <a:pt x="548" y="849"/>
                    </a:lnTo>
                    <a:lnTo>
                      <a:pt x="548" y="849"/>
                    </a:lnTo>
                    <a:lnTo>
                      <a:pt x="571" y="872"/>
                    </a:lnTo>
                    <a:lnTo>
                      <a:pt x="594" y="896"/>
                    </a:lnTo>
                    <a:lnTo>
                      <a:pt x="594" y="896"/>
                    </a:lnTo>
                    <a:lnTo>
                      <a:pt x="615" y="920"/>
                    </a:lnTo>
                    <a:lnTo>
                      <a:pt x="638" y="943"/>
                    </a:lnTo>
                    <a:lnTo>
                      <a:pt x="643" y="948"/>
                    </a:lnTo>
                    <a:lnTo>
                      <a:pt x="646" y="943"/>
                    </a:lnTo>
                    <a:lnTo>
                      <a:pt x="646" y="943"/>
                    </a:lnTo>
                    <a:lnTo>
                      <a:pt x="658" y="929"/>
                    </a:lnTo>
                    <a:lnTo>
                      <a:pt x="669" y="917"/>
                    </a:lnTo>
                    <a:lnTo>
                      <a:pt x="682" y="904"/>
                    </a:lnTo>
                    <a:lnTo>
                      <a:pt x="696" y="893"/>
                    </a:lnTo>
                    <a:lnTo>
                      <a:pt x="724" y="871"/>
                    </a:lnTo>
                    <a:lnTo>
                      <a:pt x="753" y="851"/>
                    </a:lnTo>
                    <a:lnTo>
                      <a:pt x="753" y="851"/>
                    </a:lnTo>
                    <a:lnTo>
                      <a:pt x="784" y="829"/>
                    </a:lnTo>
                    <a:lnTo>
                      <a:pt x="784" y="829"/>
                    </a:lnTo>
                    <a:lnTo>
                      <a:pt x="812" y="807"/>
                    </a:lnTo>
                    <a:lnTo>
                      <a:pt x="843" y="787"/>
                    </a:lnTo>
                    <a:lnTo>
                      <a:pt x="906" y="748"/>
                    </a:lnTo>
                    <a:lnTo>
                      <a:pt x="906" y="748"/>
                    </a:lnTo>
                    <a:lnTo>
                      <a:pt x="944" y="725"/>
                    </a:lnTo>
                    <a:lnTo>
                      <a:pt x="980" y="702"/>
                    </a:lnTo>
                    <a:lnTo>
                      <a:pt x="986" y="698"/>
                    </a:lnTo>
                    <a:lnTo>
                      <a:pt x="981" y="693"/>
                    </a:lnTo>
                    <a:lnTo>
                      <a:pt x="981" y="693"/>
                    </a:lnTo>
                    <a:lnTo>
                      <a:pt x="964" y="676"/>
                    </a:lnTo>
                    <a:lnTo>
                      <a:pt x="949" y="660"/>
                    </a:lnTo>
                    <a:lnTo>
                      <a:pt x="920" y="624"/>
                    </a:lnTo>
                    <a:lnTo>
                      <a:pt x="917" y="620"/>
                    </a:lnTo>
                    <a:lnTo>
                      <a:pt x="917" y="620"/>
                    </a:lnTo>
                    <a:lnTo>
                      <a:pt x="882" y="579"/>
                    </a:lnTo>
                    <a:lnTo>
                      <a:pt x="850" y="543"/>
                    </a:lnTo>
                    <a:lnTo>
                      <a:pt x="819" y="510"/>
                    </a:lnTo>
                    <a:lnTo>
                      <a:pt x="789" y="480"/>
                    </a:lnTo>
                    <a:lnTo>
                      <a:pt x="789" y="480"/>
                    </a:lnTo>
                    <a:lnTo>
                      <a:pt x="751" y="446"/>
                    </a:lnTo>
                    <a:lnTo>
                      <a:pt x="712" y="412"/>
                    </a:lnTo>
                    <a:lnTo>
                      <a:pt x="712" y="412"/>
                    </a:lnTo>
                    <a:lnTo>
                      <a:pt x="668" y="372"/>
                    </a:lnTo>
                    <a:lnTo>
                      <a:pt x="624" y="332"/>
                    </a:lnTo>
                    <a:lnTo>
                      <a:pt x="604" y="313"/>
                    </a:lnTo>
                    <a:lnTo>
                      <a:pt x="583" y="291"/>
                    </a:lnTo>
                    <a:lnTo>
                      <a:pt x="564" y="269"/>
                    </a:lnTo>
                    <a:lnTo>
                      <a:pt x="544" y="246"/>
                    </a:lnTo>
                    <a:lnTo>
                      <a:pt x="544" y="246"/>
                    </a:lnTo>
                    <a:lnTo>
                      <a:pt x="522" y="221"/>
                    </a:lnTo>
                    <a:lnTo>
                      <a:pt x="501" y="195"/>
                    </a:lnTo>
                    <a:lnTo>
                      <a:pt x="501" y="195"/>
                    </a:lnTo>
                    <a:lnTo>
                      <a:pt x="475" y="165"/>
                    </a:lnTo>
                    <a:lnTo>
                      <a:pt x="450" y="135"/>
                    </a:lnTo>
                    <a:lnTo>
                      <a:pt x="450" y="135"/>
                    </a:lnTo>
                    <a:lnTo>
                      <a:pt x="441" y="125"/>
                    </a:lnTo>
                    <a:lnTo>
                      <a:pt x="431" y="116"/>
                    </a:lnTo>
                    <a:lnTo>
                      <a:pt x="431" y="116"/>
                    </a:lnTo>
                    <a:lnTo>
                      <a:pt x="422" y="107"/>
                    </a:lnTo>
                    <a:lnTo>
                      <a:pt x="413" y="98"/>
                    </a:lnTo>
                    <a:lnTo>
                      <a:pt x="413" y="98"/>
                    </a:lnTo>
                    <a:lnTo>
                      <a:pt x="400" y="81"/>
                    </a:lnTo>
                    <a:lnTo>
                      <a:pt x="389" y="67"/>
                    </a:lnTo>
                    <a:lnTo>
                      <a:pt x="378" y="54"/>
                    </a:lnTo>
                    <a:lnTo>
                      <a:pt x="366" y="44"/>
                    </a:lnTo>
                    <a:lnTo>
                      <a:pt x="366" y="44"/>
                    </a:lnTo>
                    <a:lnTo>
                      <a:pt x="355" y="33"/>
                    </a:lnTo>
                    <a:lnTo>
                      <a:pt x="346" y="21"/>
                    </a:lnTo>
                    <a:lnTo>
                      <a:pt x="346" y="21"/>
                    </a:lnTo>
                    <a:lnTo>
                      <a:pt x="377" y="0"/>
                    </a:lnTo>
                    <a:lnTo>
                      <a:pt x="377" y="0"/>
                    </a:lnTo>
                    <a:lnTo>
                      <a:pt x="382" y="6"/>
                    </a:lnTo>
                    <a:lnTo>
                      <a:pt x="382" y="6"/>
                    </a:lnTo>
                    <a:lnTo>
                      <a:pt x="433" y="64"/>
                    </a:lnTo>
                    <a:lnTo>
                      <a:pt x="433" y="64"/>
                    </a:lnTo>
                    <a:lnTo>
                      <a:pt x="496" y="134"/>
                    </a:lnTo>
                    <a:lnTo>
                      <a:pt x="527" y="170"/>
                    </a:lnTo>
                    <a:lnTo>
                      <a:pt x="558" y="207"/>
                    </a:lnTo>
                    <a:lnTo>
                      <a:pt x="558" y="207"/>
                    </a:lnTo>
                    <a:lnTo>
                      <a:pt x="585" y="239"/>
                    </a:lnTo>
                    <a:lnTo>
                      <a:pt x="614" y="273"/>
                    </a:lnTo>
                    <a:lnTo>
                      <a:pt x="631" y="290"/>
                    </a:lnTo>
                    <a:lnTo>
                      <a:pt x="647" y="307"/>
                    </a:lnTo>
                    <a:lnTo>
                      <a:pt x="665" y="324"/>
                    </a:lnTo>
                    <a:lnTo>
                      <a:pt x="683" y="341"/>
                    </a:lnTo>
                    <a:lnTo>
                      <a:pt x="683" y="341"/>
                    </a:lnTo>
                    <a:lnTo>
                      <a:pt x="729" y="380"/>
                    </a:lnTo>
                    <a:lnTo>
                      <a:pt x="729" y="380"/>
                    </a:lnTo>
                    <a:lnTo>
                      <a:pt x="765" y="411"/>
                    </a:lnTo>
                    <a:lnTo>
                      <a:pt x="801" y="444"/>
                    </a:lnTo>
                    <a:lnTo>
                      <a:pt x="801" y="444"/>
                    </a:lnTo>
                    <a:lnTo>
                      <a:pt x="836" y="477"/>
                    </a:lnTo>
                    <a:lnTo>
                      <a:pt x="869" y="511"/>
                    </a:lnTo>
                    <a:lnTo>
                      <a:pt x="900" y="546"/>
                    </a:lnTo>
                    <a:lnTo>
                      <a:pt x="930" y="581"/>
                    </a:lnTo>
                    <a:lnTo>
                      <a:pt x="930" y="581"/>
                    </a:lnTo>
                    <a:lnTo>
                      <a:pt x="946" y="600"/>
                    </a:lnTo>
                    <a:lnTo>
                      <a:pt x="946" y="600"/>
                    </a:lnTo>
                    <a:lnTo>
                      <a:pt x="962" y="620"/>
                    </a:lnTo>
                    <a:lnTo>
                      <a:pt x="980" y="641"/>
                    </a:lnTo>
                    <a:lnTo>
                      <a:pt x="998" y="661"/>
                    </a:lnTo>
                    <a:lnTo>
                      <a:pt x="1008" y="669"/>
                    </a:lnTo>
                    <a:lnTo>
                      <a:pt x="1018" y="677"/>
                    </a:lnTo>
                    <a:lnTo>
                      <a:pt x="1019" y="678"/>
                    </a:lnTo>
                    <a:lnTo>
                      <a:pt x="1020" y="678"/>
                    </a:lnTo>
                    <a:lnTo>
                      <a:pt x="1020" y="678"/>
                    </a:lnTo>
                    <a:lnTo>
                      <a:pt x="1025" y="680"/>
                    </a:lnTo>
                    <a:lnTo>
                      <a:pt x="1029" y="684"/>
                    </a:lnTo>
                    <a:lnTo>
                      <a:pt x="1029" y="685"/>
                    </a:lnTo>
                    <a:lnTo>
                      <a:pt x="1030" y="686"/>
                    </a:lnTo>
                    <a:lnTo>
                      <a:pt x="1030" y="686"/>
                    </a:lnTo>
                    <a:lnTo>
                      <a:pt x="1032" y="689"/>
                    </a:lnTo>
                    <a:lnTo>
                      <a:pt x="1035" y="692"/>
                    </a:lnTo>
                    <a:lnTo>
                      <a:pt x="1036" y="695"/>
                    </a:lnTo>
                    <a:lnTo>
                      <a:pt x="1037" y="698"/>
                    </a:lnTo>
                    <a:lnTo>
                      <a:pt x="1037" y="699"/>
                    </a:lnTo>
                    <a:lnTo>
                      <a:pt x="1037" y="700"/>
                    </a:lnTo>
                    <a:lnTo>
                      <a:pt x="1037" y="700"/>
                    </a:lnTo>
                    <a:lnTo>
                      <a:pt x="1041" y="711"/>
                    </a:lnTo>
                    <a:lnTo>
                      <a:pt x="1045" y="723"/>
                    </a:lnTo>
                    <a:lnTo>
                      <a:pt x="1047" y="735"/>
                    </a:lnTo>
                    <a:lnTo>
                      <a:pt x="1049" y="748"/>
                    </a:lnTo>
                    <a:lnTo>
                      <a:pt x="1051" y="774"/>
                    </a:lnTo>
                    <a:lnTo>
                      <a:pt x="1051" y="800"/>
                    </a:lnTo>
                    <a:lnTo>
                      <a:pt x="1050" y="826"/>
                    </a:lnTo>
                    <a:lnTo>
                      <a:pt x="1047" y="851"/>
                    </a:lnTo>
                    <a:lnTo>
                      <a:pt x="1044" y="872"/>
                    </a:lnTo>
                    <a:lnTo>
                      <a:pt x="1040" y="892"/>
                    </a:lnTo>
                    <a:lnTo>
                      <a:pt x="1040" y="892"/>
                    </a:lnTo>
                    <a:lnTo>
                      <a:pt x="1037" y="911"/>
                    </a:lnTo>
                    <a:lnTo>
                      <a:pt x="1035" y="929"/>
                    </a:lnTo>
                    <a:lnTo>
                      <a:pt x="1030" y="967"/>
                    </a:lnTo>
                    <a:lnTo>
                      <a:pt x="1030" y="973"/>
                    </a:lnTo>
                    <a:lnTo>
                      <a:pt x="1030" y="973"/>
                    </a:lnTo>
                    <a:lnTo>
                      <a:pt x="1029" y="991"/>
                    </a:lnTo>
                    <a:lnTo>
                      <a:pt x="1029" y="991"/>
                    </a:lnTo>
                    <a:lnTo>
                      <a:pt x="1029" y="1009"/>
                    </a:lnTo>
                    <a:lnTo>
                      <a:pt x="1028" y="1017"/>
                    </a:lnTo>
                    <a:lnTo>
                      <a:pt x="1026" y="1024"/>
                    </a:lnTo>
                    <a:lnTo>
                      <a:pt x="1026" y="1024"/>
                    </a:lnTo>
                    <a:lnTo>
                      <a:pt x="1024" y="1031"/>
                    </a:lnTo>
                    <a:lnTo>
                      <a:pt x="1023" y="1039"/>
                    </a:lnTo>
                    <a:lnTo>
                      <a:pt x="1023" y="1051"/>
                    </a:lnTo>
                    <a:lnTo>
                      <a:pt x="1023" y="1051"/>
                    </a:lnTo>
                    <a:lnTo>
                      <a:pt x="1023" y="1059"/>
                    </a:lnTo>
                    <a:lnTo>
                      <a:pt x="1021" y="1068"/>
                    </a:lnTo>
                    <a:lnTo>
                      <a:pt x="1019" y="1075"/>
                    </a:lnTo>
                    <a:lnTo>
                      <a:pt x="1016" y="1079"/>
                    </a:lnTo>
                    <a:lnTo>
                      <a:pt x="1013" y="1083"/>
                    </a:lnTo>
                    <a:lnTo>
                      <a:pt x="1013" y="1083"/>
                    </a:lnTo>
                    <a:lnTo>
                      <a:pt x="1010" y="1085"/>
                    </a:lnTo>
                    <a:lnTo>
                      <a:pt x="1008" y="1086"/>
                    </a:lnTo>
                    <a:lnTo>
                      <a:pt x="1005" y="1087"/>
                    </a:lnTo>
                    <a:lnTo>
                      <a:pt x="1002" y="1088"/>
                    </a:lnTo>
                    <a:lnTo>
                      <a:pt x="1002" y="1088"/>
                    </a:lnTo>
                    <a:lnTo>
                      <a:pt x="1002" y="1088"/>
                    </a:lnTo>
                    <a:lnTo>
                      <a:pt x="998" y="1087"/>
                    </a:lnTo>
                    <a:lnTo>
                      <a:pt x="997" y="1087"/>
                    </a:lnTo>
                    <a:lnTo>
                      <a:pt x="996" y="1087"/>
                    </a:lnTo>
                    <a:lnTo>
                      <a:pt x="996" y="1087"/>
                    </a:lnTo>
                    <a:lnTo>
                      <a:pt x="992" y="1088"/>
                    </a:lnTo>
                    <a:lnTo>
                      <a:pt x="991" y="1088"/>
                    </a:lnTo>
                    <a:close/>
                    <a:moveTo>
                      <a:pt x="1002" y="731"/>
                    </a:moveTo>
                    <a:lnTo>
                      <a:pt x="1002" y="731"/>
                    </a:lnTo>
                    <a:lnTo>
                      <a:pt x="954" y="761"/>
                    </a:lnTo>
                    <a:lnTo>
                      <a:pt x="954" y="761"/>
                    </a:lnTo>
                    <a:lnTo>
                      <a:pt x="918" y="784"/>
                    </a:lnTo>
                    <a:lnTo>
                      <a:pt x="918" y="784"/>
                    </a:lnTo>
                    <a:lnTo>
                      <a:pt x="885" y="803"/>
                    </a:lnTo>
                    <a:lnTo>
                      <a:pt x="885" y="803"/>
                    </a:lnTo>
                    <a:lnTo>
                      <a:pt x="856" y="821"/>
                    </a:lnTo>
                    <a:lnTo>
                      <a:pt x="842" y="830"/>
                    </a:lnTo>
                    <a:lnTo>
                      <a:pt x="829" y="839"/>
                    </a:lnTo>
                    <a:lnTo>
                      <a:pt x="819" y="847"/>
                    </a:lnTo>
                    <a:lnTo>
                      <a:pt x="819" y="847"/>
                    </a:lnTo>
                    <a:lnTo>
                      <a:pt x="773" y="881"/>
                    </a:lnTo>
                    <a:lnTo>
                      <a:pt x="729" y="917"/>
                    </a:lnTo>
                    <a:lnTo>
                      <a:pt x="729" y="917"/>
                    </a:lnTo>
                    <a:lnTo>
                      <a:pt x="717" y="925"/>
                    </a:lnTo>
                    <a:lnTo>
                      <a:pt x="717" y="925"/>
                    </a:lnTo>
                    <a:lnTo>
                      <a:pt x="704" y="936"/>
                    </a:lnTo>
                    <a:lnTo>
                      <a:pt x="691" y="948"/>
                    </a:lnTo>
                    <a:lnTo>
                      <a:pt x="678" y="960"/>
                    </a:lnTo>
                    <a:lnTo>
                      <a:pt x="672" y="967"/>
                    </a:lnTo>
                    <a:lnTo>
                      <a:pt x="668" y="974"/>
                    </a:lnTo>
                    <a:lnTo>
                      <a:pt x="664" y="980"/>
                    </a:lnTo>
                    <a:lnTo>
                      <a:pt x="671" y="982"/>
                    </a:lnTo>
                    <a:lnTo>
                      <a:pt x="671" y="982"/>
                    </a:lnTo>
                    <a:lnTo>
                      <a:pt x="699" y="991"/>
                    </a:lnTo>
                    <a:lnTo>
                      <a:pt x="699" y="991"/>
                    </a:lnTo>
                    <a:lnTo>
                      <a:pt x="718" y="996"/>
                    </a:lnTo>
                    <a:lnTo>
                      <a:pt x="738" y="1003"/>
                    </a:lnTo>
                    <a:lnTo>
                      <a:pt x="738" y="1003"/>
                    </a:lnTo>
                    <a:lnTo>
                      <a:pt x="756" y="1007"/>
                    </a:lnTo>
                    <a:lnTo>
                      <a:pt x="772" y="1010"/>
                    </a:lnTo>
                    <a:lnTo>
                      <a:pt x="772" y="1010"/>
                    </a:lnTo>
                    <a:lnTo>
                      <a:pt x="792" y="1014"/>
                    </a:lnTo>
                    <a:lnTo>
                      <a:pt x="811" y="1018"/>
                    </a:lnTo>
                    <a:lnTo>
                      <a:pt x="811" y="1018"/>
                    </a:lnTo>
                    <a:lnTo>
                      <a:pt x="854" y="1028"/>
                    </a:lnTo>
                    <a:lnTo>
                      <a:pt x="897" y="1039"/>
                    </a:lnTo>
                    <a:lnTo>
                      <a:pt x="941" y="1046"/>
                    </a:lnTo>
                    <a:lnTo>
                      <a:pt x="962" y="1049"/>
                    </a:lnTo>
                    <a:lnTo>
                      <a:pt x="984" y="1051"/>
                    </a:lnTo>
                    <a:lnTo>
                      <a:pt x="991" y="1052"/>
                    </a:lnTo>
                    <a:lnTo>
                      <a:pt x="990" y="1045"/>
                    </a:lnTo>
                    <a:lnTo>
                      <a:pt x="990" y="1045"/>
                    </a:lnTo>
                    <a:lnTo>
                      <a:pt x="989" y="1039"/>
                    </a:lnTo>
                    <a:lnTo>
                      <a:pt x="989" y="1039"/>
                    </a:lnTo>
                    <a:lnTo>
                      <a:pt x="987" y="1032"/>
                    </a:lnTo>
                    <a:lnTo>
                      <a:pt x="987" y="1029"/>
                    </a:lnTo>
                    <a:lnTo>
                      <a:pt x="987" y="1027"/>
                    </a:lnTo>
                    <a:lnTo>
                      <a:pt x="987" y="1027"/>
                    </a:lnTo>
                    <a:lnTo>
                      <a:pt x="990" y="1018"/>
                    </a:lnTo>
                    <a:lnTo>
                      <a:pt x="992" y="1008"/>
                    </a:lnTo>
                    <a:lnTo>
                      <a:pt x="993" y="988"/>
                    </a:lnTo>
                    <a:lnTo>
                      <a:pt x="993" y="988"/>
                    </a:lnTo>
                    <a:lnTo>
                      <a:pt x="994" y="974"/>
                    </a:lnTo>
                    <a:lnTo>
                      <a:pt x="994" y="974"/>
                    </a:lnTo>
                    <a:lnTo>
                      <a:pt x="995" y="957"/>
                    </a:lnTo>
                    <a:lnTo>
                      <a:pt x="995" y="957"/>
                    </a:lnTo>
                    <a:lnTo>
                      <a:pt x="998" y="925"/>
                    </a:lnTo>
                    <a:lnTo>
                      <a:pt x="1000" y="910"/>
                    </a:lnTo>
                    <a:lnTo>
                      <a:pt x="1004" y="893"/>
                    </a:lnTo>
                    <a:lnTo>
                      <a:pt x="1004" y="893"/>
                    </a:lnTo>
                    <a:lnTo>
                      <a:pt x="1010" y="856"/>
                    </a:lnTo>
                    <a:lnTo>
                      <a:pt x="1013" y="835"/>
                    </a:lnTo>
                    <a:lnTo>
                      <a:pt x="1015" y="813"/>
                    </a:lnTo>
                    <a:lnTo>
                      <a:pt x="1016" y="793"/>
                    </a:lnTo>
                    <a:lnTo>
                      <a:pt x="1015" y="772"/>
                    </a:lnTo>
                    <a:lnTo>
                      <a:pt x="1014" y="753"/>
                    </a:lnTo>
                    <a:lnTo>
                      <a:pt x="1010" y="734"/>
                    </a:lnTo>
                    <a:lnTo>
                      <a:pt x="1008" y="726"/>
                    </a:lnTo>
                    <a:lnTo>
                      <a:pt x="1002" y="731"/>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5" name="Freeform 207"/>
              <p:cNvSpPr/>
              <p:nvPr/>
            </p:nvSpPr>
            <p:spPr bwMode="auto">
              <a:xfrm>
                <a:off x="4251325" y="2251075"/>
                <a:ext cx="195263" cy="161925"/>
              </a:xfrm>
              <a:custGeom>
                <a:avLst/>
                <a:gdLst/>
                <a:ahLst/>
                <a:cxnLst>
                  <a:cxn ang="0">
                    <a:pos x="15" y="307"/>
                  </a:cxn>
                  <a:cxn ang="0">
                    <a:pos x="9" y="306"/>
                  </a:cxn>
                  <a:cxn ang="0">
                    <a:pos x="2" y="298"/>
                  </a:cxn>
                  <a:cxn ang="0">
                    <a:pos x="0" y="293"/>
                  </a:cxn>
                  <a:cxn ang="0">
                    <a:pos x="2" y="281"/>
                  </a:cxn>
                  <a:cxn ang="0">
                    <a:pos x="6" y="275"/>
                  </a:cxn>
                  <a:cxn ang="0">
                    <a:pos x="12" y="272"/>
                  </a:cxn>
                  <a:cxn ang="0">
                    <a:pos x="18" y="269"/>
                  </a:cxn>
                  <a:cxn ang="0">
                    <a:pos x="30" y="259"/>
                  </a:cxn>
                  <a:cxn ang="0">
                    <a:pos x="48" y="238"/>
                  </a:cxn>
                  <a:cxn ang="0">
                    <a:pos x="59" y="222"/>
                  </a:cxn>
                  <a:cxn ang="0">
                    <a:pos x="75" y="201"/>
                  </a:cxn>
                  <a:cxn ang="0">
                    <a:pos x="94" y="180"/>
                  </a:cxn>
                  <a:cxn ang="0">
                    <a:pos x="136" y="143"/>
                  </a:cxn>
                  <a:cxn ang="0">
                    <a:pos x="160" y="124"/>
                  </a:cxn>
                  <a:cxn ang="0">
                    <a:pos x="174" y="112"/>
                  </a:cxn>
                  <a:cxn ang="0">
                    <a:pos x="224" y="83"/>
                  </a:cxn>
                  <a:cxn ang="0">
                    <a:pos x="241" y="73"/>
                  </a:cxn>
                  <a:cxn ang="0">
                    <a:pos x="259" y="63"/>
                  </a:cxn>
                  <a:cxn ang="0">
                    <a:pos x="305" y="32"/>
                  </a:cxn>
                  <a:cxn ang="0">
                    <a:pos x="345" y="3"/>
                  </a:cxn>
                  <a:cxn ang="0">
                    <a:pos x="354" y="0"/>
                  </a:cxn>
                  <a:cxn ang="0">
                    <a:pos x="359" y="1"/>
                  </a:cxn>
                  <a:cxn ang="0">
                    <a:pos x="366" y="8"/>
                  </a:cxn>
                  <a:cxn ang="0">
                    <a:pos x="368" y="12"/>
                  </a:cxn>
                  <a:cxn ang="0">
                    <a:pos x="369" y="22"/>
                  </a:cxn>
                  <a:cxn ang="0">
                    <a:pos x="367" y="29"/>
                  </a:cxn>
                  <a:cxn ang="0">
                    <a:pos x="362" y="35"/>
                  </a:cxn>
                  <a:cxn ang="0">
                    <a:pos x="339" y="51"/>
                  </a:cxn>
                  <a:cxn ang="0">
                    <a:pos x="270" y="96"/>
                  </a:cxn>
                  <a:cxn ang="0">
                    <a:pos x="240" y="115"/>
                  </a:cxn>
                  <a:cxn ang="0">
                    <a:pos x="180" y="157"/>
                  </a:cxn>
                  <a:cxn ang="0">
                    <a:pos x="151" y="179"/>
                  </a:cxn>
                  <a:cxn ang="0">
                    <a:pos x="109" y="218"/>
                  </a:cxn>
                  <a:cxn ang="0">
                    <a:pos x="78" y="252"/>
                  </a:cxn>
                  <a:cxn ang="0">
                    <a:pos x="69" y="264"/>
                  </a:cxn>
                  <a:cxn ang="0">
                    <a:pos x="47" y="290"/>
                  </a:cxn>
                  <a:cxn ang="0">
                    <a:pos x="35" y="300"/>
                  </a:cxn>
                  <a:cxn ang="0">
                    <a:pos x="21" y="306"/>
                  </a:cxn>
                  <a:cxn ang="0">
                    <a:pos x="15" y="307"/>
                  </a:cxn>
                </a:cxnLst>
                <a:rect l="0" t="0" r="r" b="b"/>
                <a:pathLst>
                  <a:path w="369" h="307">
                    <a:moveTo>
                      <a:pt x="15" y="307"/>
                    </a:moveTo>
                    <a:lnTo>
                      <a:pt x="15" y="307"/>
                    </a:lnTo>
                    <a:lnTo>
                      <a:pt x="12" y="307"/>
                    </a:lnTo>
                    <a:lnTo>
                      <a:pt x="9" y="306"/>
                    </a:lnTo>
                    <a:lnTo>
                      <a:pt x="5" y="303"/>
                    </a:lnTo>
                    <a:lnTo>
                      <a:pt x="2" y="298"/>
                    </a:lnTo>
                    <a:lnTo>
                      <a:pt x="0" y="293"/>
                    </a:lnTo>
                    <a:lnTo>
                      <a:pt x="0" y="293"/>
                    </a:lnTo>
                    <a:lnTo>
                      <a:pt x="0" y="287"/>
                    </a:lnTo>
                    <a:lnTo>
                      <a:pt x="2" y="281"/>
                    </a:lnTo>
                    <a:lnTo>
                      <a:pt x="4" y="277"/>
                    </a:lnTo>
                    <a:lnTo>
                      <a:pt x="6" y="275"/>
                    </a:lnTo>
                    <a:lnTo>
                      <a:pt x="9" y="273"/>
                    </a:lnTo>
                    <a:lnTo>
                      <a:pt x="12" y="272"/>
                    </a:lnTo>
                    <a:lnTo>
                      <a:pt x="12" y="272"/>
                    </a:lnTo>
                    <a:lnTo>
                      <a:pt x="18" y="269"/>
                    </a:lnTo>
                    <a:lnTo>
                      <a:pt x="24" y="265"/>
                    </a:lnTo>
                    <a:lnTo>
                      <a:pt x="30" y="259"/>
                    </a:lnTo>
                    <a:lnTo>
                      <a:pt x="36" y="253"/>
                    </a:lnTo>
                    <a:lnTo>
                      <a:pt x="48" y="238"/>
                    </a:lnTo>
                    <a:lnTo>
                      <a:pt x="59" y="222"/>
                    </a:lnTo>
                    <a:lnTo>
                      <a:pt x="59" y="222"/>
                    </a:lnTo>
                    <a:lnTo>
                      <a:pt x="68" y="210"/>
                    </a:lnTo>
                    <a:lnTo>
                      <a:pt x="75" y="201"/>
                    </a:lnTo>
                    <a:lnTo>
                      <a:pt x="75" y="201"/>
                    </a:lnTo>
                    <a:lnTo>
                      <a:pt x="94" y="180"/>
                    </a:lnTo>
                    <a:lnTo>
                      <a:pt x="114" y="162"/>
                    </a:lnTo>
                    <a:lnTo>
                      <a:pt x="136" y="143"/>
                    </a:lnTo>
                    <a:lnTo>
                      <a:pt x="157" y="126"/>
                    </a:lnTo>
                    <a:lnTo>
                      <a:pt x="160" y="124"/>
                    </a:lnTo>
                    <a:lnTo>
                      <a:pt x="160" y="124"/>
                    </a:lnTo>
                    <a:lnTo>
                      <a:pt x="174" y="112"/>
                    </a:lnTo>
                    <a:lnTo>
                      <a:pt x="190" y="102"/>
                    </a:lnTo>
                    <a:lnTo>
                      <a:pt x="224" y="83"/>
                    </a:lnTo>
                    <a:lnTo>
                      <a:pt x="224" y="83"/>
                    </a:lnTo>
                    <a:lnTo>
                      <a:pt x="241" y="73"/>
                    </a:lnTo>
                    <a:lnTo>
                      <a:pt x="259" y="63"/>
                    </a:lnTo>
                    <a:lnTo>
                      <a:pt x="259" y="63"/>
                    </a:lnTo>
                    <a:lnTo>
                      <a:pt x="283" y="47"/>
                    </a:lnTo>
                    <a:lnTo>
                      <a:pt x="305" y="32"/>
                    </a:lnTo>
                    <a:lnTo>
                      <a:pt x="345" y="3"/>
                    </a:lnTo>
                    <a:lnTo>
                      <a:pt x="345" y="3"/>
                    </a:lnTo>
                    <a:lnTo>
                      <a:pt x="350" y="1"/>
                    </a:lnTo>
                    <a:lnTo>
                      <a:pt x="354" y="0"/>
                    </a:lnTo>
                    <a:lnTo>
                      <a:pt x="354" y="0"/>
                    </a:lnTo>
                    <a:lnTo>
                      <a:pt x="359" y="1"/>
                    </a:lnTo>
                    <a:lnTo>
                      <a:pt x="363" y="4"/>
                    </a:lnTo>
                    <a:lnTo>
                      <a:pt x="366" y="8"/>
                    </a:lnTo>
                    <a:lnTo>
                      <a:pt x="368" y="12"/>
                    </a:lnTo>
                    <a:lnTo>
                      <a:pt x="368" y="12"/>
                    </a:lnTo>
                    <a:lnTo>
                      <a:pt x="369" y="16"/>
                    </a:lnTo>
                    <a:lnTo>
                      <a:pt x="369" y="22"/>
                    </a:lnTo>
                    <a:lnTo>
                      <a:pt x="369" y="25"/>
                    </a:lnTo>
                    <a:lnTo>
                      <a:pt x="367" y="29"/>
                    </a:lnTo>
                    <a:lnTo>
                      <a:pt x="365" y="32"/>
                    </a:lnTo>
                    <a:lnTo>
                      <a:pt x="362" y="35"/>
                    </a:lnTo>
                    <a:lnTo>
                      <a:pt x="362" y="35"/>
                    </a:lnTo>
                    <a:lnTo>
                      <a:pt x="339" y="51"/>
                    </a:lnTo>
                    <a:lnTo>
                      <a:pt x="317" y="67"/>
                    </a:lnTo>
                    <a:lnTo>
                      <a:pt x="270" y="96"/>
                    </a:lnTo>
                    <a:lnTo>
                      <a:pt x="270" y="96"/>
                    </a:lnTo>
                    <a:lnTo>
                      <a:pt x="240" y="115"/>
                    </a:lnTo>
                    <a:lnTo>
                      <a:pt x="210" y="135"/>
                    </a:lnTo>
                    <a:lnTo>
                      <a:pt x="180" y="157"/>
                    </a:lnTo>
                    <a:lnTo>
                      <a:pt x="151" y="179"/>
                    </a:lnTo>
                    <a:lnTo>
                      <a:pt x="151" y="179"/>
                    </a:lnTo>
                    <a:lnTo>
                      <a:pt x="131" y="198"/>
                    </a:lnTo>
                    <a:lnTo>
                      <a:pt x="109" y="218"/>
                    </a:lnTo>
                    <a:lnTo>
                      <a:pt x="88" y="239"/>
                    </a:lnTo>
                    <a:lnTo>
                      <a:pt x="78" y="252"/>
                    </a:lnTo>
                    <a:lnTo>
                      <a:pt x="69" y="264"/>
                    </a:lnTo>
                    <a:lnTo>
                      <a:pt x="69" y="264"/>
                    </a:lnTo>
                    <a:lnTo>
                      <a:pt x="59" y="277"/>
                    </a:lnTo>
                    <a:lnTo>
                      <a:pt x="47" y="290"/>
                    </a:lnTo>
                    <a:lnTo>
                      <a:pt x="42" y="295"/>
                    </a:lnTo>
                    <a:lnTo>
                      <a:pt x="35" y="300"/>
                    </a:lnTo>
                    <a:lnTo>
                      <a:pt x="29" y="304"/>
                    </a:lnTo>
                    <a:lnTo>
                      <a:pt x="21" y="306"/>
                    </a:lnTo>
                    <a:lnTo>
                      <a:pt x="21" y="306"/>
                    </a:lnTo>
                    <a:lnTo>
                      <a:pt x="15" y="307"/>
                    </a:lnTo>
                    <a:lnTo>
                      <a:pt x="15" y="307"/>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6" name="Freeform 208"/>
              <p:cNvSpPr/>
              <p:nvPr/>
            </p:nvSpPr>
            <p:spPr bwMode="auto">
              <a:xfrm>
                <a:off x="4284663" y="2282825"/>
                <a:ext cx="195263" cy="171450"/>
              </a:xfrm>
              <a:custGeom>
                <a:avLst/>
                <a:gdLst/>
                <a:ahLst/>
                <a:cxnLst>
                  <a:cxn ang="0">
                    <a:pos x="15" y="323"/>
                  </a:cxn>
                  <a:cxn ang="0">
                    <a:pos x="6" y="319"/>
                  </a:cxn>
                  <a:cxn ang="0">
                    <a:pos x="1" y="309"/>
                  </a:cxn>
                  <a:cxn ang="0">
                    <a:pos x="0" y="306"/>
                  </a:cxn>
                  <a:cxn ang="0">
                    <a:pos x="0" y="297"/>
                  </a:cxn>
                  <a:cxn ang="0">
                    <a:pos x="4" y="290"/>
                  </a:cxn>
                  <a:cxn ang="0">
                    <a:pos x="7" y="287"/>
                  </a:cxn>
                  <a:cxn ang="0">
                    <a:pos x="15" y="277"/>
                  </a:cxn>
                  <a:cxn ang="0">
                    <a:pos x="20" y="266"/>
                  </a:cxn>
                  <a:cxn ang="0">
                    <a:pos x="29" y="253"/>
                  </a:cxn>
                  <a:cxn ang="0">
                    <a:pos x="48" y="230"/>
                  </a:cxn>
                  <a:cxn ang="0">
                    <a:pos x="68" y="211"/>
                  </a:cxn>
                  <a:cxn ang="0">
                    <a:pos x="94" y="190"/>
                  </a:cxn>
                  <a:cxn ang="0">
                    <a:pos x="126" y="162"/>
                  </a:cxn>
                  <a:cxn ang="0">
                    <a:pos x="159" y="135"/>
                  </a:cxn>
                  <a:cxn ang="0">
                    <a:pos x="187" y="111"/>
                  </a:cxn>
                  <a:cxn ang="0">
                    <a:pos x="236" y="73"/>
                  </a:cxn>
                  <a:cxn ang="0">
                    <a:pos x="254" y="61"/>
                  </a:cxn>
                  <a:cxn ang="0">
                    <a:pos x="311" y="23"/>
                  </a:cxn>
                  <a:cxn ang="0">
                    <a:pos x="344" y="3"/>
                  </a:cxn>
                  <a:cxn ang="0">
                    <a:pos x="348" y="1"/>
                  </a:cxn>
                  <a:cxn ang="0">
                    <a:pos x="352" y="0"/>
                  </a:cxn>
                  <a:cxn ang="0">
                    <a:pos x="358" y="2"/>
                  </a:cxn>
                  <a:cxn ang="0">
                    <a:pos x="366" y="9"/>
                  </a:cxn>
                  <a:cxn ang="0">
                    <a:pos x="368" y="14"/>
                  </a:cxn>
                  <a:cxn ang="0">
                    <a:pos x="369" y="22"/>
                  </a:cxn>
                  <a:cxn ang="0">
                    <a:pos x="366" y="29"/>
                  </a:cxn>
                  <a:cxn ang="0">
                    <a:pos x="361" y="35"/>
                  </a:cxn>
                  <a:cxn ang="0">
                    <a:pos x="325" y="57"/>
                  </a:cxn>
                  <a:cxn ang="0">
                    <a:pos x="271" y="92"/>
                  </a:cxn>
                  <a:cxn ang="0">
                    <a:pos x="250" y="107"/>
                  </a:cxn>
                  <a:cxn ang="0">
                    <a:pos x="190" y="157"/>
                  </a:cxn>
                  <a:cxn ang="0">
                    <a:pos x="164" y="179"/>
                  </a:cxn>
                  <a:cxn ang="0">
                    <a:pos x="134" y="203"/>
                  </a:cxn>
                  <a:cxn ang="0">
                    <a:pos x="102" y="229"/>
                  </a:cxn>
                  <a:cxn ang="0">
                    <a:pos x="72" y="258"/>
                  </a:cxn>
                  <a:cxn ang="0">
                    <a:pos x="66" y="264"/>
                  </a:cxn>
                  <a:cxn ang="0">
                    <a:pos x="51" y="286"/>
                  </a:cxn>
                  <a:cxn ang="0">
                    <a:pos x="46" y="295"/>
                  </a:cxn>
                  <a:cxn ang="0">
                    <a:pos x="33" y="312"/>
                  </a:cxn>
                  <a:cxn ang="0">
                    <a:pos x="24" y="319"/>
                  </a:cxn>
                  <a:cxn ang="0">
                    <a:pos x="15" y="323"/>
                  </a:cxn>
                </a:cxnLst>
                <a:rect l="0" t="0" r="r" b="b"/>
                <a:pathLst>
                  <a:path w="369" h="323">
                    <a:moveTo>
                      <a:pt x="15" y="323"/>
                    </a:moveTo>
                    <a:lnTo>
                      <a:pt x="15" y="323"/>
                    </a:lnTo>
                    <a:lnTo>
                      <a:pt x="10" y="322"/>
                    </a:lnTo>
                    <a:lnTo>
                      <a:pt x="6" y="319"/>
                    </a:lnTo>
                    <a:lnTo>
                      <a:pt x="3" y="315"/>
                    </a:lnTo>
                    <a:lnTo>
                      <a:pt x="1" y="309"/>
                    </a:lnTo>
                    <a:lnTo>
                      <a:pt x="1" y="309"/>
                    </a:lnTo>
                    <a:lnTo>
                      <a:pt x="0" y="306"/>
                    </a:lnTo>
                    <a:lnTo>
                      <a:pt x="0" y="300"/>
                    </a:lnTo>
                    <a:lnTo>
                      <a:pt x="0" y="297"/>
                    </a:lnTo>
                    <a:lnTo>
                      <a:pt x="2" y="294"/>
                    </a:lnTo>
                    <a:lnTo>
                      <a:pt x="4" y="290"/>
                    </a:lnTo>
                    <a:lnTo>
                      <a:pt x="7" y="287"/>
                    </a:lnTo>
                    <a:lnTo>
                      <a:pt x="7" y="287"/>
                    </a:lnTo>
                    <a:lnTo>
                      <a:pt x="11" y="283"/>
                    </a:lnTo>
                    <a:lnTo>
                      <a:pt x="15" y="277"/>
                    </a:lnTo>
                    <a:lnTo>
                      <a:pt x="20" y="266"/>
                    </a:lnTo>
                    <a:lnTo>
                      <a:pt x="20" y="266"/>
                    </a:lnTo>
                    <a:lnTo>
                      <a:pt x="24" y="259"/>
                    </a:lnTo>
                    <a:lnTo>
                      <a:pt x="29" y="253"/>
                    </a:lnTo>
                    <a:lnTo>
                      <a:pt x="29" y="253"/>
                    </a:lnTo>
                    <a:lnTo>
                      <a:pt x="48" y="230"/>
                    </a:lnTo>
                    <a:lnTo>
                      <a:pt x="59" y="221"/>
                    </a:lnTo>
                    <a:lnTo>
                      <a:pt x="68" y="211"/>
                    </a:lnTo>
                    <a:lnTo>
                      <a:pt x="68" y="211"/>
                    </a:lnTo>
                    <a:lnTo>
                      <a:pt x="94" y="190"/>
                    </a:lnTo>
                    <a:lnTo>
                      <a:pt x="94" y="190"/>
                    </a:lnTo>
                    <a:lnTo>
                      <a:pt x="126" y="162"/>
                    </a:lnTo>
                    <a:lnTo>
                      <a:pt x="159" y="135"/>
                    </a:lnTo>
                    <a:lnTo>
                      <a:pt x="159" y="135"/>
                    </a:lnTo>
                    <a:lnTo>
                      <a:pt x="187" y="111"/>
                    </a:lnTo>
                    <a:lnTo>
                      <a:pt x="187" y="111"/>
                    </a:lnTo>
                    <a:lnTo>
                      <a:pt x="220" y="85"/>
                    </a:lnTo>
                    <a:lnTo>
                      <a:pt x="236" y="73"/>
                    </a:lnTo>
                    <a:lnTo>
                      <a:pt x="254" y="61"/>
                    </a:lnTo>
                    <a:lnTo>
                      <a:pt x="254" y="61"/>
                    </a:lnTo>
                    <a:lnTo>
                      <a:pt x="282" y="41"/>
                    </a:lnTo>
                    <a:lnTo>
                      <a:pt x="311" y="23"/>
                    </a:lnTo>
                    <a:lnTo>
                      <a:pt x="311" y="23"/>
                    </a:lnTo>
                    <a:lnTo>
                      <a:pt x="344" y="3"/>
                    </a:lnTo>
                    <a:lnTo>
                      <a:pt x="344" y="3"/>
                    </a:lnTo>
                    <a:lnTo>
                      <a:pt x="348" y="1"/>
                    </a:lnTo>
                    <a:lnTo>
                      <a:pt x="352" y="0"/>
                    </a:lnTo>
                    <a:lnTo>
                      <a:pt x="352" y="0"/>
                    </a:lnTo>
                    <a:lnTo>
                      <a:pt x="355" y="1"/>
                    </a:lnTo>
                    <a:lnTo>
                      <a:pt x="358" y="2"/>
                    </a:lnTo>
                    <a:lnTo>
                      <a:pt x="363" y="5"/>
                    </a:lnTo>
                    <a:lnTo>
                      <a:pt x="366" y="9"/>
                    </a:lnTo>
                    <a:lnTo>
                      <a:pt x="368" y="14"/>
                    </a:lnTo>
                    <a:lnTo>
                      <a:pt x="368" y="14"/>
                    </a:lnTo>
                    <a:lnTo>
                      <a:pt x="369" y="17"/>
                    </a:lnTo>
                    <a:lnTo>
                      <a:pt x="369" y="22"/>
                    </a:lnTo>
                    <a:lnTo>
                      <a:pt x="368" y="25"/>
                    </a:lnTo>
                    <a:lnTo>
                      <a:pt x="366" y="29"/>
                    </a:lnTo>
                    <a:lnTo>
                      <a:pt x="364" y="32"/>
                    </a:lnTo>
                    <a:lnTo>
                      <a:pt x="361" y="35"/>
                    </a:lnTo>
                    <a:lnTo>
                      <a:pt x="361" y="35"/>
                    </a:lnTo>
                    <a:lnTo>
                      <a:pt x="325" y="57"/>
                    </a:lnTo>
                    <a:lnTo>
                      <a:pt x="325" y="57"/>
                    </a:lnTo>
                    <a:lnTo>
                      <a:pt x="271" y="92"/>
                    </a:lnTo>
                    <a:lnTo>
                      <a:pt x="271" y="92"/>
                    </a:lnTo>
                    <a:lnTo>
                      <a:pt x="250" y="107"/>
                    </a:lnTo>
                    <a:lnTo>
                      <a:pt x="229" y="123"/>
                    </a:lnTo>
                    <a:lnTo>
                      <a:pt x="190" y="157"/>
                    </a:lnTo>
                    <a:lnTo>
                      <a:pt x="190" y="157"/>
                    </a:lnTo>
                    <a:lnTo>
                      <a:pt x="164" y="179"/>
                    </a:lnTo>
                    <a:lnTo>
                      <a:pt x="164" y="179"/>
                    </a:lnTo>
                    <a:lnTo>
                      <a:pt x="134" y="203"/>
                    </a:lnTo>
                    <a:lnTo>
                      <a:pt x="134" y="203"/>
                    </a:lnTo>
                    <a:lnTo>
                      <a:pt x="102" y="229"/>
                    </a:lnTo>
                    <a:lnTo>
                      <a:pt x="86" y="242"/>
                    </a:lnTo>
                    <a:lnTo>
                      <a:pt x="72" y="258"/>
                    </a:lnTo>
                    <a:lnTo>
                      <a:pt x="72" y="258"/>
                    </a:lnTo>
                    <a:lnTo>
                      <a:pt x="66" y="264"/>
                    </a:lnTo>
                    <a:lnTo>
                      <a:pt x="61" y="271"/>
                    </a:lnTo>
                    <a:lnTo>
                      <a:pt x="51" y="286"/>
                    </a:lnTo>
                    <a:lnTo>
                      <a:pt x="51" y="286"/>
                    </a:lnTo>
                    <a:lnTo>
                      <a:pt x="46" y="295"/>
                    </a:lnTo>
                    <a:lnTo>
                      <a:pt x="40" y="303"/>
                    </a:lnTo>
                    <a:lnTo>
                      <a:pt x="33" y="312"/>
                    </a:lnTo>
                    <a:lnTo>
                      <a:pt x="24" y="319"/>
                    </a:lnTo>
                    <a:lnTo>
                      <a:pt x="24" y="319"/>
                    </a:lnTo>
                    <a:lnTo>
                      <a:pt x="19" y="322"/>
                    </a:lnTo>
                    <a:lnTo>
                      <a:pt x="15" y="323"/>
                    </a:lnTo>
                    <a:lnTo>
                      <a:pt x="15" y="32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7" name="Freeform 209"/>
              <p:cNvSpPr/>
              <p:nvPr/>
            </p:nvSpPr>
            <p:spPr bwMode="auto">
              <a:xfrm>
                <a:off x="4446588" y="2346325"/>
                <a:ext cx="285750" cy="307975"/>
              </a:xfrm>
              <a:custGeom>
                <a:avLst/>
                <a:gdLst/>
                <a:ahLst/>
                <a:cxnLst>
                  <a:cxn ang="0">
                    <a:pos x="524" y="583"/>
                  </a:cxn>
                  <a:cxn ang="0">
                    <a:pos x="515" y="580"/>
                  </a:cxn>
                  <a:cxn ang="0">
                    <a:pos x="501" y="571"/>
                  </a:cxn>
                  <a:cxn ang="0">
                    <a:pos x="476" y="549"/>
                  </a:cxn>
                  <a:cxn ang="0">
                    <a:pos x="437" y="513"/>
                  </a:cxn>
                  <a:cxn ang="0">
                    <a:pos x="414" y="488"/>
                  </a:cxn>
                  <a:cxn ang="0">
                    <a:pos x="388" y="460"/>
                  </a:cxn>
                  <a:cxn ang="0">
                    <a:pos x="339" y="409"/>
                  </a:cxn>
                  <a:cxn ang="0">
                    <a:pos x="300" y="361"/>
                  </a:cxn>
                  <a:cxn ang="0">
                    <a:pos x="288" y="344"/>
                  </a:cxn>
                  <a:cxn ang="0">
                    <a:pos x="246" y="293"/>
                  </a:cxn>
                  <a:cxn ang="0">
                    <a:pos x="202" y="245"/>
                  </a:cxn>
                  <a:cxn ang="0">
                    <a:pos x="167" y="208"/>
                  </a:cxn>
                  <a:cxn ang="0">
                    <a:pos x="134" y="170"/>
                  </a:cxn>
                  <a:cxn ang="0">
                    <a:pos x="121" y="153"/>
                  </a:cxn>
                  <a:cxn ang="0">
                    <a:pos x="95" y="121"/>
                  </a:cxn>
                  <a:cxn ang="0">
                    <a:pos x="54" y="76"/>
                  </a:cxn>
                  <a:cxn ang="0">
                    <a:pos x="24" y="48"/>
                  </a:cxn>
                  <a:cxn ang="0">
                    <a:pos x="8" y="36"/>
                  </a:cxn>
                  <a:cxn ang="0">
                    <a:pos x="3" y="29"/>
                  </a:cxn>
                  <a:cxn ang="0">
                    <a:pos x="0" y="22"/>
                  </a:cxn>
                  <a:cxn ang="0">
                    <a:pos x="1" y="13"/>
                  </a:cxn>
                  <a:cxn ang="0">
                    <a:pos x="4" y="8"/>
                  </a:cxn>
                  <a:cxn ang="0">
                    <a:pos x="12" y="1"/>
                  </a:cxn>
                  <a:cxn ang="0">
                    <a:pos x="16" y="0"/>
                  </a:cxn>
                  <a:cxn ang="0">
                    <a:pos x="25" y="3"/>
                  </a:cxn>
                  <a:cxn ang="0">
                    <a:pos x="41" y="15"/>
                  </a:cxn>
                  <a:cxn ang="0">
                    <a:pos x="70" y="41"/>
                  </a:cxn>
                  <a:cxn ang="0">
                    <a:pos x="110" y="84"/>
                  </a:cxn>
                  <a:cxn ang="0">
                    <a:pos x="136" y="115"/>
                  </a:cxn>
                  <a:cxn ang="0">
                    <a:pos x="206" y="198"/>
                  </a:cxn>
                  <a:cxn ang="0">
                    <a:pos x="290" y="291"/>
                  </a:cxn>
                  <a:cxn ang="0">
                    <a:pos x="303" y="306"/>
                  </a:cxn>
                  <a:cxn ang="0">
                    <a:pos x="341" y="353"/>
                  </a:cxn>
                  <a:cxn ang="0">
                    <a:pos x="371" y="390"/>
                  </a:cxn>
                  <a:cxn ang="0">
                    <a:pos x="403" y="425"/>
                  </a:cxn>
                  <a:cxn ang="0">
                    <a:pos x="433" y="457"/>
                  </a:cxn>
                  <a:cxn ang="0">
                    <a:pos x="457" y="482"/>
                  </a:cxn>
                  <a:cxn ang="0">
                    <a:pos x="493" y="518"/>
                  </a:cxn>
                  <a:cxn ang="0">
                    <a:pos x="519" y="540"/>
                  </a:cxn>
                  <a:cxn ang="0">
                    <a:pos x="532" y="549"/>
                  </a:cxn>
                  <a:cxn ang="0">
                    <a:pos x="539" y="554"/>
                  </a:cxn>
                  <a:cxn ang="0">
                    <a:pos x="541" y="560"/>
                  </a:cxn>
                  <a:cxn ang="0">
                    <a:pos x="541" y="570"/>
                  </a:cxn>
                  <a:cxn ang="0">
                    <a:pos x="539" y="575"/>
                  </a:cxn>
                  <a:cxn ang="0">
                    <a:pos x="530" y="582"/>
                  </a:cxn>
                  <a:cxn ang="0">
                    <a:pos x="524" y="583"/>
                  </a:cxn>
                </a:cxnLst>
                <a:rect l="0" t="0" r="r" b="b"/>
                <a:pathLst>
                  <a:path w="541" h="583">
                    <a:moveTo>
                      <a:pt x="524" y="583"/>
                    </a:moveTo>
                    <a:lnTo>
                      <a:pt x="524" y="583"/>
                    </a:lnTo>
                    <a:lnTo>
                      <a:pt x="520" y="582"/>
                    </a:lnTo>
                    <a:lnTo>
                      <a:pt x="515" y="580"/>
                    </a:lnTo>
                    <a:lnTo>
                      <a:pt x="515" y="580"/>
                    </a:lnTo>
                    <a:lnTo>
                      <a:pt x="501" y="571"/>
                    </a:lnTo>
                    <a:lnTo>
                      <a:pt x="488" y="560"/>
                    </a:lnTo>
                    <a:lnTo>
                      <a:pt x="476" y="549"/>
                    </a:lnTo>
                    <a:lnTo>
                      <a:pt x="462" y="538"/>
                    </a:lnTo>
                    <a:lnTo>
                      <a:pt x="437" y="513"/>
                    </a:lnTo>
                    <a:lnTo>
                      <a:pt x="414" y="488"/>
                    </a:lnTo>
                    <a:lnTo>
                      <a:pt x="414" y="488"/>
                    </a:lnTo>
                    <a:lnTo>
                      <a:pt x="388" y="460"/>
                    </a:lnTo>
                    <a:lnTo>
                      <a:pt x="388" y="460"/>
                    </a:lnTo>
                    <a:lnTo>
                      <a:pt x="365" y="437"/>
                    </a:lnTo>
                    <a:lnTo>
                      <a:pt x="339" y="409"/>
                    </a:lnTo>
                    <a:lnTo>
                      <a:pt x="313" y="377"/>
                    </a:lnTo>
                    <a:lnTo>
                      <a:pt x="300" y="361"/>
                    </a:lnTo>
                    <a:lnTo>
                      <a:pt x="288" y="344"/>
                    </a:lnTo>
                    <a:lnTo>
                      <a:pt x="288" y="344"/>
                    </a:lnTo>
                    <a:lnTo>
                      <a:pt x="268" y="319"/>
                    </a:lnTo>
                    <a:lnTo>
                      <a:pt x="246" y="293"/>
                    </a:lnTo>
                    <a:lnTo>
                      <a:pt x="224" y="269"/>
                    </a:lnTo>
                    <a:lnTo>
                      <a:pt x="202" y="245"/>
                    </a:lnTo>
                    <a:lnTo>
                      <a:pt x="202" y="245"/>
                    </a:lnTo>
                    <a:lnTo>
                      <a:pt x="167" y="208"/>
                    </a:lnTo>
                    <a:lnTo>
                      <a:pt x="150" y="189"/>
                    </a:lnTo>
                    <a:lnTo>
                      <a:pt x="134" y="170"/>
                    </a:lnTo>
                    <a:lnTo>
                      <a:pt x="134" y="170"/>
                    </a:lnTo>
                    <a:lnTo>
                      <a:pt x="121" y="153"/>
                    </a:lnTo>
                    <a:lnTo>
                      <a:pt x="121" y="153"/>
                    </a:lnTo>
                    <a:lnTo>
                      <a:pt x="95" y="121"/>
                    </a:lnTo>
                    <a:lnTo>
                      <a:pt x="69" y="90"/>
                    </a:lnTo>
                    <a:lnTo>
                      <a:pt x="54" y="76"/>
                    </a:lnTo>
                    <a:lnTo>
                      <a:pt x="40" y="61"/>
                    </a:lnTo>
                    <a:lnTo>
                      <a:pt x="24" y="48"/>
                    </a:lnTo>
                    <a:lnTo>
                      <a:pt x="8" y="36"/>
                    </a:lnTo>
                    <a:lnTo>
                      <a:pt x="8" y="36"/>
                    </a:lnTo>
                    <a:lnTo>
                      <a:pt x="5" y="32"/>
                    </a:lnTo>
                    <a:lnTo>
                      <a:pt x="3" y="29"/>
                    </a:lnTo>
                    <a:lnTo>
                      <a:pt x="0" y="25"/>
                    </a:lnTo>
                    <a:lnTo>
                      <a:pt x="0" y="22"/>
                    </a:lnTo>
                    <a:lnTo>
                      <a:pt x="0" y="17"/>
                    </a:lnTo>
                    <a:lnTo>
                      <a:pt x="1" y="13"/>
                    </a:lnTo>
                    <a:lnTo>
                      <a:pt x="1" y="13"/>
                    </a:lnTo>
                    <a:lnTo>
                      <a:pt x="4" y="8"/>
                    </a:lnTo>
                    <a:lnTo>
                      <a:pt x="7" y="3"/>
                    </a:lnTo>
                    <a:lnTo>
                      <a:pt x="12" y="1"/>
                    </a:lnTo>
                    <a:lnTo>
                      <a:pt x="16" y="0"/>
                    </a:lnTo>
                    <a:lnTo>
                      <a:pt x="16" y="0"/>
                    </a:lnTo>
                    <a:lnTo>
                      <a:pt x="21" y="0"/>
                    </a:lnTo>
                    <a:lnTo>
                      <a:pt x="25" y="3"/>
                    </a:lnTo>
                    <a:lnTo>
                      <a:pt x="25" y="3"/>
                    </a:lnTo>
                    <a:lnTo>
                      <a:pt x="41" y="15"/>
                    </a:lnTo>
                    <a:lnTo>
                      <a:pt x="55" y="28"/>
                    </a:lnTo>
                    <a:lnTo>
                      <a:pt x="70" y="41"/>
                    </a:lnTo>
                    <a:lnTo>
                      <a:pt x="83" y="55"/>
                    </a:lnTo>
                    <a:lnTo>
                      <a:pt x="110" y="84"/>
                    </a:lnTo>
                    <a:lnTo>
                      <a:pt x="136" y="115"/>
                    </a:lnTo>
                    <a:lnTo>
                      <a:pt x="136" y="115"/>
                    </a:lnTo>
                    <a:lnTo>
                      <a:pt x="170" y="156"/>
                    </a:lnTo>
                    <a:lnTo>
                      <a:pt x="206" y="198"/>
                    </a:lnTo>
                    <a:lnTo>
                      <a:pt x="246" y="242"/>
                    </a:lnTo>
                    <a:lnTo>
                      <a:pt x="290" y="291"/>
                    </a:lnTo>
                    <a:lnTo>
                      <a:pt x="290" y="291"/>
                    </a:lnTo>
                    <a:lnTo>
                      <a:pt x="303" y="306"/>
                    </a:lnTo>
                    <a:lnTo>
                      <a:pt x="317" y="322"/>
                    </a:lnTo>
                    <a:lnTo>
                      <a:pt x="341" y="353"/>
                    </a:lnTo>
                    <a:lnTo>
                      <a:pt x="341" y="353"/>
                    </a:lnTo>
                    <a:lnTo>
                      <a:pt x="371" y="390"/>
                    </a:lnTo>
                    <a:lnTo>
                      <a:pt x="387" y="407"/>
                    </a:lnTo>
                    <a:lnTo>
                      <a:pt x="403" y="425"/>
                    </a:lnTo>
                    <a:lnTo>
                      <a:pt x="403" y="425"/>
                    </a:lnTo>
                    <a:lnTo>
                      <a:pt x="433" y="457"/>
                    </a:lnTo>
                    <a:lnTo>
                      <a:pt x="433" y="457"/>
                    </a:lnTo>
                    <a:lnTo>
                      <a:pt x="457" y="482"/>
                    </a:lnTo>
                    <a:lnTo>
                      <a:pt x="481" y="507"/>
                    </a:lnTo>
                    <a:lnTo>
                      <a:pt x="493" y="518"/>
                    </a:lnTo>
                    <a:lnTo>
                      <a:pt x="507" y="529"/>
                    </a:lnTo>
                    <a:lnTo>
                      <a:pt x="519" y="540"/>
                    </a:lnTo>
                    <a:lnTo>
                      <a:pt x="532" y="549"/>
                    </a:lnTo>
                    <a:lnTo>
                      <a:pt x="532" y="549"/>
                    </a:lnTo>
                    <a:lnTo>
                      <a:pt x="537" y="552"/>
                    </a:lnTo>
                    <a:lnTo>
                      <a:pt x="539" y="554"/>
                    </a:lnTo>
                    <a:lnTo>
                      <a:pt x="540" y="557"/>
                    </a:lnTo>
                    <a:lnTo>
                      <a:pt x="541" y="560"/>
                    </a:lnTo>
                    <a:lnTo>
                      <a:pt x="541" y="565"/>
                    </a:lnTo>
                    <a:lnTo>
                      <a:pt x="541" y="570"/>
                    </a:lnTo>
                    <a:lnTo>
                      <a:pt x="541" y="570"/>
                    </a:lnTo>
                    <a:lnTo>
                      <a:pt x="539" y="575"/>
                    </a:lnTo>
                    <a:lnTo>
                      <a:pt x="534" y="579"/>
                    </a:lnTo>
                    <a:lnTo>
                      <a:pt x="530" y="582"/>
                    </a:lnTo>
                    <a:lnTo>
                      <a:pt x="527" y="583"/>
                    </a:lnTo>
                    <a:lnTo>
                      <a:pt x="524" y="583"/>
                    </a:lnTo>
                    <a:lnTo>
                      <a:pt x="524" y="58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8" name="Freeform 210"/>
              <p:cNvSpPr/>
              <p:nvPr/>
            </p:nvSpPr>
            <p:spPr bwMode="auto">
              <a:xfrm>
                <a:off x="4349750" y="2435225"/>
                <a:ext cx="273050" cy="288925"/>
              </a:xfrm>
              <a:custGeom>
                <a:avLst/>
                <a:gdLst/>
                <a:ahLst/>
                <a:cxnLst>
                  <a:cxn ang="0">
                    <a:pos x="493" y="546"/>
                  </a:cxn>
                  <a:cxn ang="0">
                    <a:pos x="481" y="537"/>
                  </a:cxn>
                  <a:cxn ang="0">
                    <a:pos x="475" y="524"/>
                  </a:cxn>
                  <a:cxn ang="0">
                    <a:pos x="457" y="505"/>
                  </a:cxn>
                  <a:cxn ang="0">
                    <a:pos x="444" y="490"/>
                  </a:cxn>
                  <a:cxn ang="0">
                    <a:pos x="436" y="479"/>
                  </a:cxn>
                  <a:cxn ang="0">
                    <a:pos x="411" y="452"/>
                  </a:cxn>
                  <a:cxn ang="0">
                    <a:pos x="402" y="443"/>
                  </a:cxn>
                  <a:cxn ang="0">
                    <a:pos x="387" y="420"/>
                  </a:cxn>
                  <a:cxn ang="0">
                    <a:pos x="376" y="410"/>
                  </a:cxn>
                  <a:cxn ang="0">
                    <a:pos x="345" y="378"/>
                  </a:cxn>
                  <a:cxn ang="0">
                    <a:pos x="321" y="352"/>
                  </a:cxn>
                  <a:cxn ang="0">
                    <a:pos x="280" y="313"/>
                  </a:cxn>
                  <a:cxn ang="0">
                    <a:pos x="252" y="285"/>
                  </a:cxn>
                  <a:cxn ang="0">
                    <a:pos x="151" y="183"/>
                  </a:cxn>
                  <a:cxn ang="0">
                    <a:pos x="106" y="136"/>
                  </a:cxn>
                  <a:cxn ang="0">
                    <a:pos x="64" y="92"/>
                  </a:cxn>
                  <a:cxn ang="0">
                    <a:pos x="33" y="58"/>
                  </a:cxn>
                  <a:cxn ang="0">
                    <a:pos x="13" y="39"/>
                  </a:cxn>
                  <a:cxn ang="0">
                    <a:pos x="3" y="26"/>
                  </a:cxn>
                  <a:cxn ang="0">
                    <a:pos x="0" y="14"/>
                  </a:cxn>
                  <a:cxn ang="0">
                    <a:pos x="5" y="6"/>
                  </a:cxn>
                  <a:cxn ang="0">
                    <a:pos x="19" y="0"/>
                  </a:cxn>
                  <a:cxn ang="0">
                    <a:pos x="26" y="2"/>
                  </a:cxn>
                  <a:cxn ang="0">
                    <a:pos x="34" y="8"/>
                  </a:cxn>
                  <a:cxn ang="0">
                    <a:pos x="72" y="47"/>
                  </a:cxn>
                  <a:cxn ang="0">
                    <a:pos x="94" y="67"/>
                  </a:cxn>
                  <a:cxn ang="0">
                    <a:pos x="151" y="133"/>
                  </a:cxn>
                  <a:cxn ang="0">
                    <a:pos x="191" y="176"/>
                  </a:cxn>
                  <a:cxn ang="0">
                    <a:pos x="275" y="260"/>
                  </a:cxn>
                  <a:cxn ang="0">
                    <a:pos x="311" y="293"/>
                  </a:cxn>
                  <a:cxn ang="0">
                    <a:pos x="364" y="343"/>
                  </a:cxn>
                  <a:cxn ang="0">
                    <a:pos x="407" y="387"/>
                  </a:cxn>
                  <a:cxn ang="0">
                    <a:pos x="423" y="411"/>
                  </a:cxn>
                  <a:cxn ang="0">
                    <a:pos x="440" y="429"/>
                  </a:cxn>
                  <a:cxn ang="0">
                    <a:pos x="452" y="440"/>
                  </a:cxn>
                  <a:cxn ang="0">
                    <a:pos x="460" y="452"/>
                  </a:cxn>
                  <a:cxn ang="0">
                    <a:pos x="481" y="478"/>
                  </a:cxn>
                  <a:cxn ang="0">
                    <a:pos x="496" y="493"/>
                  </a:cxn>
                  <a:cxn ang="0">
                    <a:pos x="508" y="510"/>
                  </a:cxn>
                  <a:cxn ang="0">
                    <a:pos x="512" y="513"/>
                  </a:cxn>
                  <a:cxn ang="0">
                    <a:pos x="515" y="524"/>
                  </a:cxn>
                  <a:cxn ang="0">
                    <a:pos x="515" y="533"/>
                  </a:cxn>
                  <a:cxn ang="0">
                    <a:pos x="510" y="542"/>
                  </a:cxn>
                  <a:cxn ang="0">
                    <a:pos x="499" y="546"/>
                  </a:cxn>
                </a:cxnLst>
                <a:rect l="0" t="0" r="r" b="b"/>
                <a:pathLst>
                  <a:path w="515" h="546">
                    <a:moveTo>
                      <a:pt x="499" y="546"/>
                    </a:moveTo>
                    <a:lnTo>
                      <a:pt x="499" y="546"/>
                    </a:lnTo>
                    <a:lnTo>
                      <a:pt x="493" y="546"/>
                    </a:lnTo>
                    <a:lnTo>
                      <a:pt x="488" y="543"/>
                    </a:lnTo>
                    <a:lnTo>
                      <a:pt x="483" y="540"/>
                    </a:lnTo>
                    <a:lnTo>
                      <a:pt x="481" y="537"/>
                    </a:lnTo>
                    <a:lnTo>
                      <a:pt x="480" y="534"/>
                    </a:lnTo>
                    <a:lnTo>
                      <a:pt x="480" y="534"/>
                    </a:lnTo>
                    <a:lnTo>
                      <a:pt x="475" y="524"/>
                    </a:lnTo>
                    <a:lnTo>
                      <a:pt x="470" y="517"/>
                    </a:lnTo>
                    <a:lnTo>
                      <a:pt x="463" y="511"/>
                    </a:lnTo>
                    <a:lnTo>
                      <a:pt x="457" y="505"/>
                    </a:lnTo>
                    <a:lnTo>
                      <a:pt x="457" y="505"/>
                    </a:lnTo>
                    <a:lnTo>
                      <a:pt x="450" y="498"/>
                    </a:lnTo>
                    <a:lnTo>
                      <a:pt x="444" y="490"/>
                    </a:lnTo>
                    <a:lnTo>
                      <a:pt x="444" y="490"/>
                    </a:lnTo>
                    <a:lnTo>
                      <a:pt x="436" y="479"/>
                    </a:lnTo>
                    <a:lnTo>
                      <a:pt x="436" y="479"/>
                    </a:lnTo>
                    <a:lnTo>
                      <a:pt x="425" y="466"/>
                    </a:lnTo>
                    <a:lnTo>
                      <a:pt x="419" y="458"/>
                    </a:lnTo>
                    <a:lnTo>
                      <a:pt x="411" y="452"/>
                    </a:lnTo>
                    <a:lnTo>
                      <a:pt x="411" y="452"/>
                    </a:lnTo>
                    <a:lnTo>
                      <a:pt x="407" y="448"/>
                    </a:lnTo>
                    <a:lnTo>
                      <a:pt x="402" y="443"/>
                    </a:lnTo>
                    <a:lnTo>
                      <a:pt x="395" y="433"/>
                    </a:lnTo>
                    <a:lnTo>
                      <a:pt x="395" y="433"/>
                    </a:lnTo>
                    <a:lnTo>
                      <a:pt x="387" y="420"/>
                    </a:lnTo>
                    <a:lnTo>
                      <a:pt x="382" y="415"/>
                    </a:lnTo>
                    <a:lnTo>
                      <a:pt x="376" y="410"/>
                    </a:lnTo>
                    <a:lnTo>
                      <a:pt x="376" y="410"/>
                    </a:lnTo>
                    <a:lnTo>
                      <a:pt x="367" y="404"/>
                    </a:lnTo>
                    <a:lnTo>
                      <a:pt x="360" y="395"/>
                    </a:lnTo>
                    <a:lnTo>
                      <a:pt x="345" y="378"/>
                    </a:lnTo>
                    <a:lnTo>
                      <a:pt x="345" y="378"/>
                    </a:lnTo>
                    <a:lnTo>
                      <a:pt x="333" y="364"/>
                    </a:lnTo>
                    <a:lnTo>
                      <a:pt x="321" y="352"/>
                    </a:lnTo>
                    <a:lnTo>
                      <a:pt x="321" y="352"/>
                    </a:lnTo>
                    <a:lnTo>
                      <a:pt x="299" y="332"/>
                    </a:lnTo>
                    <a:lnTo>
                      <a:pt x="280" y="313"/>
                    </a:lnTo>
                    <a:lnTo>
                      <a:pt x="280" y="313"/>
                    </a:lnTo>
                    <a:lnTo>
                      <a:pt x="252" y="285"/>
                    </a:lnTo>
                    <a:lnTo>
                      <a:pt x="252" y="285"/>
                    </a:lnTo>
                    <a:lnTo>
                      <a:pt x="225" y="260"/>
                    </a:lnTo>
                    <a:lnTo>
                      <a:pt x="200" y="234"/>
                    </a:lnTo>
                    <a:lnTo>
                      <a:pt x="151" y="183"/>
                    </a:lnTo>
                    <a:lnTo>
                      <a:pt x="151" y="183"/>
                    </a:lnTo>
                    <a:lnTo>
                      <a:pt x="106" y="136"/>
                    </a:lnTo>
                    <a:lnTo>
                      <a:pt x="106" y="136"/>
                    </a:lnTo>
                    <a:lnTo>
                      <a:pt x="87" y="116"/>
                    </a:lnTo>
                    <a:lnTo>
                      <a:pt x="87" y="116"/>
                    </a:lnTo>
                    <a:lnTo>
                      <a:pt x="64" y="92"/>
                    </a:lnTo>
                    <a:lnTo>
                      <a:pt x="40" y="66"/>
                    </a:lnTo>
                    <a:lnTo>
                      <a:pt x="40" y="66"/>
                    </a:lnTo>
                    <a:lnTo>
                      <a:pt x="33" y="58"/>
                    </a:lnTo>
                    <a:lnTo>
                      <a:pt x="24" y="50"/>
                    </a:lnTo>
                    <a:lnTo>
                      <a:pt x="24" y="50"/>
                    </a:lnTo>
                    <a:lnTo>
                      <a:pt x="13" y="39"/>
                    </a:lnTo>
                    <a:lnTo>
                      <a:pt x="8" y="33"/>
                    </a:lnTo>
                    <a:lnTo>
                      <a:pt x="3" y="26"/>
                    </a:lnTo>
                    <a:lnTo>
                      <a:pt x="3" y="26"/>
                    </a:lnTo>
                    <a:lnTo>
                      <a:pt x="1" y="22"/>
                    </a:lnTo>
                    <a:lnTo>
                      <a:pt x="0" y="18"/>
                    </a:lnTo>
                    <a:lnTo>
                      <a:pt x="0" y="14"/>
                    </a:lnTo>
                    <a:lnTo>
                      <a:pt x="2" y="10"/>
                    </a:lnTo>
                    <a:lnTo>
                      <a:pt x="2" y="10"/>
                    </a:lnTo>
                    <a:lnTo>
                      <a:pt x="5" y="6"/>
                    </a:lnTo>
                    <a:lnTo>
                      <a:pt x="9" y="3"/>
                    </a:lnTo>
                    <a:lnTo>
                      <a:pt x="14" y="1"/>
                    </a:lnTo>
                    <a:lnTo>
                      <a:pt x="19" y="0"/>
                    </a:lnTo>
                    <a:lnTo>
                      <a:pt x="19" y="0"/>
                    </a:lnTo>
                    <a:lnTo>
                      <a:pt x="22" y="1"/>
                    </a:lnTo>
                    <a:lnTo>
                      <a:pt x="26" y="2"/>
                    </a:lnTo>
                    <a:lnTo>
                      <a:pt x="31" y="4"/>
                    </a:lnTo>
                    <a:lnTo>
                      <a:pt x="34" y="8"/>
                    </a:lnTo>
                    <a:lnTo>
                      <a:pt x="34" y="8"/>
                    </a:lnTo>
                    <a:lnTo>
                      <a:pt x="42" y="18"/>
                    </a:lnTo>
                    <a:lnTo>
                      <a:pt x="51" y="29"/>
                    </a:lnTo>
                    <a:lnTo>
                      <a:pt x="72" y="47"/>
                    </a:lnTo>
                    <a:lnTo>
                      <a:pt x="72" y="47"/>
                    </a:lnTo>
                    <a:lnTo>
                      <a:pt x="83" y="57"/>
                    </a:lnTo>
                    <a:lnTo>
                      <a:pt x="94" y="67"/>
                    </a:lnTo>
                    <a:lnTo>
                      <a:pt x="94" y="67"/>
                    </a:lnTo>
                    <a:lnTo>
                      <a:pt x="124" y="100"/>
                    </a:lnTo>
                    <a:lnTo>
                      <a:pt x="151" y="133"/>
                    </a:lnTo>
                    <a:lnTo>
                      <a:pt x="164" y="146"/>
                    </a:lnTo>
                    <a:lnTo>
                      <a:pt x="164" y="146"/>
                    </a:lnTo>
                    <a:lnTo>
                      <a:pt x="191" y="176"/>
                    </a:lnTo>
                    <a:lnTo>
                      <a:pt x="219" y="205"/>
                    </a:lnTo>
                    <a:lnTo>
                      <a:pt x="247" y="232"/>
                    </a:lnTo>
                    <a:lnTo>
                      <a:pt x="275" y="260"/>
                    </a:lnTo>
                    <a:lnTo>
                      <a:pt x="275" y="260"/>
                    </a:lnTo>
                    <a:lnTo>
                      <a:pt x="311" y="293"/>
                    </a:lnTo>
                    <a:lnTo>
                      <a:pt x="311" y="293"/>
                    </a:lnTo>
                    <a:lnTo>
                      <a:pt x="342" y="321"/>
                    </a:lnTo>
                    <a:lnTo>
                      <a:pt x="342" y="321"/>
                    </a:lnTo>
                    <a:lnTo>
                      <a:pt x="364" y="343"/>
                    </a:lnTo>
                    <a:lnTo>
                      <a:pt x="386" y="363"/>
                    </a:lnTo>
                    <a:lnTo>
                      <a:pt x="396" y="375"/>
                    </a:lnTo>
                    <a:lnTo>
                      <a:pt x="407" y="387"/>
                    </a:lnTo>
                    <a:lnTo>
                      <a:pt x="415" y="398"/>
                    </a:lnTo>
                    <a:lnTo>
                      <a:pt x="423" y="411"/>
                    </a:lnTo>
                    <a:lnTo>
                      <a:pt x="423" y="411"/>
                    </a:lnTo>
                    <a:lnTo>
                      <a:pt x="426" y="416"/>
                    </a:lnTo>
                    <a:lnTo>
                      <a:pt x="430" y="421"/>
                    </a:lnTo>
                    <a:lnTo>
                      <a:pt x="440" y="429"/>
                    </a:lnTo>
                    <a:lnTo>
                      <a:pt x="440" y="429"/>
                    </a:lnTo>
                    <a:lnTo>
                      <a:pt x="446" y="435"/>
                    </a:lnTo>
                    <a:lnTo>
                      <a:pt x="452" y="440"/>
                    </a:lnTo>
                    <a:lnTo>
                      <a:pt x="452" y="440"/>
                    </a:lnTo>
                    <a:lnTo>
                      <a:pt x="460" y="452"/>
                    </a:lnTo>
                    <a:lnTo>
                      <a:pt x="460" y="452"/>
                    </a:lnTo>
                    <a:lnTo>
                      <a:pt x="470" y="466"/>
                    </a:lnTo>
                    <a:lnTo>
                      <a:pt x="475" y="472"/>
                    </a:lnTo>
                    <a:lnTo>
                      <a:pt x="481" y="478"/>
                    </a:lnTo>
                    <a:lnTo>
                      <a:pt x="481" y="478"/>
                    </a:lnTo>
                    <a:lnTo>
                      <a:pt x="489" y="486"/>
                    </a:lnTo>
                    <a:lnTo>
                      <a:pt x="496" y="493"/>
                    </a:lnTo>
                    <a:lnTo>
                      <a:pt x="502" y="501"/>
                    </a:lnTo>
                    <a:lnTo>
                      <a:pt x="507" y="509"/>
                    </a:lnTo>
                    <a:lnTo>
                      <a:pt x="508" y="510"/>
                    </a:lnTo>
                    <a:lnTo>
                      <a:pt x="509" y="511"/>
                    </a:lnTo>
                    <a:lnTo>
                      <a:pt x="509" y="511"/>
                    </a:lnTo>
                    <a:lnTo>
                      <a:pt x="512" y="513"/>
                    </a:lnTo>
                    <a:lnTo>
                      <a:pt x="514" y="516"/>
                    </a:lnTo>
                    <a:lnTo>
                      <a:pt x="515" y="520"/>
                    </a:lnTo>
                    <a:lnTo>
                      <a:pt x="515" y="524"/>
                    </a:lnTo>
                    <a:lnTo>
                      <a:pt x="515" y="530"/>
                    </a:lnTo>
                    <a:lnTo>
                      <a:pt x="515" y="530"/>
                    </a:lnTo>
                    <a:lnTo>
                      <a:pt x="515" y="533"/>
                    </a:lnTo>
                    <a:lnTo>
                      <a:pt x="514" y="537"/>
                    </a:lnTo>
                    <a:lnTo>
                      <a:pt x="513" y="540"/>
                    </a:lnTo>
                    <a:lnTo>
                      <a:pt x="510" y="542"/>
                    </a:lnTo>
                    <a:lnTo>
                      <a:pt x="510" y="542"/>
                    </a:lnTo>
                    <a:lnTo>
                      <a:pt x="506" y="545"/>
                    </a:lnTo>
                    <a:lnTo>
                      <a:pt x="499" y="546"/>
                    </a:lnTo>
                    <a:lnTo>
                      <a:pt x="499" y="546"/>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59" name="Freeform 211"/>
              <p:cNvSpPr/>
              <p:nvPr/>
            </p:nvSpPr>
            <p:spPr bwMode="auto">
              <a:xfrm>
                <a:off x="4708525" y="2740025"/>
                <a:ext cx="77788" cy="74613"/>
              </a:xfrm>
              <a:custGeom>
                <a:avLst/>
                <a:gdLst/>
                <a:ahLst/>
                <a:cxnLst>
                  <a:cxn ang="0">
                    <a:pos x="116" y="142"/>
                  </a:cxn>
                  <a:cxn ang="0">
                    <a:pos x="111" y="142"/>
                  </a:cxn>
                  <a:cxn ang="0">
                    <a:pos x="101" y="140"/>
                  </a:cxn>
                  <a:cxn ang="0">
                    <a:pos x="90" y="136"/>
                  </a:cxn>
                  <a:cxn ang="0">
                    <a:pos x="88" y="139"/>
                  </a:cxn>
                  <a:cxn ang="0">
                    <a:pos x="79" y="141"/>
                  </a:cxn>
                  <a:cxn ang="0">
                    <a:pos x="77" y="141"/>
                  </a:cxn>
                  <a:cxn ang="0">
                    <a:pos x="63" y="139"/>
                  </a:cxn>
                  <a:cxn ang="0">
                    <a:pos x="49" y="136"/>
                  </a:cxn>
                  <a:cxn ang="0">
                    <a:pos x="42" y="134"/>
                  </a:cxn>
                  <a:cxn ang="0">
                    <a:pos x="33" y="127"/>
                  </a:cxn>
                  <a:cxn ang="0">
                    <a:pos x="30" y="129"/>
                  </a:cxn>
                  <a:cxn ang="0">
                    <a:pos x="21" y="131"/>
                  </a:cxn>
                  <a:cxn ang="0">
                    <a:pos x="18" y="130"/>
                  </a:cxn>
                  <a:cxn ang="0">
                    <a:pos x="12" y="127"/>
                  </a:cxn>
                  <a:cxn ang="0">
                    <a:pos x="7" y="122"/>
                  </a:cxn>
                  <a:cxn ang="0">
                    <a:pos x="6" y="117"/>
                  </a:cxn>
                  <a:cxn ang="0">
                    <a:pos x="5" y="115"/>
                  </a:cxn>
                  <a:cxn ang="0">
                    <a:pos x="1" y="108"/>
                  </a:cxn>
                  <a:cxn ang="0">
                    <a:pos x="1" y="101"/>
                  </a:cxn>
                  <a:cxn ang="0">
                    <a:pos x="3" y="95"/>
                  </a:cxn>
                  <a:cxn ang="0">
                    <a:pos x="13" y="83"/>
                  </a:cxn>
                  <a:cxn ang="0">
                    <a:pos x="31" y="62"/>
                  </a:cxn>
                  <a:cxn ang="0">
                    <a:pos x="63" y="34"/>
                  </a:cxn>
                  <a:cxn ang="0">
                    <a:pos x="92" y="13"/>
                  </a:cxn>
                  <a:cxn ang="0">
                    <a:pos x="98" y="8"/>
                  </a:cxn>
                  <a:cxn ang="0">
                    <a:pos x="113" y="1"/>
                  </a:cxn>
                  <a:cxn ang="0">
                    <a:pos x="121" y="0"/>
                  </a:cxn>
                  <a:cxn ang="0">
                    <a:pos x="131" y="2"/>
                  </a:cxn>
                  <a:cxn ang="0">
                    <a:pos x="137" y="5"/>
                  </a:cxn>
                  <a:cxn ang="0">
                    <a:pos x="143" y="15"/>
                  </a:cxn>
                  <a:cxn ang="0">
                    <a:pos x="147" y="29"/>
                  </a:cxn>
                  <a:cxn ang="0">
                    <a:pos x="148" y="35"/>
                  </a:cxn>
                  <a:cxn ang="0">
                    <a:pos x="147" y="53"/>
                  </a:cxn>
                  <a:cxn ang="0">
                    <a:pos x="148" y="84"/>
                  </a:cxn>
                  <a:cxn ang="0">
                    <a:pos x="148" y="100"/>
                  </a:cxn>
                  <a:cxn ang="0">
                    <a:pos x="146" y="116"/>
                  </a:cxn>
                  <a:cxn ang="0">
                    <a:pos x="145" y="125"/>
                  </a:cxn>
                  <a:cxn ang="0">
                    <a:pos x="141" y="132"/>
                  </a:cxn>
                  <a:cxn ang="0">
                    <a:pos x="136" y="136"/>
                  </a:cxn>
                  <a:cxn ang="0">
                    <a:pos x="128" y="141"/>
                  </a:cxn>
                  <a:cxn ang="0">
                    <a:pos x="126" y="141"/>
                  </a:cxn>
                  <a:cxn ang="0">
                    <a:pos x="121" y="142"/>
                  </a:cxn>
                  <a:cxn ang="0">
                    <a:pos x="116" y="142"/>
                  </a:cxn>
                </a:cxnLst>
                <a:rect l="0" t="0" r="r" b="b"/>
                <a:pathLst>
                  <a:path w="148" h="142">
                    <a:moveTo>
                      <a:pt x="116" y="142"/>
                    </a:moveTo>
                    <a:lnTo>
                      <a:pt x="116" y="142"/>
                    </a:lnTo>
                    <a:lnTo>
                      <a:pt x="111" y="142"/>
                    </a:lnTo>
                    <a:lnTo>
                      <a:pt x="111" y="142"/>
                    </a:lnTo>
                    <a:lnTo>
                      <a:pt x="101" y="140"/>
                    </a:lnTo>
                    <a:lnTo>
                      <a:pt x="101" y="140"/>
                    </a:lnTo>
                    <a:lnTo>
                      <a:pt x="93" y="136"/>
                    </a:lnTo>
                    <a:lnTo>
                      <a:pt x="90" y="136"/>
                    </a:lnTo>
                    <a:lnTo>
                      <a:pt x="88" y="139"/>
                    </a:lnTo>
                    <a:lnTo>
                      <a:pt x="88" y="139"/>
                    </a:lnTo>
                    <a:lnTo>
                      <a:pt x="84" y="141"/>
                    </a:lnTo>
                    <a:lnTo>
                      <a:pt x="79" y="141"/>
                    </a:lnTo>
                    <a:lnTo>
                      <a:pt x="79" y="141"/>
                    </a:lnTo>
                    <a:lnTo>
                      <a:pt x="77" y="141"/>
                    </a:lnTo>
                    <a:lnTo>
                      <a:pt x="77" y="141"/>
                    </a:lnTo>
                    <a:lnTo>
                      <a:pt x="63" y="139"/>
                    </a:lnTo>
                    <a:lnTo>
                      <a:pt x="63" y="139"/>
                    </a:lnTo>
                    <a:lnTo>
                      <a:pt x="49" y="136"/>
                    </a:lnTo>
                    <a:lnTo>
                      <a:pt x="49" y="136"/>
                    </a:lnTo>
                    <a:lnTo>
                      <a:pt x="42" y="134"/>
                    </a:lnTo>
                    <a:lnTo>
                      <a:pt x="36" y="130"/>
                    </a:lnTo>
                    <a:lnTo>
                      <a:pt x="33" y="127"/>
                    </a:lnTo>
                    <a:lnTo>
                      <a:pt x="30" y="129"/>
                    </a:lnTo>
                    <a:lnTo>
                      <a:pt x="30" y="129"/>
                    </a:lnTo>
                    <a:lnTo>
                      <a:pt x="25" y="130"/>
                    </a:lnTo>
                    <a:lnTo>
                      <a:pt x="21" y="131"/>
                    </a:lnTo>
                    <a:lnTo>
                      <a:pt x="21" y="131"/>
                    </a:lnTo>
                    <a:lnTo>
                      <a:pt x="18" y="130"/>
                    </a:lnTo>
                    <a:lnTo>
                      <a:pt x="13" y="129"/>
                    </a:lnTo>
                    <a:lnTo>
                      <a:pt x="12" y="127"/>
                    </a:lnTo>
                    <a:lnTo>
                      <a:pt x="10" y="125"/>
                    </a:lnTo>
                    <a:lnTo>
                      <a:pt x="7" y="122"/>
                    </a:lnTo>
                    <a:lnTo>
                      <a:pt x="6" y="119"/>
                    </a:lnTo>
                    <a:lnTo>
                      <a:pt x="6" y="117"/>
                    </a:lnTo>
                    <a:lnTo>
                      <a:pt x="5" y="115"/>
                    </a:lnTo>
                    <a:lnTo>
                      <a:pt x="5" y="115"/>
                    </a:lnTo>
                    <a:lnTo>
                      <a:pt x="2" y="112"/>
                    </a:lnTo>
                    <a:lnTo>
                      <a:pt x="1" y="108"/>
                    </a:lnTo>
                    <a:lnTo>
                      <a:pt x="0" y="104"/>
                    </a:lnTo>
                    <a:lnTo>
                      <a:pt x="1" y="101"/>
                    </a:lnTo>
                    <a:lnTo>
                      <a:pt x="2" y="98"/>
                    </a:lnTo>
                    <a:lnTo>
                      <a:pt x="3" y="95"/>
                    </a:lnTo>
                    <a:lnTo>
                      <a:pt x="3" y="95"/>
                    </a:lnTo>
                    <a:lnTo>
                      <a:pt x="13" y="83"/>
                    </a:lnTo>
                    <a:lnTo>
                      <a:pt x="22" y="72"/>
                    </a:lnTo>
                    <a:lnTo>
                      <a:pt x="31" y="62"/>
                    </a:lnTo>
                    <a:lnTo>
                      <a:pt x="42" y="52"/>
                    </a:lnTo>
                    <a:lnTo>
                      <a:pt x="63" y="34"/>
                    </a:lnTo>
                    <a:lnTo>
                      <a:pt x="87" y="17"/>
                    </a:lnTo>
                    <a:lnTo>
                      <a:pt x="92" y="13"/>
                    </a:lnTo>
                    <a:lnTo>
                      <a:pt x="92" y="13"/>
                    </a:lnTo>
                    <a:lnTo>
                      <a:pt x="98" y="8"/>
                    </a:lnTo>
                    <a:lnTo>
                      <a:pt x="105" y="4"/>
                    </a:lnTo>
                    <a:lnTo>
                      <a:pt x="113" y="1"/>
                    </a:lnTo>
                    <a:lnTo>
                      <a:pt x="121" y="0"/>
                    </a:lnTo>
                    <a:lnTo>
                      <a:pt x="121" y="0"/>
                    </a:lnTo>
                    <a:lnTo>
                      <a:pt x="126" y="1"/>
                    </a:lnTo>
                    <a:lnTo>
                      <a:pt x="131" y="2"/>
                    </a:lnTo>
                    <a:lnTo>
                      <a:pt x="131" y="2"/>
                    </a:lnTo>
                    <a:lnTo>
                      <a:pt x="137" y="5"/>
                    </a:lnTo>
                    <a:lnTo>
                      <a:pt x="141" y="9"/>
                    </a:lnTo>
                    <a:lnTo>
                      <a:pt x="143" y="15"/>
                    </a:lnTo>
                    <a:lnTo>
                      <a:pt x="145" y="20"/>
                    </a:lnTo>
                    <a:lnTo>
                      <a:pt x="147" y="29"/>
                    </a:lnTo>
                    <a:lnTo>
                      <a:pt x="148" y="35"/>
                    </a:lnTo>
                    <a:lnTo>
                      <a:pt x="148" y="35"/>
                    </a:lnTo>
                    <a:lnTo>
                      <a:pt x="147" y="53"/>
                    </a:lnTo>
                    <a:lnTo>
                      <a:pt x="147" y="53"/>
                    </a:lnTo>
                    <a:lnTo>
                      <a:pt x="147" y="81"/>
                    </a:lnTo>
                    <a:lnTo>
                      <a:pt x="148" y="84"/>
                    </a:lnTo>
                    <a:lnTo>
                      <a:pt x="148" y="84"/>
                    </a:lnTo>
                    <a:lnTo>
                      <a:pt x="148" y="100"/>
                    </a:lnTo>
                    <a:lnTo>
                      <a:pt x="147" y="108"/>
                    </a:lnTo>
                    <a:lnTo>
                      <a:pt x="146" y="116"/>
                    </a:lnTo>
                    <a:lnTo>
                      <a:pt x="146" y="116"/>
                    </a:lnTo>
                    <a:lnTo>
                      <a:pt x="145" y="125"/>
                    </a:lnTo>
                    <a:lnTo>
                      <a:pt x="143" y="128"/>
                    </a:lnTo>
                    <a:lnTo>
                      <a:pt x="141" y="132"/>
                    </a:lnTo>
                    <a:lnTo>
                      <a:pt x="139" y="134"/>
                    </a:lnTo>
                    <a:lnTo>
                      <a:pt x="136" y="136"/>
                    </a:lnTo>
                    <a:lnTo>
                      <a:pt x="128" y="141"/>
                    </a:lnTo>
                    <a:lnTo>
                      <a:pt x="128" y="141"/>
                    </a:lnTo>
                    <a:lnTo>
                      <a:pt x="127" y="141"/>
                    </a:lnTo>
                    <a:lnTo>
                      <a:pt x="126" y="141"/>
                    </a:lnTo>
                    <a:lnTo>
                      <a:pt x="126" y="141"/>
                    </a:lnTo>
                    <a:lnTo>
                      <a:pt x="121" y="142"/>
                    </a:lnTo>
                    <a:lnTo>
                      <a:pt x="116" y="142"/>
                    </a:lnTo>
                    <a:lnTo>
                      <a:pt x="116" y="142"/>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sp>
            <p:nvSpPr>
              <p:cNvPr id="60" name="Freeform 212"/>
              <p:cNvSpPr/>
              <p:nvPr/>
            </p:nvSpPr>
            <p:spPr bwMode="auto">
              <a:xfrm>
                <a:off x="4197350" y="2182813"/>
                <a:ext cx="260350" cy="244475"/>
              </a:xfrm>
              <a:custGeom>
                <a:avLst/>
                <a:gdLst/>
                <a:ahLst/>
                <a:cxnLst>
                  <a:cxn ang="0">
                    <a:pos x="106" y="462"/>
                  </a:cxn>
                  <a:cxn ang="0">
                    <a:pos x="96" y="455"/>
                  </a:cxn>
                  <a:cxn ang="0">
                    <a:pos x="94" y="452"/>
                  </a:cxn>
                  <a:cxn ang="0">
                    <a:pos x="85" y="442"/>
                  </a:cxn>
                  <a:cxn ang="0">
                    <a:pos x="76" y="430"/>
                  </a:cxn>
                  <a:cxn ang="0">
                    <a:pos x="53" y="411"/>
                  </a:cxn>
                  <a:cxn ang="0">
                    <a:pos x="35" y="386"/>
                  </a:cxn>
                  <a:cxn ang="0">
                    <a:pos x="15" y="339"/>
                  </a:cxn>
                  <a:cxn ang="0">
                    <a:pos x="5" y="299"/>
                  </a:cxn>
                  <a:cxn ang="0">
                    <a:pos x="0" y="253"/>
                  </a:cxn>
                  <a:cxn ang="0">
                    <a:pos x="3" y="202"/>
                  </a:cxn>
                  <a:cxn ang="0">
                    <a:pos x="8" y="172"/>
                  </a:cxn>
                  <a:cxn ang="0">
                    <a:pos x="24" y="124"/>
                  </a:cxn>
                  <a:cxn ang="0">
                    <a:pos x="48" y="85"/>
                  </a:cxn>
                  <a:cxn ang="0">
                    <a:pos x="68" y="64"/>
                  </a:cxn>
                  <a:cxn ang="0">
                    <a:pos x="124" y="25"/>
                  </a:cxn>
                  <a:cxn ang="0">
                    <a:pos x="193" y="4"/>
                  </a:cxn>
                  <a:cxn ang="0">
                    <a:pos x="241" y="0"/>
                  </a:cxn>
                  <a:cxn ang="0">
                    <a:pos x="298" y="5"/>
                  </a:cxn>
                  <a:cxn ang="0">
                    <a:pos x="352" y="20"/>
                  </a:cxn>
                  <a:cxn ang="0">
                    <a:pos x="401" y="44"/>
                  </a:cxn>
                  <a:cxn ang="0">
                    <a:pos x="445" y="76"/>
                  </a:cxn>
                  <a:cxn ang="0">
                    <a:pos x="480" y="115"/>
                  </a:cxn>
                  <a:cxn ang="0">
                    <a:pos x="492" y="135"/>
                  </a:cxn>
                  <a:cxn ang="0">
                    <a:pos x="491" y="146"/>
                  </a:cxn>
                  <a:cxn ang="0">
                    <a:pos x="483" y="153"/>
                  </a:cxn>
                  <a:cxn ang="0">
                    <a:pos x="473" y="157"/>
                  </a:cxn>
                  <a:cxn ang="0">
                    <a:pos x="465" y="154"/>
                  </a:cxn>
                  <a:cxn ang="0">
                    <a:pos x="458" y="147"/>
                  </a:cxn>
                  <a:cxn ang="0">
                    <a:pos x="429" y="112"/>
                  </a:cxn>
                  <a:cxn ang="0">
                    <a:pos x="395" y="85"/>
                  </a:cxn>
                  <a:cxn ang="0">
                    <a:pos x="356" y="65"/>
                  </a:cxn>
                  <a:cxn ang="0">
                    <a:pos x="289" y="42"/>
                  </a:cxn>
                  <a:cxn ang="0">
                    <a:pos x="247" y="34"/>
                  </a:cxn>
                  <a:cxn ang="0">
                    <a:pos x="219" y="34"/>
                  </a:cxn>
                  <a:cxn ang="0">
                    <a:pos x="182" y="40"/>
                  </a:cxn>
                  <a:cxn ang="0">
                    <a:pos x="144" y="53"/>
                  </a:cxn>
                  <a:cxn ang="0">
                    <a:pos x="109" y="74"/>
                  </a:cxn>
                  <a:cxn ang="0">
                    <a:pos x="80" y="100"/>
                  </a:cxn>
                  <a:cxn ang="0">
                    <a:pos x="59" y="133"/>
                  </a:cxn>
                  <a:cxn ang="0">
                    <a:pos x="48" y="163"/>
                  </a:cxn>
                  <a:cxn ang="0">
                    <a:pos x="39" y="210"/>
                  </a:cxn>
                  <a:cxn ang="0">
                    <a:pos x="38" y="259"/>
                  </a:cxn>
                  <a:cxn ang="0">
                    <a:pos x="45" y="304"/>
                  </a:cxn>
                  <a:cxn ang="0">
                    <a:pos x="60" y="348"/>
                  </a:cxn>
                  <a:cxn ang="0">
                    <a:pos x="76" y="373"/>
                  </a:cxn>
                  <a:cxn ang="0">
                    <a:pos x="101" y="402"/>
                  </a:cxn>
                  <a:cxn ang="0">
                    <a:pos x="122" y="429"/>
                  </a:cxn>
                  <a:cxn ang="0">
                    <a:pos x="125" y="431"/>
                  </a:cxn>
                  <a:cxn ang="0">
                    <a:pos x="131" y="446"/>
                  </a:cxn>
                  <a:cxn ang="0">
                    <a:pos x="129" y="455"/>
                  </a:cxn>
                  <a:cxn ang="0">
                    <a:pos x="121" y="462"/>
                  </a:cxn>
                  <a:cxn ang="0">
                    <a:pos x="110" y="463"/>
                  </a:cxn>
                </a:cxnLst>
                <a:rect l="0" t="0" r="r" b="b"/>
                <a:pathLst>
                  <a:path w="492" h="463">
                    <a:moveTo>
                      <a:pt x="110" y="463"/>
                    </a:moveTo>
                    <a:lnTo>
                      <a:pt x="110" y="463"/>
                    </a:lnTo>
                    <a:lnTo>
                      <a:pt x="106" y="462"/>
                    </a:lnTo>
                    <a:lnTo>
                      <a:pt x="102" y="461"/>
                    </a:lnTo>
                    <a:lnTo>
                      <a:pt x="98" y="458"/>
                    </a:lnTo>
                    <a:lnTo>
                      <a:pt x="96" y="455"/>
                    </a:lnTo>
                    <a:lnTo>
                      <a:pt x="96" y="455"/>
                    </a:lnTo>
                    <a:lnTo>
                      <a:pt x="94" y="453"/>
                    </a:lnTo>
                    <a:lnTo>
                      <a:pt x="94" y="452"/>
                    </a:lnTo>
                    <a:lnTo>
                      <a:pt x="91" y="450"/>
                    </a:lnTo>
                    <a:lnTo>
                      <a:pt x="91" y="450"/>
                    </a:lnTo>
                    <a:lnTo>
                      <a:pt x="85" y="442"/>
                    </a:lnTo>
                    <a:lnTo>
                      <a:pt x="85" y="442"/>
                    </a:lnTo>
                    <a:lnTo>
                      <a:pt x="80" y="435"/>
                    </a:lnTo>
                    <a:lnTo>
                      <a:pt x="76" y="430"/>
                    </a:lnTo>
                    <a:lnTo>
                      <a:pt x="65" y="421"/>
                    </a:lnTo>
                    <a:lnTo>
                      <a:pt x="65" y="421"/>
                    </a:lnTo>
                    <a:lnTo>
                      <a:pt x="53" y="411"/>
                    </a:lnTo>
                    <a:lnTo>
                      <a:pt x="53" y="411"/>
                    </a:lnTo>
                    <a:lnTo>
                      <a:pt x="44" y="399"/>
                    </a:lnTo>
                    <a:lnTo>
                      <a:pt x="35" y="386"/>
                    </a:lnTo>
                    <a:lnTo>
                      <a:pt x="27" y="370"/>
                    </a:lnTo>
                    <a:lnTo>
                      <a:pt x="21" y="355"/>
                    </a:lnTo>
                    <a:lnTo>
                      <a:pt x="15" y="339"/>
                    </a:lnTo>
                    <a:lnTo>
                      <a:pt x="11" y="325"/>
                    </a:lnTo>
                    <a:lnTo>
                      <a:pt x="5" y="299"/>
                    </a:lnTo>
                    <a:lnTo>
                      <a:pt x="5" y="299"/>
                    </a:lnTo>
                    <a:lnTo>
                      <a:pt x="3" y="285"/>
                    </a:lnTo>
                    <a:lnTo>
                      <a:pt x="0" y="269"/>
                    </a:lnTo>
                    <a:lnTo>
                      <a:pt x="0" y="253"/>
                    </a:lnTo>
                    <a:lnTo>
                      <a:pt x="0" y="235"/>
                    </a:lnTo>
                    <a:lnTo>
                      <a:pt x="0" y="218"/>
                    </a:lnTo>
                    <a:lnTo>
                      <a:pt x="3" y="202"/>
                    </a:lnTo>
                    <a:lnTo>
                      <a:pt x="5" y="186"/>
                    </a:lnTo>
                    <a:lnTo>
                      <a:pt x="8" y="172"/>
                    </a:lnTo>
                    <a:lnTo>
                      <a:pt x="8" y="172"/>
                    </a:lnTo>
                    <a:lnTo>
                      <a:pt x="13" y="154"/>
                    </a:lnTo>
                    <a:lnTo>
                      <a:pt x="18" y="139"/>
                    </a:lnTo>
                    <a:lnTo>
                      <a:pt x="24" y="124"/>
                    </a:lnTo>
                    <a:lnTo>
                      <a:pt x="31" y="110"/>
                    </a:lnTo>
                    <a:lnTo>
                      <a:pt x="39" y="98"/>
                    </a:lnTo>
                    <a:lnTo>
                      <a:pt x="48" y="85"/>
                    </a:lnTo>
                    <a:lnTo>
                      <a:pt x="57" y="74"/>
                    </a:lnTo>
                    <a:lnTo>
                      <a:pt x="68" y="64"/>
                    </a:lnTo>
                    <a:lnTo>
                      <a:pt x="68" y="64"/>
                    </a:lnTo>
                    <a:lnTo>
                      <a:pt x="85" y="49"/>
                    </a:lnTo>
                    <a:lnTo>
                      <a:pt x="105" y="36"/>
                    </a:lnTo>
                    <a:lnTo>
                      <a:pt x="124" y="25"/>
                    </a:lnTo>
                    <a:lnTo>
                      <a:pt x="146" y="16"/>
                    </a:lnTo>
                    <a:lnTo>
                      <a:pt x="169" y="9"/>
                    </a:lnTo>
                    <a:lnTo>
                      <a:pt x="193" y="4"/>
                    </a:lnTo>
                    <a:lnTo>
                      <a:pt x="216" y="1"/>
                    </a:lnTo>
                    <a:lnTo>
                      <a:pt x="241" y="0"/>
                    </a:lnTo>
                    <a:lnTo>
                      <a:pt x="241" y="0"/>
                    </a:lnTo>
                    <a:lnTo>
                      <a:pt x="260" y="1"/>
                    </a:lnTo>
                    <a:lnTo>
                      <a:pt x="279" y="2"/>
                    </a:lnTo>
                    <a:lnTo>
                      <a:pt x="298" y="5"/>
                    </a:lnTo>
                    <a:lnTo>
                      <a:pt x="316" y="9"/>
                    </a:lnTo>
                    <a:lnTo>
                      <a:pt x="334" y="14"/>
                    </a:lnTo>
                    <a:lnTo>
                      <a:pt x="352" y="20"/>
                    </a:lnTo>
                    <a:lnTo>
                      <a:pt x="368" y="27"/>
                    </a:lnTo>
                    <a:lnTo>
                      <a:pt x="385" y="35"/>
                    </a:lnTo>
                    <a:lnTo>
                      <a:pt x="401" y="44"/>
                    </a:lnTo>
                    <a:lnTo>
                      <a:pt x="416" y="54"/>
                    </a:lnTo>
                    <a:lnTo>
                      <a:pt x="430" y="65"/>
                    </a:lnTo>
                    <a:lnTo>
                      <a:pt x="445" y="76"/>
                    </a:lnTo>
                    <a:lnTo>
                      <a:pt x="457" y="88"/>
                    </a:lnTo>
                    <a:lnTo>
                      <a:pt x="469" y="102"/>
                    </a:lnTo>
                    <a:lnTo>
                      <a:pt x="480" y="115"/>
                    </a:lnTo>
                    <a:lnTo>
                      <a:pt x="490" y="130"/>
                    </a:lnTo>
                    <a:lnTo>
                      <a:pt x="490" y="130"/>
                    </a:lnTo>
                    <a:lnTo>
                      <a:pt x="492" y="135"/>
                    </a:lnTo>
                    <a:lnTo>
                      <a:pt x="492" y="139"/>
                    </a:lnTo>
                    <a:lnTo>
                      <a:pt x="492" y="143"/>
                    </a:lnTo>
                    <a:lnTo>
                      <a:pt x="491" y="146"/>
                    </a:lnTo>
                    <a:lnTo>
                      <a:pt x="491" y="146"/>
                    </a:lnTo>
                    <a:lnTo>
                      <a:pt x="487" y="150"/>
                    </a:lnTo>
                    <a:lnTo>
                      <a:pt x="483" y="153"/>
                    </a:lnTo>
                    <a:lnTo>
                      <a:pt x="478" y="155"/>
                    </a:lnTo>
                    <a:lnTo>
                      <a:pt x="473" y="157"/>
                    </a:lnTo>
                    <a:lnTo>
                      <a:pt x="473" y="157"/>
                    </a:lnTo>
                    <a:lnTo>
                      <a:pt x="473" y="157"/>
                    </a:lnTo>
                    <a:lnTo>
                      <a:pt x="469" y="155"/>
                    </a:lnTo>
                    <a:lnTo>
                      <a:pt x="465" y="154"/>
                    </a:lnTo>
                    <a:lnTo>
                      <a:pt x="462" y="151"/>
                    </a:lnTo>
                    <a:lnTo>
                      <a:pt x="458" y="147"/>
                    </a:lnTo>
                    <a:lnTo>
                      <a:pt x="458" y="147"/>
                    </a:lnTo>
                    <a:lnTo>
                      <a:pt x="450" y="135"/>
                    </a:lnTo>
                    <a:lnTo>
                      <a:pt x="439" y="123"/>
                    </a:lnTo>
                    <a:lnTo>
                      <a:pt x="429" y="112"/>
                    </a:lnTo>
                    <a:lnTo>
                      <a:pt x="419" y="102"/>
                    </a:lnTo>
                    <a:lnTo>
                      <a:pt x="407" y="94"/>
                    </a:lnTo>
                    <a:lnTo>
                      <a:pt x="395" y="85"/>
                    </a:lnTo>
                    <a:lnTo>
                      <a:pt x="383" y="77"/>
                    </a:lnTo>
                    <a:lnTo>
                      <a:pt x="369" y="71"/>
                    </a:lnTo>
                    <a:lnTo>
                      <a:pt x="356" y="65"/>
                    </a:lnTo>
                    <a:lnTo>
                      <a:pt x="342" y="59"/>
                    </a:lnTo>
                    <a:lnTo>
                      <a:pt x="316" y="50"/>
                    </a:lnTo>
                    <a:lnTo>
                      <a:pt x="289" y="42"/>
                    </a:lnTo>
                    <a:lnTo>
                      <a:pt x="263" y="36"/>
                    </a:lnTo>
                    <a:lnTo>
                      <a:pt x="263" y="36"/>
                    </a:lnTo>
                    <a:lnTo>
                      <a:pt x="247" y="34"/>
                    </a:lnTo>
                    <a:lnTo>
                      <a:pt x="232" y="33"/>
                    </a:lnTo>
                    <a:lnTo>
                      <a:pt x="232" y="33"/>
                    </a:lnTo>
                    <a:lnTo>
                      <a:pt x="219" y="34"/>
                    </a:lnTo>
                    <a:lnTo>
                      <a:pt x="207" y="35"/>
                    </a:lnTo>
                    <a:lnTo>
                      <a:pt x="195" y="37"/>
                    </a:lnTo>
                    <a:lnTo>
                      <a:pt x="182" y="40"/>
                    </a:lnTo>
                    <a:lnTo>
                      <a:pt x="169" y="44"/>
                    </a:lnTo>
                    <a:lnTo>
                      <a:pt x="156" y="48"/>
                    </a:lnTo>
                    <a:lnTo>
                      <a:pt x="144" y="53"/>
                    </a:lnTo>
                    <a:lnTo>
                      <a:pt x="133" y="59"/>
                    </a:lnTo>
                    <a:lnTo>
                      <a:pt x="120" y="66"/>
                    </a:lnTo>
                    <a:lnTo>
                      <a:pt x="109" y="74"/>
                    </a:lnTo>
                    <a:lnTo>
                      <a:pt x="99" y="82"/>
                    </a:lnTo>
                    <a:lnTo>
                      <a:pt x="89" y="90"/>
                    </a:lnTo>
                    <a:lnTo>
                      <a:pt x="80" y="100"/>
                    </a:lnTo>
                    <a:lnTo>
                      <a:pt x="72" y="110"/>
                    </a:lnTo>
                    <a:lnTo>
                      <a:pt x="66" y="121"/>
                    </a:lnTo>
                    <a:lnTo>
                      <a:pt x="59" y="133"/>
                    </a:lnTo>
                    <a:lnTo>
                      <a:pt x="59" y="133"/>
                    </a:lnTo>
                    <a:lnTo>
                      <a:pt x="53" y="147"/>
                    </a:lnTo>
                    <a:lnTo>
                      <a:pt x="48" y="163"/>
                    </a:lnTo>
                    <a:lnTo>
                      <a:pt x="44" y="178"/>
                    </a:lnTo>
                    <a:lnTo>
                      <a:pt x="41" y="195"/>
                    </a:lnTo>
                    <a:lnTo>
                      <a:pt x="39" y="210"/>
                    </a:lnTo>
                    <a:lnTo>
                      <a:pt x="38" y="227"/>
                    </a:lnTo>
                    <a:lnTo>
                      <a:pt x="37" y="242"/>
                    </a:lnTo>
                    <a:lnTo>
                      <a:pt x="38" y="259"/>
                    </a:lnTo>
                    <a:lnTo>
                      <a:pt x="39" y="274"/>
                    </a:lnTo>
                    <a:lnTo>
                      <a:pt x="42" y="290"/>
                    </a:lnTo>
                    <a:lnTo>
                      <a:pt x="45" y="304"/>
                    </a:lnTo>
                    <a:lnTo>
                      <a:pt x="49" y="320"/>
                    </a:lnTo>
                    <a:lnTo>
                      <a:pt x="54" y="334"/>
                    </a:lnTo>
                    <a:lnTo>
                      <a:pt x="60" y="348"/>
                    </a:lnTo>
                    <a:lnTo>
                      <a:pt x="68" y="361"/>
                    </a:lnTo>
                    <a:lnTo>
                      <a:pt x="76" y="373"/>
                    </a:lnTo>
                    <a:lnTo>
                      <a:pt x="76" y="373"/>
                    </a:lnTo>
                    <a:lnTo>
                      <a:pt x="87" y="389"/>
                    </a:lnTo>
                    <a:lnTo>
                      <a:pt x="101" y="402"/>
                    </a:lnTo>
                    <a:lnTo>
                      <a:pt x="101" y="402"/>
                    </a:lnTo>
                    <a:lnTo>
                      <a:pt x="112" y="416"/>
                    </a:lnTo>
                    <a:lnTo>
                      <a:pt x="121" y="428"/>
                    </a:lnTo>
                    <a:lnTo>
                      <a:pt x="122" y="429"/>
                    </a:lnTo>
                    <a:lnTo>
                      <a:pt x="123" y="430"/>
                    </a:lnTo>
                    <a:lnTo>
                      <a:pt x="123" y="430"/>
                    </a:lnTo>
                    <a:lnTo>
                      <a:pt x="125" y="431"/>
                    </a:lnTo>
                    <a:lnTo>
                      <a:pt x="128" y="434"/>
                    </a:lnTo>
                    <a:lnTo>
                      <a:pt x="130" y="440"/>
                    </a:lnTo>
                    <a:lnTo>
                      <a:pt x="131" y="446"/>
                    </a:lnTo>
                    <a:lnTo>
                      <a:pt x="130" y="451"/>
                    </a:lnTo>
                    <a:lnTo>
                      <a:pt x="130" y="451"/>
                    </a:lnTo>
                    <a:lnTo>
                      <a:pt x="129" y="455"/>
                    </a:lnTo>
                    <a:lnTo>
                      <a:pt x="125" y="458"/>
                    </a:lnTo>
                    <a:lnTo>
                      <a:pt x="123" y="460"/>
                    </a:lnTo>
                    <a:lnTo>
                      <a:pt x="121" y="462"/>
                    </a:lnTo>
                    <a:lnTo>
                      <a:pt x="117" y="463"/>
                    </a:lnTo>
                    <a:lnTo>
                      <a:pt x="114" y="463"/>
                    </a:lnTo>
                    <a:lnTo>
                      <a:pt x="110" y="463"/>
                    </a:lnTo>
                    <a:close/>
                  </a:path>
                </a:pathLst>
              </a:custGeom>
              <a:grpFill/>
              <a:ln w="9525">
                <a:noFill/>
                <a:round/>
              </a:ln>
            </p:spPr>
            <p:txBody>
              <a:bodyPr vert="horz" wrap="square" lIns="121920" tIns="60960" rIns="121920" bIns="60960" numCol="1" anchor="t" anchorCtr="0" compatLnSpc="1"/>
              <a:lstStyle/>
              <a:p>
                <a:endParaRPr lang="zh-CN" altLang="en-US" sz="2400">
                  <a:solidFill>
                    <a:prstClr val="black"/>
                  </a:solidFill>
                </a:endParaRPr>
              </a:p>
            </p:txBody>
          </p:sp>
        </p:grpSp>
        <p:grpSp>
          <p:nvGrpSpPr>
            <p:cNvPr id="192" name="组合 191"/>
            <p:cNvGrpSpPr/>
            <p:nvPr/>
          </p:nvGrpSpPr>
          <p:grpSpPr>
            <a:xfrm>
              <a:off x="7666840" y="4089244"/>
              <a:ext cx="3012184" cy="1560640"/>
              <a:chOff x="1279158" y="2558135"/>
              <a:chExt cx="3012184" cy="1560640"/>
            </a:xfrm>
          </p:grpSpPr>
          <p:sp>
            <p:nvSpPr>
              <p:cNvPr id="193" name="矩形 192"/>
              <p:cNvSpPr/>
              <p:nvPr/>
            </p:nvSpPr>
            <p:spPr>
              <a:xfrm>
                <a:off x="1279158" y="3140046"/>
                <a:ext cx="3012184" cy="978729"/>
              </a:xfrm>
              <a:prstGeom prst="rect">
                <a:avLst/>
              </a:prstGeom>
            </p:spPr>
            <p:txBody>
              <a:bodyPr wrap="square">
                <a:spAutoFit/>
                <a:scene3d>
                  <a:camera prst="orthographicFront"/>
                  <a:lightRig rig="threePt" dir="t"/>
                </a:scene3d>
                <a:sp3d contourW="12700"/>
              </a:bodyPr>
              <a:lstStyle/>
              <a:p>
                <a:pPr>
                  <a:lnSpc>
                    <a:spcPct val="120000"/>
                  </a:lnSpc>
                </a:pPr>
                <a:r>
                  <a:rPr lang="en-US" altLang="zh-CN" sz="240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Yêu cầu học sinh phải mang giày </a:t>
                </a:r>
                <a:r>
                  <a:rPr lang="en-US" altLang="zh-CN" sz="24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thể thao.</a:t>
                </a:r>
                <a:endParaRPr lang="zh-CN" altLang="en-US" sz="240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
            <p:nvSpPr>
              <p:cNvPr id="194" name="矩形 193"/>
              <p:cNvSpPr/>
              <p:nvPr/>
            </p:nvSpPr>
            <p:spPr>
              <a:xfrm>
                <a:off x="1279158" y="2558135"/>
                <a:ext cx="2241974" cy="572464"/>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600" b="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Giày </a:t>
                </a:r>
                <a:r>
                  <a:rPr lang="en-US" altLang="zh-CN" sz="2600" b="1"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thể thao</a:t>
                </a:r>
                <a:endParaRPr lang="zh-CN" altLang="en-US" sz="2600" b="1">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500"/>
                                        <p:tgtEl>
                                          <p:spTgt spid="178"/>
                                        </p:tgtEl>
                                        <p:attrNameLst>
                                          <p:attrName>ppt_x</p:attrName>
                                        </p:attrNameLst>
                                      </p:cBhvr>
                                      <p:tavLst>
                                        <p:tav tm="0">
                                          <p:val>
                                            <p:strVal val="#ppt_x-#ppt_w*1.125000"/>
                                          </p:val>
                                        </p:tav>
                                        <p:tav tm="100000">
                                          <p:val>
                                            <p:strVal val="#ppt_x"/>
                                          </p:val>
                                        </p:tav>
                                      </p:tavLst>
                                    </p:anim>
                                    <p:animEffect transition="in" filter="wipe(right)">
                                      <p:cBhvr>
                                        <p:cTn id="8" dur="500"/>
                                        <p:tgtEl>
                                          <p:spTgt spid="17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95"/>
                                        </p:tgtEl>
                                        <p:attrNameLst>
                                          <p:attrName>style.visibility</p:attrName>
                                        </p:attrNameLst>
                                      </p:cBhvr>
                                      <p:to>
                                        <p:strVal val="visible"/>
                                      </p:to>
                                    </p:set>
                                    <p:anim calcmode="lin" valueType="num">
                                      <p:cBhvr additive="base">
                                        <p:cTn id="12" dur="500"/>
                                        <p:tgtEl>
                                          <p:spTgt spid="195"/>
                                        </p:tgtEl>
                                        <p:attrNameLst>
                                          <p:attrName>ppt_x</p:attrName>
                                        </p:attrNameLst>
                                      </p:cBhvr>
                                      <p:tavLst>
                                        <p:tav tm="0">
                                          <p:val>
                                            <p:strVal val="#ppt_x-#ppt_w*1.125000"/>
                                          </p:val>
                                        </p:tav>
                                        <p:tav tm="100000">
                                          <p:val>
                                            <p:strVal val="#ppt_x"/>
                                          </p:val>
                                        </p:tav>
                                      </p:tavLst>
                                    </p:anim>
                                    <p:animEffect transition="in" filter="wipe(right)">
                                      <p:cBhvr>
                                        <p:cTn id="13" dur="500"/>
                                        <p:tgtEl>
                                          <p:spTgt spid="195"/>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6"/>
                                        </p:tgtEl>
                                        <p:attrNameLst>
                                          <p:attrName>style.visibility</p:attrName>
                                        </p:attrNameLst>
                                      </p:cBhvr>
                                      <p:to>
                                        <p:strVal val="visible"/>
                                      </p:to>
                                    </p:set>
                                    <p:anim calcmode="lin" valueType="num">
                                      <p:cBhvr additive="base">
                                        <p:cTn id="17" dur="500"/>
                                        <p:tgtEl>
                                          <p:spTgt spid="196"/>
                                        </p:tgtEl>
                                        <p:attrNameLst>
                                          <p:attrName>ppt_x</p:attrName>
                                        </p:attrNameLst>
                                      </p:cBhvr>
                                      <p:tavLst>
                                        <p:tav tm="0">
                                          <p:val>
                                            <p:strVal val="#ppt_x-#ppt_w*1.125000"/>
                                          </p:val>
                                        </p:tav>
                                        <p:tav tm="100000">
                                          <p:val>
                                            <p:strVal val="#ppt_x"/>
                                          </p:val>
                                        </p:tav>
                                      </p:tavLst>
                                    </p:anim>
                                    <p:animEffect transition="in" filter="wipe(right)">
                                      <p:cBhvr>
                                        <p:cTn id="18" dur="500"/>
                                        <p:tgtEl>
                                          <p:spTgt spid="196"/>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197"/>
                                        </p:tgtEl>
                                        <p:attrNameLst>
                                          <p:attrName>style.visibility</p:attrName>
                                        </p:attrNameLst>
                                      </p:cBhvr>
                                      <p:to>
                                        <p:strVal val="visible"/>
                                      </p:to>
                                    </p:set>
                                    <p:anim calcmode="lin" valueType="num">
                                      <p:cBhvr additive="base">
                                        <p:cTn id="22" dur="500"/>
                                        <p:tgtEl>
                                          <p:spTgt spid="197"/>
                                        </p:tgtEl>
                                        <p:attrNameLst>
                                          <p:attrName>ppt_x</p:attrName>
                                        </p:attrNameLst>
                                      </p:cBhvr>
                                      <p:tavLst>
                                        <p:tav tm="0">
                                          <p:val>
                                            <p:strVal val="#ppt_x-#ppt_w*1.125000"/>
                                          </p:val>
                                        </p:tav>
                                        <p:tav tm="100000">
                                          <p:val>
                                            <p:strVal val="#ppt_x"/>
                                          </p:val>
                                        </p:tav>
                                      </p:tavLst>
                                    </p:anim>
                                    <p:animEffect transition="in" filter="wipe(right)">
                                      <p:cBhvr>
                                        <p:cTn id="23" dur="500"/>
                                        <p:tgtEl>
                                          <p:spTgt spid="197"/>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198"/>
                                        </p:tgtEl>
                                        <p:attrNameLst>
                                          <p:attrName>style.visibility</p:attrName>
                                        </p:attrNameLst>
                                      </p:cBhvr>
                                      <p:to>
                                        <p:strVal val="visible"/>
                                      </p:to>
                                    </p:set>
                                    <p:anim calcmode="lin" valueType="num">
                                      <p:cBhvr additive="base">
                                        <p:cTn id="27" dur="500"/>
                                        <p:tgtEl>
                                          <p:spTgt spid="198"/>
                                        </p:tgtEl>
                                        <p:attrNameLst>
                                          <p:attrName>ppt_x</p:attrName>
                                        </p:attrNameLst>
                                      </p:cBhvr>
                                      <p:tavLst>
                                        <p:tav tm="0">
                                          <p:val>
                                            <p:strVal val="#ppt_x-#ppt_w*1.125000"/>
                                          </p:val>
                                        </p:tav>
                                        <p:tav tm="100000">
                                          <p:val>
                                            <p:strVal val="#ppt_x"/>
                                          </p:val>
                                        </p:tav>
                                      </p:tavLst>
                                    </p:anim>
                                    <p:animEffect transition="in" filter="wipe(right)">
                                      <p:cBhvr>
                                        <p:cTn id="28"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 name="组合 2047"/>
          <p:cNvGrpSpPr/>
          <p:nvPr/>
        </p:nvGrpSpPr>
        <p:grpSpPr>
          <a:xfrm>
            <a:off x="3982271" y="1487424"/>
            <a:ext cx="1784318" cy="3766451"/>
            <a:chOff x="3982271" y="2098634"/>
            <a:chExt cx="1784318" cy="2986806"/>
          </a:xfrm>
        </p:grpSpPr>
        <p:grpSp>
          <p:nvGrpSpPr>
            <p:cNvPr id="4" name="组合 3"/>
            <p:cNvGrpSpPr/>
            <p:nvPr/>
          </p:nvGrpSpPr>
          <p:grpSpPr>
            <a:xfrm>
              <a:off x="3982271" y="2098634"/>
              <a:ext cx="1784318" cy="2986806"/>
              <a:chOff x="3774760" y="3448050"/>
              <a:chExt cx="1459546" cy="2443163"/>
            </a:xfrm>
          </p:grpSpPr>
          <p:sp>
            <p:nvSpPr>
              <p:cNvPr id="9" name="MH_Other_3"/>
              <p:cNvSpPr/>
              <p:nvPr>
                <p:custDataLst>
                  <p:tags r:id="rId10"/>
                </p:custDataLst>
              </p:nvPr>
            </p:nvSpPr>
            <p:spPr>
              <a:xfrm>
                <a:off x="3774760" y="3616325"/>
                <a:ext cx="1459546" cy="2274888"/>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0" name="MH_SubTitle_2"/>
              <p:cNvSpPr/>
              <p:nvPr>
                <p:custDataLst>
                  <p:tags r:id="rId11"/>
                </p:custDataLst>
              </p:nvPr>
            </p:nvSpPr>
            <p:spPr>
              <a:xfrm>
                <a:off x="3774760" y="3616326"/>
                <a:ext cx="1459546" cy="2195513"/>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108000" anchor="ctr">
                <a:normAutofit/>
              </a:bodyPr>
              <a:lstStyle/>
              <a:p>
                <a:pPr algn="ctr">
                  <a:lnSpc>
                    <a:spcPct val="110000"/>
                  </a:lnSpc>
                  <a:defRPr/>
                </a:pPr>
                <a:r>
                  <a:rPr lang="en-US" altLang="zh-CN" sz="2400" smtClean="0">
                    <a:solidFill>
                      <a:schemeClr val="tx1"/>
                    </a:solidFill>
                  </a:rPr>
                  <a:t>2.</a:t>
                </a:r>
              </a:p>
              <a:p>
                <a:pPr algn="ctr">
                  <a:lnSpc>
                    <a:spcPct val="110000"/>
                  </a:lnSpc>
                  <a:defRPr/>
                </a:pPr>
                <a:r>
                  <a:rPr lang="en-US" altLang="zh-CN" sz="2400" smtClean="0">
                    <a:solidFill>
                      <a:schemeClr val="tx1"/>
                    </a:solidFill>
                  </a:rPr>
                  <a:t>Bài</a:t>
                </a:r>
              </a:p>
              <a:p>
                <a:pPr algn="ctr">
                  <a:lnSpc>
                    <a:spcPct val="110000"/>
                  </a:lnSpc>
                  <a:defRPr/>
                </a:pPr>
                <a:r>
                  <a:rPr lang="en-US" altLang="zh-CN" sz="2400" smtClean="0">
                    <a:solidFill>
                      <a:schemeClr val="tx1"/>
                    </a:solidFill>
                  </a:rPr>
                  <a:t> thể dục</a:t>
                </a:r>
              </a:p>
              <a:p>
                <a:pPr algn="ctr">
                  <a:lnSpc>
                    <a:spcPct val="110000"/>
                  </a:lnSpc>
                  <a:defRPr/>
                </a:pPr>
                <a:r>
                  <a:rPr lang="en-US" altLang="zh-CN" sz="2400" smtClean="0">
                    <a:solidFill>
                      <a:schemeClr val="tx1"/>
                    </a:solidFill>
                  </a:rPr>
                  <a:t> liên </a:t>
                </a:r>
              </a:p>
              <a:p>
                <a:pPr algn="ctr">
                  <a:lnSpc>
                    <a:spcPct val="110000"/>
                  </a:lnSpc>
                  <a:defRPr/>
                </a:pPr>
                <a:r>
                  <a:rPr lang="en-US" altLang="zh-CN" sz="2400" smtClean="0">
                    <a:solidFill>
                      <a:schemeClr val="tx1"/>
                    </a:solidFill>
                  </a:rPr>
                  <a:t>hoàn </a:t>
                </a:r>
              </a:p>
              <a:p>
                <a:pPr algn="ctr">
                  <a:lnSpc>
                    <a:spcPct val="110000"/>
                  </a:lnSpc>
                  <a:defRPr/>
                </a:pPr>
                <a:r>
                  <a:rPr lang="en-US" altLang="zh-CN" sz="2400" smtClean="0">
                    <a:solidFill>
                      <a:schemeClr val="tx1"/>
                    </a:solidFill>
                  </a:rPr>
                  <a:t>( 20 nhip)</a:t>
                </a:r>
                <a:endParaRPr lang="zh-CN" altLang="en-US" sz="2400">
                  <a:solidFill>
                    <a:schemeClr val="tx1"/>
                  </a:solidFill>
                </a:endParaRPr>
              </a:p>
            </p:txBody>
          </p:sp>
          <p:sp>
            <p:nvSpPr>
              <p:cNvPr id="11" name="MH_Other_4"/>
              <p:cNvSpPr/>
              <p:nvPr>
                <p:custDataLst>
                  <p:tags r:id="rId12"/>
                </p:custDataLst>
              </p:nvPr>
            </p:nvSpPr>
            <p:spPr>
              <a:xfrm rot="19833143">
                <a:off x="4370388" y="3448050"/>
                <a:ext cx="354012" cy="336550"/>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31" name="矩形 30"/>
            <p:cNvSpPr/>
            <p:nvPr/>
          </p:nvSpPr>
          <p:spPr>
            <a:xfrm>
              <a:off x="4128798" y="3091722"/>
              <a:ext cx="1444914" cy="313830"/>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16" name="组合 15"/>
          <p:cNvGrpSpPr/>
          <p:nvPr/>
        </p:nvGrpSpPr>
        <p:grpSpPr>
          <a:xfrm>
            <a:off x="6207333" y="1524001"/>
            <a:ext cx="1784316" cy="3553182"/>
            <a:chOff x="6207333" y="2098635"/>
            <a:chExt cx="1784316" cy="2979880"/>
          </a:xfrm>
        </p:grpSpPr>
        <p:grpSp>
          <p:nvGrpSpPr>
            <p:cNvPr id="8" name="组合 7"/>
            <p:cNvGrpSpPr/>
            <p:nvPr/>
          </p:nvGrpSpPr>
          <p:grpSpPr>
            <a:xfrm>
              <a:off x="6207333" y="2098635"/>
              <a:ext cx="1784316" cy="2979880"/>
              <a:chOff x="5334137" y="2187575"/>
              <a:chExt cx="1459546" cy="2437496"/>
            </a:xfrm>
          </p:grpSpPr>
          <p:sp>
            <p:nvSpPr>
              <p:cNvPr id="13" name="MH_Other_5"/>
              <p:cNvSpPr/>
              <p:nvPr>
                <p:custDataLst>
                  <p:tags r:id="rId8"/>
                </p:custDataLst>
              </p:nvPr>
            </p:nvSpPr>
            <p:spPr>
              <a:xfrm>
                <a:off x="5334137" y="2350183"/>
                <a:ext cx="1459546" cy="2274888"/>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5" name="MH_Other_6"/>
              <p:cNvSpPr/>
              <p:nvPr>
                <p:custDataLst>
                  <p:tags r:id="rId9"/>
                </p:custDataLst>
              </p:nvPr>
            </p:nvSpPr>
            <p:spPr>
              <a:xfrm rot="19833143">
                <a:off x="5959476" y="2187575"/>
                <a:ext cx="354013" cy="336550"/>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32" name="矩形 31"/>
            <p:cNvSpPr/>
            <p:nvPr/>
          </p:nvSpPr>
          <p:spPr>
            <a:xfrm>
              <a:off x="6649000" y="2789100"/>
              <a:ext cx="1078173" cy="1934198"/>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400" b="1"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3.</a:t>
              </a:r>
            </a:p>
            <a:p>
              <a:pPr algn="ctr">
                <a:lnSpc>
                  <a:spcPct val="120000"/>
                </a:lnSpc>
              </a:pPr>
              <a:r>
                <a:rPr lang="en-US" altLang="zh-CN" sz="2400" b="1"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Chạy cự </a:t>
              </a:r>
            </a:p>
            <a:p>
              <a:pPr algn="ctr">
                <a:lnSpc>
                  <a:spcPct val="120000"/>
                </a:lnSpc>
              </a:pPr>
              <a:r>
                <a:rPr lang="en-US" altLang="zh-CN" sz="2400" b="1"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ly ngắn</a:t>
              </a:r>
              <a:endParaRPr lang="zh-CN" altLang="en-US" sz="2400" b="1">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12" name="组合 11"/>
          <p:cNvGrpSpPr/>
          <p:nvPr/>
        </p:nvGrpSpPr>
        <p:grpSpPr>
          <a:xfrm>
            <a:off x="8489949" y="1507334"/>
            <a:ext cx="1784318" cy="3512672"/>
            <a:chOff x="8505049" y="2098634"/>
            <a:chExt cx="1784318" cy="2986806"/>
          </a:xfrm>
        </p:grpSpPr>
        <p:grpSp>
          <p:nvGrpSpPr>
            <p:cNvPr id="2" name="组合 1"/>
            <p:cNvGrpSpPr/>
            <p:nvPr/>
          </p:nvGrpSpPr>
          <p:grpSpPr>
            <a:xfrm>
              <a:off x="8505049" y="2098634"/>
              <a:ext cx="1784318" cy="2986806"/>
              <a:chOff x="6952935" y="3448050"/>
              <a:chExt cx="1459546" cy="2443163"/>
            </a:xfrm>
          </p:grpSpPr>
          <p:sp>
            <p:nvSpPr>
              <p:cNvPr id="17" name="MH_Other_7"/>
              <p:cNvSpPr/>
              <p:nvPr>
                <p:custDataLst>
                  <p:tags r:id="rId5"/>
                </p:custDataLst>
              </p:nvPr>
            </p:nvSpPr>
            <p:spPr>
              <a:xfrm>
                <a:off x="6952935" y="3616325"/>
                <a:ext cx="1459546" cy="2274888"/>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18" name="MH_SubTitle_4"/>
              <p:cNvSpPr/>
              <p:nvPr>
                <p:custDataLst>
                  <p:tags r:id="rId6"/>
                </p:custDataLst>
              </p:nvPr>
            </p:nvSpPr>
            <p:spPr>
              <a:xfrm>
                <a:off x="6952935" y="3616326"/>
                <a:ext cx="1459546" cy="2195513"/>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108000" anchor="ctr">
                <a:normAutofit/>
              </a:bodyPr>
              <a:lstStyle/>
              <a:p>
                <a:pPr algn="ctr">
                  <a:lnSpc>
                    <a:spcPct val="110000"/>
                  </a:lnSpc>
                  <a:defRPr/>
                </a:pPr>
                <a:endParaRPr lang="zh-CN" altLang="en-US">
                  <a:solidFill>
                    <a:srgbClr val="FFFFFF"/>
                  </a:solidFill>
                </a:endParaRPr>
              </a:p>
            </p:txBody>
          </p:sp>
          <p:sp>
            <p:nvSpPr>
              <p:cNvPr id="19" name="MH_Other_8"/>
              <p:cNvSpPr/>
              <p:nvPr>
                <p:custDataLst>
                  <p:tags r:id="rId7"/>
                </p:custDataLst>
              </p:nvPr>
            </p:nvSpPr>
            <p:spPr>
              <a:xfrm rot="19833143">
                <a:off x="7548563" y="3448050"/>
                <a:ext cx="354012" cy="336550"/>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33" name="矩形 32"/>
            <p:cNvSpPr/>
            <p:nvPr/>
          </p:nvSpPr>
          <p:spPr>
            <a:xfrm>
              <a:off x="8905958" y="2812992"/>
              <a:ext cx="982639" cy="1395737"/>
            </a:xfrm>
            <a:prstGeom prst="rect">
              <a:avLst/>
            </a:prstGeom>
          </p:spPr>
          <p:txBody>
            <a:bodyPr wrap="square">
              <a:spAutoFit/>
              <a:scene3d>
                <a:camera prst="orthographicFront"/>
                <a:lightRig rig="threePt" dir="t"/>
              </a:scene3d>
              <a:sp3d contourW="12700"/>
            </a:bodyPr>
            <a:lstStyle/>
            <a:p>
              <a:pPr algn="ctr">
                <a:lnSpc>
                  <a:spcPct val="120000"/>
                </a:lnSpc>
              </a:pPr>
              <a:r>
                <a:rPr lang="en-US" altLang="zh-CN" sz="2800" b="1"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4.</a:t>
              </a:r>
            </a:p>
            <a:p>
              <a:pPr algn="ctr">
                <a:lnSpc>
                  <a:spcPct val="120000"/>
                </a:lnSpc>
              </a:pPr>
              <a:r>
                <a:rPr lang="en-US" altLang="zh-CN" sz="2800" b="1"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Ném </a:t>
              </a:r>
            </a:p>
            <a:p>
              <a:pPr algn="ctr">
                <a:lnSpc>
                  <a:spcPct val="120000"/>
                </a:lnSpc>
              </a:pPr>
              <a:r>
                <a:rPr lang="en-US" altLang="zh-CN" sz="2800" b="1" smtClean="0">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rPr>
                <a:t>bóng</a:t>
              </a:r>
              <a:endParaRPr lang="zh-CN" altLang="en-US" sz="2800" b="1">
                <a:solidFill>
                  <a:prstClr val="black">
                    <a:lumMod val="75000"/>
                    <a:lumOff val="25000"/>
                  </a:prstClr>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34" name="组合 177"/>
          <p:cNvGrpSpPr/>
          <p:nvPr/>
        </p:nvGrpSpPr>
        <p:grpSpPr>
          <a:xfrm>
            <a:off x="994820" y="610692"/>
            <a:ext cx="5886671" cy="625183"/>
            <a:chOff x="994820" y="496392"/>
            <a:chExt cx="5886671" cy="625183"/>
          </a:xfrm>
        </p:grpSpPr>
        <p:grpSp>
          <p:nvGrpSpPr>
            <p:cNvPr id="35" name="组合 178"/>
            <p:cNvGrpSpPr/>
            <p:nvPr/>
          </p:nvGrpSpPr>
          <p:grpSpPr>
            <a:xfrm>
              <a:off x="994820" y="626210"/>
              <a:ext cx="5886671" cy="495365"/>
              <a:chOff x="3532280" y="5381090"/>
              <a:chExt cx="5886671" cy="495365"/>
            </a:xfrm>
          </p:grpSpPr>
          <p:sp>
            <p:nvSpPr>
              <p:cNvPr id="37"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38" name="任意多边形 181"/>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6" name="文本框 179"/>
            <p:cNvSpPr txBox="1"/>
            <p:nvPr/>
          </p:nvSpPr>
          <p:spPr>
            <a:xfrm>
              <a:off x="1595870" y="496392"/>
              <a:ext cx="3538148"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 </a:t>
              </a:r>
              <a:r>
                <a:rPr lang="en-US" altLang="zh-CN" sz="3200" smtClean="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rPr>
                <a:t>CHỦ ĐỀ HỌC KÌ I</a:t>
              </a:r>
              <a:endParaRPr lang="zh-CN" altLang="en-US" sz="3200">
                <a:solidFill>
                  <a:prstClr val="white"/>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grpSp>
      <p:grpSp>
        <p:nvGrpSpPr>
          <p:cNvPr id="39" name="组合 2048"/>
          <p:cNvGrpSpPr/>
          <p:nvPr/>
        </p:nvGrpSpPr>
        <p:grpSpPr>
          <a:xfrm>
            <a:off x="1735488" y="1573205"/>
            <a:ext cx="1835748" cy="3587799"/>
            <a:chOff x="1720883" y="2098634"/>
            <a:chExt cx="1835748" cy="2986806"/>
          </a:xfrm>
        </p:grpSpPr>
        <p:grpSp>
          <p:nvGrpSpPr>
            <p:cNvPr id="40" name="组合 2"/>
            <p:cNvGrpSpPr/>
            <p:nvPr/>
          </p:nvGrpSpPr>
          <p:grpSpPr>
            <a:xfrm>
              <a:off x="1720883" y="2098634"/>
              <a:ext cx="1835748" cy="2986806"/>
              <a:chOff x="2185671" y="2187575"/>
              <a:chExt cx="1501614" cy="2443163"/>
            </a:xfrm>
          </p:grpSpPr>
          <p:sp>
            <p:nvSpPr>
              <p:cNvPr id="42" name="MH_Other_1"/>
              <p:cNvSpPr/>
              <p:nvPr>
                <p:custDataLst>
                  <p:tags r:id="rId2"/>
                </p:custDataLst>
              </p:nvPr>
            </p:nvSpPr>
            <p:spPr>
              <a:xfrm>
                <a:off x="2185671" y="2355850"/>
                <a:ext cx="1459546" cy="2274888"/>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bg1"/>
              </a:solidFill>
              <a:ln>
                <a:noFill/>
              </a:ln>
              <a:effectLst>
                <a:outerShdw blurRad="508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sp>
            <p:nvSpPr>
              <p:cNvPr id="43" name="MH_SubTitle_1"/>
              <p:cNvSpPr/>
              <p:nvPr>
                <p:custDataLst>
                  <p:tags r:id="rId3"/>
                </p:custDataLst>
              </p:nvPr>
            </p:nvSpPr>
            <p:spPr>
              <a:xfrm>
                <a:off x="2227739" y="2312956"/>
                <a:ext cx="1459546" cy="2195513"/>
              </a:xfrm>
              <a:custGeom>
                <a:avLst/>
                <a:gdLst>
                  <a:gd name="connsiteX0" fmla="*/ 0 w 1400175"/>
                  <a:gd name="connsiteY0" fmla="*/ 0 h 2671762"/>
                  <a:gd name="connsiteX1" fmla="*/ 0 w 1400175"/>
                  <a:gd name="connsiteY1" fmla="*/ 2400300 h 2671762"/>
                  <a:gd name="connsiteX2" fmla="*/ 142875 w 1400175"/>
                  <a:gd name="connsiteY2" fmla="*/ 2328862 h 2671762"/>
                  <a:gd name="connsiteX3" fmla="*/ 209550 w 1400175"/>
                  <a:gd name="connsiteY3" fmla="*/ 2366962 h 2671762"/>
                  <a:gd name="connsiteX4" fmla="*/ 271463 w 1400175"/>
                  <a:gd name="connsiteY4" fmla="*/ 2509837 h 2671762"/>
                  <a:gd name="connsiteX5" fmla="*/ 338138 w 1400175"/>
                  <a:gd name="connsiteY5" fmla="*/ 2586037 h 2671762"/>
                  <a:gd name="connsiteX6" fmla="*/ 495300 w 1400175"/>
                  <a:gd name="connsiteY6" fmla="*/ 2671762 h 2671762"/>
                  <a:gd name="connsiteX7" fmla="*/ 547688 w 1400175"/>
                  <a:gd name="connsiteY7" fmla="*/ 2571750 h 2671762"/>
                  <a:gd name="connsiteX8" fmla="*/ 600075 w 1400175"/>
                  <a:gd name="connsiteY8" fmla="*/ 2524125 h 2671762"/>
                  <a:gd name="connsiteX9" fmla="*/ 695325 w 1400175"/>
                  <a:gd name="connsiteY9" fmla="*/ 2457450 h 2671762"/>
                  <a:gd name="connsiteX10" fmla="*/ 752475 w 1400175"/>
                  <a:gd name="connsiteY10" fmla="*/ 2400300 h 2671762"/>
                  <a:gd name="connsiteX11" fmla="*/ 866775 w 1400175"/>
                  <a:gd name="connsiteY11" fmla="*/ 2362200 h 2671762"/>
                  <a:gd name="connsiteX12" fmla="*/ 933450 w 1400175"/>
                  <a:gd name="connsiteY12" fmla="*/ 2481262 h 2671762"/>
                  <a:gd name="connsiteX13" fmla="*/ 1085850 w 1400175"/>
                  <a:gd name="connsiteY13" fmla="*/ 2533650 h 2671762"/>
                  <a:gd name="connsiteX14" fmla="*/ 1176338 w 1400175"/>
                  <a:gd name="connsiteY14" fmla="*/ 2552700 h 2671762"/>
                  <a:gd name="connsiteX15" fmla="*/ 1223963 w 1400175"/>
                  <a:gd name="connsiteY15" fmla="*/ 2514600 h 2671762"/>
                  <a:gd name="connsiteX16" fmla="*/ 1281113 w 1400175"/>
                  <a:gd name="connsiteY16" fmla="*/ 2476500 h 2671762"/>
                  <a:gd name="connsiteX17" fmla="*/ 1323975 w 1400175"/>
                  <a:gd name="connsiteY17" fmla="*/ 2447925 h 2671762"/>
                  <a:gd name="connsiteX18" fmla="*/ 1366838 w 1400175"/>
                  <a:gd name="connsiteY18" fmla="*/ 2428875 h 2671762"/>
                  <a:gd name="connsiteX19" fmla="*/ 1400175 w 1400175"/>
                  <a:gd name="connsiteY19" fmla="*/ 2457450 h 2671762"/>
                  <a:gd name="connsiteX20" fmla="*/ 1400175 w 1400175"/>
                  <a:gd name="connsiteY20" fmla="*/ 9525 h 2671762"/>
                  <a:gd name="connsiteX21" fmla="*/ 0 w 1400175"/>
                  <a:gd name="connsiteY21" fmla="*/ 0 h 2671762"/>
                  <a:gd name="connsiteX0-1" fmla="*/ 0 w 1400175"/>
                  <a:gd name="connsiteY0-2" fmla="*/ 0 h 2671762"/>
                  <a:gd name="connsiteX1-3" fmla="*/ 0 w 1400175"/>
                  <a:gd name="connsiteY1-4" fmla="*/ 2400300 h 2671762"/>
                  <a:gd name="connsiteX2-5" fmla="*/ 142875 w 1400175"/>
                  <a:gd name="connsiteY2-6" fmla="*/ 2328862 h 2671762"/>
                  <a:gd name="connsiteX3-7" fmla="*/ 271463 w 1400175"/>
                  <a:gd name="connsiteY3-8" fmla="*/ 2509837 h 2671762"/>
                  <a:gd name="connsiteX4-9" fmla="*/ 338138 w 1400175"/>
                  <a:gd name="connsiteY4-10" fmla="*/ 2586037 h 2671762"/>
                  <a:gd name="connsiteX5-11" fmla="*/ 495300 w 1400175"/>
                  <a:gd name="connsiteY5-12" fmla="*/ 2671762 h 2671762"/>
                  <a:gd name="connsiteX6-13" fmla="*/ 547688 w 1400175"/>
                  <a:gd name="connsiteY6-14" fmla="*/ 2571750 h 2671762"/>
                  <a:gd name="connsiteX7-15" fmla="*/ 600075 w 1400175"/>
                  <a:gd name="connsiteY7-16" fmla="*/ 2524125 h 2671762"/>
                  <a:gd name="connsiteX8-17" fmla="*/ 695325 w 1400175"/>
                  <a:gd name="connsiteY8-18" fmla="*/ 2457450 h 2671762"/>
                  <a:gd name="connsiteX9-19" fmla="*/ 752475 w 1400175"/>
                  <a:gd name="connsiteY9-20" fmla="*/ 2400300 h 2671762"/>
                  <a:gd name="connsiteX10-21" fmla="*/ 866775 w 1400175"/>
                  <a:gd name="connsiteY10-22" fmla="*/ 2362200 h 2671762"/>
                  <a:gd name="connsiteX11-23" fmla="*/ 933450 w 1400175"/>
                  <a:gd name="connsiteY11-24" fmla="*/ 2481262 h 2671762"/>
                  <a:gd name="connsiteX12-25" fmla="*/ 1085850 w 1400175"/>
                  <a:gd name="connsiteY12-26" fmla="*/ 2533650 h 2671762"/>
                  <a:gd name="connsiteX13-27" fmla="*/ 1176338 w 1400175"/>
                  <a:gd name="connsiteY13-28" fmla="*/ 2552700 h 2671762"/>
                  <a:gd name="connsiteX14-29" fmla="*/ 1223963 w 1400175"/>
                  <a:gd name="connsiteY14-30" fmla="*/ 2514600 h 2671762"/>
                  <a:gd name="connsiteX15-31" fmla="*/ 1281113 w 1400175"/>
                  <a:gd name="connsiteY15-32" fmla="*/ 2476500 h 2671762"/>
                  <a:gd name="connsiteX16-33" fmla="*/ 1323975 w 1400175"/>
                  <a:gd name="connsiteY16-34" fmla="*/ 2447925 h 2671762"/>
                  <a:gd name="connsiteX17-35" fmla="*/ 1366838 w 1400175"/>
                  <a:gd name="connsiteY17-36" fmla="*/ 2428875 h 2671762"/>
                  <a:gd name="connsiteX18-37" fmla="*/ 1400175 w 1400175"/>
                  <a:gd name="connsiteY18-38" fmla="*/ 2457450 h 2671762"/>
                  <a:gd name="connsiteX19-39" fmla="*/ 1400175 w 1400175"/>
                  <a:gd name="connsiteY19-40" fmla="*/ 9525 h 2671762"/>
                  <a:gd name="connsiteX20-41" fmla="*/ 0 w 1400175"/>
                  <a:gd name="connsiteY20-42" fmla="*/ 0 h 2671762"/>
                  <a:gd name="connsiteX0-43" fmla="*/ 0 w 1400175"/>
                  <a:gd name="connsiteY0-44" fmla="*/ 0 h 2671762"/>
                  <a:gd name="connsiteX1-45" fmla="*/ 0 w 1400175"/>
                  <a:gd name="connsiteY1-46" fmla="*/ 2400300 h 2671762"/>
                  <a:gd name="connsiteX2-47" fmla="*/ 142875 w 1400175"/>
                  <a:gd name="connsiteY2-48" fmla="*/ 2328862 h 2671762"/>
                  <a:gd name="connsiteX3-49" fmla="*/ 271463 w 1400175"/>
                  <a:gd name="connsiteY3-50" fmla="*/ 2509837 h 2671762"/>
                  <a:gd name="connsiteX4-51" fmla="*/ 338138 w 1400175"/>
                  <a:gd name="connsiteY4-52" fmla="*/ 2586037 h 2671762"/>
                  <a:gd name="connsiteX5-53" fmla="*/ 495300 w 1400175"/>
                  <a:gd name="connsiteY5-54" fmla="*/ 2671762 h 2671762"/>
                  <a:gd name="connsiteX6-55" fmla="*/ 547688 w 1400175"/>
                  <a:gd name="connsiteY6-56" fmla="*/ 2571750 h 2671762"/>
                  <a:gd name="connsiteX7-57" fmla="*/ 600075 w 1400175"/>
                  <a:gd name="connsiteY7-58" fmla="*/ 2524125 h 2671762"/>
                  <a:gd name="connsiteX8-59" fmla="*/ 695325 w 1400175"/>
                  <a:gd name="connsiteY8-60" fmla="*/ 2457450 h 2671762"/>
                  <a:gd name="connsiteX9-61" fmla="*/ 752475 w 1400175"/>
                  <a:gd name="connsiteY9-62" fmla="*/ 2400300 h 2671762"/>
                  <a:gd name="connsiteX10-63" fmla="*/ 866775 w 1400175"/>
                  <a:gd name="connsiteY10-64" fmla="*/ 2362200 h 2671762"/>
                  <a:gd name="connsiteX11-65" fmla="*/ 933450 w 1400175"/>
                  <a:gd name="connsiteY11-66" fmla="*/ 2481262 h 2671762"/>
                  <a:gd name="connsiteX12-67" fmla="*/ 1085850 w 1400175"/>
                  <a:gd name="connsiteY12-68" fmla="*/ 2533650 h 2671762"/>
                  <a:gd name="connsiteX13-69" fmla="*/ 1176338 w 1400175"/>
                  <a:gd name="connsiteY13-70" fmla="*/ 2552700 h 2671762"/>
                  <a:gd name="connsiteX14-71" fmla="*/ 1223963 w 1400175"/>
                  <a:gd name="connsiteY14-72" fmla="*/ 2514600 h 2671762"/>
                  <a:gd name="connsiteX15-73" fmla="*/ 1281113 w 1400175"/>
                  <a:gd name="connsiteY15-74" fmla="*/ 2476500 h 2671762"/>
                  <a:gd name="connsiteX16-75" fmla="*/ 1323975 w 1400175"/>
                  <a:gd name="connsiteY16-76" fmla="*/ 2447925 h 2671762"/>
                  <a:gd name="connsiteX17-77" fmla="*/ 1366838 w 1400175"/>
                  <a:gd name="connsiteY17-78" fmla="*/ 2428875 h 2671762"/>
                  <a:gd name="connsiteX18-79" fmla="*/ 1400175 w 1400175"/>
                  <a:gd name="connsiteY18-80" fmla="*/ 2457450 h 2671762"/>
                  <a:gd name="connsiteX19-81" fmla="*/ 1400175 w 1400175"/>
                  <a:gd name="connsiteY19-82" fmla="*/ 9525 h 2671762"/>
                  <a:gd name="connsiteX20-83" fmla="*/ 0 w 1400175"/>
                  <a:gd name="connsiteY20-84" fmla="*/ 0 h 2671762"/>
                  <a:gd name="connsiteX0-85" fmla="*/ 0 w 1400175"/>
                  <a:gd name="connsiteY0-86" fmla="*/ 0 h 2671762"/>
                  <a:gd name="connsiteX1-87" fmla="*/ 0 w 1400175"/>
                  <a:gd name="connsiteY1-88" fmla="*/ 2400300 h 2671762"/>
                  <a:gd name="connsiteX2-89" fmla="*/ 157163 w 1400175"/>
                  <a:gd name="connsiteY2-90" fmla="*/ 2328862 h 2671762"/>
                  <a:gd name="connsiteX3-91" fmla="*/ 271463 w 1400175"/>
                  <a:gd name="connsiteY3-92" fmla="*/ 2509837 h 2671762"/>
                  <a:gd name="connsiteX4-93" fmla="*/ 338138 w 1400175"/>
                  <a:gd name="connsiteY4-94" fmla="*/ 2586037 h 2671762"/>
                  <a:gd name="connsiteX5-95" fmla="*/ 495300 w 1400175"/>
                  <a:gd name="connsiteY5-96" fmla="*/ 2671762 h 2671762"/>
                  <a:gd name="connsiteX6-97" fmla="*/ 547688 w 1400175"/>
                  <a:gd name="connsiteY6-98" fmla="*/ 2571750 h 2671762"/>
                  <a:gd name="connsiteX7-99" fmla="*/ 600075 w 1400175"/>
                  <a:gd name="connsiteY7-100" fmla="*/ 2524125 h 2671762"/>
                  <a:gd name="connsiteX8-101" fmla="*/ 695325 w 1400175"/>
                  <a:gd name="connsiteY8-102" fmla="*/ 2457450 h 2671762"/>
                  <a:gd name="connsiteX9-103" fmla="*/ 752475 w 1400175"/>
                  <a:gd name="connsiteY9-104" fmla="*/ 2400300 h 2671762"/>
                  <a:gd name="connsiteX10-105" fmla="*/ 866775 w 1400175"/>
                  <a:gd name="connsiteY10-106" fmla="*/ 2362200 h 2671762"/>
                  <a:gd name="connsiteX11-107" fmla="*/ 933450 w 1400175"/>
                  <a:gd name="connsiteY11-108" fmla="*/ 2481262 h 2671762"/>
                  <a:gd name="connsiteX12-109" fmla="*/ 1085850 w 1400175"/>
                  <a:gd name="connsiteY12-110" fmla="*/ 2533650 h 2671762"/>
                  <a:gd name="connsiteX13-111" fmla="*/ 1176338 w 1400175"/>
                  <a:gd name="connsiteY13-112" fmla="*/ 2552700 h 2671762"/>
                  <a:gd name="connsiteX14-113" fmla="*/ 1223963 w 1400175"/>
                  <a:gd name="connsiteY14-114" fmla="*/ 2514600 h 2671762"/>
                  <a:gd name="connsiteX15-115" fmla="*/ 1281113 w 1400175"/>
                  <a:gd name="connsiteY15-116" fmla="*/ 2476500 h 2671762"/>
                  <a:gd name="connsiteX16-117" fmla="*/ 1323975 w 1400175"/>
                  <a:gd name="connsiteY16-118" fmla="*/ 2447925 h 2671762"/>
                  <a:gd name="connsiteX17-119" fmla="*/ 1366838 w 1400175"/>
                  <a:gd name="connsiteY17-120" fmla="*/ 2428875 h 2671762"/>
                  <a:gd name="connsiteX18-121" fmla="*/ 1400175 w 1400175"/>
                  <a:gd name="connsiteY18-122" fmla="*/ 2457450 h 2671762"/>
                  <a:gd name="connsiteX19-123" fmla="*/ 1400175 w 1400175"/>
                  <a:gd name="connsiteY19-124" fmla="*/ 9525 h 2671762"/>
                  <a:gd name="connsiteX20-125" fmla="*/ 0 w 1400175"/>
                  <a:gd name="connsiteY20-126" fmla="*/ 0 h 2671762"/>
                  <a:gd name="connsiteX0-127" fmla="*/ 0 w 1400175"/>
                  <a:gd name="connsiteY0-128" fmla="*/ 0 h 2671762"/>
                  <a:gd name="connsiteX1-129" fmla="*/ 0 w 1400175"/>
                  <a:gd name="connsiteY1-130" fmla="*/ 2400300 h 2671762"/>
                  <a:gd name="connsiteX2-131" fmla="*/ 157163 w 1400175"/>
                  <a:gd name="connsiteY2-132" fmla="*/ 2328862 h 2671762"/>
                  <a:gd name="connsiteX3-133" fmla="*/ 271463 w 1400175"/>
                  <a:gd name="connsiteY3-134" fmla="*/ 2509837 h 2671762"/>
                  <a:gd name="connsiteX4-135" fmla="*/ 338138 w 1400175"/>
                  <a:gd name="connsiteY4-136" fmla="*/ 2586037 h 2671762"/>
                  <a:gd name="connsiteX5-137" fmla="*/ 495300 w 1400175"/>
                  <a:gd name="connsiteY5-138" fmla="*/ 2671762 h 2671762"/>
                  <a:gd name="connsiteX6-139" fmla="*/ 547688 w 1400175"/>
                  <a:gd name="connsiteY6-140" fmla="*/ 2571750 h 2671762"/>
                  <a:gd name="connsiteX7-141" fmla="*/ 600075 w 1400175"/>
                  <a:gd name="connsiteY7-142" fmla="*/ 2524125 h 2671762"/>
                  <a:gd name="connsiteX8-143" fmla="*/ 695325 w 1400175"/>
                  <a:gd name="connsiteY8-144" fmla="*/ 2457450 h 2671762"/>
                  <a:gd name="connsiteX9-145" fmla="*/ 752475 w 1400175"/>
                  <a:gd name="connsiteY9-146" fmla="*/ 2400300 h 2671762"/>
                  <a:gd name="connsiteX10-147" fmla="*/ 866775 w 1400175"/>
                  <a:gd name="connsiteY10-148" fmla="*/ 2362200 h 2671762"/>
                  <a:gd name="connsiteX11-149" fmla="*/ 933450 w 1400175"/>
                  <a:gd name="connsiteY11-150" fmla="*/ 2481262 h 2671762"/>
                  <a:gd name="connsiteX12-151" fmla="*/ 1085850 w 1400175"/>
                  <a:gd name="connsiteY12-152" fmla="*/ 2533650 h 2671762"/>
                  <a:gd name="connsiteX13-153" fmla="*/ 1176338 w 1400175"/>
                  <a:gd name="connsiteY13-154" fmla="*/ 2552700 h 2671762"/>
                  <a:gd name="connsiteX14-155" fmla="*/ 1223963 w 1400175"/>
                  <a:gd name="connsiteY14-156" fmla="*/ 2514600 h 2671762"/>
                  <a:gd name="connsiteX15-157" fmla="*/ 1281113 w 1400175"/>
                  <a:gd name="connsiteY15-158" fmla="*/ 2476500 h 2671762"/>
                  <a:gd name="connsiteX16-159" fmla="*/ 1323975 w 1400175"/>
                  <a:gd name="connsiteY16-160" fmla="*/ 2447925 h 2671762"/>
                  <a:gd name="connsiteX17-161" fmla="*/ 1366838 w 1400175"/>
                  <a:gd name="connsiteY17-162" fmla="*/ 2428875 h 2671762"/>
                  <a:gd name="connsiteX18-163" fmla="*/ 1400175 w 1400175"/>
                  <a:gd name="connsiteY18-164" fmla="*/ 2457450 h 2671762"/>
                  <a:gd name="connsiteX19-165" fmla="*/ 1400175 w 1400175"/>
                  <a:gd name="connsiteY19-166" fmla="*/ 9525 h 2671762"/>
                  <a:gd name="connsiteX20-167" fmla="*/ 0 w 1400175"/>
                  <a:gd name="connsiteY20-168" fmla="*/ 0 h 2671762"/>
                  <a:gd name="connsiteX0-169" fmla="*/ 0 w 1400175"/>
                  <a:gd name="connsiteY0-170" fmla="*/ 0 h 2671762"/>
                  <a:gd name="connsiteX1-171" fmla="*/ 0 w 1400175"/>
                  <a:gd name="connsiteY1-172" fmla="*/ 2400300 h 2671762"/>
                  <a:gd name="connsiteX2-173" fmla="*/ 157163 w 1400175"/>
                  <a:gd name="connsiteY2-174" fmla="*/ 2328862 h 2671762"/>
                  <a:gd name="connsiteX3-175" fmla="*/ 271463 w 1400175"/>
                  <a:gd name="connsiteY3-176" fmla="*/ 2509837 h 2671762"/>
                  <a:gd name="connsiteX4-177" fmla="*/ 338138 w 1400175"/>
                  <a:gd name="connsiteY4-178" fmla="*/ 2586037 h 2671762"/>
                  <a:gd name="connsiteX5-179" fmla="*/ 495300 w 1400175"/>
                  <a:gd name="connsiteY5-180" fmla="*/ 2671762 h 2671762"/>
                  <a:gd name="connsiteX6-181" fmla="*/ 547688 w 1400175"/>
                  <a:gd name="connsiteY6-182" fmla="*/ 2571750 h 2671762"/>
                  <a:gd name="connsiteX7-183" fmla="*/ 600075 w 1400175"/>
                  <a:gd name="connsiteY7-184" fmla="*/ 2524125 h 2671762"/>
                  <a:gd name="connsiteX8-185" fmla="*/ 695325 w 1400175"/>
                  <a:gd name="connsiteY8-186" fmla="*/ 2457450 h 2671762"/>
                  <a:gd name="connsiteX9-187" fmla="*/ 752475 w 1400175"/>
                  <a:gd name="connsiteY9-188" fmla="*/ 2400300 h 2671762"/>
                  <a:gd name="connsiteX10-189" fmla="*/ 866775 w 1400175"/>
                  <a:gd name="connsiteY10-190" fmla="*/ 2362200 h 2671762"/>
                  <a:gd name="connsiteX11-191" fmla="*/ 933450 w 1400175"/>
                  <a:gd name="connsiteY11-192" fmla="*/ 2481262 h 2671762"/>
                  <a:gd name="connsiteX12-193" fmla="*/ 1085850 w 1400175"/>
                  <a:gd name="connsiteY12-194" fmla="*/ 2533650 h 2671762"/>
                  <a:gd name="connsiteX13-195" fmla="*/ 1176338 w 1400175"/>
                  <a:gd name="connsiteY13-196" fmla="*/ 2552700 h 2671762"/>
                  <a:gd name="connsiteX14-197" fmla="*/ 1223963 w 1400175"/>
                  <a:gd name="connsiteY14-198" fmla="*/ 2514600 h 2671762"/>
                  <a:gd name="connsiteX15-199" fmla="*/ 1281113 w 1400175"/>
                  <a:gd name="connsiteY15-200" fmla="*/ 2476500 h 2671762"/>
                  <a:gd name="connsiteX16-201" fmla="*/ 1323975 w 1400175"/>
                  <a:gd name="connsiteY16-202" fmla="*/ 2447925 h 2671762"/>
                  <a:gd name="connsiteX17-203" fmla="*/ 1366838 w 1400175"/>
                  <a:gd name="connsiteY17-204" fmla="*/ 2428875 h 2671762"/>
                  <a:gd name="connsiteX18-205" fmla="*/ 1400175 w 1400175"/>
                  <a:gd name="connsiteY18-206" fmla="*/ 2457450 h 2671762"/>
                  <a:gd name="connsiteX19-207" fmla="*/ 1400175 w 1400175"/>
                  <a:gd name="connsiteY19-208" fmla="*/ 9525 h 2671762"/>
                  <a:gd name="connsiteX20-209" fmla="*/ 0 w 1400175"/>
                  <a:gd name="connsiteY20-210" fmla="*/ 0 h 2671762"/>
                  <a:gd name="connsiteX0-211" fmla="*/ 0 w 1400175"/>
                  <a:gd name="connsiteY0-212" fmla="*/ 0 h 2671762"/>
                  <a:gd name="connsiteX1-213" fmla="*/ 0 w 1400175"/>
                  <a:gd name="connsiteY1-214" fmla="*/ 2400300 h 2671762"/>
                  <a:gd name="connsiteX2-215" fmla="*/ 157163 w 1400175"/>
                  <a:gd name="connsiteY2-216" fmla="*/ 2328862 h 2671762"/>
                  <a:gd name="connsiteX3-217" fmla="*/ 271463 w 1400175"/>
                  <a:gd name="connsiteY3-218" fmla="*/ 2509837 h 2671762"/>
                  <a:gd name="connsiteX4-219" fmla="*/ 338138 w 1400175"/>
                  <a:gd name="connsiteY4-220" fmla="*/ 2586037 h 2671762"/>
                  <a:gd name="connsiteX5-221" fmla="*/ 495300 w 1400175"/>
                  <a:gd name="connsiteY5-222" fmla="*/ 2671762 h 2671762"/>
                  <a:gd name="connsiteX6-223" fmla="*/ 547688 w 1400175"/>
                  <a:gd name="connsiteY6-224" fmla="*/ 2571750 h 2671762"/>
                  <a:gd name="connsiteX7-225" fmla="*/ 600075 w 1400175"/>
                  <a:gd name="connsiteY7-226" fmla="*/ 2524125 h 2671762"/>
                  <a:gd name="connsiteX8-227" fmla="*/ 695325 w 1400175"/>
                  <a:gd name="connsiteY8-228" fmla="*/ 2457450 h 2671762"/>
                  <a:gd name="connsiteX9-229" fmla="*/ 752475 w 1400175"/>
                  <a:gd name="connsiteY9-230" fmla="*/ 2400300 h 2671762"/>
                  <a:gd name="connsiteX10-231" fmla="*/ 866775 w 1400175"/>
                  <a:gd name="connsiteY10-232" fmla="*/ 2362200 h 2671762"/>
                  <a:gd name="connsiteX11-233" fmla="*/ 933450 w 1400175"/>
                  <a:gd name="connsiteY11-234" fmla="*/ 2481262 h 2671762"/>
                  <a:gd name="connsiteX12-235" fmla="*/ 1085850 w 1400175"/>
                  <a:gd name="connsiteY12-236" fmla="*/ 2533650 h 2671762"/>
                  <a:gd name="connsiteX13-237" fmla="*/ 1176338 w 1400175"/>
                  <a:gd name="connsiteY13-238" fmla="*/ 2552700 h 2671762"/>
                  <a:gd name="connsiteX14-239" fmla="*/ 1223963 w 1400175"/>
                  <a:gd name="connsiteY14-240" fmla="*/ 2514600 h 2671762"/>
                  <a:gd name="connsiteX15-241" fmla="*/ 1281113 w 1400175"/>
                  <a:gd name="connsiteY15-242" fmla="*/ 2476500 h 2671762"/>
                  <a:gd name="connsiteX16-243" fmla="*/ 1323975 w 1400175"/>
                  <a:gd name="connsiteY16-244" fmla="*/ 2447925 h 2671762"/>
                  <a:gd name="connsiteX17-245" fmla="*/ 1366838 w 1400175"/>
                  <a:gd name="connsiteY17-246" fmla="*/ 2428875 h 2671762"/>
                  <a:gd name="connsiteX18-247" fmla="*/ 1400175 w 1400175"/>
                  <a:gd name="connsiteY18-248" fmla="*/ 2457450 h 2671762"/>
                  <a:gd name="connsiteX19-249" fmla="*/ 1400175 w 1400175"/>
                  <a:gd name="connsiteY19-250" fmla="*/ 9525 h 2671762"/>
                  <a:gd name="connsiteX20-251" fmla="*/ 0 w 1400175"/>
                  <a:gd name="connsiteY20-252" fmla="*/ 0 h 2671762"/>
                  <a:gd name="connsiteX0-253" fmla="*/ 0 w 1400175"/>
                  <a:gd name="connsiteY0-254" fmla="*/ 0 h 2671762"/>
                  <a:gd name="connsiteX1-255" fmla="*/ 0 w 1400175"/>
                  <a:gd name="connsiteY1-256" fmla="*/ 2400300 h 2671762"/>
                  <a:gd name="connsiteX2-257" fmla="*/ 157163 w 1400175"/>
                  <a:gd name="connsiteY2-258" fmla="*/ 2328862 h 2671762"/>
                  <a:gd name="connsiteX3-259" fmla="*/ 271463 w 1400175"/>
                  <a:gd name="connsiteY3-260" fmla="*/ 2509837 h 2671762"/>
                  <a:gd name="connsiteX4-261" fmla="*/ 338138 w 1400175"/>
                  <a:gd name="connsiteY4-262" fmla="*/ 2586037 h 2671762"/>
                  <a:gd name="connsiteX5-263" fmla="*/ 495300 w 1400175"/>
                  <a:gd name="connsiteY5-264" fmla="*/ 2671762 h 2671762"/>
                  <a:gd name="connsiteX6-265" fmla="*/ 547688 w 1400175"/>
                  <a:gd name="connsiteY6-266" fmla="*/ 2571750 h 2671762"/>
                  <a:gd name="connsiteX7-267" fmla="*/ 600075 w 1400175"/>
                  <a:gd name="connsiteY7-268" fmla="*/ 2524125 h 2671762"/>
                  <a:gd name="connsiteX8-269" fmla="*/ 695325 w 1400175"/>
                  <a:gd name="connsiteY8-270" fmla="*/ 2457450 h 2671762"/>
                  <a:gd name="connsiteX9-271" fmla="*/ 752475 w 1400175"/>
                  <a:gd name="connsiteY9-272" fmla="*/ 2400300 h 2671762"/>
                  <a:gd name="connsiteX10-273" fmla="*/ 866775 w 1400175"/>
                  <a:gd name="connsiteY10-274" fmla="*/ 2362200 h 2671762"/>
                  <a:gd name="connsiteX11-275" fmla="*/ 933450 w 1400175"/>
                  <a:gd name="connsiteY11-276" fmla="*/ 2481262 h 2671762"/>
                  <a:gd name="connsiteX12-277" fmla="*/ 1085850 w 1400175"/>
                  <a:gd name="connsiteY12-278" fmla="*/ 2533650 h 2671762"/>
                  <a:gd name="connsiteX13-279" fmla="*/ 1176338 w 1400175"/>
                  <a:gd name="connsiteY13-280" fmla="*/ 2552700 h 2671762"/>
                  <a:gd name="connsiteX14-281" fmla="*/ 1223963 w 1400175"/>
                  <a:gd name="connsiteY14-282" fmla="*/ 2514600 h 2671762"/>
                  <a:gd name="connsiteX15-283" fmla="*/ 1281113 w 1400175"/>
                  <a:gd name="connsiteY15-284" fmla="*/ 2476500 h 2671762"/>
                  <a:gd name="connsiteX16-285" fmla="*/ 1323975 w 1400175"/>
                  <a:gd name="connsiteY16-286" fmla="*/ 2447925 h 2671762"/>
                  <a:gd name="connsiteX17-287" fmla="*/ 1366838 w 1400175"/>
                  <a:gd name="connsiteY17-288" fmla="*/ 2428875 h 2671762"/>
                  <a:gd name="connsiteX18-289" fmla="*/ 1400175 w 1400175"/>
                  <a:gd name="connsiteY18-290" fmla="*/ 2457450 h 2671762"/>
                  <a:gd name="connsiteX19-291" fmla="*/ 1400175 w 1400175"/>
                  <a:gd name="connsiteY19-292" fmla="*/ 9525 h 2671762"/>
                  <a:gd name="connsiteX20-293" fmla="*/ 0 w 1400175"/>
                  <a:gd name="connsiteY20-294" fmla="*/ 0 h 2671762"/>
                  <a:gd name="connsiteX0-295" fmla="*/ 0 w 1400175"/>
                  <a:gd name="connsiteY0-296" fmla="*/ 0 h 2671762"/>
                  <a:gd name="connsiteX1-297" fmla="*/ 0 w 1400175"/>
                  <a:gd name="connsiteY1-298" fmla="*/ 2400300 h 2671762"/>
                  <a:gd name="connsiteX2-299" fmla="*/ 157163 w 1400175"/>
                  <a:gd name="connsiteY2-300" fmla="*/ 2328862 h 2671762"/>
                  <a:gd name="connsiteX3-301" fmla="*/ 271463 w 1400175"/>
                  <a:gd name="connsiteY3-302" fmla="*/ 2509837 h 2671762"/>
                  <a:gd name="connsiteX4-303" fmla="*/ 338138 w 1400175"/>
                  <a:gd name="connsiteY4-304" fmla="*/ 2586037 h 2671762"/>
                  <a:gd name="connsiteX5-305" fmla="*/ 495300 w 1400175"/>
                  <a:gd name="connsiteY5-306" fmla="*/ 2671762 h 2671762"/>
                  <a:gd name="connsiteX6-307" fmla="*/ 547688 w 1400175"/>
                  <a:gd name="connsiteY6-308" fmla="*/ 2571750 h 2671762"/>
                  <a:gd name="connsiteX7-309" fmla="*/ 600075 w 1400175"/>
                  <a:gd name="connsiteY7-310" fmla="*/ 2524125 h 2671762"/>
                  <a:gd name="connsiteX8-311" fmla="*/ 695325 w 1400175"/>
                  <a:gd name="connsiteY8-312" fmla="*/ 2457450 h 2671762"/>
                  <a:gd name="connsiteX9-313" fmla="*/ 752475 w 1400175"/>
                  <a:gd name="connsiteY9-314" fmla="*/ 2400300 h 2671762"/>
                  <a:gd name="connsiteX10-315" fmla="*/ 866775 w 1400175"/>
                  <a:gd name="connsiteY10-316" fmla="*/ 2362200 h 2671762"/>
                  <a:gd name="connsiteX11-317" fmla="*/ 933450 w 1400175"/>
                  <a:gd name="connsiteY11-318" fmla="*/ 2481262 h 2671762"/>
                  <a:gd name="connsiteX12-319" fmla="*/ 1085850 w 1400175"/>
                  <a:gd name="connsiteY12-320" fmla="*/ 2533650 h 2671762"/>
                  <a:gd name="connsiteX13-321" fmla="*/ 1176338 w 1400175"/>
                  <a:gd name="connsiteY13-322" fmla="*/ 2552700 h 2671762"/>
                  <a:gd name="connsiteX14-323" fmla="*/ 1223963 w 1400175"/>
                  <a:gd name="connsiteY14-324" fmla="*/ 2514600 h 2671762"/>
                  <a:gd name="connsiteX15-325" fmla="*/ 1281113 w 1400175"/>
                  <a:gd name="connsiteY15-326" fmla="*/ 2476500 h 2671762"/>
                  <a:gd name="connsiteX16-327" fmla="*/ 1323975 w 1400175"/>
                  <a:gd name="connsiteY16-328" fmla="*/ 2447925 h 2671762"/>
                  <a:gd name="connsiteX17-329" fmla="*/ 1366838 w 1400175"/>
                  <a:gd name="connsiteY17-330" fmla="*/ 2428875 h 2671762"/>
                  <a:gd name="connsiteX18-331" fmla="*/ 1400175 w 1400175"/>
                  <a:gd name="connsiteY18-332" fmla="*/ 2457450 h 2671762"/>
                  <a:gd name="connsiteX19-333" fmla="*/ 1400175 w 1400175"/>
                  <a:gd name="connsiteY19-334" fmla="*/ 9525 h 2671762"/>
                  <a:gd name="connsiteX20-335" fmla="*/ 0 w 1400175"/>
                  <a:gd name="connsiteY20-336" fmla="*/ 0 h 2671762"/>
                  <a:gd name="connsiteX0-337" fmla="*/ 0 w 1400175"/>
                  <a:gd name="connsiteY0-338" fmla="*/ 0 h 2671762"/>
                  <a:gd name="connsiteX1-339" fmla="*/ 0 w 1400175"/>
                  <a:gd name="connsiteY1-340" fmla="*/ 2400300 h 2671762"/>
                  <a:gd name="connsiteX2-341" fmla="*/ 157163 w 1400175"/>
                  <a:gd name="connsiteY2-342" fmla="*/ 2328862 h 2671762"/>
                  <a:gd name="connsiteX3-343" fmla="*/ 271463 w 1400175"/>
                  <a:gd name="connsiteY3-344" fmla="*/ 2509837 h 2671762"/>
                  <a:gd name="connsiteX4-345" fmla="*/ 338138 w 1400175"/>
                  <a:gd name="connsiteY4-346" fmla="*/ 2586037 h 2671762"/>
                  <a:gd name="connsiteX5-347" fmla="*/ 495300 w 1400175"/>
                  <a:gd name="connsiteY5-348" fmla="*/ 2671762 h 2671762"/>
                  <a:gd name="connsiteX6-349" fmla="*/ 547688 w 1400175"/>
                  <a:gd name="connsiteY6-350" fmla="*/ 2571750 h 2671762"/>
                  <a:gd name="connsiteX7-351" fmla="*/ 600075 w 1400175"/>
                  <a:gd name="connsiteY7-352" fmla="*/ 2524125 h 2671762"/>
                  <a:gd name="connsiteX8-353" fmla="*/ 695325 w 1400175"/>
                  <a:gd name="connsiteY8-354" fmla="*/ 2457450 h 2671762"/>
                  <a:gd name="connsiteX9-355" fmla="*/ 752475 w 1400175"/>
                  <a:gd name="connsiteY9-356" fmla="*/ 2400300 h 2671762"/>
                  <a:gd name="connsiteX10-357" fmla="*/ 866775 w 1400175"/>
                  <a:gd name="connsiteY10-358" fmla="*/ 2362200 h 2671762"/>
                  <a:gd name="connsiteX11-359" fmla="*/ 933450 w 1400175"/>
                  <a:gd name="connsiteY11-360" fmla="*/ 2481262 h 2671762"/>
                  <a:gd name="connsiteX12-361" fmla="*/ 1085850 w 1400175"/>
                  <a:gd name="connsiteY12-362" fmla="*/ 2533650 h 2671762"/>
                  <a:gd name="connsiteX13-363" fmla="*/ 1176338 w 1400175"/>
                  <a:gd name="connsiteY13-364" fmla="*/ 2552700 h 2671762"/>
                  <a:gd name="connsiteX14-365" fmla="*/ 1223963 w 1400175"/>
                  <a:gd name="connsiteY14-366" fmla="*/ 2514600 h 2671762"/>
                  <a:gd name="connsiteX15-367" fmla="*/ 1281113 w 1400175"/>
                  <a:gd name="connsiteY15-368" fmla="*/ 2476500 h 2671762"/>
                  <a:gd name="connsiteX16-369" fmla="*/ 1323975 w 1400175"/>
                  <a:gd name="connsiteY16-370" fmla="*/ 2447925 h 2671762"/>
                  <a:gd name="connsiteX17-371" fmla="*/ 1366838 w 1400175"/>
                  <a:gd name="connsiteY17-372" fmla="*/ 2428875 h 2671762"/>
                  <a:gd name="connsiteX18-373" fmla="*/ 1385888 w 1400175"/>
                  <a:gd name="connsiteY18-374" fmla="*/ 2443163 h 2671762"/>
                  <a:gd name="connsiteX19-375" fmla="*/ 1400175 w 1400175"/>
                  <a:gd name="connsiteY19-376" fmla="*/ 9525 h 2671762"/>
                  <a:gd name="connsiteX20-377" fmla="*/ 0 w 1400175"/>
                  <a:gd name="connsiteY20-378" fmla="*/ 0 h 267176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Lst>
                <a:rect l="l" t="t" r="r" b="b"/>
                <a:pathLst>
                  <a:path w="1400175" h="2671762">
                    <a:moveTo>
                      <a:pt x="0" y="0"/>
                    </a:moveTo>
                    <a:lnTo>
                      <a:pt x="0" y="2400300"/>
                    </a:lnTo>
                    <a:lnTo>
                      <a:pt x="157163" y="2328862"/>
                    </a:lnTo>
                    <a:cubicBezTo>
                      <a:pt x="261938" y="2370137"/>
                      <a:pt x="228600" y="2449512"/>
                      <a:pt x="271463" y="2509837"/>
                    </a:cubicBezTo>
                    <a:lnTo>
                      <a:pt x="338138" y="2586037"/>
                    </a:lnTo>
                    <a:lnTo>
                      <a:pt x="495300" y="2671762"/>
                    </a:lnTo>
                    <a:cubicBezTo>
                      <a:pt x="530225" y="2669381"/>
                      <a:pt x="530226" y="2596356"/>
                      <a:pt x="547688" y="2571750"/>
                    </a:cubicBezTo>
                    <a:cubicBezTo>
                      <a:pt x="565150" y="2547144"/>
                      <a:pt x="575469" y="2543175"/>
                      <a:pt x="600075" y="2524125"/>
                    </a:cubicBezTo>
                    <a:lnTo>
                      <a:pt x="695325" y="2457450"/>
                    </a:lnTo>
                    <a:lnTo>
                      <a:pt x="752475" y="2400300"/>
                    </a:lnTo>
                    <a:lnTo>
                      <a:pt x="866775" y="2362200"/>
                    </a:lnTo>
                    <a:cubicBezTo>
                      <a:pt x="896937" y="2375694"/>
                      <a:pt x="896938" y="2452687"/>
                      <a:pt x="933450" y="2481262"/>
                    </a:cubicBezTo>
                    <a:cubicBezTo>
                      <a:pt x="969962" y="2509837"/>
                      <a:pt x="1055687" y="2527300"/>
                      <a:pt x="1085850" y="2533650"/>
                    </a:cubicBezTo>
                    <a:lnTo>
                      <a:pt x="1176338" y="2552700"/>
                    </a:lnTo>
                    <a:cubicBezTo>
                      <a:pt x="1199357" y="2549525"/>
                      <a:pt x="1206501" y="2527300"/>
                      <a:pt x="1223963" y="2514600"/>
                    </a:cubicBezTo>
                    <a:cubicBezTo>
                      <a:pt x="1241426" y="2501900"/>
                      <a:pt x="1264444" y="2487612"/>
                      <a:pt x="1281113" y="2476500"/>
                    </a:cubicBezTo>
                    <a:lnTo>
                      <a:pt x="1323975" y="2447925"/>
                    </a:lnTo>
                    <a:cubicBezTo>
                      <a:pt x="1338262" y="2438400"/>
                      <a:pt x="1354138" y="2427288"/>
                      <a:pt x="1366838" y="2428875"/>
                    </a:cubicBezTo>
                    <a:lnTo>
                      <a:pt x="1385888" y="2443163"/>
                    </a:lnTo>
                    <a:cubicBezTo>
                      <a:pt x="1390650" y="1631950"/>
                      <a:pt x="1395413" y="820738"/>
                      <a:pt x="1400175" y="9525"/>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46800" rIns="72000" bIns="108000" anchor="ctr">
                <a:normAutofit/>
              </a:bodyPr>
              <a:lstStyle/>
              <a:p>
                <a:pPr algn="ctr">
                  <a:lnSpc>
                    <a:spcPct val="110000"/>
                  </a:lnSpc>
                  <a:defRPr/>
                </a:pPr>
                <a:r>
                  <a:rPr lang="en-US" altLang="zh-CN" sz="2400" smtClean="0">
                    <a:solidFill>
                      <a:schemeClr val="tx1"/>
                    </a:solidFill>
                  </a:rPr>
                  <a:t>1.</a:t>
                </a:r>
              </a:p>
              <a:p>
                <a:pPr algn="ctr">
                  <a:lnSpc>
                    <a:spcPct val="110000"/>
                  </a:lnSpc>
                  <a:defRPr/>
                </a:pPr>
                <a:r>
                  <a:rPr lang="en-US" altLang="zh-CN" sz="2400" smtClean="0">
                    <a:solidFill>
                      <a:schemeClr val="tx1"/>
                    </a:solidFill>
                  </a:rPr>
                  <a:t>Chế độ </a:t>
                </a:r>
              </a:p>
              <a:p>
                <a:pPr algn="ctr">
                  <a:lnSpc>
                    <a:spcPct val="110000"/>
                  </a:lnSpc>
                  <a:defRPr/>
                </a:pPr>
                <a:r>
                  <a:rPr lang="en-US" altLang="zh-CN" sz="2400" smtClean="0">
                    <a:solidFill>
                      <a:schemeClr val="tx1"/>
                    </a:solidFill>
                  </a:rPr>
                  <a:t> dinh dưỡng trong tập</a:t>
                </a:r>
              </a:p>
              <a:p>
                <a:pPr algn="ctr">
                  <a:lnSpc>
                    <a:spcPct val="110000"/>
                  </a:lnSpc>
                  <a:defRPr/>
                </a:pPr>
                <a:r>
                  <a:rPr lang="en-US" altLang="zh-CN" sz="2400" smtClean="0">
                    <a:solidFill>
                      <a:schemeClr val="tx1"/>
                    </a:solidFill>
                  </a:rPr>
                  <a:t> luyện TDTT</a:t>
                </a:r>
                <a:endParaRPr lang="zh-CN" altLang="en-US" sz="2400">
                  <a:solidFill>
                    <a:schemeClr val="tx1"/>
                  </a:solidFill>
                </a:endParaRPr>
              </a:p>
            </p:txBody>
          </p:sp>
          <p:sp>
            <p:nvSpPr>
              <p:cNvPr id="44" name="MH_Other_2"/>
              <p:cNvSpPr/>
              <p:nvPr>
                <p:custDataLst>
                  <p:tags r:id="rId4"/>
                </p:custDataLst>
              </p:nvPr>
            </p:nvSpPr>
            <p:spPr>
              <a:xfrm rot="19833143">
                <a:off x="2779713" y="2187575"/>
                <a:ext cx="355600" cy="336550"/>
              </a:xfrm>
              <a:custGeom>
                <a:avLst/>
                <a:gdLst/>
                <a:ahLst/>
                <a:cxnLst/>
                <a:rect l="l" t="t" r="r" b="b"/>
                <a:pathLst>
                  <a:path w="1059063" h="1007997">
                    <a:moveTo>
                      <a:pt x="703357" y="0"/>
                    </a:moveTo>
                    <a:lnTo>
                      <a:pt x="1059063" y="345377"/>
                    </a:lnTo>
                    <a:cubicBezTo>
                      <a:pt x="1011759" y="390684"/>
                      <a:pt x="950318" y="412745"/>
                      <a:pt x="888735" y="411717"/>
                    </a:cubicBezTo>
                    <a:lnTo>
                      <a:pt x="615617" y="668531"/>
                    </a:lnTo>
                    <a:cubicBezTo>
                      <a:pt x="643882" y="763675"/>
                      <a:pt x="628025" y="864389"/>
                      <a:pt x="564718" y="936620"/>
                    </a:cubicBezTo>
                    <a:lnTo>
                      <a:pt x="370217" y="747767"/>
                    </a:lnTo>
                    <a:cubicBezTo>
                      <a:pt x="247618" y="834750"/>
                      <a:pt x="146199" y="930329"/>
                      <a:pt x="0" y="1007997"/>
                    </a:cubicBezTo>
                    <a:cubicBezTo>
                      <a:pt x="95002" y="875886"/>
                      <a:pt x="190003" y="777809"/>
                      <a:pt x="284746" y="664777"/>
                    </a:cubicBezTo>
                    <a:lnTo>
                      <a:pt x="96361" y="481861"/>
                    </a:lnTo>
                    <a:cubicBezTo>
                      <a:pt x="152055" y="429106"/>
                      <a:pt x="226831" y="406169"/>
                      <a:pt x="303394" y="411783"/>
                    </a:cubicBezTo>
                    <a:cubicBezTo>
                      <a:pt x="325459" y="413401"/>
                      <a:pt x="347673" y="417390"/>
                      <a:pt x="369433" y="424372"/>
                    </a:cubicBezTo>
                    <a:lnTo>
                      <a:pt x="642990" y="154959"/>
                    </a:lnTo>
                    <a:cubicBezTo>
                      <a:pt x="643358" y="99193"/>
                      <a:pt x="663662" y="44083"/>
                      <a:pt x="703357" y="0"/>
                    </a:cubicBezTo>
                    <a:close/>
                  </a:path>
                </a:pathLst>
              </a:custGeom>
              <a:gradFill flip="none" rotWithShape="1">
                <a:gsLst>
                  <a:gs pos="83000">
                    <a:srgbClr val="BDBDBD"/>
                  </a:gs>
                  <a:gs pos="64000">
                    <a:srgbClr val="C7CACA"/>
                  </a:gs>
                  <a:gs pos="0">
                    <a:srgbClr val="8A8F8F"/>
                  </a:gs>
                  <a:gs pos="35000">
                    <a:srgbClr val="8A8F8F"/>
                  </a:gs>
                </a:gsLst>
                <a:lin ang="2700000" scaled="1"/>
                <a:tileRect/>
              </a:gradFill>
              <a:ln w="12700">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endParaRPr>
              </a:p>
            </p:txBody>
          </p:sp>
        </p:grpSp>
        <p:sp>
          <p:nvSpPr>
            <p:cNvPr id="41" name="矩形 28"/>
            <p:cNvSpPr/>
            <p:nvPr/>
          </p:nvSpPr>
          <p:spPr>
            <a:xfrm>
              <a:off x="1720883" y="2572817"/>
              <a:ext cx="1784319" cy="352597"/>
            </a:xfrm>
            <a:prstGeom prst="rect">
              <a:avLst/>
            </a:prstGeom>
          </p:spPr>
          <p:txBody>
            <a:bodyPr wrap="square">
              <a:spAutoFit/>
              <a:scene3d>
                <a:camera prst="orthographicFront"/>
                <a:lightRig rig="threePt" dir="t"/>
              </a:scene3d>
              <a:sp3d contourW="12700"/>
            </a:bodyPr>
            <a:lstStyle/>
            <a:p>
              <a:pPr algn="ctr">
                <a:lnSpc>
                  <a:spcPct val="120000"/>
                </a:lnSpc>
              </a:pPr>
              <a:endParaRPr lang="zh-CN" altLang="en-US">
                <a:solidFill>
                  <a:prstClr val="black">
                    <a:lumMod val="75000"/>
                    <a:lumOff val="25000"/>
                  </a:prstClr>
                </a:solidFill>
                <a:latin typeface="汉仪喵魂体W" panose="00020600040101010101" pitchFamily="18" charset="-122"/>
                <a:ea typeface="汉仪喵魂体W" panose="00020600040101010101" pitchFamily="18" charset="-122"/>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48"/>
                                        </p:tgtEl>
                                        <p:attrNameLst>
                                          <p:attrName>style.visibility</p:attrName>
                                        </p:attrNameLst>
                                      </p:cBhvr>
                                      <p:to>
                                        <p:strVal val="visible"/>
                                      </p:to>
                                    </p:set>
                                    <p:animEffect transition="in" filter="fade">
                                      <p:cBhvr>
                                        <p:cTn id="7" dur="1000"/>
                                        <p:tgtEl>
                                          <p:spTgt spid="2048"/>
                                        </p:tgtEl>
                                      </p:cBhvr>
                                    </p:animEffect>
                                    <p:anim calcmode="lin" valueType="num">
                                      <p:cBhvr>
                                        <p:cTn id="8" dur="1000" fill="hold"/>
                                        <p:tgtEl>
                                          <p:spTgt spid="2048"/>
                                        </p:tgtEl>
                                        <p:attrNameLst>
                                          <p:attrName>ppt_x</p:attrName>
                                        </p:attrNameLst>
                                      </p:cBhvr>
                                      <p:tavLst>
                                        <p:tav tm="0">
                                          <p:val>
                                            <p:strVal val="#ppt_x"/>
                                          </p:val>
                                        </p:tav>
                                        <p:tav tm="100000">
                                          <p:val>
                                            <p:strVal val="#ppt_x"/>
                                          </p:val>
                                        </p:tav>
                                      </p:tavLst>
                                    </p:anim>
                                    <p:anim calcmode="lin" valueType="num">
                                      <p:cBhvr>
                                        <p:cTn id="9" dur="1000" fill="hold"/>
                                        <p:tgtEl>
                                          <p:spTgt spid="20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12" presetClass="entr" presetSubtype="8"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500"/>
                                        <p:tgtEl>
                                          <p:spTgt spid="34"/>
                                        </p:tgtEl>
                                        <p:attrNameLst>
                                          <p:attrName>ppt_x</p:attrName>
                                        </p:attrNameLst>
                                      </p:cBhvr>
                                      <p:tavLst>
                                        <p:tav tm="0">
                                          <p:val>
                                            <p:strVal val="#ppt_x-#ppt_w*1.125000"/>
                                          </p:val>
                                        </p:tav>
                                        <p:tav tm="100000">
                                          <p:val>
                                            <p:strVal val="#ppt_x"/>
                                          </p:val>
                                        </p:tav>
                                      </p:tavLst>
                                    </p:anim>
                                    <p:animEffect transition="in" filter="wipe(right)">
                                      <p:cBhvr>
                                        <p:cTn id="25" dur="500"/>
                                        <p:tgtEl>
                                          <p:spTgt spid="34"/>
                                        </p:tgtEl>
                                      </p:cBhvr>
                                    </p:animEffect>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anim calcmode="lin" valueType="num">
                                      <p:cBhvr>
                                        <p:cTn id="30" dur="1000" fill="hold"/>
                                        <p:tgtEl>
                                          <p:spTgt spid="39"/>
                                        </p:tgtEl>
                                        <p:attrNameLst>
                                          <p:attrName>ppt_x</p:attrName>
                                        </p:attrNameLst>
                                      </p:cBhvr>
                                      <p:tavLst>
                                        <p:tav tm="0">
                                          <p:val>
                                            <p:strVal val="#ppt_x"/>
                                          </p:val>
                                        </p:tav>
                                        <p:tav tm="100000">
                                          <p:val>
                                            <p:strVal val="#ppt_x"/>
                                          </p:val>
                                        </p:tav>
                                      </p:tavLst>
                                    </p:anim>
                                    <p:anim calcmode="lin" valueType="num">
                                      <p:cBhvr>
                                        <p:cTn id="31"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4525" y="218364"/>
            <a:ext cx="10194878" cy="641446"/>
          </a:xfrm>
        </p:spPr>
        <p:txBody>
          <a:bodyPr/>
          <a:lstStyle/>
          <a:p>
            <a:pPr lvl="0" eaLnBrk="1" hangingPunct="1"/>
            <a:r>
              <a:rPr lang="vi-VN" sz="5400" b="1" smtClean="0">
                <a:solidFill>
                  <a:srgbClr val="FF0000"/>
                </a:solidFill>
                <a:ea typeface="+mn-ea"/>
                <a:cs typeface="Arial" panose="020B0604020202020204" pitchFamily="34" charset="0"/>
              </a:rPr>
              <a:t>NỘI DUNG BÀI HỌC</a:t>
            </a:r>
            <a:endParaRPr lang="en-US" sz="5400"/>
          </a:p>
        </p:txBody>
      </p:sp>
      <p:sp>
        <p:nvSpPr>
          <p:cNvPr id="2" name="Text Placeholder 1"/>
          <p:cNvSpPr>
            <a:spLocks noGrp="1"/>
          </p:cNvSpPr>
          <p:nvPr>
            <p:ph type="body" idx="1"/>
          </p:nvPr>
        </p:nvSpPr>
        <p:spPr>
          <a:xfrm>
            <a:off x="732431" y="1132763"/>
            <a:ext cx="5122460" cy="878339"/>
          </a:xfrm>
        </p:spPr>
        <p:style>
          <a:lnRef idx="2">
            <a:schemeClr val="accent1">
              <a:shade val="50000"/>
            </a:schemeClr>
          </a:lnRef>
          <a:fillRef idx="1">
            <a:schemeClr val="accent1"/>
          </a:fillRef>
          <a:effectRef idx="0">
            <a:schemeClr val="accent1"/>
          </a:effectRef>
          <a:fontRef idx="minor">
            <a:schemeClr val="lt1"/>
          </a:fontRef>
        </p:style>
        <p:txBody>
          <a:bodyPr/>
          <a:lstStyle/>
          <a:p>
            <a:pPr lvl="0" algn="ctr"/>
            <a:r>
              <a:rPr lang="vi-VN" sz="5400" smtClean="0">
                <a:solidFill>
                  <a:srgbClr val="FFFF00"/>
                </a:solidFill>
              </a:rPr>
              <a:t>Nội dung 1</a:t>
            </a:r>
            <a:endParaRPr lang="vi-VN" sz="5400">
              <a:solidFill>
                <a:srgbClr val="FFFF00"/>
              </a:solidFill>
            </a:endParaRPr>
          </a:p>
        </p:txBody>
      </p:sp>
      <p:sp>
        <p:nvSpPr>
          <p:cNvPr id="4" name="Content Placeholder 3"/>
          <p:cNvSpPr>
            <a:spLocks noGrp="1"/>
          </p:cNvSpPr>
          <p:nvPr>
            <p:ph sz="half" idx="2"/>
          </p:nvPr>
        </p:nvSpPr>
        <p:spPr>
          <a:xfrm>
            <a:off x="668740" y="2625251"/>
            <a:ext cx="5172502" cy="3393412"/>
          </a:xfrm>
        </p:spPr>
        <p:style>
          <a:lnRef idx="0">
            <a:schemeClr val="accent6"/>
          </a:lnRef>
          <a:fillRef idx="3">
            <a:schemeClr val="accent6"/>
          </a:fillRef>
          <a:effectRef idx="3">
            <a:schemeClr val="accent6"/>
          </a:effectRef>
          <a:fontRef idx="minor">
            <a:schemeClr val="lt1"/>
          </a:fontRef>
        </p:style>
        <p:txBody>
          <a:bodyPr/>
          <a:lstStyle/>
          <a:p>
            <a:pPr marL="0" indent="0" algn="ctr">
              <a:buNone/>
            </a:pPr>
            <a:r>
              <a:rPr lang="vi-VN" sz="4800" b="1" smtClean="0">
                <a:solidFill>
                  <a:schemeClr val="tx1"/>
                </a:solidFill>
                <a:ea typeface="+mj-ea"/>
                <a:cs typeface="+mj-cs"/>
              </a:rPr>
              <a:t>CHẾ ĐỘ DINH DƯỠNG TRONG TẬP LUYỆN THỂ DỤC THỂ THAO</a:t>
            </a:r>
          </a:p>
        </p:txBody>
      </p:sp>
      <p:sp>
        <p:nvSpPr>
          <p:cNvPr id="5" name="Text Placeholder 4"/>
          <p:cNvSpPr>
            <a:spLocks noGrp="1"/>
          </p:cNvSpPr>
          <p:nvPr>
            <p:ph type="body" sz="quarter" idx="3"/>
          </p:nvPr>
        </p:nvSpPr>
        <p:spPr>
          <a:xfrm>
            <a:off x="6550925" y="1105470"/>
            <a:ext cx="5031486" cy="887104"/>
          </a:xfrm>
        </p:spPr>
        <p:style>
          <a:lnRef idx="3">
            <a:schemeClr val="lt1"/>
          </a:lnRef>
          <a:fillRef idx="1">
            <a:schemeClr val="accent1"/>
          </a:fillRef>
          <a:effectRef idx="1">
            <a:schemeClr val="accent1"/>
          </a:effectRef>
          <a:fontRef idx="minor">
            <a:schemeClr val="lt1"/>
          </a:fontRef>
        </p:style>
        <p:txBody>
          <a:bodyPr/>
          <a:lstStyle/>
          <a:p>
            <a:pPr algn="ctr"/>
            <a:r>
              <a:rPr lang="vi-VN" sz="5400" smtClean="0">
                <a:solidFill>
                  <a:srgbClr val="FFFF00"/>
                </a:solidFill>
                <a:latin typeface="Times New Roman" panose="02020603050405020304"/>
              </a:rPr>
              <a:t>Nội dung 2</a:t>
            </a:r>
            <a:endParaRPr lang="en-US">
              <a:solidFill>
                <a:srgbClr val="FFFF00"/>
              </a:solidFill>
            </a:endParaRPr>
          </a:p>
        </p:txBody>
      </p:sp>
      <p:sp>
        <p:nvSpPr>
          <p:cNvPr id="6" name="Content Placeholder 5"/>
          <p:cNvSpPr>
            <a:spLocks noGrp="1"/>
          </p:cNvSpPr>
          <p:nvPr>
            <p:ph sz="quarter" idx="4"/>
          </p:nvPr>
        </p:nvSpPr>
        <p:spPr>
          <a:xfrm>
            <a:off x="6619164" y="2647666"/>
            <a:ext cx="4976895" cy="3316405"/>
          </a:xfrm>
        </p:spPr>
        <p:style>
          <a:lnRef idx="1">
            <a:schemeClr val="accent6"/>
          </a:lnRef>
          <a:fillRef idx="3">
            <a:schemeClr val="accent6"/>
          </a:fillRef>
          <a:effectRef idx="2">
            <a:schemeClr val="accent6"/>
          </a:effectRef>
          <a:fontRef idx="minor">
            <a:schemeClr val="lt1"/>
          </a:fontRef>
        </p:style>
        <p:txBody>
          <a:bodyPr/>
          <a:lstStyle/>
          <a:p>
            <a:pPr marL="0" lvl="0" indent="0" algn="ctr">
              <a:buNone/>
            </a:pPr>
            <a:r>
              <a:rPr lang="vi-VN" sz="5400" b="1" smtClean="0">
                <a:solidFill>
                  <a:srgbClr val="FF0000"/>
                </a:solidFill>
                <a:latin typeface="Times New Roman" panose="02020603050405020304"/>
              </a:rPr>
              <a:t> </a:t>
            </a:r>
            <a:r>
              <a:rPr lang="vi-VN" sz="5400" b="1" smtClean="0">
                <a:solidFill>
                  <a:prstClr val="black"/>
                </a:solidFill>
              </a:rPr>
              <a:t>BÀI THỂ DỤC </a:t>
            </a:r>
          </a:p>
          <a:p>
            <a:pPr marL="0" lvl="0" indent="0" algn="ctr">
              <a:buNone/>
            </a:pPr>
            <a:r>
              <a:rPr lang="vi-VN" sz="5400" b="1" smtClean="0">
                <a:solidFill>
                  <a:prstClr val="black"/>
                </a:solidFill>
              </a:rPr>
              <a:t>LIÊN HOÀN</a:t>
            </a:r>
          </a:p>
          <a:p>
            <a:pPr marL="0" lvl="0" indent="0" algn="ctr">
              <a:buNone/>
            </a:pPr>
            <a:r>
              <a:rPr lang="vi-VN" sz="5400" b="1" smtClean="0">
                <a:solidFill>
                  <a:prstClr val="black"/>
                </a:solidFill>
              </a:rPr>
              <a:t> (20 NHỊP</a:t>
            </a:r>
            <a:r>
              <a:rPr lang="en-US" sz="5400" b="1" smtClean="0">
                <a:solidFill>
                  <a:prstClr val="black"/>
                </a:solidFill>
              </a:rPr>
              <a:t>)</a:t>
            </a:r>
            <a:endParaRPr lang="en-US" sz="5400" smtClean="0">
              <a:solidFill>
                <a:prstClr val="black"/>
              </a:solidFill>
            </a:endParaRPr>
          </a:p>
        </p:txBody>
      </p:sp>
      <p:sp>
        <p:nvSpPr>
          <p:cNvPr id="7" name="Down Arrow 6"/>
          <p:cNvSpPr/>
          <p:nvPr/>
        </p:nvSpPr>
        <p:spPr>
          <a:xfrm>
            <a:off x="2934269" y="2088107"/>
            <a:ext cx="382137" cy="464024"/>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094" y="2088107"/>
            <a:ext cx="4445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64023" y="1"/>
            <a:ext cx="11204813" cy="968990"/>
          </a:xfrm>
        </p:spPr>
        <p:txBody>
          <a:bodyPr/>
          <a:lstStyle/>
          <a:p>
            <a:pPr eaLnBrk="1" hangingPunct="1"/>
            <a:r>
              <a:rPr lang="vi-VN" sz="3200" b="1" smtClean="0">
                <a:latin typeface="+mn-lt"/>
              </a:rPr>
              <a:t>NỘI DUNG 1</a:t>
            </a:r>
            <a:r>
              <a:rPr lang="vi-VN" b="1" smtClean="0">
                <a:latin typeface="+mn-lt"/>
              </a:rPr>
              <a:t/>
            </a:r>
            <a:br>
              <a:rPr lang="vi-VN" b="1" smtClean="0">
                <a:latin typeface="+mn-lt"/>
              </a:rPr>
            </a:br>
            <a:r>
              <a:rPr lang="vi-VN" sz="2800" b="1" smtClean="0">
                <a:solidFill>
                  <a:srgbClr val="FF0000"/>
                </a:solidFill>
                <a:latin typeface="+mn-lt"/>
              </a:rPr>
              <a:t>CHẾ </a:t>
            </a:r>
            <a:r>
              <a:rPr lang="vi-VN" sz="2800" b="1">
                <a:solidFill>
                  <a:srgbClr val="FF0000"/>
                </a:solidFill>
                <a:latin typeface="+mn-lt"/>
              </a:rPr>
              <a:t>ĐỘ DINH </a:t>
            </a:r>
            <a:r>
              <a:rPr lang="vi-VN" sz="2800" b="1" smtClean="0">
                <a:solidFill>
                  <a:srgbClr val="FF0000"/>
                </a:solidFill>
                <a:latin typeface="+mn-lt"/>
              </a:rPr>
              <a:t>DƯỠNG TRONG </a:t>
            </a:r>
            <a:r>
              <a:rPr lang="vi-VN" sz="2800" b="1">
                <a:solidFill>
                  <a:srgbClr val="FF0000"/>
                </a:solidFill>
                <a:latin typeface="+mn-lt"/>
              </a:rPr>
              <a:t>TẬP LUYỆN THỂ DỤC THỂ THAO</a:t>
            </a:r>
            <a:endParaRPr lang="vi-VN" sz="2800" b="1" smtClean="0">
              <a:solidFill>
                <a:srgbClr val="FF0000"/>
              </a:solidFill>
              <a:latin typeface="+mn-lt"/>
            </a:endParaRPr>
          </a:p>
        </p:txBody>
      </p:sp>
      <p:sp>
        <p:nvSpPr>
          <p:cNvPr id="3" name="Content Placeholder 2"/>
          <p:cNvSpPr>
            <a:spLocks noGrp="1"/>
          </p:cNvSpPr>
          <p:nvPr>
            <p:ph idx="1"/>
          </p:nvPr>
        </p:nvSpPr>
        <p:spPr>
          <a:xfrm>
            <a:off x="614150" y="1078036"/>
            <a:ext cx="11024011" cy="4428878"/>
          </a:xfrm>
        </p:spPr>
        <p:txBody>
          <a:bodyPr rtlCol="0">
            <a:normAutofit/>
          </a:bodyPr>
          <a:lstStyle/>
          <a:p>
            <a:pPr marL="514350" indent="-336550" eaLnBrk="1" fontAlgn="auto" hangingPunct="1">
              <a:spcAft>
                <a:spcPts val="0"/>
              </a:spcAft>
              <a:buFont typeface="+mj-lt"/>
              <a:buAutoNum type="arabicPeriod"/>
              <a:defRPr/>
            </a:pPr>
            <a:r>
              <a:rPr lang="vi-VN" sz="2000" b="1" smtClean="0">
                <a:latin typeface="+mj-lt"/>
              </a:rPr>
              <a:t>TẦM QUAN TRỌNG VÀ VAI TRÒ CỦA CÁC CHẤT DINH DƯỠNG TRONG TẬP LUYỆN THỂ DỤC THỂ THAO.</a:t>
            </a:r>
          </a:p>
          <a:p>
            <a:pPr marL="514350" indent="-336550" eaLnBrk="1" fontAlgn="auto" hangingPunct="1">
              <a:spcAft>
                <a:spcPts val="0"/>
              </a:spcAft>
              <a:buFont typeface="+mj-lt"/>
              <a:buAutoNum type="arabicPeriod"/>
              <a:defRPr/>
            </a:pPr>
            <a:r>
              <a:rPr lang="vi-VN" sz="2000" b="1" smtClean="0">
                <a:latin typeface="+mj-lt"/>
              </a:rPr>
              <a:t>NHÓM THỰC PHẨM CHÍNH VÀ THỨC UỐNG.</a:t>
            </a:r>
          </a:p>
          <a:p>
            <a:pPr marL="514350" indent="-336550" eaLnBrk="1" fontAlgn="auto" hangingPunct="1">
              <a:spcAft>
                <a:spcPts val="0"/>
              </a:spcAft>
              <a:buFont typeface="+mj-lt"/>
              <a:buAutoNum type="arabicPeriod"/>
              <a:defRPr/>
            </a:pPr>
            <a:r>
              <a:rPr lang="vi-VN" sz="2000" b="1" smtClean="0">
                <a:latin typeface="+mj-lt"/>
              </a:rPr>
              <a:t>SỰ ẢNH HƯỞNG CỦA CÁC YẾU TỐ DINH DƯỠNG TRONG TẬP LUYỆN THỂ DỤC THỂ THAO.</a:t>
            </a:r>
          </a:p>
          <a:p>
            <a:pPr marL="514350" indent="-336550" eaLnBrk="1" fontAlgn="auto" hangingPunct="1">
              <a:spcAft>
                <a:spcPts val="0"/>
              </a:spcAft>
              <a:buFont typeface="+mj-lt"/>
              <a:buAutoNum type="arabicPeriod"/>
              <a:defRPr/>
            </a:pPr>
            <a:r>
              <a:rPr lang="vi-VN" sz="2000" b="1" smtClean="0">
                <a:latin typeface="+mj-lt"/>
              </a:rPr>
              <a:t>DINH DƯỠNG HỢP LÍ.</a:t>
            </a:r>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35" y="3284538"/>
            <a:ext cx="5281084" cy="309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393" y="3292475"/>
            <a:ext cx="6024033" cy="2903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8160"/>
            <a:ext cx="10972800" cy="1008252"/>
          </a:xfrm>
        </p:spPr>
        <p:txBody>
          <a:bodyPr rtlCol="0">
            <a:normAutofit/>
          </a:bodyPr>
          <a:lstStyle/>
          <a:p>
            <a:pPr marL="342900" indent="-342900" eaLnBrk="1" fontAlgn="auto" hangingPunct="1">
              <a:spcBef>
                <a:spcPct val="20000"/>
              </a:spcBef>
              <a:spcAft>
                <a:spcPts val="0"/>
              </a:spcAft>
              <a:defRPr/>
            </a:pPr>
            <a:r>
              <a:rPr lang="vi-VN" sz="2700" b="1" smtClean="0">
                <a:solidFill>
                  <a:srgbClr val="FF0000"/>
                </a:solidFill>
                <a:ea typeface="+mn-ea"/>
                <a:cs typeface="+mn-cs"/>
              </a:rPr>
              <a:t>1. TẦM QUAN TRỌNG VÀ VAI TRÒ CỦA CÁC CHẤT DINH DƯỠNG TRONG TẬP LUYỆN THỂ DỤC THỂ THAO.</a:t>
            </a:r>
            <a:endParaRPr lang="vi-VN" sz="2700" b="1" smtClean="0">
              <a:solidFill>
                <a:srgbClr val="FF0000"/>
              </a:solidFill>
            </a:endParaRPr>
          </a:p>
        </p:txBody>
      </p:sp>
      <p:sp>
        <p:nvSpPr>
          <p:cNvPr id="3" name="Content Placeholder 2"/>
          <p:cNvSpPr>
            <a:spLocks noGrp="1"/>
          </p:cNvSpPr>
          <p:nvPr>
            <p:ph idx="1"/>
          </p:nvPr>
        </p:nvSpPr>
        <p:spPr>
          <a:xfrm>
            <a:off x="595953" y="1218066"/>
            <a:ext cx="10972800" cy="5414746"/>
          </a:xfrm>
        </p:spPr>
        <p:txBody>
          <a:bodyPr rtlCol="0">
            <a:noAutofit/>
          </a:bodyPr>
          <a:lstStyle/>
          <a:p>
            <a:pPr algn="just" eaLnBrk="1" fontAlgn="auto" hangingPunct="1">
              <a:spcAft>
                <a:spcPts val="0"/>
              </a:spcAft>
              <a:buFont typeface="Wingdings" panose="05000000000000000000" pitchFamily="2" charset="2"/>
              <a:buChar char="Ø"/>
              <a:defRPr/>
            </a:pPr>
            <a:r>
              <a:rPr lang="vi-VN" sz="2400" smtClean="0">
                <a:latin typeface="+mj-lt"/>
              </a:rPr>
              <a:t>Dinh dưỡng trong tập luyện thể dục thể thao rất quan trọng vì là nguồn năng lượng cho các hoạt động thể chất và luyện tập thể dục thể thao. Chế độ dinh dưỡng trong tập luyện phải cân đối và đa dạng giữa các thành phần dinh dưỡng, phải phù hợp với lứa tuổi, giới tính, trong lượng và mức độ vận động. Các chất dinh dưỡng cũng có vai trò tích cực trong việc nâng cao sức khoẻ và phát triển cơ thể, giúp phòng ngừa bệnh tật và hồi phục sau chấn thương.</a:t>
            </a:r>
          </a:p>
          <a:p>
            <a:pPr algn="just" eaLnBrk="1" fontAlgn="auto" hangingPunct="1">
              <a:spcAft>
                <a:spcPts val="0"/>
              </a:spcAft>
              <a:buFont typeface="Wingdings" panose="05000000000000000000" pitchFamily="2" charset="2"/>
              <a:buChar char="Ø"/>
              <a:defRPr/>
            </a:pPr>
            <a:r>
              <a:rPr lang="vi-VN" sz="2400" smtClean="0">
                <a:latin typeface="+mj-lt"/>
              </a:rPr>
              <a:t>Chế độ dinh dưỡng đầy đủ, hợp lí cũng giúp cải thiện các thành phần cơ thể như hệ xương, cơ rắn chắc, chiều cao tăng trưởng và giúp tăng cường sức đề kháng, giảm tình trạng béo phì. Ngoài ra, dinh dưỡng tốt cũng góp phần phát triển trí não, giúp tập trung trong học tập và rèn luyện thể chất, nâng cao thành tích thể thao. </a:t>
            </a:r>
          </a:p>
          <a:p>
            <a:pPr algn="just" eaLnBrk="1" fontAlgn="auto" hangingPunct="1">
              <a:spcAft>
                <a:spcPts val="0"/>
              </a:spcAft>
              <a:buFont typeface="Wingdings" panose="05000000000000000000" pitchFamily="2" charset="2"/>
              <a:buChar char="Ø"/>
              <a:defRPr/>
            </a:pPr>
            <a:r>
              <a:rPr lang="vi-VN" sz="2400" smtClean="0">
                <a:latin typeface="+mj-lt"/>
              </a:rPr>
              <a:t>Trong tập luyện thể dục thể thao, dinh dưỡng còn góp phần tăng cường thể lực như sức nhanh, sức mạnh, sức bền, độ dẻo dai và sự khéo léo, tính tư duy, sáng tạo trong thi đấu thể dục thể thao; đồng thời giúp cơ thể phát triển cân đối, thân hình cường tráng và khoẻ mạnh.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48755"/>
            <a:ext cx="10972800" cy="1143000"/>
          </a:xfrm>
        </p:spPr>
        <p:txBody>
          <a:bodyPr/>
          <a:lstStyle/>
          <a:p>
            <a:r>
              <a:rPr lang="vi-VN" b="1" dirty="0">
                <a:solidFill>
                  <a:srgbClr val="00B0F0"/>
                </a:solidFill>
              </a:rPr>
              <a:t>Bài khởi động chung</a:t>
            </a:r>
            <a:endParaRPr lang="en-US" dirty="0"/>
          </a:p>
        </p:txBody>
      </p:sp>
      <p:pic>
        <p:nvPicPr>
          <p:cNvPr id="4" name="Khởi động chung - Quy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22483" y="-1"/>
            <a:ext cx="7315199" cy="6858001"/>
          </a:xfrm>
          <a:prstGeom prst="rect">
            <a:avLst/>
          </a:prstGeom>
        </p:spPr>
      </p:pic>
    </p:spTree>
    <p:extLst>
      <p:ext uri="{BB962C8B-B14F-4D97-AF65-F5344CB8AC3E}">
        <p14:creationId xmlns:p14="http://schemas.microsoft.com/office/powerpoint/2010/main" val="3839503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7"/>
        <p:cNvGrpSpPr/>
        <p:nvPr/>
      </p:nvGrpSpPr>
      <p:grpSpPr>
        <a:xfrm>
          <a:off x="0" y="0"/>
          <a:ext cx="0" cy="0"/>
          <a:chOff x="0" y="0"/>
          <a:chExt cx="0" cy="0"/>
        </a:xfrm>
      </p:grpSpPr>
      <p:sp>
        <p:nvSpPr>
          <p:cNvPr id="18" name="Google Shape;411;p18"/>
          <p:cNvSpPr txBox="1">
            <a:spLocks noGrp="1"/>
          </p:cNvSpPr>
          <p:nvPr>
            <p:ph type="ctrTitle"/>
          </p:nvPr>
        </p:nvSpPr>
        <p:spPr>
          <a:xfrm>
            <a:off x="4067033" y="1048389"/>
            <a:ext cx="5281683" cy="643934"/>
          </a:xfrm>
          <a:prstGeom prst="rect">
            <a:avLst/>
          </a:prstGeom>
        </p:spPr>
        <p:txBody>
          <a:bodyPr spcFirstLastPara="1" vert="horz" wrap="square" lIns="121900" tIns="121900" rIns="121900" bIns="121900" rtlCol="0" anchor="b" anchorCtr="0">
            <a:noAutofit/>
          </a:bodyPr>
          <a:lstStyle/>
          <a:p>
            <a:r>
              <a:rPr lang="vi-VN" sz="6000" b="1" smtClean="0">
                <a:solidFill>
                  <a:srgbClr val="4A5C65"/>
                </a:solidFill>
                <a:effectLst>
                  <a:outerShdw blurRad="50800" dist="76200" algn="l" rotWithShape="0">
                    <a:prstClr val="black">
                      <a:alpha val="40000"/>
                    </a:prstClr>
                  </a:outerShdw>
                </a:effectLst>
                <a:latin typeface="+mn-lt"/>
              </a:rPr>
              <a:t>Nội dung 2</a:t>
            </a:r>
            <a:endParaRPr sz="6000" b="1" dirty="0">
              <a:solidFill>
                <a:srgbClr val="4A5C65"/>
              </a:solidFill>
              <a:effectLst>
                <a:outerShdw blurRad="50800" dist="76200" algn="l" rotWithShape="0">
                  <a:prstClr val="black">
                    <a:alpha val="40000"/>
                  </a:prstClr>
                </a:outerShdw>
              </a:effectLst>
              <a:latin typeface="+mn-lt"/>
            </a:endParaRPr>
          </a:p>
        </p:txBody>
      </p:sp>
      <p:sp>
        <p:nvSpPr>
          <p:cNvPr id="462" name="Google Shape;462;p23"/>
          <p:cNvSpPr txBox="1">
            <a:spLocks noGrp="1"/>
          </p:cNvSpPr>
          <p:nvPr>
            <p:ph type="sldNum" idx="4294967295"/>
          </p:nvPr>
        </p:nvSpPr>
        <p:spPr>
          <a:xfrm>
            <a:off x="11461749" y="557227"/>
            <a:ext cx="730251" cy="523875"/>
          </a:xfrm>
          <a:prstGeom prst="rect">
            <a:avLst/>
          </a:prstGeom>
        </p:spPr>
        <p:txBody>
          <a:bodyPr spcFirstLastPara="1" vert="horz" wrap="square" lIns="121900" tIns="121900" rIns="121900" bIns="121900" rtlCol="0" anchor="ctr" anchorCtr="0">
            <a:noAutofit/>
          </a:bodyPr>
          <a:lstStyle/>
          <a:p>
            <a:fld id="{00000000-1234-1234-1234-123412341234}" type="slidenum">
              <a:rPr lang="en-GB"/>
              <a:t>8</a:t>
            </a:fld>
            <a:endParaRPr lang="en-GB"/>
          </a:p>
        </p:txBody>
      </p:sp>
      <p:grpSp>
        <p:nvGrpSpPr>
          <p:cNvPr id="4" name="Group 3"/>
          <p:cNvGrpSpPr/>
          <p:nvPr/>
        </p:nvGrpSpPr>
        <p:grpSpPr>
          <a:xfrm>
            <a:off x="140106" y="2439803"/>
            <a:ext cx="2426968" cy="897196"/>
            <a:chOff x="546808" y="1996229"/>
            <a:chExt cx="1820226" cy="1084390"/>
          </a:xfrm>
        </p:grpSpPr>
        <p:sp>
          <p:nvSpPr>
            <p:cNvPr id="10" name="Freeform 9"/>
            <p:cNvSpPr/>
            <p:nvPr/>
          </p:nvSpPr>
          <p:spPr>
            <a:xfrm>
              <a:off x="546808" y="1996229"/>
              <a:ext cx="1820226" cy="1084390"/>
            </a:xfrm>
            <a:custGeom>
              <a:avLst/>
              <a:gdLst>
                <a:gd name="connsiteX0" fmla="*/ 0 w 2361406"/>
                <a:gd name="connsiteY0" fmla="*/ 0 h 944562"/>
                <a:gd name="connsiteX1" fmla="*/ 1889125 w 2361406"/>
                <a:gd name="connsiteY1" fmla="*/ 0 h 944562"/>
                <a:gd name="connsiteX2" fmla="*/ 2361406 w 2361406"/>
                <a:gd name="connsiteY2" fmla="*/ 472281 h 944562"/>
                <a:gd name="connsiteX3" fmla="*/ 1889125 w 2361406"/>
                <a:gd name="connsiteY3" fmla="*/ 944562 h 944562"/>
                <a:gd name="connsiteX4" fmla="*/ 0 w 2361406"/>
                <a:gd name="connsiteY4" fmla="*/ 944562 h 944562"/>
                <a:gd name="connsiteX5" fmla="*/ 472281 w 2361406"/>
                <a:gd name="connsiteY5" fmla="*/ 472281 h 944562"/>
                <a:gd name="connsiteX6" fmla="*/ 0 w 2361406"/>
                <a:gd name="connsiteY6" fmla="*/ 0 h 94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406" h="944562">
                  <a:moveTo>
                    <a:pt x="0" y="0"/>
                  </a:moveTo>
                  <a:lnTo>
                    <a:pt x="1889125" y="0"/>
                  </a:lnTo>
                  <a:lnTo>
                    <a:pt x="2361406" y="472281"/>
                  </a:lnTo>
                  <a:lnTo>
                    <a:pt x="1889125" y="944562"/>
                  </a:lnTo>
                  <a:lnTo>
                    <a:pt x="0" y="944562"/>
                  </a:lnTo>
                  <a:lnTo>
                    <a:pt x="472281" y="472281"/>
                  </a:lnTo>
                  <a:lnTo>
                    <a:pt x="0" y="0"/>
                  </a:lnTo>
                  <a:close/>
                </a:path>
              </a:pathLst>
            </a:custGeom>
            <a:solidFill>
              <a:schemeClr val="accent3"/>
            </a:solid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1971" tIns="29845" rIns="472281" bIns="29845" numCol="1" spcCol="1270" anchor="ctr" anchorCtr="0">
              <a:noAutofit/>
            </a:bodyPr>
            <a:lstStyle/>
            <a:p>
              <a:pPr algn="ctr" defTabSz="2089150">
                <a:lnSpc>
                  <a:spcPct val="90000"/>
                </a:lnSpc>
                <a:spcBef>
                  <a:spcPct val="0"/>
                </a:spcBef>
                <a:spcAft>
                  <a:spcPct val="35000"/>
                </a:spcAft>
              </a:pPr>
              <a:endParaRPr lang="en-US" sz="5335" dirty="0"/>
            </a:p>
          </p:txBody>
        </p:sp>
        <p:grpSp>
          <p:nvGrpSpPr>
            <p:cNvPr id="14" name="Google Shape;708;p41"/>
            <p:cNvGrpSpPr/>
            <p:nvPr/>
          </p:nvGrpSpPr>
          <p:grpSpPr>
            <a:xfrm>
              <a:off x="1148204" y="2184538"/>
              <a:ext cx="575870" cy="686989"/>
              <a:chOff x="5290150" y="1636700"/>
              <a:chExt cx="425025" cy="429875"/>
            </a:xfrm>
            <a:solidFill>
              <a:schemeClr val="bg1"/>
            </a:solidFill>
          </p:grpSpPr>
          <p:sp>
            <p:nvSpPr>
              <p:cNvPr id="15" name="Google Shape;709;p41"/>
              <p:cNvSpPr/>
              <p:nvPr/>
            </p:nvSpPr>
            <p:spPr>
              <a:xfrm>
                <a:off x="5396700" y="1939925"/>
                <a:ext cx="211900" cy="126650"/>
              </a:xfrm>
              <a:custGeom>
                <a:avLst/>
                <a:gdLst/>
                <a:ahLst/>
                <a:cxnLst/>
                <a:rect l="l" t="t" r="r" b="b"/>
                <a:pathLst>
                  <a:path w="8476" h="5066" fill="none" extrusionOk="0">
                    <a:moveTo>
                      <a:pt x="3167" y="0"/>
                    </a:moveTo>
                    <a:lnTo>
                      <a:pt x="3167" y="2825"/>
                    </a:lnTo>
                    <a:lnTo>
                      <a:pt x="3167" y="2825"/>
                    </a:lnTo>
                    <a:lnTo>
                      <a:pt x="2606" y="2947"/>
                    </a:lnTo>
                    <a:lnTo>
                      <a:pt x="2071" y="3093"/>
                    </a:lnTo>
                    <a:lnTo>
                      <a:pt x="1584" y="3288"/>
                    </a:lnTo>
                    <a:lnTo>
                      <a:pt x="1145" y="3483"/>
                    </a:lnTo>
                    <a:lnTo>
                      <a:pt x="780" y="3702"/>
                    </a:lnTo>
                    <a:lnTo>
                      <a:pt x="609" y="3848"/>
                    </a:lnTo>
                    <a:lnTo>
                      <a:pt x="463" y="3970"/>
                    </a:lnTo>
                    <a:lnTo>
                      <a:pt x="317" y="4116"/>
                    </a:lnTo>
                    <a:lnTo>
                      <a:pt x="195" y="4262"/>
                    </a:lnTo>
                    <a:lnTo>
                      <a:pt x="74" y="4408"/>
                    </a:lnTo>
                    <a:lnTo>
                      <a:pt x="0" y="4579"/>
                    </a:lnTo>
                    <a:lnTo>
                      <a:pt x="0" y="4579"/>
                    </a:lnTo>
                    <a:lnTo>
                      <a:pt x="171" y="4652"/>
                    </a:lnTo>
                    <a:lnTo>
                      <a:pt x="414" y="4725"/>
                    </a:lnTo>
                    <a:lnTo>
                      <a:pt x="780" y="4822"/>
                    </a:lnTo>
                    <a:lnTo>
                      <a:pt x="1340" y="4895"/>
                    </a:lnTo>
                    <a:lnTo>
                      <a:pt x="2095" y="4993"/>
                    </a:lnTo>
                    <a:lnTo>
                      <a:pt x="3045" y="5042"/>
                    </a:lnTo>
                    <a:lnTo>
                      <a:pt x="4238" y="5066"/>
                    </a:lnTo>
                    <a:lnTo>
                      <a:pt x="4238" y="5066"/>
                    </a:lnTo>
                    <a:lnTo>
                      <a:pt x="5432" y="5042"/>
                    </a:lnTo>
                    <a:lnTo>
                      <a:pt x="6381" y="4993"/>
                    </a:lnTo>
                    <a:lnTo>
                      <a:pt x="7136" y="4895"/>
                    </a:lnTo>
                    <a:lnTo>
                      <a:pt x="7697" y="4822"/>
                    </a:lnTo>
                    <a:lnTo>
                      <a:pt x="8062" y="4725"/>
                    </a:lnTo>
                    <a:lnTo>
                      <a:pt x="8305" y="4652"/>
                    </a:lnTo>
                    <a:lnTo>
                      <a:pt x="8476" y="4579"/>
                    </a:lnTo>
                    <a:lnTo>
                      <a:pt x="8476" y="4579"/>
                    </a:lnTo>
                    <a:lnTo>
                      <a:pt x="8403" y="4408"/>
                    </a:lnTo>
                    <a:lnTo>
                      <a:pt x="8281" y="4262"/>
                    </a:lnTo>
                    <a:lnTo>
                      <a:pt x="8159" y="4116"/>
                    </a:lnTo>
                    <a:lnTo>
                      <a:pt x="8013" y="3970"/>
                    </a:lnTo>
                    <a:lnTo>
                      <a:pt x="7867" y="3848"/>
                    </a:lnTo>
                    <a:lnTo>
                      <a:pt x="7697" y="3702"/>
                    </a:lnTo>
                    <a:lnTo>
                      <a:pt x="7331" y="3483"/>
                    </a:lnTo>
                    <a:lnTo>
                      <a:pt x="6893" y="3288"/>
                    </a:lnTo>
                    <a:lnTo>
                      <a:pt x="6406" y="3093"/>
                    </a:lnTo>
                    <a:lnTo>
                      <a:pt x="5870" y="2947"/>
                    </a:lnTo>
                    <a:lnTo>
                      <a:pt x="5310" y="2825"/>
                    </a:lnTo>
                    <a:lnTo>
                      <a:pt x="5310" y="0"/>
                    </a:lnTo>
                  </a:path>
                </a:pathLst>
              </a:custGeom>
              <a:grpFill/>
              <a:ln w="285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algn="ctr"/>
                <a:endParaRPr sz="3200"/>
              </a:p>
            </p:txBody>
          </p:sp>
          <p:sp>
            <p:nvSpPr>
              <p:cNvPr id="16" name="Google Shape;710;p41"/>
              <p:cNvSpPr/>
              <p:nvPr/>
            </p:nvSpPr>
            <p:spPr>
              <a:xfrm>
                <a:off x="5290150" y="1636700"/>
                <a:ext cx="425025" cy="294100"/>
              </a:xfrm>
              <a:custGeom>
                <a:avLst/>
                <a:gdLst/>
                <a:ahLst/>
                <a:cxnLst/>
                <a:rect l="l" t="t" r="r" b="b"/>
                <a:pathLst>
                  <a:path w="17001" h="11764" fill="none" extrusionOk="0">
                    <a:moveTo>
                      <a:pt x="15928" y="1072"/>
                    </a:moveTo>
                    <a:lnTo>
                      <a:pt x="13785" y="1072"/>
                    </a:lnTo>
                    <a:lnTo>
                      <a:pt x="13785" y="1072"/>
                    </a:lnTo>
                    <a:lnTo>
                      <a:pt x="13810" y="487"/>
                    </a:lnTo>
                    <a:lnTo>
                      <a:pt x="13810" y="487"/>
                    </a:lnTo>
                    <a:lnTo>
                      <a:pt x="13785" y="390"/>
                    </a:lnTo>
                    <a:lnTo>
                      <a:pt x="13761" y="293"/>
                    </a:lnTo>
                    <a:lnTo>
                      <a:pt x="13688" y="220"/>
                    </a:lnTo>
                    <a:lnTo>
                      <a:pt x="13639" y="146"/>
                    </a:lnTo>
                    <a:lnTo>
                      <a:pt x="13566" y="98"/>
                    </a:lnTo>
                    <a:lnTo>
                      <a:pt x="13469" y="49"/>
                    </a:lnTo>
                    <a:lnTo>
                      <a:pt x="13371" y="25"/>
                    </a:lnTo>
                    <a:lnTo>
                      <a:pt x="13274" y="0"/>
                    </a:lnTo>
                    <a:lnTo>
                      <a:pt x="8500" y="0"/>
                    </a:lnTo>
                    <a:lnTo>
                      <a:pt x="3727" y="0"/>
                    </a:lnTo>
                    <a:lnTo>
                      <a:pt x="3727" y="0"/>
                    </a:lnTo>
                    <a:lnTo>
                      <a:pt x="3629" y="25"/>
                    </a:lnTo>
                    <a:lnTo>
                      <a:pt x="3532" y="49"/>
                    </a:lnTo>
                    <a:lnTo>
                      <a:pt x="3434" y="98"/>
                    </a:lnTo>
                    <a:lnTo>
                      <a:pt x="3361" y="146"/>
                    </a:lnTo>
                    <a:lnTo>
                      <a:pt x="3313" y="220"/>
                    </a:lnTo>
                    <a:lnTo>
                      <a:pt x="3240" y="293"/>
                    </a:lnTo>
                    <a:lnTo>
                      <a:pt x="3215" y="390"/>
                    </a:lnTo>
                    <a:lnTo>
                      <a:pt x="3191" y="487"/>
                    </a:lnTo>
                    <a:lnTo>
                      <a:pt x="3191" y="487"/>
                    </a:lnTo>
                    <a:lnTo>
                      <a:pt x="3215" y="1072"/>
                    </a:lnTo>
                    <a:lnTo>
                      <a:pt x="1072" y="1072"/>
                    </a:lnTo>
                    <a:lnTo>
                      <a:pt x="1072" y="1072"/>
                    </a:lnTo>
                    <a:lnTo>
                      <a:pt x="853" y="1096"/>
                    </a:lnTo>
                    <a:lnTo>
                      <a:pt x="658" y="1145"/>
                    </a:lnTo>
                    <a:lnTo>
                      <a:pt x="487" y="1242"/>
                    </a:lnTo>
                    <a:lnTo>
                      <a:pt x="317" y="1389"/>
                    </a:lnTo>
                    <a:lnTo>
                      <a:pt x="195" y="1535"/>
                    </a:lnTo>
                    <a:lnTo>
                      <a:pt x="98" y="1730"/>
                    </a:lnTo>
                    <a:lnTo>
                      <a:pt x="25" y="1924"/>
                    </a:lnTo>
                    <a:lnTo>
                      <a:pt x="0" y="2144"/>
                    </a:lnTo>
                    <a:lnTo>
                      <a:pt x="0" y="2144"/>
                    </a:lnTo>
                    <a:lnTo>
                      <a:pt x="25" y="2606"/>
                    </a:lnTo>
                    <a:lnTo>
                      <a:pt x="49" y="3069"/>
                    </a:lnTo>
                    <a:lnTo>
                      <a:pt x="98" y="3507"/>
                    </a:lnTo>
                    <a:lnTo>
                      <a:pt x="171" y="3946"/>
                    </a:lnTo>
                    <a:lnTo>
                      <a:pt x="268" y="4336"/>
                    </a:lnTo>
                    <a:lnTo>
                      <a:pt x="366" y="4725"/>
                    </a:lnTo>
                    <a:lnTo>
                      <a:pt x="487" y="5115"/>
                    </a:lnTo>
                    <a:lnTo>
                      <a:pt x="634" y="5480"/>
                    </a:lnTo>
                    <a:lnTo>
                      <a:pt x="780" y="5821"/>
                    </a:lnTo>
                    <a:lnTo>
                      <a:pt x="926" y="6138"/>
                    </a:lnTo>
                    <a:lnTo>
                      <a:pt x="1096" y="6454"/>
                    </a:lnTo>
                    <a:lnTo>
                      <a:pt x="1291" y="6747"/>
                    </a:lnTo>
                    <a:lnTo>
                      <a:pt x="1462" y="7039"/>
                    </a:lnTo>
                    <a:lnTo>
                      <a:pt x="1656" y="7307"/>
                    </a:lnTo>
                    <a:lnTo>
                      <a:pt x="2071" y="7794"/>
                    </a:lnTo>
                    <a:lnTo>
                      <a:pt x="2509" y="8232"/>
                    </a:lnTo>
                    <a:lnTo>
                      <a:pt x="2923" y="8598"/>
                    </a:lnTo>
                    <a:lnTo>
                      <a:pt x="3337" y="8914"/>
                    </a:lnTo>
                    <a:lnTo>
                      <a:pt x="3751" y="9158"/>
                    </a:lnTo>
                    <a:lnTo>
                      <a:pt x="4141" y="9353"/>
                    </a:lnTo>
                    <a:lnTo>
                      <a:pt x="4506" y="9499"/>
                    </a:lnTo>
                    <a:lnTo>
                      <a:pt x="4823" y="9596"/>
                    </a:lnTo>
                    <a:lnTo>
                      <a:pt x="5091" y="9645"/>
                    </a:lnTo>
                    <a:lnTo>
                      <a:pt x="5091" y="9645"/>
                    </a:lnTo>
                    <a:lnTo>
                      <a:pt x="5407" y="10108"/>
                    </a:lnTo>
                    <a:lnTo>
                      <a:pt x="5748" y="10546"/>
                    </a:lnTo>
                    <a:lnTo>
                      <a:pt x="5919" y="10717"/>
                    </a:lnTo>
                    <a:lnTo>
                      <a:pt x="6113" y="10887"/>
                    </a:lnTo>
                    <a:lnTo>
                      <a:pt x="6308" y="11057"/>
                    </a:lnTo>
                    <a:lnTo>
                      <a:pt x="6527" y="11204"/>
                    </a:lnTo>
                    <a:lnTo>
                      <a:pt x="6747" y="11325"/>
                    </a:lnTo>
                    <a:lnTo>
                      <a:pt x="6966" y="11447"/>
                    </a:lnTo>
                    <a:lnTo>
                      <a:pt x="7209" y="11545"/>
                    </a:lnTo>
                    <a:lnTo>
                      <a:pt x="7453" y="11618"/>
                    </a:lnTo>
                    <a:lnTo>
                      <a:pt x="7697" y="11691"/>
                    </a:lnTo>
                    <a:lnTo>
                      <a:pt x="7964" y="11739"/>
                    </a:lnTo>
                    <a:lnTo>
                      <a:pt x="8232" y="11764"/>
                    </a:lnTo>
                    <a:lnTo>
                      <a:pt x="8500" y="11764"/>
                    </a:lnTo>
                    <a:lnTo>
                      <a:pt x="8500" y="11764"/>
                    </a:lnTo>
                    <a:lnTo>
                      <a:pt x="8768" y="11764"/>
                    </a:lnTo>
                    <a:lnTo>
                      <a:pt x="9036" y="11739"/>
                    </a:lnTo>
                    <a:lnTo>
                      <a:pt x="9304" y="11691"/>
                    </a:lnTo>
                    <a:lnTo>
                      <a:pt x="9547" y="11618"/>
                    </a:lnTo>
                    <a:lnTo>
                      <a:pt x="9791" y="11545"/>
                    </a:lnTo>
                    <a:lnTo>
                      <a:pt x="10035" y="11447"/>
                    </a:lnTo>
                    <a:lnTo>
                      <a:pt x="10254" y="11325"/>
                    </a:lnTo>
                    <a:lnTo>
                      <a:pt x="10473" y="11204"/>
                    </a:lnTo>
                    <a:lnTo>
                      <a:pt x="10692" y="11057"/>
                    </a:lnTo>
                    <a:lnTo>
                      <a:pt x="10887" y="10887"/>
                    </a:lnTo>
                    <a:lnTo>
                      <a:pt x="11082" y="10717"/>
                    </a:lnTo>
                    <a:lnTo>
                      <a:pt x="11252" y="10546"/>
                    </a:lnTo>
                    <a:lnTo>
                      <a:pt x="11593" y="10108"/>
                    </a:lnTo>
                    <a:lnTo>
                      <a:pt x="11910" y="9645"/>
                    </a:lnTo>
                    <a:lnTo>
                      <a:pt x="11910" y="9645"/>
                    </a:lnTo>
                    <a:lnTo>
                      <a:pt x="12178" y="9596"/>
                    </a:lnTo>
                    <a:lnTo>
                      <a:pt x="12494" y="9523"/>
                    </a:lnTo>
                    <a:lnTo>
                      <a:pt x="12860" y="9377"/>
                    </a:lnTo>
                    <a:lnTo>
                      <a:pt x="13249" y="9182"/>
                    </a:lnTo>
                    <a:lnTo>
                      <a:pt x="13663" y="8939"/>
                    </a:lnTo>
                    <a:lnTo>
                      <a:pt x="14077" y="8622"/>
                    </a:lnTo>
                    <a:lnTo>
                      <a:pt x="14516" y="8257"/>
                    </a:lnTo>
                    <a:lnTo>
                      <a:pt x="14930" y="7843"/>
                    </a:lnTo>
                    <a:lnTo>
                      <a:pt x="15344" y="7356"/>
                    </a:lnTo>
                    <a:lnTo>
                      <a:pt x="15539" y="7088"/>
                    </a:lnTo>
                    <a:lnTo>
                      <a:pt x="15709" y="6795"/>
                    </a:lnTo>
                    <a:lnTo>
                      <a:pt x="15904" y="6503"/>
                    </a:lnTo>
                    <a:lnTo>
                      <a:pt x="16075" y="6186"/>
                    </a:lnTo>
                    <a:lnTo>
                      <a:pt x="16221" y="5870"/>
                    </a:lnTo>
                    <a:lnTo>
                      <a:pt x="16367" y="5505"/>
                    </a:lnTo>
                    <a:lnTo>
                      <a:pt x="16513" y="5164"/>
                    </a:lnTo>
                    <a:lnTo>
                      <a:pt x="16635" y="4774"/>
                    </a:lnTo>
                    <a:lnTo>
                      <a:pt x="16732" y="4384"/>
                    </a:lnTo>
                    <a:lnTo>
                      <a:pt x="16830" y="3970"/>
                    </a:lnTo>
                    <a:lnTo>
                      <a:pt x="16903" y="3532"/>
                    </a:lnTo>
                    <a:lnTo>
                      <a:pt x="16951" y="3093"/>
                    </a:lnTo>
                    <a:lnTo>
                      <a:pt x="16976" y="2606"/>
                    </a:lnTo>
                    <a:lnTo>
                      <a:pt x="17000" y="2144"/>
                    </a:lnTo>
                    <a:lnTo>
                      <a:pt x="17000" y="2144"/>
                    </a:lnTo>
                    <a:lnTo>
                      <a:pt x="16976" y="1924"/>
                    </a:lnTo>
                    <a:lnTo>
                      <a:pt x="16903" y="1730"/>
                    </a:lnTo>
                    <a:lnTo>
                      <a:pt x="16805" y="1535"/>
                    </a:lnTo>
                    <a:lnTo>
                      <a:pt x="16683" y="1389"/>
                    </a:lnTo>
                    <a:lnTo>
                      <a:pt x="16513" y="1242"/>
                    </a:lnTo>
                    <a:lnTo>
                      <a:pt x="16343" y="1145"/>
                    </a:lnTo>
                    <a:lnTo>
                      <a:pt x="16148" y="1096"/>
                    </a:lnTo>
                    <a:lnTo>
                      <a:pt x="15928" y="1072"/>
                    </a:lnTo>
                    <a:lnTo>
                      <a:pt x="15928" y="1072"/>
                    </a:lnTo>
                    <a:close/>
                    <a:moveTo>
                      <a:pt x="1072" y="2144"/>
                    </a:moveTo>
                    <a:lnTo>
                      <a:pt x="3240" y="2144"/>
                    </a:lnTo>
                    <a:lnTo>
                      <a:pt x="3240" y="2144"/>
                    </a:lnTo>
                    <a:lnTo>
                      <a:pt x="3288" y="3118"/>
                    </a:lnTo>
                    <a:lnTo>
                      <a:pt x="3361" y="4019"/>
                    </a:lnTo>
                    <a:lnTo>
                      <a:pt x="3483" y="4823"/>
                    </a:lnTo>
                    <a:lnTo>
                      <a:pt x="3605" y="5602"/>
                    </a:lnTo>
                    <a:lnTo>
                      <a:pt x="3775" y="6333"/>
                    </a:lnTo>
                    <a:lnTo>
                      <a:pt x="3995" y="7039"/>
                    </a:lnTo>
                    <a:lnTo>
                      <a:pt x="4214" y="7745"/>
                    </a:lnTo>
                    <a:lnTo>
                      <a:pt x="4506" y="8451"/>
                    </a:lnTo>
                    <a:lnTo>
                      <a:pt x="4506" y="8451"/>
                    </a:lnTo>
                    <a:lnTo>
                      <a:pt x="4262" y="8378"/>
                    </a:lnTo>
                    <a:lnTo>
                      <a:pt x="4043" y="8281"/>
                    </a:lnTo>
                    <a:lnTo>
                      <a:pt x="3824" y="8159"/>
                    </a:lnTo>
                    <a:lnTo>
                      <a:pt x="3629" y="8037"/>
                    </a:lnTo>
                    <a:lnTo>
                      <a:pt x="3434" y="7891"/>
                    </a:lnTo>
                    <a:lnTo>
                      <a:pt x="3240" y="7745"/>
                    </a:lnTo>
                    <a:lnTo>
                      <a:pt x="2899" y="7404"/>
                    </a:lnTo>
                    <a:lnTo>
                      <a:pt x="2582" y="7015"/>
                    </a:lnTo>
                    <a:lnTo>
                      <a:pt x="2290" y="6601"/>
                    </a:lnTo>
                    <a:lnTo>
                      <a:pt x="2046" y="6186"/>
                    </a:lnTo>
                    <a:lnTo>
                      <a:pt x="1827" y="5724"/>
                    </a:lnTo>
                    <a:lnTo>
                      <a:pt x="1632" y="5237"/>
                    </a:lnTo>
                    <a:lnTo>
                      <a:pt x="1486" y="4774"/>
                    </a:lnTo>
                    <a:lnTo>
                      <a:pt x="1340" y="4287"/>
                    </a:lnTo>
                    <a:lnTo>
                      <a:pt x="1242" y="3824"/>
                    </a:lnTo>
                    <a:lnTo>
                      <a:pt x="1169" y="3361"/>
                    </a:lnTo>
                    <a:lnTo>
                      <a:pt x="1121" y="2923"/>
                    </a:lnTo>
                    <a:lnTo>
                      <a:pt x="1072" y="2509"/>
                    </a:lnTo>
                    <a:lnTo>
                      <a:pt x="1072" y="2144"/>
                    </a:lnTo>
                    <a:lnTo>
                      <a:pt x="1072" y="2144"/>
                    </a:lnTo>
                    <a:close/>
                    <a:moveTo>
                      <a:pt x="10595" y="4628"/>
                    </a:moveTo>
                    <a:lnTo>
                      <a:pt x="9718" y="5407"/>
                    </a:lnTo>
                    <a:lnTo>
                      <a:pt x="9718" y="5407"/>
                    </a:lnTo>
                    <a:lnTo>
                      <a:pt x="9669" y="5480"/>
                    </a:lnTo>
                    <a:lnTo>
                      <a:pt x="9621" y="5578"/>
                    </a:lnTo>
                    <a:lnTo>
                      <a:pt x="9596" y="5675"/>
                    </a:lnTo>
                    <a:lnTo>
                      <a:pt x="9596" y="5772"/>
                    </a:lnTo>
                    <a:lnTo>
                      <a:pt x="9864" y="6941"/>
                    </a:lnTo>
                    <a:lnTo>
                      <a:pt x="9864" y="6941"/>
                    </a:lnTo>
                    <a:lnTo>
                      <a:pt x="9864" y="7015"/>
                    </a:lnTo>
                    <a:lnTo>
                      <a:pt x="9840" y="7063"/>
                    </a:lnTo>
                    <a:lnTo>
                      <a:pt x="9791" y="7063"/>
                    </a:lnTo>
                    <a:lnTo>
                      <a:pt x="9718" y="7039"/>
                    </a:lnTo>
                    <a:lnTo>
                      <a:pt x="8695" y="6454"/>
                    </a:lnTo>
                    <a:lnTo>
                      <a:pt x="8695" y="6454"/>
                    </a:lnTo>
                    <a:lnTo>
                      <a:pt x="8598" y="6406"/>
                    </a:lnTo>
                    <a:lnTo>
                      <a:pt x="8500" y="6406"/>
                    </a:lnTo>
                    <a:lnTo>
                      <a:pt x="8403" y="6406"/>
                    </a:lnTo>
                    <a:lnTo>
                      <a:pt x="8305" y="6454"/>
                    </a:lnTo>
                    <a:lnTo>
                      <a:pt x="7282" y="7039"/>
                    </a:lnTo>
                    <a:lnTo>
                      <a:pt x="7282" y="7039"/>
                    </a:lnTo>
                    <a:lnTo>
                      <a:pt x="7209" y="7063"/>
                    </a:lnTo>
                    <a:lnTo>
                      <a:pt x="7161" y="7063"/>
                    </a:lnTo>
                    <a:lnTo>
                      <a:pt x="7136" y="7015"/>
                    </a:lnTo>
                    <a:lnTo>
                      <a:pt x="7136" y="6941"/>
                    </a:lnTo>
                    <a:lnTo>
                      <a:pt x="7404" y="5772"/>
                    </a:lnTo>
                    <a:lnTo>
                      <a:pt x="7404" y="5772"/>
                    </a:lnTo>
                    <a:lnTo>
                      <a:pt x="7404" y="5675"/>
                    </a:lnTo>
                    <a:lnTo>
                      <a:pt x="7380" y="5578"/>
                    </a:lnTo>
                    <a:lnTo>
                      <a:pt x="7331" y="5480"/>
                    </a:lnTo>
                    <a:lnTo>
                      <a:pt x="7282" y="5407"/>
                    </a:lnTo>
                    <a:lnTo>
                      <a:pt x="6406" y="4628"/>
                    </a:lnTo>
                    <a:lnTo>
                      <a:pt x="6406" y="4628"/>
                    </a:lnTo>
                    <a:lnTo>
                      <a:pt x="6357" y="4579"/>
                    </a:lnTo>
                    <a:lnTo>
                      <a:pt x="6333" y="4506"/>
                    </a:lnTo>
                    <a:lnTo>
                      <a:pt x="6381" y="4482"/>
                    </a:lnTo>
                    <a:lnTo>
                      <a:pt x="6454" y="4457"/>
                    </a:lnTo>
                    <a:lnTo>
                      <a:pt x="7623" y="4336"/>
                    </a:lnTo>
                    <a:lnTo>
                      <a:pt x="7623" y="4336"/>
                    </a:lnTo>
                    <a:lnTo>
                      <a:pt x="7721" y="4311"/>
                    </a:lnTo>
                    <a:lnTo>
                      <a:pt x="7818" y="4262"/>
                    </a:lnTo>
                    <a:lnTo>
                      <a:pt x="7891" y="4189"/>
                    </a:lnTo>
                    <a:lnTo>
                      <a:pt x="7940" y="4116"/>
                    </a:lnTo>
                    <a:lnTo>
                      <a:pt x="8403" y="3045"/>
                    </a:lnTo>
                    <a:lnTo>
                      <a:pt x="8403" y="3045"/>
                    </a:lnTo>
                    <a:lnTo>
                      <a:pt x="8452" y="2972"/>
                    </a:lnTo>
                    <a:lnTo>
                      <a:pt x="8500" y="2947"/>
                    </a:lnTo>
                    <a:lnTo>
                      <a:pt x="8549" y="2972"/>
                    </a:lnTo>
                    <a:lnTo>
                      <a:pt x="8598" y="3045"/>
                    </a:lnTo>
                    <a:lnTo>
                      <a:pt x="9060" y="4116"/>
                    </a:lnTo>
                    <a:lnTo>
                      <a:pt x="9060" y="4116"/>
                    </a:lnTo>
                    <a:lnTo>
                      <a:pt x="9109" y="4189"/>
                    </a:lnTo>
                    <a:lnTo>
                      <a:pt x="9182" y="4262"/>
                    </a:lnTo>
                    <a:lnTo>
                      <a:pt x="9280" y="4311"/>
                    </a:lnTo>
                    <a:lnTo>
                      <a:pt x="9377" y="4336"/>
                    </a:lnTo>
                    <a:lnTo>
                      <a:pt x="10546" y="4457"/>
                    </a:lnTo>
                    <a:lnTo>
                      <a:pt x="10546" y="4457"/>
                    </a:lnTo>
                    <a:lnTo>
                      <a:pt x="10619" y="4482"/>
                    </a:lnTo>
                    <a:lnTo>
                      <a:pt x="10668" y="4506"/>
                    </a:lnTo>
                    <a:lnTo>
                      <a:pt x="10643" y="4579"/>
                    </a:lnTo>
                    <a:lnTo>
                      <a:pt x="10595" y="4628"/>
                    </a:lnTo>
                    <a:lnTo>
                      <a:pt x="10595" y="4628"/>
                    </a:lnTo>
                    <a:close/>
                    <a:moveTo>
                      <a:pt x="12494" y="8451"/>
                    </a:moveTo>
                    <a:lnTo>
                      <a:pt x="12494" y="8451"/>
                    </a:lnTo>
                    <a:lnTo>
                      <a:pt x="12787" y="7745"/>
                    </a:lnTo>
                    <a:lnTo>
                      <a:pt x="13006" y="7039"/>
                    </a:lnTo>
                    <a:lnTo>
                      <a:pt x="13225" y="6333"/>
                    </a:lnTo>
                    <a:lnTo>
                      <a:pt x="13396" y="5602"/>
                    </a:lnTo>
                    <a:lnTo>
                      <a:pt x="13517" y="4823"/>
                    </a:lnTo>
                    <a:lnTo>
                      <a:pt x="13639" y="4019"/>
                    </a:lnTo>
                    <a:lnTo>
                      <a:pt x="13712" y="3118"/>
                    </a:lnTo>
                    <a:lnTo>
                      <a:pt x="13761" y="2144"/>
                    </a:lnTo>
                    <a:lnTo>
                      <a:pt x="15928" y="2144"/>
                    </a:lnTo>
                    <a:lnTo>
                      <a:pt x="15928" y="2144"/>
                    </a:lnTo>
                    <a:lnTo>
                      <a:pt x="15928" y="2509"/>
                    </a:lnTo>
                    <a:lnTo>
                      <a:pt x="15880" y="2923"/>
                    </a:lnTo>
                    <a:lnTo>
                      <a:pt x="15831" y="3361"/>
                    </a:lnTo>
                    <a:lnTo>
                      <a:pt x="15758" y="3824"/>
                    </a:lnTo>
                    <a:lnTo>
                      <a:pt x="15661" y="4287"/>
                    </a:lnTo>
                    <a:lnTo>
                      <a:pt x="15514" y="4774"/>
                    </a:lnTo>
                    <a:lnTo>
                      <a:pt x="15368" y="5237"/>
                    </a:lnTo>
                    <a:lnTo>
                      <a:pt x="15173" y="5724"/>
                    </a:lnTo>
                    <a:lnTo>
                      <a:pt x="14954" y="6186"/>
                    </a:lnTo>
                    <a:lnTo>
                      <a:pt x="14711" y="6601"/>
                    </a:lnTo>
                    <a:lnTo>
                      <a:pt x="14418" y="7015"/>
                    </a:lnTo>
                    <a:lnTo>
                      <a:pt x="14102" y="7404"/>
                    </a:lnTo>
                    <a:lnTo>
                      <a:pt x="13761" y="7745"/>
                    </a:lnTo>
                    <a:lnTo>
                      <a:pt x="13566" y="7891"/>
                    </a:lnTo>
                    <a:lnTo>
                      <a:pt x="13371" y="8037"/>
                    </a:lnTo>
                    <a:lnTo>
                      <a:pt x="13176" y="8159"/>
                    </a:lnTo>
                    <a:lnTo>
                      <a:pt x="12957" y="8281"/>
                    </a:lnTo>
                    <a:lnTo>
                      <a:pt x="12738" y="8378"/>
                    </a:lnTo>
                    <a:lnTo>
                      <a:pt x="12494" y="8451"/>
                    </a:lnTo>
                    <a:lnTo>
                      <a:pt x="12494" y="8451"/>
                    </a:lnTo>
                    <a:close/>
                  </a:path>
                </a:pathLst>
              </a:custGeom>
              <a:grpFill/>
              <a:ln w="28575" cap="rnd"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pPr algn="ctr"/>
                <a:endParaRPr sz="3200"/>
              </a:p>
            </p:txBody>
          </p:sp>
        </p:grpSp>
      </p:grpSp>
      <p:sp>
        <p:nvSpPr>
          <p:cNvPr id="11" name="Google Shape;412;p18"/>
          <p:cNvSpPr txBox="1"/>
          <p:nvPr/>
        </p:nvSpPr>
        <p:spPr>
          <a:xfrm>
            <a:off x="2988861" y="2025158"/>
            <a:ext cx="7956644" cy="194276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accent2"/>
              </a:buClr>
              <a:buSzPts val="2000"/>
              <a:buFont typeface="Lato Light"/>
              <a:buNone/>
              <a:defRPr sz="2000" b="0" i="0" u="none" strike="noStrike" cap="none">
                <a:solidFill>
                  <a:schemeClr val="accent2"/>
                </a:solidFill>
                <a:latin typeface="Lato Light"/>
                <a:ea typeface="Lato Light"/>
                <a:cs typeface="Lato Light"/>
                <a:sym typeface="Lato Light"/>
              </a:defRPr>
            </a:lvl1pPr>
            <a:lvl2pPr marL="914400" marR="0" lvl="1"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2pPr>
            <a:lvl3pPr marL="1371600" marR="0" lvl="2"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3pPr>
            <a:lvl4pPr marL="1828800" marR="0" lvl="3"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4pPr>
            <a:lvl5pPr marL="2286000" marR="0" lvl="4"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5pPr>
            <a:lvl6pPr marL="2743200" marR="0" lvl="5"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6pPr>
            <a:lvl7pPr marL="3200400" marR="0" lvl="6"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7pPr>
            <a:lvl8pPr marL="3657600" marR="0" lvl="7"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8pPr>
            <a:lvl9pPr marL="4114800" marR="0" lvl="8" indent="-355600" algn="ctr" rtl="0">
              <a:lnSpc>
                <a:spcPct val="100000"/>
              </a:lnSpc>
              <a:spcBef>
                <a:spcPts val="1000"/>
              </a:spcBef>
              <a:spcAft>
                <a:spcPts val="100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9pPr>
          </a:lstStyle>
          <a:p>
            <a:pPr marL="0" indent="0">
              <a:spcAft>
                <a:spcPts val="1335"/>
              </a:spcAft>
            </a:pPr>
            <a:r>
              <a:rPr lang="en-US" sz="4800" dirty="0">
                <a:solidFill>
                  <a:srgbClr val="FF0066"/>
                </a:solidFill>
                <a:effectLst>
                  <a:outerShdw blurRad="50800" dist="76200" algn="l" rotWithShape="0">
                    <a:prstClr val="black">
                      <a:alpha val="40000"/>
                    </a:prstClr>
                  </a:outerShdw>
                </a:effectLst>
                <a:latin typeface="Arial" panose="020B0604020202020204" pitchFamily="34" charset="0"/>
                <a:cs typeface="Arial" panose="020B0604020202020204" pitchFamily="34" charset="0"/>
                <a:sym typeface="Wingdings" panose="05000000000000000000" pitchFamily="2" charset="2"/>
              </a:rPr>
              <a:t>BÀI THỂ </a:t>
            </a:r>
            <a:r>
              <a:rPr lang="en-US" sz="4800" dirty="0" smtClean="0">
                <a:solidFill>
                  <a:srgbClr val="FF0066"/>
                </a:solidFill>
                <a:effectLst>
                  <a:outerShdw blurRad="50800" dist="76200" algn="l" rotWithShape="0">
                    <a:prstClr val="black">
                      <a:alpha val="40000"/>
                    </a:prstClr>
                  </a:outerShdw>
                </a:effectLst>
                <a:latin typeface="Arial" panose="020B0604020202020204" pitchFamily="34" charset="0"/>
                <a:cs typeface="Arial" panose="020B0604020202020204" pitchFamily="34" charset="0"/>
                <a:sym typeface="Wingdings" panose="05000000000000000000" pitchFamily="2" charset="2"/>
              </a:rPr>
              <a:t>DỤC</a:t>
            </a:r>
            <a:r>
              <a:rPr lang="vi-VN" sz="4800" dirty="0" smtClean="0">
                <a:solidFill>
                  <a:srgbClr val="FF0066"/>
                </a:solidFill>
                <a:effectLst>
                  <a:outerShdw blurRad="50800" dist="76200" algn="l" rotWithShape="0">
                    <a:prstClr val="black">
                      <a:alpha val="40000"/>
                    </a:prstClr>
                  </a:outerShdw>
                </a:effectLst>
                <a:latin typeface="Arial" panose="020B0604020202020204" pitchFamily="34" charset="0"/>
                <a:cs typeface="Arial" panose="020B0604020202020204" pitchFamily="34" charset="0"/>
                <a:sym typeface="Wingdings" panose="05000000000000000000" pitchFamily="2" charset="2"/>
              </a:rPr>
              <a:t> </a:t>
            </a:r>
            <a:r>
              <a:rPr lang="en-US" sz="4800" dirty="0" smtClean="0">
                <a:solidFill>
                  <a:srgbClr val="FF0066"/>
                </a:solidFill>
                <a:effectLst>
                  <a:outerShdw blurRad="50800" dist="76200" algn="l" rotWithShape="0">
                    <a:prstClr val="black">
                      <a:alpha val="40000"/>
                    </a:prstClr>
                  </a:outerShdw>
                </a:effectLst>
                <a:latin typeface="Arial" panose="020B0604020202020204" pitchFamily="34" charset="0"/>
                <a:cs typeface="Arial" panose="020B0604020202020204" pitchFamily="34" charset="0"/>
                <a:sym typeface="Wingdings" panose="05000000000000000000" pitchFamily="2" charset="2"/>
              </a:rPr>
              <a:t>LIÊN </a:t>
            </a:r>
            <a:r>
              <a:rPr lang="en-US" sz="4800" dirty="0">
                <a:solidFill>
                  <a:srgbClr val="FF0066"/>
                </a:solidFill>
                <a:effectLst>
                  <a:outerShdw blurRad="50800" dist="76200" algn="l" rotWithShape="0">
                    <a:prstClr val="black">
                      <a:alpha val="40000"/>
                    </a:prstClr>
                  </a:outerShdw>
                </a:effectLst>
                <a:latin typeface="Arial" panose="020B0604020202020204" pitchFamily="34" charset="0"/>
                <a:cs typeface="Arial" panose="020B0604020202020204" pitchFamily="34" charset="0"/>
                <a:sym typeface="Wingdings" panose="05000000000000000000" pitchFamily="2" charset="2"/>
              </a:rPr>
              <a:t>HOÀN</a:t>
            </a:r>
          </a:p>
          <a:p>
            <a:pPr marL="0" lvl="0" indent="0" algn="l">
              <a:buClrTx/>
              <a:buSzTx/>
            </a:pPr>
            <a:r>
              <a:rPr lang="en-US" sz="4800" dirty="0" smtClean="0">
                <a:solidFill>
                  <a:schemeClr val="tx1"/>
                </a:solidFill>
                <a:effectLst>
                  <a:outerShdw blurRad="50800" dist="76200" algn="l" rotWithShape="0">
                    <a:prstClr val="black">
                      <a:alpha val="40000"/>
                    </a:prstClr>
                  </a:outerShdw>
                </a:effectLst>
                <a:latin typeface="Arial" panose="020B0604020202020204" pitchFamily="34" charset="0"/>
                <a:ea typeface="+mn-ea"/>
                <a:cs typeface="Arial" panose="020B0604020202020204" pitchFamily="34" charset="0"/>
                <a:sym typeface="Wingdings" panose="05000000000000000000" pitchFamily="2" charset="2"/>
              </a:rPr>
              <a:t>  </a:t>
            </a:r>
            <a:r>
              <a:rPr lang="vi-VN" sz="4800" dirty="0" smtClean="0">
                <a:solidFill>
                  <a:schemeClr val="tx1"/>
                </a:solidFill>
                <a:effectLst>
                  <a:outerShdw blurRad="50800" dist="76200" algn="l" rotWithShape="0">
                    <a:prstClr val="black">
                      <a:alpha val="40000"/>
                    </a:prstClr>
                  </a:outerShdw>
                </a:effectLst>
                <a:latin typeface="Arial" panose="020B0604020202020204" pitchFamily="34" charset="0"/>
                <a:ea typeface="+mn-ea"/>
                <a:cs typeface="Arial" panose="020B0604020202020204" pitchFamily="34" charset="0"/>
                <a:sym typeface="Wingdings" panose="05000000000000000000" pitchFamily="2" charset="2"/>
              </a:rPr>
              <a:t>20 NHỊP </a:t>
            </a:r>
            <a:r>
              <a:rPr lang="vi-VN" sz="4400" dirty="0" smtClean="0">
                <a:solidFill>
                  <a:srgbClr val="000000"/>
                </a:solidFill>
                <a:effectLst>
                  <a:outerShdw blurRad="50800" dist="76200" algn="l" rotWithShape="0">
                    <a:prstClr val="black">
                      <a:alpha val="40000"/>
                    </a:prstClr>
                  </a:outerShdw>
                </a:effectLst>
                <a:latin typeface="Arial" panose="020B0604020202020204" pitchFamily="34" charset="0"/>
                <a:ea typeface="+mn-ea"/>
                <a:cs typeface="Arial" panose="020B0604020202020204" pitchFamily="34" charset="0"/>
                <a:sym typeface="Wingdings" panose="05000000000000000000" pitchFamily="2" charset="2"/>
              </a:rPr>
              <a:t>(</a:t>
            </a:r>
            <a:r>
              <a:rPr lang="en-US" sz="4400" b="1" dirty="0" err="1">
                <a:solidFill>
                  <a:srgbClr val="000000"/>
                </a:solidFill>
                <a:latin typeface="Arial" panose="020B0604020202020204" pitchFamily="34" charset="0"/>
                <a:ea typeface="+mn-ea"/>
                <a:cs typeface="Arial" panose="020B0604020202020204" pitchFamily="34" charset="0"/>
              </a:rPr>
              <a:t>Từ</a:t>
            </a:r>
            <a:r>
              <a:rPr lang="en-US" sz="4400" b="1" dirty="0">
                <a:solidFill>
                  <a:srgbClr val="000000"/>
                </a:solidFill>
                <a:latin typeface="Arial" panose="020B0604020202020204" pitchFamily="34" charset="0"/>
                <a:ea typeface="+mn-ea"/>
                <a:cs typeface="Arial" panose="020B0604020202020204" pitchFamily="34" charset="0"/>
              </a:rPr>
              <a:t> </a:t>
            </a:r>
            <a:r>
              <a:rPr lang="en-US" sz="4400" b="1" dirty="0" err="1">
                <a:solidFill>
                  <a:srgbClr val="000000"/>
                </a:solidFill>
                <a:latin typeface="Arial" panose="020B0604020202020204" pitchFamily="34" charset="0"/>
                <a:ea typeface="+mn-ea"/>
                <a:cs typeface="Arial" panose="020B0604020202020204" pitchFamily="34" charset="0"/>
              </a:rPr>
              <a:t>nhịp</a:t>
            </a:r>
            <a:r>
              <a:rPr lang="en-US" sz="4400" b="1" dirty="0">
                <a:solidFill>
                  <a:srgbClr val="000000"/>
                </a:solidFill>
                <a:latin typeface="Arial" panose="020B0604020202020204" pitchFamily="34" charset="0"/>
                <a:ea typeface="+mn-ea"/>
                <a:cs typeface="Arial" panose="020B0604020202020204" pitchFamily="34" charset="0"/>
              </a:rPr>
              <a:t> 1 </a:t>
            </a:r>
            <a:r>
              <a:rPr lang="vi-VN" sz="4400" b="1" dirty="0">
                <a:solidFill>
                  <a:srgbClr val="000000"/>
                </a:solidFill>
                <a:latin typeface="Arial" panose="020B0604020202020204" pitchFamily="34" charset="0"/>
                <a:ea typeface="+mn-ea"/>
                <a:cs typeface="Arial" panose="020B0604020202020204" pitchFamily="34" charset="0"/>
              </a:rPr>
              <a:t>- &gt; </a:t>
            </a:r>
            <a:r>
              <a:rPr lang="en-US" sz="4400" b="1" dirty="0" smtClean="0">
                <a:solidFill>
                  <a:srgbClr val="000000"/>
                </a:solidFill>
                <a:latin typeface="Arial" panose="020B0604020202020204" pitchFamily="34" charset="0"/>
                <a:ea typeface="+mn-ea"/>
                <a:cs typeface="Arial" panose="020B0604020202020204" pitchFamily="34" charset="0"/>
              </a:rPr>
              <a:t>12</a:t>
            </a:r>
            <a:r>
              <a:rPr lang="vi-VN" sz="4400" b="1" dirty="0">
                <a:solidFill>
                  <a:srgbClr val="000000"/>
                </a:solidFill>
                <a:latin typeface="Arial" panose="020B0604020202020204" pitchFamily="34" charset="0"/>
                <a:ea typeface="+mn-ea"/>
                <a:cs typeface="Arial" panose="020B0604020202020204" pitchFamily="34" charset="0"/>
              </a:rPr>
              <a:t>)</a:t>
            </a:r>
            <a:endParaRPr lang="en-US" sz="4400" b="1" dirty="0">
              <a:solidFill>
                <a:srgbClr val="000000"/>
              </a:solidFill>
              <a:latin typeface="Arial" panose="020B0604020202020204" pitchFamily="34" charset="0"/>
              <a:ea typeface="+mn-ea"/>
              <a:cs typeface="Arial" panose="020B0604020202020204" pitchFamily="34" charset="0"/>
            </a:endParaRPr>
          </a:p>
          <a:p>
            <a:pPr marL="0" lvl="0" indent="0">
              <a:spcAft>
                <a:spcPts val="1335"/>
              </a:spcAft>
              <a:buClrTx/>
              <a:buSzTx/>
            </a:pPr>
            <a:endParaRPr lang="vi-VN" sz="4800" dirty="0">
              <a:solidFill>
                <a:srgbClr val="000000"/>
              </a:solidFill>
              <a:effectLst>
                <a:outerShdw blurRad="50800" dist="76200" algn="l" rotWithShape="0">
                  <a:prstClr val="black">
                    <a:alpha val="40000"/>
                  </a:prstClr>
                </a:outerShdw>
              </a:effectLst>
              <a:latin typeface="Arial" panose="020B0604020202020204" pitchFamily="34" charset="0"/>
              <a:ea typeface="+mn-ea"/>
              <a:cs typeface="Arial" panose="020B0604020202020204" pitchFamily="34" charset="0"/>
            </a:endParaRPr>
          </a:p>
          <a:p>
            <a:pPr marL="762000" indent="-762000">
              <a:spcAft>
                <a:spcPts val="1335"/>
              </a:spcAft>
              <a:buFont typeface="Wingdings" panose="05000000000000000000" pitchFamily="2" charset="2"/>
              <a:buChar char=""/>
            </a:pPr>
            <a:endParaRPr lang="vi-VN" sz="5335" dirty="0">
              <a:solidFill>
                <a:srgbClr val="FF0066"/>
              </a:solidFill>
              <a:effectLst>
                <a:outerShdw blurRad="50800" dist="76200" algn="l" rotWithShape="0">
                  <a:prstClr val="black">
                    <a:alpha val="40000"/>
                  </a:prstClr>
                </a:outerShdw>
              </a:effectLst>
              <a:latin typeface="Arial" panose="020B0604020202020204" pitchFamily="34" charset="0"/>
              <a:cs typeface="Arial" panose="020B0604020202020204" pitchFamily="34" charset="0"/>
            </a:endParaRPr>
          </a:p>
        </p:txBody>
      </p:sp>
      <p:sp>
        <p:nvSpPr>
          <p:cNvPr id="17" name="Google Shape;412;p18"/>
          <p:cNvSpPr txBox="1"/>
          <p:nvPr/>
        </p:nvSpPr>
        <p:spPr>
          <a:xfrm>
            <a:off x="3745937" y="4107508"/>
            <a:ext cx="4700123" cy="77602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55600" algn="ctr" rtl="0">
              <a:lnSpc>
                <a:spcPct val="100000"/>
              </a:lnSpc>
              <a:spcBef>
                <a:spcPts val="0"/>
              </a:spcBef>
              <a:spcAft>
                <a:spcPts val="0"/>
              </a:spcAft>
              <a:buClr>
                <a:schemeClr val="accent2"/>
              </a:buClr>
              <a:buSzPts val="2000"/>
              <a:buFont typeface="Lato Light"/>
              <a:buNone/>
              <a:defRPr sz="2000" b="0" i="0" u="none" strike="noStrike" cap="none">
                <a:solidFill>
                  <a:schemeClr val="accent2"/>
                </a:solidFill>
                <a:latin typeface="Lato Light"/>
                <a:ea typeface="Lato Light"/>
                <a:cs typeface="Lato Light"/>
                <a:sym typeface="Lato Light"/>
              </a:defRPr>
            </a:lvl1pPr>
            <a:lvl2pPr marL="914400" marR="0" lvl="1"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2pPr>
            <a:lvl3pPr marL="1371600" marR="0" lvl="2"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3pPr>
            <a:lvl4pPr marL="1828800" marR="0" lvl="3"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4pPr>
            <a:lvl5pPr marL="2286000" marR="0" lvl="4"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5pPr>
            <a:lvl6pPr marL="2743200" marR="0" lvl="5"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6pPr>
            <a:lvl7pPr marL="3200400" marR="0" lvl="6"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7pPr>
            <a:lvl8pPr marL="3657600" marR="0" lvl="7" indent="-355600" algn="ctr" rtl="0">
              <a:lnSpc>
                <a:spcPct val="100000"/>
              </a:lnSpc>
              <a:spcBef>
                <a:spcPts val="1000"/>
              </a:spcBef>
              <a:spcAft>
                <a:spcPts val="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8pPr>
            <a:lvl9pPr marL="4114800" marR="0" lvl="8" indent="-355600" algn="ctr" rtl="0">
              <a:lnSpc>
                <a:spcPct val="100000"/>
              </a:lnSpc>
              <a:spcBef>
                <a:spcPts val="1000"/>
              </a:spcBef>
              <a:spcAft>
                <a:spcPts val="1000"/>
              </a:spcAft>
              <a:buClr>
                <a:schemeClr val="accent2"/>
              </a:buClr>
              <a:buSzPts val="3000"/>
              <a:buFont typeface="Lato Light"/>
              <a:buNone/>
              <a:defRPr sz="3000" b="0" i="0" u="none" strike="noStrike" cap="none">
                <a:solidFill>
                  <a:schemeClr val="accent2"/>
                </a:solidFill>
                <a:latin typeface="Lato Light"/>
                <a:ea typeface="Lato Light"/>
                <a:cs typeface="Lato Light"/>
                <a:sym typeface="Lato Light"/>
              </a:defRPr>
            </a:lvl9pPr>
          </a:lstStyle>
          <a:p>
            <a:pPr marL="0" indent="0">
              <a:spcAft>
                <a:spcPts val="1335"/>
              </a:spcAft>
            </a:pPr>
            <a:endParaRPr lang="vi-VN" sz="3600" dirty="0">
              <a:solidFill>
                <a:schemeClr val="tx1"/>
              </a:solidFill>
              <a:effectLst>
                <a:outerShdw blurRad="50800" dist="76200" algn="l" rotWithShape="0">
                  <a:prstClr val="black">
                    <a:alpha val="40000"/>
                  </a:prstClr>
                </a:outerShdw>
              </a:effectLst>
            </a:endParaRPr>
          </a:p>
        </p:txBody>
      </p:sp>
    </p:spTree>
    <p:custDataLst>
      <p:tags r:id="rId1"/>
    </p:custDataLst>
  </p:cSld>
  <p:clrMapOvr>
    <a:masterClrMapping/>
  </p:clrMapOvr>
  <p:transition advTm="1977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nodePh="1">
                                  <p:stCondLst>
                                    <p:cond delay="0"/>
                                  </p:stCondLst>
                                  <p:endCondLst>
                                    <p:cond evt="begin" delay="0">
                                      <p:tn val="8"/>
                                    </p:cond>
                                  </p:end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92393" y="0"/>
            <a:ext cx="11070021" cy="6248400"/>
          </a:xfrm>
          <a:prstGeom prst="rect">
            <a:avLst/>
          </a:prstGeom>
        </p:spPr>
        <p:txBody>
          <a:bodyPr>
            <a:normAutofit/>
          </a:bodyPr>
          <a:lstStyle>
            <a:lvl1pPr marL="342900" indent="-342900" algn="l" defTabSz="914400" rtl="0" eaLnBrk="1" latinLnBrk="0" hangingPunct="1">
              <a:spcBef>
                <a:spcPts val="800"/>
              </a:spcBef>
              <a:buFont typeface="Arial" panose="020B0604020202020204" pitchFamily="34" charset="0"/>
              <a:buNone/>
              <a:defRPr sz="1600" b="1" kern="1200">
                <a:solidFill>
                  <a:schemeClr val="tx1"/>
                </a:solidFill>
                <a:latin typeface="+mn-lt"/>
                <a:ea typeface="+mn-ea"/>
                <a:cs typeface="+mn-cs"/>
              </a:defRPr>
            </a:lvl1pPr>
            <a:lvl2pPr marL="173990" indent="-173990"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402590" indent="-164465"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3pPr>
            <a:lvl4pPr marL="631190" indent="-164465"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4pPr>
            <a:lvl5pPr marL="859790" indent="-173990"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5pPr>
            <a:lvl6pPr marL="1097280" indent="-173990"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6pPr>
            <a:lvl7pPr marL="1353185" indent="-164465"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7pPr>
            <a:lvl8pPr marL="1581785" indent="-164465"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8pPr>
            <a:lvl9pPr marL="1791970" indent="-164465"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9pPr>
          </a:lstStyle>
          <a:p>
            <a:pPr algn="just"/>
            <a:r>
              <a:rPr lang="nl-NL" sz="3600" i="1" dirty="0" smtClean="0">
                <a:latin typeface="Times New Roman" pitchFamily="18" charset="0"/>
                <a:cs typeface="Times New Roman" pitchFamily="18" charset="0"/>
              </a:rPr>
              <a:t>HS quan sát tranh ảnh về </a:t>
            </a:r>
            <a:r>
              <a:rPr lang="fr-FR" sz="3600" i="1" dirty="0" err="1" smtClean="0">
                <a:latin typeface="Times New Roman" pitchFamily="18" charset="0"/>
                <a:cs typeface="Times New Roman" pitchFamily="18" charset="0"/>
              </a:rPr>
              <a:t>bài</a:t>
            </a:r>
            <a:r>
              <a:rPr lang="fr-FR" sz="3600" i="1" dirty="0" smtClean="0">
                <a:latin typeface="Times New Roman" pitchFamily="18" charset="0"/>
                <a:cs typeface="Times New Roman" pitchFamily="18" charset="0"/>
              </a:rPr>
              <a:t> </a:t>
            </a:r>
            <a:r>
              <a:rPr lang="fr-FR" sz="3600" i="1" dirty="0" err="1" smtClean="0">
                <a:latin typeface="Times New Roman" pitchFamily="18" charset="0"/>
                <a:cs typeface="Times New Roman" pitchFamily="18" charset="0"/>
              </a:rPr>
              <a:t>tập</a:t>
            </a:r>
            <a:r>
              <a:rPr lang="fr-FR" sz="3600" i="1" dirty="0" smtClean="0">
                <a:latin typeface="Times New Roman" pitchFamily="18" charset="0"/>
                <a:cs typeface="Times New Roman" pitchFamily="18" charset="0"/>
              </a:rPr>
              <a:t> </a:t>
            </a:r>
            <a:r>
              <a:rPr lang="fr-FR" sz="3600" i="1" dirty="0" err="1" smtClean="0">
                <a:latin typeface="Times New Roman" pitchFamily="18" charset="0"/>
                <a:cs typeface="Times New Roman" pitchFamily="18" charset="0"/>
              </a:rPr>
              <a:t>thể</a:t>
            </a:r>
            <a:r>
              <a:rPr lang="fr-FR" sz="3600" i="1" dirty="0" smtClean="0">
                <a:latin typeface="Times New Roman" pitchFamily="18" charset="0"/>
                <a:cs typeface="Times New Roman" pitchFamily="18" charset="0"/>
              </a:rPr>
              <a:t> </a:t>
            </a:r>
            <a:r>
              <a:rPr lang="fr-FR" sz="3600" i="1" dirty="0" err="1" smtClean="0">
                <a:latin typeface="Times New Roman" pitchFamily="18" charset="0"/>
                <a:cs typeface="Times New Roman" pitchFamily="18" charset="0"/>
              </a:rPr>
              <a:t>dục</a:t>
            </a:r>
            <a:r>
              <a:rPr lang="fr-FR" sz="3600" i="1" dirty="0" smtClean="0">
                <a:latin typeface="Times New Roman" pitchFamily="18" charset="0"/>
                <a:cs typeface="Times New Roman" pitchFamily="18" charset="0"/>
              </a:rPr>
              <a:t> </a:t>
            </a:r>
            <a:r>
              <a:rPr lang="fr-FR" sz="3600" i="1" dirty="0" err="1" smtClean="0">
                <a:latin typeface="Times New Roman" pitchFamily="18" charset="0"/>
                <a:cs typeface="Times New Roman" pitchFamily="18" charset="0"/>
              </a:rPr>
              <a:t>liên</a:t>
            </a:r>
            <a:r>
              <a:rPr lang="fr-FR" sz="3600" i="1" dirty="0" smtClean="0">
                <a:latin typeface="Times New Roman" pitchFamily="18" charset="0"/>
                <a:cs typeface="Times New Roman" pitchFamily="18" charset="0"/>
              </a:rPr>
              <a:t> </a:t>
            </a:r>
            <a:r>
              <a:rPr lang="fr-FR" sz="3600" i="1" dirty="0" err="1" smtClean="0">
                <a:latin typeface="Times New Roman" pitchFamily="18" charset="0"/>
                <a:cs typeface="Times New Roman" pitchFamily="18" charset="0"/>
              </a:rPr>
              <a:t>hoàn</a:t>
            </a:r>
            <a:r>
              <a:rPr lang="fr-FR" sz="3600" i="1" dirty="0" smtClean="0">
                <a:latin typeface="Times New Roman" pitchFamily="18" charset="0"/>
                <a:cs typeface="Times New Roman" pitchFamily="18" charset="0"/>
              </a:rPr>
              <a:t> </a:t>
            </a:r>
            <a:r>
              <a:rPr lang="fr-FR" sz="3600" i="1" dirty="0" err="1" smtClean="0">
                <a:latin typeface="Times New Roman" pitchFamily="18" charset="0"/>
                <a:cs typeface="Times New Roman" pitchFamily="18" charset="0"/>
              </a:rPr>
              <a:t>từ</a:t>
            </a:r>
            <a:r>
              <a:rPr lang="fr-FR" sz="3600" i="1" dirty="0" smtClean="0">
                <a:latin typeface="Times New Roman" pitchFamily="18" charset="0"/>
                <a:cs typeface="Times New Roman" pitchFamily="18" charset="0"/>
              </a:rPr>
              <a:t> </a:t>
            </a:r>
            <a:r>
              <a:rPr lang="fr-FR" sz="3600" i="1" dirty="0" err="1" smtClean="0">
                <a:latin typeface="Times New Roman" pitchFamily="18" charset="0"/>
                <a:cs typeface="Times New Roman" pitchFamily="18" charset="0"/>
              </a:rPr>
              <a:t>nhịp</a:t>
            </a:r>
            <a:r>
              <a:rPr lang="fr-FR" sz="3600" i="1" dirty="0" smtClean="0">
                <a:latin typeface="Times New Roman" pitchFamily="18" charset="0"/>
                <a:cs typeface="Times New Roman" pitchFamily="18" charset="0"/>
              </a:rPr>
              <a:t> 1 </a:t>
            </a:r>
            <a:r>
              <a:rPr lang="fr-FR" sz="3600" i="1" dirty="0" err="1" smtClean="0">
                <a:latin typeface="Times New Roman" pitchFamily="18" charset="0"/>
                <a:cs typeface="Times New Roman" pitchFamily="18" charset="0"/>
              </a:rPr>
              <a:t>đến</a:t>
            </a:r>
            <a:r>
              <a:rPr lang="fr-FR" sz="3600" i="1" dirty="0" smtClean="0">
                <a:latin typeface="Times New Roman" pitchFamily="18" charset="0"/>
                <a:cs typeface="Times New Roman" pitchFamily="18" charset="0"/>
              </a:rPr>
              <a:t> </a:t>
            </a:r>
            <a:r>
              <a:rPr lang="fr-FR" sz="3600" i="1" dirty="0" err="1" smtClean="0">
                <a:latin typeface="Times New Roman" pitchFamily="18" charset="0"/>
                <a:cs typeface="Times New Roman" pitchFamily="18" charset="0"/>
              </a:rPr>
              <a:t>nhịp</a:t>
            </a:r>
            <a:r>
              <a:rPr lang="fr-FR" sz="3600" i="1" dirty="0" smtClean="0">
                <a:latin typeface="Times New Roman" pitchFamily="18" charset="0"/>
                <a:cs typeface="Times New Roman" pitchFamily="18" charset="0"/>
              </a:rPr>
              <a:t> 12</a:t>
            </a:r>
            <a:r>
              <a:rPr lang="nl-NL" sz="3600" i="1" dirty="0" smtClean="0">
                <a:latin typeface="Times New Roman" pitchFamily="18" charset="0"/>
                <a:cs typeface="Times New Roman" pitchFamily="18" charset="0"/>
              </a:rPr>
              <a:t>:</a:t>
            </a:r>
            <a:endParaRPr lang="vi-VN" sz="3600" i="1" dirty="0" smtClean="0">
              <a:latin typeface="Times New Roman" pitchFamily="18" charset="0"/>
              <a:cs typeface="Times New Roman" pitchFamily="18" charset="0"/>
            </a:endParaRPr>
          </a:p>
          <a:p>
            <a:endParaRPr lang="vi-VN" dirty="0"/>
          </a:p>
        </p:txBody>
      </p:sp>
      <p:pic>
        <p:nvPicPr>
          <p:cNvPr id="3" name="Picture 2"/>
          <p:cNvPicPr/>
          <p:nvPr/>
        </p:nvPicPr>
        <p:blipFill>
          <a:blip r:embed="rId2"/>
          <a:stretch>
            <a:fillRect/>
          </a:stretch>
        </p:blipFill>
        <p:spPr>
          <a:xfrm>
            <a:off x="1264471" y="1279549"/>
            <a:ext cx="9020149" cy="1744342"/>
          </a:xfrm>
          <a:prstGeom prst="rect">
            <a:avLst/>
          </a:prstGeom>
        </p:spPr>
      </p:pic>
      <p:pic>
        <p:nvPicPr>
          <p:cNvPr id="4" name="Picture 3"/>
          <p:cNvPicPr/>
          <p:nvPr/>
        </p:nvPicPr>
        <p:blipFill>
          <a:blip r:embed="rId3"/>
          <a:stretch>
            <a:fillRect/>
          </a:stretch>
        </p:blipFill>
        <p:spPr>
          <a:xfrm>
            <a:off x="1100959" y="3023891"/>
            <a:ext cx="9115098" cy="1805989"/>
          </a:xfrm>
          <a:prstGeom prst="rect">
            <a:avLst/>
          </a:prstGeom>
        </p:spPr>
      </p:pic>
      <p:pic>
        <p:nvPicPr>
          <p:cNvPr id="5" name="Picture 4"/>
          <p:cNvPicPr/>
          <p:nvPr/>
        </p:nvPicPr>
        <p:blipFill>
          <a:blip r:embed="rId4"/>
          <a:stretch>
            <a:fillRect/>
          </a:stretch>
        </p:blipFill>
        <p:spPr>
          <a:xfrm>
            <a:off x="1253359" y="5043948"/>
            <a:ext cx="9115098" cy="1814052"/>
          </a:xfrm>
          <a:prstGeom prst="rect">
            <a:avLst/>
          </a:prstGeom>
        </p:spPr>
      </p:pic>
    </p:spTree>
    <p:extLst>
      <p:ext uri="{BB962C8B-B14F-4D97-AF65-F5344CB8AC3E}">
        <p14:creationId xmlns:p14="http://schemas.microsoft.com/office/powerpoint/2010/main" val="42316514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5"/>
  <p:tag name="MH_CATEGORY" val="#BingLLB#"/>
  <p:tag name="MH_LAYOUT" val="SubTitle"/>
  <p:tag name="MH" val="20170704213547"/>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SubTitle"/>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TIMING" val="|6"/>
</p:tagLst>
</file>

<file path=ppt/tags/tag2.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7"/>
</p:tagLst>
</file>

<file path=ppt/tags/tag6.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SubTitle"/>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8"/>
</p:tagLst>
</file>

<file path=ppt/tags/tag8.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5"/>
</p:tagLst>
</file>

<file path=ppt/tags/tag9.xml><?xml version="1.0" encoding="utf-8"?>
<p:tagLst xmlns:a="http://schemas.openxmlformats.org/drawingml/2006/main" xmlns:r="http://schemas.openxmlformats.org/officeDocument/2006/relationships" xmlns:p="http://schemas.openxmlformats.org/presentationml/2006/main">
  <p:tag name="MH" val="20170704213547"/>
  <p:tag name="MH_LIBRARY" val="GRAPHIC"/>
  <p:tag name="MH_TYPE" val="Other"/>
  <p:tag name="MH_ORDER" val="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Angles</Template>
  <TotalTime>26</TotalTime>
  <Words>1192</Words>
  <Application>Microsoft Office PowerPoint</Application>
  <PresentationFormat>Widescreen</PresentationFormat>
  <Paragraphs>124</Paragraphs>
  <Slides>18</Slides>
  <Notes>4</Notes>
  <HiddenSlides>0</HiddenSlides>
  <MMClips>2</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18</vt:i4>
      </vt:variant>
    </vt:vector>
  </HeadingPairs>
  <TitlesOfParts>
    <vt:vector size="39" baseType="lpstr">
      <vt:lpstr>微软雅黑</vt:lpstr>
      <vt:lpstr>SimSun</vt:lpstr>
      <vt:lpstr>Arial</vt:lpstr>
      <vt:lpstr>Calibri</vt:lpstr>
      <vt:lpstr>等线</vt:lpstr>
      <vt:lpstr>Franklin Gothic Book</vt:lpstr>
      <vt:lpstr>Franklin Gothic Medium</vt:lpstr>
      <vt:lpstr>Lato Light</vt:lpstr>
      <vt:lpstr>Playfair Display</vt:lpstr>
      <vt:lpstr>Times New Roman</vt:lpstr>
      <vt:lpstr>Tunga</vt:lpstr>
      <vt:lpstr>Wingdings</vt:lpstr>
      <vt:lpstr>Wingdings 3</vt:lpstr>
      <vt:lpstr>YouYuan</vt:lpstr>
      <vt:lpstr>方正静蕾简体</vt:lpstr>
      <vt:lpstr>汉仪喵魂体W</vt:lpstr>
      <vt:lpstr>Angles</vt:lpstr>
      <vt:lpstr>Office Theme</vt:lpstr>
      <vt:lpstr>2_Office Theme</vt:lpstr>
      <vt:lpstr>3_Office Theme</vt:lpstr>
      <vt:lpstr>包图主题2</vt:lpstr>
      <vt:lpstr>PowerPoint Presentation</vt:lpstr>
      <vt:lpstr>PowerPoint Presentation</vt:lpstr>
      <vt:lpstr>PowerPoint Presentation</vt:lpstr>
      <vt:lpstr>NỘI DUNG BÀI HỌC</vt:lpstr>
      <vt:lpstr>NỘI DUNG 1 CHẾ ĐỘ DINH DƯỠNG TRONG TẬP LUYỆN THỂ DỤC THỂ THAO</vt:lpstr>
      <vt:lpstr>1. TẦM QUAN TRỌNG VÀ VAI TRÒ CỦA CÁC CHẤT DINH DƯỠNG TRONG TẬP LUYỆN THỂ DỤC THỂ THAO.</vt:lpstr>
      <vt:lpstr>Bài khởi động chung</vt:lpstr>
      <vt:lpstr>Nội dung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 lỏng</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133</cp:revision>
  <dcterms:created xsi:type="dcterms:W3CDTF">2021-08-30T03:01:00Z</dcterms:created>
  <dcterms:modified xsi:type="dcterms:W3CDTF">2021-09-10T05:04:21Z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1033-11.2.0.10130</vt:lpwstr>
  </property>
</Properties>
</file>