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2"/>
    <p:sldMasterId id="2147483675" r:id="rId3"/>
    <p:sldMasterId id="2147483680" r:id="rId4"/>
  </p:sldMasterIdLst>
  <p:notesMasterIdLst>
    <p:notesMasterId r:id="rId16"/>
  </p:notesMasterIdLst>
  <p:sldIdLst>
    <p:sldId id="315" r:id="rId5"/>
    <p:sldId id="293" r:id="rId6"/>
    <p:sldId id="290" r:id="rId7"/>
    <p:sldId id="291" r:id="rId8"/>
    <p:sldId id="260" r:id="rId9"/>
    <p:sldId id="261" r:id="rId10"/>
    <p:sldId id="280" r:id="rId11"/>
    <p:sldId id="286" r:id="rId12"/>
    <p:sldId id="307" r:id="rId13"/>
    <p:sldId id="314" r:id="rId14"/>
    <p:sldId id="294" r:id="rId15"/>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2C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7" autoAdjust="0"/>
    <p:restoredTop sz="94624" autoAdjust="0"/>
  </p:normalViewPr>
  <p:slideViewPr>
    <p:cSldViewPr>
      <p:cViewPr varScale="1">
        <p:scale>
          <a:sx n="70" d="100"/>
          <a:sy n="70" d="100"/>
        </p:scale>
        <p:origin x="1386" y="96"/>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AD54FC15-4D79-4320-B3FD-D4357D8FCF25}" type="datetimeFigureOut">
              <a:rPr lang="en-US" smtClean="0"/>
              <a:t>9/11/2021</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BB2DADEE-B8B5-43D7-9A8E-8081B4F7B440}" type="slidenum">
              <a:rPr lang="en-US" smtClean="0"/>
              <a:t>‹#›</a:t>
            </a:fld>
            <a:endParaRPr lang="en-US"/>
          </a:p>
        </p:txBody>
      </p:sp>
    </p:spTree>
    <p:extLst>
      <p:ext uri="{BB962C8B-B14F-4D97-AF65-F5344CB8AC3E}">
        <p14:creationId xmlns:p14="http://schemas.microsoft.com/office/powerpoint/2010/main" val="3253535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t>2</a:t>
            </a:fld>
            <a:endParaRPr lang="zh-CN" altLang="en-US">
              <a:solidFill>
                <a:prstClr val="black"/>
              </a:solidFill>
            </a:endParaRPr>
          </a:p>
        </p:txBody>
      </p:sp>
    </p:spTree>
    <p:extLst>
      <p:ext uri="{BB962C8B-B14F-4D97-AF65-F5344CB8AC3E}">
        <p14:creationId xmlns:p14="http://schemas.microsoft.com/office/powerpoint/2010/main" val="527442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857500" y="514350"/>
            <a:ext cx="3429000" cy="257175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t>3</a:t>
            </a:fld>
            <a:endParaRPr lang="zh-CN" altLang="en-US">
              <a:solidFill>
                <a:prstClr val="black"/>
              </a:solidFill>
            </a:endParaRPr>
          </a:p>
        </p:txBody>
      </p:sp>
    </p:spTree>
    <p:extLst>
      <p:ext uri="{BB962C8B-B14F-4D97-AF65-F5344CB8AC3E}">
        <p14:creationId xmlns:p14="http://schemas.microsoft.com/office/powerpoint/2010/main" val="3253887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260978" y="763208"/>
            <a:ext cx="2622042" cy="423193"/>
          </a:xfrm>
          <a:prstGeom prst="rect">
            <a:avLst/>
          </a:prstGeom>
        </p:spPr>
        <p:txBody>
          <a:bodyPr wrap="square" lIns="0" tIns="0" rIns="0" bIns="0">
            <a:spAutoFit/>
          </a:bodyPr>
          <a:lstStyle>
            <a:lvl1pPr>
              <a:defRPr sz="2750" b="1" i="0">
                <a:solidFill>
                  <a:schemeClr val="tx1"/>
                </a:solidFill>
                <a:latin typeface="Arial" panose="020B0604020202020204"/>
                <a:cs typeface="Arial" panose="020B0604020202020204"/>
              </a:defRPr>
            </a:lvl1pPr>
          </a:lstStyle>
          <a:p>
            <a:endParaRPr/>
          </a:p>
        </p:txBody>
      </p:sp>
      <p:sp>
        <p:nvSpPr>
          <p:cNvPr id="3" name="Holder 3"/>
          <p:cNvSpPr>
            <a:spLocks noGrp="1"/>
          </p:cNvSpPr>
          <p:nvPr>
            <p:ph type="subTitle" idx="4"/>
          </p:nvPr>
        </p:nvSpPr>
        <p:spPr>
          <a:xfrm>
            <a:off x="1371600" y="3840483"/>
            <a:ext cx="6400800" cy="42319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9/11/2021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t>9/11/2021</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t>‹#›</a:t>
            </a:fld>
            <a:endParaRPr>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97"/>
        <p:cNvGrpSpPr/>
        <p:nvPr/>
      </p:nvGrpSpPr>
      <p:grpSpPr>
        <a:xfrm>
          <a:off x="0" y="0"/>
          <a:ext cx="0" cy="0"/>
          <a:chOff x="0" y="0"/>
          <a:chExt cx="0" cy="0"/>
        </a:xfrm>
      </p:grpSpPr>
      <p:sp>
        <p:nvSpPr>
          <p:cNvPr id="124" name="Google Shape;124;p5"/>
          <p:cNvSpPr txBox="1">
            <a:spLocks noGrp="1"/>
          </p:cNvSpPr>
          <p:nvPr>
            <p:ph type="title"/>
          </p:nvPr>
        </p:nvSpPr>
        <p:spPr>
          <a:xfrm>
            <a:off x="144075" y="745967"/>
            <a:ext cx="2142000" cy="3507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25" name="Google Shape;125;p5"/>
          <p:cNvSpPr txBox="1">
            <a:spLocks noGrp="1"/>
          </p:cNvSpPr>
          <p:nvPr>
            <p:ph type="body" idx="1"/>
          </p:nvPr>
        </p:nvSpPr>
        <p:spPr>
          <a:xfrm>
            <a:off x="2901875" y="1377867"/>
            <a:ext cx="5292300" cy="43564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1000"/>
              </a:spcBef>
              <a:spcAft>
                <a:spcPts val="0"/>
              </a:spcAft>
              <a:buSzPts val="2000"/>
              <a:buChar char="◦"/>
              <a:defRPr/>
            </a:lvl2pPr>
            <a:lvl3pPr marL="1371600" lvl="2" indent="-355600">
              <a:spcBef>
                <a:spcPts val="1000"/>
              </a:spcBef>
              <a:spcAft>
                <a:spcPts val="0"/>
              </a:spcAft>
              <a:buSzPts val="2000"/>
              <a:buChar char="◦"/>
              <a:defRPr/>
            </a:lvl3pPr>
            <a:lvl4pPr marL="1828800" lvl="3" indent="-355600">
              <a:spcBef>
                <a:spcPts val="1000"/>
              </a:spcBef>
              <a:spcAft>
                <a:spcPts val="0"/>
              </a:spcAft>
              <a:buSzPts val="2000"/>
              <a:buChar char="◦"/>
              <a:defRPr/>
            </a:lvl4pPr>
            <a:lvl5pPr marL="2286000" lvl="4" indent="-355600">
              <a:spcBef>
                <a:spcPts val="1000"/>
              </a:spcBef>
              <a:spcAft>
                <a:spcPts val="0"/>
              </a:spcAft>
              <a:buSzPts val="2000"/>
              <a:buChar char="◦"/>
              <a:defRPr/>
            </a:lvl5pPr>
            <a:lvl6pPr marL="2743200" lvl="5" indent="-355600">
              <a:spcBef>
                <a:spcPts val="1000"/>
              </a:spcBef>
              <a:spcAft>
                <a:spcPts val="0"/>
              </a:spcAft>
              <a:buSzPts val="2000"/>
              <a:buChar char="◦"/>
              <a:defRPr/>
            </a:lvl6pPr>
            <a:lvl7pPr marL="3200400" lvl="6" indent="-355600">
              <a:spcBef>
                <a:spcPts val="1000"/>
              </a:spcBef>
              <a:spcAft>
                <a:spcPts val="0"/>
              </a:spcAft>
              <a:buSzPts val="2000"/>
              <a:buChar char="◦"/>
              <a:defRPr/>
            </a:lvl7pPr>
            <a:lvl8pPr marL="3657600" lvl="7" indent="-355600">
              <a:spcBef>
                <a:spcPts val="1000"/>
              </a:spcBef>
              <a:spcAft>
                <a:spcPts val="0"/>
              </a:spcAft>
              <a:buSzPts val="2000"/>
              <a:buChar char="◦"/>
              <a:defRPr/>
            </a:lvl8pPr>
            <a:lvl9pPr marL="4114800" lvl="8" indent="-355600">
              <a:spcBef>
                <a:spcPts val="1000"/>
              </a:spcBef>
              <a:spcAft>
                <a:spcPts val="1335"/>
              </a:spcAft>
              <a:buSzPts val="2000"/>
              <a:buChar char="◦"/>
              <a:defRPr/>
            </a:lvl9pPr>
          </a:lstStyle>
          <a:p>
            <a:endParaRPr/>
          </a:p>
        </p:txBody>
      </p:sp>
      <p:sp>
        <p:nvSpPr>
          <p:cNvPr id="126" name="Google Shape;126;p5"/>
          <p:cNvSpPr txBox="1">
            <a:spLocks noGrp="1"/>
          </p:cNvSpPr>
          <p:nvPr>
            <p:ph type="sldNum" idx="12"/>
          </p:nvPr>
        </p:nvSpPr>
        <p:spPr>
          <a:xfrm>
            <a:off x="8117984" y="557417"/>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737377" y="2883737"/>
            <a:ext cx="977265"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4090037" y="2883737"/>
            <a:ext cx="977265"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6445451" y="2883737"/>
            <a:ext cx="977265"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354593" y="2469198"/>
            <a:ext cx="140589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3874908" y="2469198"/>
            <a:ext cx="140589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6395223" y="2469198"/>
            <a:ext cx="140589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fld id="{3BFBA822-148A-4AF5-B57D-BACF3FDC2CB9}" type="datetimeFigureOut">
              <a:rPr lang="vi-VN">
                <a:solidFill>
                  <a:prstClr val="black">
                    <a:tint val="75000"/>
                  </a:prstClr>
                </a:solidFill>
              </a:rPr>
              <a:t>11/09/2021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8BA544A-F13F-46E9-BF01-35CA6FF7A039}"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4BAB3666-A35A-43DC-BCE4-321A9FB1870E}" type="datetimeFigureOut">
              <a:rPr lang="vi-VN">
                <a:solidFill>
                  <a:prstClr val="black">
                    <a:tint val="75000"/>
                  </a:prstClr>
                </a:solidFill>
              </a:rPr>
              <a:t>11/09/2021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697B52-08A6-466D-9742-AD3CDD46BB8B}"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D881D84-0FD8-47E5-8A6C-AB76C2B34E7C}" type="datetimeFigureOut">
              <a:rPr lang="vi-VN">
                <a:solidFill>
                  <a:prstClr val="black">
                    <a:tint val="75000"/>
                  </a:prstClr>
                </a:solidFill>
              </a:rPr>
              <a:t>11/09/2021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1DBEB3-01FF-4C4F-B6CA-E14D2077BB53}"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3"/>
          <p:cNvSpPr>
            <a:spLocks noGrp="1"/>
          </p:cNvSpPr>
          <p:nvPr>
            <p:ph type="dt" sz="half" idx="10"/>
          </p:nvPr>
        </p:nvSpPr>
        <p:spPr/>
        <p:txBody>
          <a:bodyPr/>
          <a:lstStyle>
            <a:lvl1pPr>
              <a:defRPr/>
            </a:lvl1pPr>
          </a:lstStyle>
          <a:p>
            <a:pPr>
              <a:defRPr/>
            </a:pPr>
            <a:fld id="{AA86BE62-0BC8-4649-814C-3A59D324B394}" type="datetimeFigureOut">
              <a:rPr lang="vi-VN">
                <a:solidFill>
                  <a:prstClr val="black">
                    <a:tint val="75000"/>
                  </a:prstClr>
                </a:solidFill>
              </a:rPr>
              <a:t>11/09/2021</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220D318-947D-466B-AE5A-898A212E71F0}"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50" b="1" i="0">
                <a:solidFill>
                  <a:schemeClr val="tx1"/>
                </a:solidFill>
                <a:latin typeface="Arial" panose="020B0604020202020204"/>
                <a:cs typeface="Arial" panose="020B0604020202020204"/>
              </a:defRPr>
            </a:lvl1pPr>
          </a:lstStyle>
          <a:p>
            <a:endParaRPr/>
          </a:p>
        </p:txBody>
      </p:sp>
      <p:sp>
        <p:nvSpPr>
          <p:cNvPr id="3" name="Holder 3"/>
          <p:cNvSpPr>
            <a:spLocks noGrp="1"/>
          </p:cNvSpPr>
          <p:nvPr>
            <p:ph type="body" idx="1"/>
          </p:nvPr>
        </p:nvSpPr>
        <p:spPr/>
        <p:txBody>
          <a:bodyPr lIns="0" tIns="0" rIns="0" bIns="0"/>
          <a:lstStyle>
            <a:lvl1pPr>
              <a:defRPr sz="2750" b="0" i="0">
                <a:solidFill>
                  <a:schemeClr val="tx1"/>
                </a:solidFill>
                <a:latin typeface="Arial" panose="020B0604020202020204"/>
                <a:cs typeface="Arial" panose="020B0604020202020204"/>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9/11/2021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3"/>
          <p:cNvSpPr>
            <a:spLocks noGrp="1"/>
          </p:cNvSpPr>
          <p:nvPr>
            <p:ph type="dt" sz="half" idx="10"/>
          </p:nvPr>
        </p:nvSpPr>
        <p:spPr/>
        <p:txBody>
          <a:bodyPr/>
          <a:lstStyle>
            <a:lvl1pPr>
              <a:defRPr/>
            </a:lvl1pPr>
          </a:lstStyle>
          <a:p>
            <a:pPr>
              <a:defRPr/>
            </a:pPr>
            <a:fld id="{241BB56E-4983-4B05-9126-57A7AA89F85E}" type="datetimeFigureOut">
              <a:rPr lang="vi-VN">
                <a:solidFill>
                  <a:prstClr val="black">
                    <a:tint val="75000"/>
                  </a:prstClr>
                </a:solidFill>
              </a:rPr>
              <a:t>11/09/2021</a:t>
            </a:fld>
            <a:endParaRPr lang="vi-VN">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C5BA685-259C-4153-B546-A8FEB0C04442}"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fld id="{D4F16AE2-2DFB-4990-8477-C8DFD0237878}" type="datetimeFigureOut">
              <a:rPr lang="vi-VN">
                <a:solidFill>
                  <a:prstClr val="black">
                    <a:tint val="75000"/>
                  </a:prstClr>
                </a:solidFill>
              </a:rPr>
              <a:t>11/09/2021</a:t>
            </a:fld>
            <a:endParaRPr lang="vi-VN">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DC2F6AA-51A3-4E39-BC7C-F2247B854356}"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78A2D97-1FD7-4BF0-805F-9DDD3DF70E1C}" type="datetimeFigureOut">
              <a:rPr lang="vi-VN">
                <a:solidFill>
                  <a:prstClr val="black">
                    <a:tint val="75000"/>
                  </a:prstClr>
                </a:solidFill>
              </a:rPr>
              <a:t>11/09/2021</a:t>
            </a:fld>
            <a:endParaRPr lang="vi-VN">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F98192E-27DD-4C26-A975-96D245E332A1}"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7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AE86287-AA6B-4FB8-8335-D2BF0F729752}" type="datetimeFigureOut">
              <a:rPr lang="vi-VN">
                <a:solidFill>
                  <a:prstClr val="black">
                    <a:tint val="75000"/>
                  </a:prstClr>
                </a:solidFill>
              </a:rPr>
              <a:t>11/09/2021</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DF912BB-D86A-4390-83CD-C2BF9D1B7281}"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F431305-D919-4EF5-9783-EDF9CA63F41D}" type="datetimeFigureOut">
              <a:rPr lang="vi-VN">
                <a:solidFill>
                  <a:prstClr val="black">
                    <a:tint val="75000"/>
                  </a:prstClr>
                </a:solidFill>
              </a:rPr>
              <a:t>11/09/2021</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1F3540D-9044-49E2-B42D-70528CD407EA}"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B96E2AFD-420B-48F5-A267-CDA1F3B2627D}" type="datetimeFigureOut">
              <a:rPr lang="vi-VN">
                <a:solidFill>
                  <a:prstClr val="black">
                    <a:tint val="75000"/>
                  </a:prstClr>
                </a:solidFill>
              </a:rPr>
              <a:t>11/09/2021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035631C-8912-4D5A-8310-65C32529B895}"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5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A903B58F-05BF-4A1F-8369-78EDD1E68F7D}" type="datetimeFigureOut">
              <a:rPr lang="vi-VN">
                <a:solidFill>
                  <a:prstClr val="black">
                    <a:tint val="75000"/>
                  </a:prstClr>
                </a:solidFill>
              </a:rPr>
              <a:t>11/09/2021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FD87F5-ED10-40BC-811C-F8CFA4D2D02C}"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 y="4"/>
            <a:ext cx="9143999" cy="6857997"/>
          </a:xfrm>
          <a:prstGeom prst="rect">
            <a:avLst/>
          </a:prstGeom>
          <a:blipFill>
            <a:blip r:embed="rId2" cstate="print"/>
            <a:stretch>
              <a:fillRect/>
            </a:stretch>
          </a:blipFill>
        </p:spPr>
        <p:txBody>
          <a:bodyPr wrap="square" lIns="0" tIns="0" rIns="0" bIns="0" rtlCol="0"/>
          <a:lstStyle/>
          <a:p>
            <a:endParaRPr/>
          </a:p>
        </p:txBody>
      </p:sp>
      <p:sp>
        <p:nvSpPr>
          <p:cNvPr id="17" name="bg object 17"/>
          <p:cNvSpPr/>
          <p:nvPr/>
        </p:nvSpPr>
        <p:spPr>
          <a:xfrm>
            <a:off x="552451" y="676148"/>
            <a:ext cx="3471926" cy="1643126"/>
          </a:xfrm>
          <a:prstGeom prst="rect">
            <a:avLst/>
          </a:prstGeom>
          <a:blipFill>
            <a:blip r:embed="rId3" cstate="print"/>
            <a:stretch>
              <a:fillRect/>
            </a:stretch>
          </a:blipFill>
        </p:spPr>
        <p:txBody>
          <a:bodyPr wrap="square" lIns="0" tIns="0" rIns="0" bIns="0" rtlCol="0"/>
          <a:lstStyle/>
          <a:p>
            <a:endParaRPr/>
          </a:p>
        </p:txBody>
      </p:sp>
      <p:sp>
        <p:nvSpPr>
          <p:cNvPr id="18" name="bg object 18"/>
          <p:cNvSpPr/>
          <p:nvPr/>
        </p:nvSpPr>
        <p:spPr>
          <a:xfrm>
            <a:off x="952502" y="752479"/>
            <a:ext cx="2662301" cy="1585849"/>
          </a:xfrm>
          <a:prstGeom prst="rect">
            <a:avLst/>
          </a:prstGeom>
          <a:blipFill>
            <a:blip r:embed="rId4" cstate="print"/>
            <a:stretch>
              <a:fillRect/>
            </a:stretch>
          </a:blipFill>
        </p:spPr>
        <p:txBody>
          <a:bodyPr wrap="square" lIns="0" tIns="0" rIns="0" bIns="0" rtlCol="0"/>
          <a:lstStyle/>
          <a:p>
            <a:endParaRPr/>
          </a:p>
        </p:txBody>
      </p:sp>
      <p:sp>
        <p:nvSpPr>
          <p:cNvPr id="19" name="bg object 19"/>
          <p:cNvSpPr/>
          <p:nvPr/>
        </p:nvSpPr>
        <p:spPr>
          <a:xfrm>
            <a:off x="614363" y="719201"/>
            <a:ext cx="3352863" cy="1524000"/>
          </a:xfrm>
          <a:prstGeom prst="rect">
            <a:avLst/>
          </a:prstGeom>
          <a:blipFill>
            <a:blip r:embed="rId5" cstate="print"/>
            <a:stretch>
              <a:fillRect/>
            </a:stretch>
          </a:blipFill>
        </p:spPr>
        <p:txBody>
          <a:bodyPr wrap="square" lIns="0" tIns="0" rIns="0" bIns="0" rtlCol="0"/>
          <a:lstStyle/>
          <a:p>
            <a:endParaRPr/>
          </a:p>
        </p:txBody>
      </p:sp>
      <p:sp>
        <p:nvSpPr>
          <p:cNvPr id="20" name="bg object 20"/>
          <p:cNvSpPr/>
          <p:nvPr/>
        </p:nvSpPr>
        <p:spPr>
          <a:xfrm>
            <a:off x="614364" y="719201"/>
            <a:ext cx="3353435" cy="1524000"/>
          </a:xfrm>
          <a:custGeom>
            <a:avLst/>
            <a:gdLst/>
            <a:ahLst/>
            <a:cxnLst/>
            <a:rect l="l" t="t" r="r" b="b"/>
            <a:pathLst>
              <a:path w="3353435" h="1524000">
                <a:moveTo>
                  <a:pt x="0" y="762000"/>
                </a:moveTo>
                <a:lnTo>
                  <a:pt x="4812" y="703816"/>
                </a:lnTo>
                <a:lnTo>
                  <a:pt x="19020" y="646826"/>
                </a:lnTo>
                <a:lnTo>
                  <a:pt x="42274" y="591187"/>
                </a:lnTo>
                <a:lnTo>
                  <a:pt x="74229" y="537056"/>
                </a:lnTo>
                <a:lnTo>
                  <a:pt x="114536" y="484591"/>
                </a:lnTo>
                <a:lnTo>
                  <a:pt x="162849" y="433951"/>
                </a:lnTo>
                <a:lnTo>
                  <a:pt x="218821" y="385293"/>
                </a:lnTo>
                <a:lnTo>
                  <a:pt x="249570" y="361756"/>
                </a:lnTo>
                <a:lnTo>
                  <a:pt x="282104" y="338775"/>
                </a:lnTo>
                <a:lnTo>
                  <a:pt x="316379" y="316367"/>
                </a:lnTo>
                <a:lnTo>
                  <a:pt x="352351" y="294554"/>
                </a:lnTo>
                <a:lnTo>
                  <a:pt x="389978" y="273354"/>
                </a:lnTo>
                <a:lnTo>
                  <a:pt x="429216" y="252788"/>
                </a:lnTo>
                <a:lnTo>
                  <a:pt x="470021" y="232875"/>
                </a:lnTo>
                <a:lnTo>
                  <a:pt x="512350" y="213636"/>
                </a:lnTo>
                <a:lnTo>
                  <a:pt x="556159" y="195089"/>
                </a:lnTo>
                <a:lnTo>
                  <a:pt x="601406" y="177254"/>
                </a:lnTo>
                <a:lnTo>
                  <a:pt x="648047" y="160152"/>
                </a:lnTo>
                <a:lnTo>
                  <a:pt x="696039" y="143802"/>
                </a:lnTo>
                <a:lnTo>
                  <a:pt x="745337" y="128223"/>
                </a:lnTo>
                <a:lnTo>
                  <a:pt x="795899" y="113435"/>
                </a:lnTo>
                <a:lnTo>
                  <a:pt x="847682" y="99459"/>
                </a:lnTo>
                <a:lnTo>
                  <a:pt x="900641" y="86314"/>
                </a:lnTo>
                <a:lnTo>
                  <a:pt x="954734" y="74019"/>
                </a:lnTo>
                <a:lnTo>
                  <a:pt x="1009917" y="62594"/>
                </a:lnTo>
                <a:lnTo>
                  <a:pt x="1066146" y="52059"/>
                </a:lnTo>
                <a:lnTo>
                  <a:pt x="1123379" y="42434"/>
                </a:lnTo>
                <a:lnTo>
                  <a:pt x="1181572" y="33738"/>
                </a:lnTo>
                <a:lnTo>
                  <a:pt x="1240681" y="25992"/>
                </a:lnTo>
                <a:lnTo>
                  <a:pt x="1300663" y="19214"/>
                </a:lnTo>
                <a:lnTo>
                  <a:pt x="1361476" y="13425"/>
                </a:lnTo>
                <a:lnTo>
                  <a:pt x="1423074" y="8645"/>
                </a:lnTo>
                <a:lnTo>
                  <a:pt x="1485415" y="4892"/>
                </a:lnTo>
                <a:lnTo>
                  <a:pt x="1548456" y="2187"/>
                </a:lnTo>
                <a:lnTo>
                  <a:pt x="1612153" y="550"/>
                </a:lnTo>
                <a:lnTo>
                  <a:pt x="1676463" y="0"/>
                </a:lnTo>
                <a:lnTo>
                  <a:pt x="1740764" y="550"/>
                </a:lnTo>
                <a:lnTo>
                  <a:pt x="1804453" y="2187"/>
                </a:lnTo>
                <a:lnTo>
                  <a:pt x="1867487" y="4892"/>
                </a:lnTo>
                <a:lnTo>
                  <a:pt x="1929821" y="8645"/>
                </a:lnTo>
                <a:lnTo>
                  <a:pt x="1991413" y="13425"/>
                </a:lnTo>
                <a:lnTo>
                  <a:pt x="2052220" y="19214"/>
                </a:lnTo>
                <a:lnTo>
                  <a:pt x="2112197" y="25992"/>
                </a:lnTo>
                <a:lnTo>
                  <a:pt x="2171302" y="33738"/>
                </a:lnTo>
                <a:lnTo>
                  <a:pt x="2229490" y="42434"/>
                </a:lnTo>
                <a:lnTo>
                  <a:pt x="2286719" y="52059"/>
                </a:lnTo>
                <a:lnTo>
                  <a:pt x="2342945" y="62594"/>
                </a:lnTo>
                <a:lnTo>
                  <a:pt x="2398125" y="74019"/>
                </a:lnTo>
                <a:lnTo>
                  <a:pt x="2452215" y="86314"/>
                </a:lnTo>
                <a:lnTo>
                  <a:pt x="2505172" y="99459"/>
                </a:lnTo>
                <a:lnTo>
                  <a:pt x="2556953" y="113435"/>
                </a:lnTo>
                <a:lnTo>
                  <a:pt x="2607513" y="128223"/>
                </a:lnTo>
                <a:lnTo>
                  <a:pt x="2656810" y="143802"/>
                </a:lnTo>
                <a:lnTo>
                  <a:pt x="2704801" y="160152"/>
                </a:lnTo>
                <a:lnTo>
                  <a:pt x="2751441" y="177254"/>
                </a:lnTo>
                <a:lnTo>
                  <a:pt x="2796687" y="195089"/>
                </a:lnTo>
                <a:lnTo>
                  <a:pt x="2840497" y="213636"/>
                </a:lnTo>
                <a:lnTo>
                  <a:pt x="2882826" y="232875"/>
                </a:lnTo>
                <a:lnTo>
                  <a:pt x="2923631" y="252788"/>
                </a:lnTo>
                <a:lnTo>
                  <a:pt x="2962869" y="273354"/>
                </a:lnTo>
                <a:lnTo>
                  <a:pt x="3000496" y="294554"/>
                </a:lnTo>
                <a:lnTo>
                  <a:pt x="3036469" y="316367"/>
                </a:lnTo>
                <a:lnTo>
                  <a:pt x="3070745" y="338775"/>
                </a:lnTo>
                <a:lnTo>
                  <a:pt x="3103280" y="361756"/>
                </a:lnTo>
                <a:lnTo>
                  <a:pt x="3134030" y="385293"/>
                </a:lnTo>
                <a:lnTo>
                  <a:pt x="3190004" y="433951"/>
                </a:lnTo>
                <a:lnTo>
                  <a:pt x="3238319" y="484591"/>
                </a:lnTo>
                <a:lnTo>
                  <a:pt x="3278629" y="537056"/>
                </a:lnTo>
                <a:lnTo>
                  <a:pt x="3310585" y="591187"/>
                </a:lnTo>
                <a:lnTo>
                  <a:pt x="3333841" y="646826"/>
                </a:lnTo>
                <a:lnTo>
                  <a:pt x="3348050" y="703816"/>
                </a:lnTo>
                <a:lnTo>
                  <a:pt x="3352863" y="762000"/>
                </a:lnTo>
                <a:lnTo>
                  <a:pt x="3351652" y="791222"/>
                </a:lnTo>
                <a:lnTo>
                  <a:pt x="3342098" y="848814"/>
                </a:lnTo>
                <a:lnTo>
                  <a:pt x="3323323" y="905137"/>
                </a:lnTo>
                <a:lnTo>
                  <a:pt x="3295673" y="960033"/>
                </a:lnTo>
                <a:lnTo>
                  <a:pt x="3259496" y="1013344"/>
                </a:lnTo>
                <a:lnTo>
                  <a:pt x="3215140" y="1064912"/>
                </a:lnTo>
                <a:lnTo>
                  <a:pt x="3162952" y="1114578"/>
                </a:lnTo>
                <a:lnTo>
                  <a:pt x="3103280" y="1162186"/>
                </a:lnTo>
                <a:lnTo>
                  <a:pt x="3070745" y="1185169"/>
                </a:lnTo>
                <a:lnTo>
                  <a:pt x="3036469" y="1207577"/>
                </a:lnTo>
                <a:lnTo>
                  <a:pt x="3000496" y="1229391"/>
                </a:lnTo>
                <a:lnTo>
                  <a:pt x="2962869" y="1250592"/>
                </a:lnTo>
                <a:lnTo>
                  <a:pt x="2923631" y="1271160"/>
                </a:lnTo>
                <a:lnTo>
                  <a:pt x="2882826" y="1291075"/>
                </a:lnTo>
                <a:lnTo>
                  <a:pt x="2840497" y="1310317"/>
                </a:lnTo>
                <a:lnTo>
                  <a:pt x="2796687" y="1328866"/>
                </a:lnTo>
                <a:lnTo>
                  <a:pt x="2751441" y="1346703"/>
                </a:lnTo>
                <a:lnTo>
                  <a:pt x="2704801" y="1363808"/>
                </a:lnTo>
                <a:lnTo>
                  <a:pt x="2656810" y="1380161"/>
                </a:lnTo>
                <a:lnTo>
                  <a:pt x="2607513" y="1395743"/>
                </a:lnTo>
                <a:lnTo>
                  <a:pt x="2556953" y="1410533"/>
                </a:lnTo>
                <a:lnTo>
                  <a:pt x="2505172" y="1424513"/>
                </a:lnTo>
                <a:lnTo>
                  <a:pt x="2452215" y="1437661"/>
                </a:lnTo>
                <a:lnTo>
                  <a:pt x="2398125" y="1449959"/>
                </a:lnTo>
                <a:lnTo>
                  <a:pt x="2342945" y="1461387"/>
                </a:lnTo>
                <a:lnTo>
                  <a:pt x="2286719" y="1471924"/>
                </a:lnTo>
                <a:lnTo>
                  <a:pt x="2229490" y="1481552"/>
                </a:lnTo>
                <a:lnTo>
                  <a:pt x="2171302" y="1490250"/>
                </a:lnTo>
                <a:lnTo>
                  <a:pt x="2112197" y="1497999"/>
                </a:lnTo>
                <a:lnTo>
                  <a:pt x="2052220" y="1504778"/>
                </a:lnTo>
                <a:lnTo>
                  <a:pt x="1991413" y="1510569"/>
                </a:lnTo>
                <a:lnTo>
                  <a:pt x="1929821" y="1515351"/>
                </a:lnTo>
                <a:lnTo>
                  <a:pt x="1867487" y="1519105"/>
                </a:lnTo>
                <a:lnTo>
                  <a:pt x="1804453" y="1521811"/>
                </a:lnTo>
                <a:lnTo>
                  <a:pt x="1740764" y="1523449"/>
                </a:lnTo>
                <a:lnTo>
                  <a:pt x="1676463" y="1524000"/>
                </a:lnTo>
                <a:lnTo>
                  <a:pt x="1612153" y="1523449"/>
                </a:lnTo>
                <a:lnTo>
                  <a:pt x="1548456" y="1521811"/>
                </a:lnTo>
                <a:lnTo>
                  <a:pt x="1485415" y="1519105"/>
                </a:lnTo>
                <a:lnTo>
                  <a:pt x="1423074" y="1515351"/>
                </a:lnTo>
                <a:lnTo>
                  <a:pt x="1361476" y="1510569"/>
                </a:lnTo>
                <a:lnTo>
                  <a:pt x="1300663" y="1504778"/>
                </a:lnTo>
                <a:lnTo>
                  <a:pt x="1240681" y="1497999"/>
                </a:lnTo>
                <a:lnTo>
                  <a:pt x="1181572" y="1490250"/>
                </a:lnTo>
                <a:lnTo>
                  <a:pt x="1123379" y="1481552"/>
                </a:lnTo>
                <a:lnTo>
                  <a:pt x="1066146" y="1471924"/>
                </a:lnTo>
                <a:lnTo>
                  <a:pt x="1009917" y="1461387"/>
                </a:lnTo>
                <a:lnTo>
                  <a:pt x="954734" y="1449959"/>
                </a:lnTo>
                <a:lnTo>
                  <a:pt x="900641" y="1437661"/>
                </a:lnTo>
                <a:lnTo>
                  <a:pt x="847682" y="1424513"/>
                </a:lnTo>
                <a:lnTo>
                  <a:pt x="795899" y="1410533"/>
                </a:lnTo>
                <a:lnTo>
                  <a:pt x="745337" y="1395743"/>
                </a:lnTo>
                <a:lnTo>
                  <a:pt x="696039" y="1380161"/>
                </a:lnTo>
                <a:lnTo>
                  <a:pt x="648047" y="1363808"/>
                </a:lnTo>
                <a:lnTo>
                  <a:pt x="601406" y="1346703"/>
                </a:lnTo>
                <a:lnTo>
                  <a:pt x="556159" y="1328866"/>
                </a:lnTo>
                <a:lnTo>
                  <a:pt x="512350" y="1310317"/>
                </a:lnTo>
                <a:lnTo>
                  <a:pt x="470021" y="1291075"/>
                </a:lnTo>
                <a:lnTo>
                  <a:pt x="429216" y="1271160"/>
                </a:lnTo>
                <a:lnTo>
                  <a:pt x="389978" y="1250592"/>
                </a:lnTo>
                <a:lnTo>
                  <a:pt x="352351" y="1229391"/>
                </a:lnTo>
                <a:lnTo>
                  <a:pt x="316379" y="1207577"/>
                </a:lnTo>
                <a:lnTo>
                  <a:pt x="282104" y="1185169"/>
                </a:lnTo>
                <a:lnTo>
                  <a:pt x="249570" y="1162186"/>
                </a:lnTo>
                <a:lnTo>
                  <a:pt x="218821" y="1138650"/>
                </a:lnTo>
                <a:lnTo>
                  <a:pt x="162849" y="1089993"/>
                </a:lnTo>
                <a:lnTo>
                  <a:pt x="114536" y="1039355"/>
                </a:lnTo>
                <a:lnTo>
                  <a:pt x="74229" y="986896"/>
                </a:lnTo>
                <a:lnTo>
                  <a:pt x="42274" y="932773"/>
                </a:lnTo>
                <a:lnTo>
                  <a:pt x="19020" y="877144"/>
                </a:lnTo>
                <a:lnTo>
                  <a:pt x="4812" y="820167"/>
                </a:lnTo>
                <a:lnTo>
                  <a:pt x="0" y="762000"/>
                </a:lnTo>
                <a:close/>
              </a:path>
            </a:pathLst>
          </a:custGeom>
          <a:ln w="9525">
            <a:solidFill>
              <a:srgbClr val="F69240"/>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750" b="1" i="0">
                <a:solidFill>
                  <a:schemeClr val="tx1"/>
                </a:solidFill>
                <a:latin typeface="Arial" panose="020B0604020202020204"/>
                <a:cs typeface="Arial" panose="020B0604020202020204"/>
              </a:defRPr>
            </a:lvl1pPr>
          </a:lstStyle>
          <a:p>
            <a:endParaRPr/>
          </a:p>
        </p:txBody>
      </p:sp>
      <p:sp>
        <p:nvSpPr>
          <p:cNvPr id="3" name="Holder 3"/>
          <p:cNvSpPr>
            <a:spLocks noGrp="1"/>
          </p:cNvSpPr>
          <p:nvPr>
            <p:ph sz="half" idx="2"/>
          </p:nvPr>
        </p:nvSpPr>
        <p:spPr>
          <a:xfrm>
            <a:off x="457200" y="1577340"/>
            <a:ext cx="3977640" cy="42319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2319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9/11/2021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 y="0"/>
            <a:ext cx="9143999" cy="6857998"/>
          </a:xfrm>
          <a:prstGeom prst="rect">
            <a:avLst/>
          </a:prstGeom>
          <a:blipFill>
            <a:blip r:embed="rId2" cstate="print"/>
            <a:stretch>
              <a:fillRect/>
            </a:stretch>
          </a:blipFill>
        </p:spPr>
        <p:txBody>
          <a:bodyPr wrap="square" lIns="0" tIns="0" rIns="0" bIns="0" rtlCol="0"/>
          <a:lstStyle/>
          <a:p>
            <a:endParaRPr/>
          </a:p>
        </p:txBody>
      </p:sp>
      <p:sp>
        <p:nvSpPr>
          <p:cNvPr id="17" name="bg object 17"/>
          <p:cNvSpPr/>
          <p:nvPr/>
        </p:nvSpPr>
        <p:spPr>
          <a:xfrm>
            <a:off x="305951" y="698686"/>
            <a:ext cx="4730115" cy="2439670"/>
          </a:xfrm>
          <a:custGeom>
            <a:avLst/>
            <a:gdLst/>
            <a:ahLst/>
            <a:cxnLst/>
            <a:rect l="l" t="t" r="r" b="b"/>
            <a:pathLst>
              <a:path w="4730115" h="2439670">
                <a:moveTo>
                  <a:pt x="2904265" y="0"/>
                </a:moveTo>
                <a:lnTo>
                  <a:pt x="2854962" y="533"/>
                </a:lnTo>
                <a:lnTo>
                  <a:pt x="2806260" y="4609"/>
                </a:lnTo>
                <a:lnTo>
                  <a:pt x="2758552" y="12136"/>
                </a:lnTo>
                <a:lnTo>
                  <a:pt x="2712226" y="23022"/>
                </a:lnTo>
                <a:lnTo>
                  <a:pt x="2667673" y="37177"/>
                </a:lnTo>
                <a:lnTo>
                  <a:pt x="2625285" y="54508"/>
                </a:lnTo>
                <a:lnTo>
                  <a:pt x="2585451" y="74924"/>
                </a:lnTo>
                <a:lnTo>
                  <a:pt x="2548562" y="98335"/>
                </a:lnTo>
                <a:lnTo>
                  <a:pt x="2515010" y="124647"/>
                </a:lnTo>
                <a:lnTo>
                  <a:pt x="2485183" y="153771"/>
                </a:lnTo>
                <a:lnTo>
                  <a:pt x="2459474" y="185614"/>
                </a:lnTo>
                <a:lnTo>
                  <a:pt x="2428351" y="165572"/>
                </a:lnTo>
                <a:lnTo>
                  <a:pt x="2360390" y="130536"/>
                </a:lnTo>
                <a:lnTo>
                  <a:pt x="2323838" y="115637"/>
                </a:lnTo>
                <a:lnTo>
                  <a:pt x="2275855" y="99618"/>
                </a:lnTo>
                <a:lnTo>
                  <a:pt x="2226876" y="86912"/>
                </a:lnTo>
                <a:lnTo>
                  <a:pt x="2177180" y="77460"/>
                </a:lnTo>
                <a:lnTo>
                  <a:pt x="2127045" y="71201"/>
                </a:lnTo>
                <a:lnTo>
                  <a:pt x="2076750" y="68076"/>
                </a:lnTo>
                <a:lnTo>
                  <a:pt x="2026574" y="68026"/>
                </a:lnTo>
                <a:lnTo>
                  <a:pt x="1976795" y="70992"/>
                </a:lnTo>
                <a:lnTo>
                  <a:pt x="1927692" y="76912"/>
                </a:lnTo>
                <a:lnTo>
                  <a:pt x="1879545" y="85729"/>
                </a:lnTo>
                <a:lnTo>
                  <a:pt x="1832630" y="97382"/>
                </a:lnTo>
                <a:lnTo>
                  <a:pt x="1787229" y="111811"/>
                </a:lnTo>
                <a:lnTo>
                  <a:pt x="1743618" y="128958"/>
                </a:lnTo>
                <a:lnTo>
                  <a:pt x="1702076" y="148763"/>
                </a:lnTo>
                <a:lnTo>
                  <a:pt x="1662883" y="171165"/>
                </a:lnTo>
                <a:lnTo>
                  <a:pt x="1626317" y="196106"/>
                </a:lnTo>
                <a:lnTo>
                  <a:pt x="1592657" y="223526"/>
                </a:lnTo>
                <a:lnTo>
                  <a:pt x="1562181" y="253365"/>
                </a:lnTo>
                <a:lnTo>
                  <a:pt x="1535168" y="285563"/>
                </a:lnTo>
                <a:lnTo>
                  <a:pt x="1491727" y="268989"/>
                </a:lnTo>
                <a:lnTo>
                  <a:pt x="1447005" y="254563"/>
                </a:lnTo>
                <a:lnTo>
                  <a:pt x="1401163" y="242305"/>
                </a:lnTo>
                <a:lnTo>
                  <a:pt x="1354361" y="232237"/>
                </a:lnTo>
                <a:lnTo>
                  <a:pt x="1306759" y="224381"/>
                </a:lnTo>
                <a:lnTo>
                  <a:pt x="1258517" y="218757"/>
                </a:lnTo>
                <a:lnTo>
                  <a:pt x="1209794" y="215387"/>
                </a:lnTo>
                <a:lnTo>
                  <a:pt x="1160752" y="214293"/>
                </a:lnTo>
                <a:lnTo>
                  <a:pt x="1111550" y="215495"/>
                </a:lnTo>
                <a:lnTo>
                  <a:pt x="1062347" y="219015"/>
                </a:lnTo>
                <a:lnTo>
                  <a:pt x="1005460" y="226042"/>
                </a:lnTo>
                <a:lnTo>
                  <a:pt x="950361" y="235967"/>
                </a:lnTo>
                <a:lnTo>
                  <a:pt x="897190" y="248663"/>
                </a:lnTo>
                <a:lnTo>
                  <a:pt x="846089" y="263998"/>
                </a:lnTo>
                <a:lnTo>
                  <a:pt x="797197" y="281844"/>
                </a:lnTo>
                <a:lnTo>
                  <a:pt x="750655" y="302070"/>
                </a:lnTo>
                <a:lnTo>
                  <a:pt x="706603" y="324548"/>
                </a:lnTo>
                <a:lnTo>
                  <a:pt x="665183" y="349146"/>
                </a:lnTo>
                <a:lnTo>
                  <a:pt x="626535" y="375736"/>
                </a:lnTo>
                <a:lnTo>
                  <a:pt x="590799" y="404188"/>
                </a:lnTo>
                <a:lnTo>
                  <a:pt x="558116" y="434373"/>
                </a:lnTo>
                <a:lnTo>
                  <a:pt x="528626" y="466159"/>
                </a:lnTo>
                <a:lnTo>
                  <a:pt x="502471" y="499419"/>
                </a:lnTo>
                <a:lnTo>
                  <a:pt x="479790" y="534022"/>
                </a:lnTo>
                <a:lnTo>
                  <a:pt x="460724" y="569839"/>
                </a:lnTo>
                <a:lnTo>
                  <a:pt x="445414" y="606739"/>
                </a:lnTo>
                <a:lnTo>
                  <a:pt x="433999" y="644594"/>
                </a:lnTo>
                <a:lnTo>
                  <a:pt x="426622" y="683273"/>
                </a:lnTo>
                <a:lnTo>
                  <a:pt x="423422" y="722647"/>
                </a:lnTo>
                <a:lnTo>
                  <a:pt x="424540" y="762586"/>
                </a:lnTo>
                <a:lnTo>
                  <a:pt x="430116" y="802961"/>
                </a:lnTo>
                <a:lnTo>
                  <a:pt x="426141" y="810581"/>
                </a:lnTo>
                <a:lnTo>
                  <a:pt x="370517" y="816991"/>
                </a:lnTo>
                <a:lnTo>
                  <a:pt x="316915" y="827881"/>
                </a:lnTo>
                <a:lnTo>
                  <a:pt x="265818" y="843027"/>
                </a:lnTo>
                <a:lnTo>
                  <a:pt x="217710" y="862207"/>
                </a:lnTo>
                <a:lnTo>
                  <a:pt x="173075" y="885196"/>
                </a:lnTo>
                <a:lnTo>
                  <a:pt x="132395" y="911772"/>
                </a:lnTo>
                <a:lnTo>
                  <a:pt x="96155" y="941712"/>
                </a:lnTo>
                <a:lnTo>
                  <a:pt x="64838" y="974792"/>
                </a:lnTo>
                <a:lnTo>
                  <a:pt x="37913" y="1012430"/>
                </a:lnTo>
                <a:lnTo>
                  <a:pt x="18238" y="1051261"/>
                </a:lnTo>
                <a:lnTo>
                  <a:pt x="5653" y="1090853"/>
                </a:lnTo>
                <a:lnTo>
                  <a:pt x="0" y="1130776"/>
                </a:lnTo>
                <a:lnTo>
                  <a:pt x="1118" y="1170600"/>
                </a:lnTo>
                <a:lnTo>
                  <a:pt x="8849" y="1209892"/>
                </a:lnTo>
                <a:lnTo>
                  <a:pt x="23034" y="1248223"/>
                </a:lnTo>
                <a:lnTo>
                  <a:pt x="43513" y="1285162"/>
                </a:lnTo>
                <a:lnTo>
                  <a:pt x="70128" y="1320278"/>
                </a:lnTo>
                <a:lnTo>
                  <a:pt x="102718" y="1353141"/>
                </a:lnTo>
                <a:lnTo>
                  <a:pt x="141125" y="1383318"/>
                </a:lnTo>
                <a:lnTo>
                  <a:pt x="185189" y="1410381"/>
                </a:lnTo>
                <a:lnTo>
                  <a:pt x="234752" y="1433897"/>
                </a:lnTo>
                <a:lnTo>
                  <a:pt x="191017" y="1471867"/>
                </a:lnTo>
                <a:lnTo>
                  <a:pt x="155960" y="1513418"/>
                </a:lnTo>
                <a:lnTo>
                  <a:pt x="129921" y="1557833"/>
                </a:lnTo>
                <a:lnTo>
                  <a:pt x="113239" y="1604397"/>
                </a:lnTo>
                <a:lnTo>
                  <a:pt x="106253" y="1652393"/>
                </a:lnTo>
                <a:lnTo>
                  <a:pt x="109301" y="1701105"/>
                </a:lnTo>
                <a:lnTo>
                  <a:pt x="118969" y="1739540"/>
                </a:lnTo>
                <a:lnTo>
                  <a:pt x="134552" y="1776157"/>
                </a:lnTo>
                <a:lnTo>
                  <a:pt x="155654" y="1810738"/>
                </a:lnTo>
                <a:lnTo>
                  <a:pt x="181877" y="1843063"/>
                </a:lnTo>
                <a:lnTo>
                  <a:pt x="212825" y="1872913"/>
                </a:lnTo>
                <a:lnTo>
                  <a:pt x="248100" y="1900067"/>
                </a:lnTo>
                <a:lnTo>
                  <a:pt x="287306" y="1924308"/>
                </a:lnTo>
                <a:lnTo>
                  <a:pt x="330045" y="1945415"/>
                </a:lnTo>
                <a:lnTo>
                  <a:pt x="375920" y="1963169"/>
                </a:lnTo>
                <a:lnTo>
                  <a:pt x="424535" y="1977351"/>
                </a:lnTo>
                <a:lnTo>
                  <a:pt x="475492" y="1987741"/>
                </a:lnTo>
                <a:lnTo>
                  <a:pt x="528394" y="1994120"/>
                </a:lnTo>
                <a:lnTo>
                  <a:pt x="582845" y="1996268"/>
                </a:lnTo>
                <a:lnTo>
                  <a:pt x="638447" y="1993967"/>
                </a:lnTo>
                <a:lnTo>
                  <a:pt x="647375" y="2004635"/>
                </a:lnTo>
                <a:lnTo>
                  <a:pt x="676306" y="2036288"/>
                </a:lnTo>
                <a:lnTo>
                  <a:pt x="707572" y="2066226"/>
                </a:lnTo>
                <a:lnTo>
                  <a:pt x="741039" y="2094426"/>
                </a:lnTo>
                <a:lnTo>
                  <a:pt x="776570" y="2120862"/>
                </a:lnTo>
                <a:lnTo>
                  <a:pt x="814030" y="2145512"/>
                </a:lnTo>
                <a:lnTo>
                  <a:pt x="853283" y="2168352"/>
                </a:lnTo>
                <a:lnTo>
                  <a:pt x="894193" y="2189357"/>
                </a:lnTo>
                <a:lnTo>
                  <a:pt x="936625" y="2208504"/>
                </a:lnTo>
                <a:lnTo>
                  <a:pt x="980442" y="2225769"/>
                </a:lnTo>
                <a:lnTo>
                  <a:pt x="1025511" y="2241128"/>
                </a:lnTo>
                <a:lnTo>
                  <a:pt x="1071693" y="2254556"/>
                </a:lnTo>
                <a:lnTo>
                  <a:pt x="1118855" y="2266030"/>
                </a:lnTo>
                <a:lnTo>
                  <a:pt x="1166860" y="2275526"/>
                </a:lnTo>
                <a:lnTo>
                  <a:pt x="1215573" y="2283021"/>
                </a:lnTo>
                <a:lnTo>
                  <a:pt x="1264858" y="2288489"/>
                </a:lnTo>
                <a:lnTo>
                  <a:pt x="1314579" y="2291907"/>
                </a:lnTo>
                <a:lnTo>
                  <a:pt x="1364600" y="2293252"/>
                </a:lnTo>
                <a:lnTo>
                  <a:pt x="1414786" y="2292500"/>
                </a:lnTo>
                <a:lnTo>
                  <a:pt x="1465002" y="2289625"/>
                </a:lnTo>
                <a:lnTo>
                  <a:pt x="1515111" y="2284605"/>
                </a:lnTo>
                <a:lnTo>
                  <a:pt x="1564978" y="2277416"/>
                </a:lnTo>
                <a:lnTo>
                  <a:pt x="1614467" y="2268033"/>
                </a:lnTo>
                <a:lnTo>
                  <a:pt x="1663443" y="2256433"/>
                </a:lnTo>
                <a:lnTo>
                  <a:pt x="1711769" y="2242591"/>
                </a:lnTo>
                <a:lnTo>
                  <a:pt x="1759311" y="2226485"/>
                </a:lnTo>
                <a:lnTo>
                  <a:pt x="1805932" y="2208089"/>
                </a:lnTo>
                <a:lnTo>
                  <a:pt x="1839281" y="2240457"/>
                </a:lnTo>
                <a:lnTo>
                  <a:pt x="1875866" y="2270774"/>
                </a:lnTo>
                <a:lnTo>
                  <a:pt x="1915486" y="2298937"/>
                </a:lnTo>
                <a:lnTo>
                  <a:pt x="1957945" y="2324841"/>
                </a:lnTo>
                <a:lnTo>
                  <a:pt x="2003043" y="2348385"/>
                </a:lnTo>
                <a:lnTo>
                  <a:pt x="2050581" y="2369464"/>
                </a:lnTo>
                <a:lnTo>
                  <a:pt x="2100362" y="2387975"/>
                </a:lnTo>
                <a:lnTo>
                  <a:pt x="2152186" y="2403813"/>
                </a:lnTo>
                <a:lnTo>
                  <a:pt x="2205855" y="2416877"/>
                </a:lnTo>
                <a:lnTo>
                  <a:pt x="2259181" y="2426753"/>
                </a:lnTo>
                <a:lnTo>
                  <a:pt x="2312600" y="2433740"/>
                </a:lnTo>
                <a:lnTo>
                  <a:pt x="2365936" y="2437904"/>
                </a:lnTo>
                <a:lnTo>
                  <a:pt x="2419009" y="2439312"/>
                </a:lnTo>
                <a:lnTo>
                  <a:pt x="2471643" y="2438031"/>
                </a:lnTo>
                <a:lnTo>
                  <a:pt x="2523658" y="2434129"/>
                </a:lnTo>
                <a:lnTo>
                  <a:pt x="2574877" y="2427671"/>
                </a:lnTo>
                <a:lnTo>
                  <a:pt x="2625122" y="2418726"/>
                </a:lnTo>
                <a:lnTo>
                  <a:pt x="2674214" y="2407361"/>
                </a:lnTo>
                <a:lnTo>
                  <a:pt x="2721975" y="2393641"/>
                </a:lnTo>
                <a:lnTo>
                  <a:pt x="2768227" y="2377634"/>
                </a:lnTo>
                <a:lnTo>
                  <a:pt x="2812793" y="2359408"/>
                </a:lnTo>
                <a:lnTo>
                  <a:pt x="2855493" y="2339028"/>
                </a:lnTo>
                <a:lnTo>
                  <a:pt x="2896150" y="2316563"/>
                </a:lnTo>
                <a:lnTo>
                  <a:pt x="2934586" y="2292079"/>
                </a:lnTo>
                <a:lnTo>
                  <a:pt x="2970622" y="2265643"/>
                </a:lnTo>
                <a:lnTo>
                  <a:pt x="3004081" y="2237322"/>
                </a:lnTo>
                <a:lnTo>
                  <a:pt x="3034784" y="2207183"/>
                </a:lnTo>
                <a:lnTo>
                  <a:pt x="3062554" y="2175293"/>
                </a:lnTo>
                <a:lnTo>
                  <a:pt x="3087211" y="2141719"/>
                </a:lnTo>
                <a:lnTo>
                  <a:pt x="3108579" y="2106527"/>
                </a:lnTo>
                <a:lnTo>
                  <a:pt x="3126478" y="2069786"/>
                </a:lnTo>
                <a:lnTo>
                  <a:pt x="3169821" y="2087157"/>
                </a:lnTo>
                <a:lnTo>
                  <a:pt x="3214795" y="2102014"/>
                </a:lnTo>
                <a:lnTo>
                  <a:pt x="3261179" y="2114313"/>
                </a:lnTo>
                <a:lnTo>
                  <a:pt x="3308754" y="2124013"/>
                </a:lnTo>
                <a:lnTo>
                  <a:pt x="3357300" y="2131072"/>
                </a:lnTo>
                <a:lnTo>
                  <a:pt x="3406597" y="2135447"/>
                </a:lnTo>
                <a:lnTo>
                  <a:pt x="3456424" y="2137096"/>
                </a:lnTo>
                <a:lnTo>
                  <a:pt x="3511045" y="2135783"/>
                </a:lnTo>
                <a:lnTo>
                  <a:pt x="3564411" y="2131291"/>
                </a:lnTo>
                <a:lnTo>
                  <a:pt x="3616331" y="2123751"/>
                </a:lnTo>
                <a:lnTo>
                  <a:pt x="3666612" y="2113296"/>
                </a:lnTo>
                <a:lnTo>
                  <a:pt x="3715065" y="2100059"/>
                </a:lnTo>
                <a:lnTo>
                  <a:pt x="3761497" y="2084171"/>
                </a:lnTo>
                <a:lnTo>
                  <a:pt x="3805718" y="2065766"/>
                </a:lnTo>
                <a:lnTo>
                  <a:pt x="3847535" y="2044975"/>
                </a:lnTo>
                <a:lnTo>
                  <a:pt x="3886759" y="2021930"/>
                </a:lnTo>
                <a:lnTo>
                  <a:pt x="3923196" y="1996764"/>
                </a:lnTo>
                <a:lnTo>
                  <a:pt x="3956657" y="1969610"/>
                </a:lnTo>
                <a:lnTo>
                  <a:pt x="3986950" y="1940600"/>
                </a:lnTo>
                <a:lnTo>
                  <a:pt x="4013883" y="1909865"/>
                </a:lnTo>
                <a:lnTo>
                  <a:pt x="4037265" y="1877538"/>
                </a:lnTo>
                <a:lnTo>
                  <a:pt x="4056905" y="1843752"/>
                </a:lnTo>
                <a:lnTo>
                  <a:pt x="4072612" y="1808639"/>
                </a:lnTo>
                <a:lnTo>
                  <a:pt x="4084194" y="1772331"/>
                </a:lnTo>
                <a:lnTo>
                  <a:pt x="4094218" y="1696660"/>
                </a:lnTo>
                <a:lnTo>
                  <a:pt x="4147813" y="1689850"/>
                </a:lnTo>
                <a:lnTo>
                  <a:pt x="4200370" y="1680341"/>
                </a:lnTo>
                <a:lnTo>
                  <a:pt x="4251692" y="1668185"/>
                </a:lnTo>
                <a:lnTo>
                  <a:pt x="4301582" y="1653437"/>
                </a:lnTo>
                <a:lnTo>
                  <a:pt x="4349840" y="1636150"/>
                </a:lnTo>
                <a:lnTo>
                  <a:pt x="4396270" y="1616377"/>
                </a:lnTo>
                <a:lnTo>
                  <a:pt x="4440674" y="1594171"/>
                </a:lnTo>
                <a:lnTo>
                  <a:pt x="4487365" y="1566813"/>
                </a:lnTo>
                <a:lnTo>
                  <a:pt x="4530067" y="1537367"/>
                </a:lnTo>
                <a:lnTo>
                  <a:pt x="4568747" y="1506020"/>
                </a:lnTo>
                <a:lnTo>
                  <a:pt x="4603369" y="1472960"/>
                </a:lnTo>
                <a:lnTo>
                  <a:pt x="4633899" y="1438376"/>
                </a:lnTo>
                <a:lnTo>
                  <a:pt x="4660301" y="1402455"/>
                </a:lnTo>
                <a:lnTo>
                  <a:pt x="4682540" y="1365385"/>
                </a:lnTo>
                <a:lnTo>
                  <a:pt x="4700581" y="1327353"/>
                </a:lnTo>
                <a:lnTo>
                  <a:pt x="4714390" y="1288549"/>
                </a:lnTo>
                <a:lnTo>
                  <a:pt x="4723932" y="1249160"/>
                </a:lnTo>
                <a:lnTo>
                  <a:pt x="4729171" y="1209373"/>
                </a:lnTo>
                <a:lnTo>
                  <a:pt x="4730073" y="1169378"/>
                </a:lnTo>
                <a:lnTo>
                  <a:pt x="4726602" y="1129360"/>
                </a:lnTo>
                <a:lnTo>
                  <a:pt x="4718724" y="1089510"/>
                </a:lnTo>
                <a:lnTo>
                  <a:pt x="4706404" y="1050014"/>
                </a:lnTo>
                <a:lnTo>
                  <a:pt x="4689606" y="1011060"/>
                </a:lnTo>
                <a:lnTo>
                  <a:pt x="4668297" y="972837"/>
                </a:lnTo>
                <a:lnTo>
                  <a:pt x="4642440" y="935532"/>
                </a:lnTo>
                <a:lnTo>
                  <a:pt x="4612001" y="899334"/>
                </a:lnTo>
                <a:lnTo>
                  <a:pt x="4576945" y="864429"/>
                </a:lnTo>
                <a:lnTo>
                  <a:pt x="4584613" y="851265"/>
                </a:lnTo>
                <a:lnTo>
                  <a:pt x="4603615" y="810581"/>
                </a:lnTo>
                <a:lnTo>
                  <a:pt x="4615790" y="771931"/>
                </a:lnTo>
                <a:lnTo>
                  <a:pt x="4622575" y="733352"/>
                </a:lnTo>
                <a:lnTo>
                  <a:pt x="4624142" y="695055"/>
                </a:lnTo>
                <a:lnTo>
                  <a:pt x="4620662" y="657251"/>
                </a:lnTo>
                <a:lnTo>
                  <a:pt x="4599249" y="583967"/>
                </a:lnTo>
                <a:lnTo>
                  <a:pt x="4581658" y="548908"/>
                </a:lnTo>
                <a:lnTo>
                  <a:pt x="4559706" y="515185"/>
                </a:lnTo>
                <a:lnTo>
                  <a:pt x="4533564" y="483011"/>
                </a:lnTo>
                <a:lnTo>
                  <a:pt x="4503404" y="452595"/>
                </a:lnTo>
                <a:lnTo>
                  <a:pt x="4469397" y="424149"/>
                </a:lnTo>
                <a:lnTo>
                  <a:pt x="4431714" y="397883"/>
                </a:lnTo>
                <a:lnTo>
                  <a:pt x="4390528" y="374009"/>
                </a:lnTo>
                <a:lnTo>
                  <a:pt x="4346008" y="352737"/>
                </a:lnTo>
                <a:lnTo>
                  <a:pt x="4298327" y="334278"/>
                </a:lnTo>
                <a:lnTo>
                  <a:pt x="4247657" y="318844"/>
                </a:lnTo>
                <a:lnTo>
                  <a:pt x="4194167" y="306645"/>
                </a:lnTo>
                <a:lnTo>
                  <a:pt x="4179826" y="264828"/>
                </a:lnTo>
                <a:lnTo>
                  <a:pt x="4158852" y="224711"/>
                </a:lnTo>
                <a:lnTo>
                  <a:pt x="4131556" y="186662"/>
                </a:lnTo>
                <a:lnTo>
                  <a:pt x="4098249" y="151047"/>
                </a:lnTo>
                <a:lnTo>
                  <a:pt x="4059242" y="118233"/>
                </a:lnTo>
                <a:lnTo>
                  <a:pt x="4014843" y="88586"/>
                </a:lnTo>
                <a:lnTo>
                  <a:pt x="3974250" y="66720"/>
                </a:lnTo>
                <a:lnTo>
                  <a:pt x="3931658" y="47995"/>
                </a:lnTo>
                <a:lnTo>
                  <a:pt x="3887380" y="32392"/>
                </a:lnTo>
                <a:lnTo>
                  <a:pt x="3841731" y="19895"/>
                </a:lnTo>
                <a:lnTo>
                  <a:pt x="3795025" y="10485"/>
                </a:lnTo>
                <a:lnTo>
                  <a:pt x="3747573" y="4145"/>
                </a:lnTo>
                <a:lnTo>
                  <a:pt x="3699692" y="857"/>
                </a:lnTo>
                <a:lnTo>
                  <a:pt x="3651693" y="602"/>
                </a:lnTo>
                <a:lnTo>
                  <a:pt x="3603890" y="3364"/>
                </a:lnTo>
                <a:lnTo>
                  <a:pt x="3556598" y="9123"/>
                </a:lnTo>
                <a:lnTo>
                  <a:pt x="3510129" y="17864"/>
                </a:lnTo>
                <a:lnTo>
                  <a:pt x="3464798" y="29566"/>
                </a:lnTo>
                <a:lnTo>
                  <a:pt x="3420918" y="44214"/>
                </a:lnTo>
                <a:lnTo>
                  <a:pt x="3378802" y="61788"/>
                </a:lnTo>
                <a:lnTo>
                  <a:pt x="3338764" y="82271"/>
                </a:lnTo>
                <a:lnTo>
                  <a:pt x="3301119" y="105645"/>
                </a:lnTo>
                <a:lnTo>
                  <a:pt x="3266178" y="131893"/>
                </a:lnTo>
                <a:lnTo>
                  <a:pt x="3230698" y="102788"/>
                </a:lnTo>
                <a:lnTo>
                  <a:pt x="3190836" y="76791"/>
                </a:lnTo>
                <a:lnTo>
                  <a:pt x="3147021" y="54151"/>
                </a:lnTo>
                <a:lnTo>
                  <a:pt x="3099681" y="35119"/>
                </a:lnTo>
                <a:lnTo>
                  <a:pt x="3051878" y="20568"/>
                </a:lnTo>
                <a:lnTo>
                  <a:pt x="3003113" y="9926"/>
                </a:lnTo>
                <a:lnTo>
                  <a:pt x="2953779" y="3100"/>
                </a:lnTo>
                <a:lnTo>
                  <a:pt x="2904265" y="0"/>
                </a:lnTo>
                <a:close/>
              </a:path>
            </a:pathLst>
          </a:custGeom>
          <a:solidFill>
            <a:srgbClr val="FFFFFF"/>
          </a:solidFill>
        </p:spPr>
        <p:txBody>
          <a:bodyPr wrap="square" lIns="0" tIns="0" rIns="0" bIns="0" rtlCol="0"/>
          <a:lstStyle/>
          <a:p>
            <a:endParaRPr/>
          </a:p>
        </p:txBody>
      </p:sp>
      <p:sp>
        <p:nvSpPr>
          <p:cNvPr id="18" name="bg object 18"/>
          <p:cNvSpPr/>
          <p:nvPr/>
        </p:nvSpPr>
        <p:spPr>
          <a:xfrm>
            <a:off x="5246625" y="3776471"/>
            <a:ext cx="135509" cy="135508"/>
          </a:xfrm>
          <a:prstGeom prst="rect">
            <a:avLst/>
          </a:prstGeom>
          <a:blipFill>
            <a:blip r:embed="rId3" cstate="print"/>
            <a:stretch>
              <a:fillRect/>
            </a:stretch>
          </a:blipFill>
        </p:spPr>
        <p:txBody>
          <a:bodyPr wrap="square" lIns="0" tIns="0" rIns="0" bIns="0" rtlCol="0"/>
          <a:lstStyle/>
          <a:p>
            <a:endParaRPr/>
          </a:p>
        </p:txBody>
      </p:sp>
      <p:sp>
        <p:nvSpPr>
          <p:cNvPr id="19" name="bg object 19"/>
          <p:cNvSpPr/>
          <p:nvPr/>
        </p:nvSpPr>
        <p:spPr>
          <a:xfrm>
            <a:off x="4788155" y="3422780"/>
            <a:ext cx="271145" cy="271145"/>
          </a:xfrm>
          <a:custGeom>
            <a:avLst/>
            <a:gdLst/>
            <a:ahLst/>
            <a:cxnLst/>
            <a:rect l="l" t="t" r="r" b="b"/>
            <a:pathLst>
              <a:path w="271145" h="271145">
                <a:moveTo>
                  <a:pt x="135509" y="0"/>
                </a:moveTo>
                <a:lnTo>
                  <a:pt x="92691" y="6911"/>
                </a:lnTo>
                <a:lnTo>
                  <a:pt x="55494" y="26155"/>
                </a:lnTo>
                <a:lnTo>
                  <a:pt x="26155" y="55494"/>
                </a:lnTo>
                <a:lnTo>
                  <a:pt x="6911" y="92691"/>
                </a:lnTo>
                <a:lnTo>
                  <a:pt x="0" y="135509"/>
                </a:lnTo>
                <a:lnTo>
                  <a:pt x="6911" y="178313"/>
                </a:lnTo>
                <a:lnTo>
                  <a:pt x="26155" y="215478"/>
                </a:lnTo>
                <a:lnTo>
                  <a:pt x="55494" y="244779"/>
                </a:lnTo>
                <a:lnTo>
                  <a:pt x="92691" y="263992"/>
                </a:lnTo>
                <a:lnTo>
                  <a:pt x="135509" y="270891"/>
                </a:lnTo>
                <a:lnTo>
                  <a:pt x="178326" y="263992"/>
                </a:lnTo>
                <a:lnTo>
                  <a:pt x="215523" y="244779"/>
                </a:lnTo>
                <a:lnTo>
                  <a:pt x="244862" y="215478"/>
                </a:lnTo>
                <a:lnTo>
                  <a:pt x="264106" y="178313"/>
                </a:lnTo>
                <a:lnTo>
                  <a:pt x="271018" y="135509"/>
                </a:lnTo>
                <a:lnTo>
                  <a:pt x="264106" y="92691"/>
                </a:lnTo>
                <a:lnTo>
                  <a:pt x="244862" y="55494"/>
                </a:lnTo>
                <a:lnTo>
                  <a:pt x="215523" y="26155"/>
                </a:lnTo>
                <a:lnTo>
                  <a:pt x="178326" y="6911"/>
                </a:lnTo>
                <a:lnTo>
                  <a:pt x="135509" y="0"/>
                </a:lnTo>
                <a:close/>
              </a:path>
            </a:pathLst>
          </a:custGeom>
          <a:solidFill>
            <a:srgbClr val="FFFFFF"/>
          </a:solidFill>
        </p:spPr>
        <p:txBody>
          <a:bodyPr wrap="square" lIns="0" tIns="0" rIns="0" bIns="0" rtlCol="0"/>
          <a:lstStyle/>
          <a:p>
            <a:endParaRPr/>
          </a:p>
        </p:txBody>
      </p:sp>
      <p:sp>
        <p:nvSpPr>
          <p:cNvPr id="20" name="bg object 20"/>
          <p:cNvSpPr/>
          <p:nvPr/>
        </p:nvSpPr>
        <p:spPr>
          <a:xfrm>
            <a:off x="4220464" y="2989072"/>
            <a:ext cx="406400" cy="406400"/>
          </a:xfrm>
          <a:custGeom>
            <a:avLst/>
            <a:gdLst/>
            <a:ahLst/>
            <a:cxnLst/>
            <a:rect l="l" t="t" r="r" b="b"/>
            <a:pathLst>
              <a:path w="406400" h="406400">
                <a:moveTo>
                  <a:pt x="203200" y="0"/>
                </a:moveTo>
                <a:lnTo>
                  <a:pt x="156594" y="5364"/>
                </a:lnTo>
                <a:lnTo>
                  <a:pt x="113818" y="20645"/>
                </a:lnTo>
                <a:lnTo>
                  <a:pt x="76090" y="44626"/>
                </a:lnTo>
                <a:lnTo>
                  <a:pt x="44626" y="76090"/>
                </a:lnTo>
                <a:lnTo>
                  <a:pt x="20645" y="113818"/>
                </a:lnTo>
                <a:lnTo>
                  <a:pt x="5364" y="156594"/>
                </a:lnTo>
                <a:lnTo>
                  <a:pt x="0" y="203200"/>
                </a:lnTo>
                <a:lnTo>
                  <a:pt x="5364" y="249765"/>
                </a:lnTo>
                <a:lnTo>
                  <a:pt x="20645" y="292525"/>
                </a:lnTo>
                <a:lnTo>
                  <a:pt x="44626" y="330256"/>
                </a:lnTo>
                <a:lnTo>
                  <a:pt x="76090" y="361733"/>
                </a:lnTo>
                <a:lnTo>
                  <a:pt x="113818" y="385731"/>
                </a:lnTo>
                <a:lnTo>
                  <a:pt x="156594" y="401028"/>
                </a:lnTo>
                <a:lnTo>
                  <a:pt x="203200" y="406400"/>
                </a:lnTo>
                <a:lnTo>
                  <a:pt x="249765" y="401028"/>
                </a:lnTo>
                <a:lnTo>
                  <a:pt x="292525" y="385731"/>
                </a:lnTo>
                <a:lnTo>
                  <a:pt x="330256" y="361733"/>
                </a:lnTo>
                <a:lnTo>
                  <a:pt x="361733" y="330256"/>
                </a:lnTo>
                <a:lnTo>
                  <a:pt x="385731" y="292525"/>
                </a:lnTo>
                <a:lnTo>
                  <a:pt x="401028" y="249765"/>
                </a:lnTo>
                <a:lnTo>
                  <a:pt x="406400" y="203200"/>
                </a:lnTo>
                <a:lnTo>
                  <a:pt x="401028" y="156594"/>
                </a:lnTo>
                <a:lnTo>
                  <a:pt x="385731" y="113818"/>
                </a:lnTo>
                <a:lnTo>
                  <a:pt x="361733" y="76090"/>
                </a:lnTo>
                <a:lnTo>
                  <a:pt x="330256" y="44626"/>
                </a:lnTo>
                <a:lnTo>
                  <a:pt x="292525" y="20645"/>
                </a:lnTo>
                <a:lnTo>
                  <a:pt x="249765" y="5364"/>
                </a:lnTo>
                <a:lnTo>
                  <a:pt x="203200" y="0"/>
                </a:lnTo>
                <a:close/>
              </a:path>
            </a:pathLst>
          </a:custGeom>
          <a:solidFill>
            <a:srgbClr val="FFFFFF"/>
          </a:solidFill>
        </p:spPr>
        <p:txBody>
          <a:bodyPr wrap="square" lIns="0" tIns="0" rIns="0" bIns="0" rtlCol="0"/>
          <a:lstStyle/>
          <a:p>
            <a:endParaRPr/>
          </a:p>
        </p:txBody>
      </p:sp>
      <p:sp>
        <p:nvSpPr>
          <p:cNvPr id="21" name="bg object 21"/>
          <p:cNvSpPr/>
          <p:nvPr/>
        </p:nvSpPr>
        <p:spPr>
          <a:xfrm>
            <a:off x="305951" y="698686"/>
            <a:ext cx="4730115" cy="2439670"/>
          </a:xfrm>
          <a:custGeom>
            <a:avLst/>
            <a:gdLst/>
            <a:ahLst/>
            <a:cxnLst/>
            <a:rect l="l" t="t" r="r" b="b"/>
            <a:pathLst>
              <a:path w="4730115" h="2439670">
                <a:moveTo>
                  <a:pt x="430116" y="802961"/>
                </a:moveTo>
                <a:lnTo>
                  <a:pt x="424540" y="762586"/>
                </a:lnTo>
                <a:lnTo>
                  <a:pt x="423422" y="722647"/>
                </a:lnTo>
                <a:lnTo>
                  <a:pt x="426622" y="683273"/>
                </a:lnTo>
                <a:lnTo>
                  <a:pt x="433999" y="644594"/>
                </a:lnTo>
                <a:lnTo>
                  <a:pt x="445414" y="606739"/>
                </a:lnTo>
                <a:lnTo>
                  <a:pt x="460724" y="569839"/>
                </a:lnTo>
                <a:lnTo>
                  <a:pt x="479790" y="534022"/>
                </a:lnTo>
                <a:lnTo>
                  <a:pt x="502471" y="499419"/>
                </a:lnTo>
                <a:lnTo>
                  <a:pt x="528626" y="466159"/>
                </a:lnTo>
                <a:lnTo>
                  <a:pt x="558116" y="434373"/>
                </a:lnTo>
                <a:lnTo>
                  <a:pt x="590799" y="404188"/>
                </a:lnTo>
                <a:lnTo>
                  <a:pt x="626535" y="375736"/>
                </a:lnTo>
                <a:lnTo>
                  <a:pt x="665183" y="349146"/>
                </a:lnTo>
                <a:lnTo>
                  <a:pt x="706603" y="324548"/>
                </a:lnTo>
                <a:lnTo>
                  <a:pt x="750655" y="302070"/>
                </a:lnTo>
                <a:lnTo>
                  <a:pt x="797197" y="281844"/>
                </a:lnTo>
                <a:lnTo>
                  <a:pt x="846089" y="263998"/>
                </a:lnTo>
                <a:lnTo>
                  <a:pt x="897190" y="248663"/>
                </a:lnTo>
                <a:lnTo>
                  <a:pt x="950361" y="235967"/>
                </a:lnTo>
                <a:lnTo>
                  <a:pt x="1005460" y="226042"/>
                </a:lnTo>
                <a:lnTo>
                  <a:pt x="1062347" y="219015"/>
                </a:lnTo>
                <a:lnTo>
                  <a:pt x="1111550" y="215495"/>
                </a:lnTo>
                <a:lnTo>
                  <a:pt x="1160752" y="214293"/>
                </a:lnTo>
                <a:lnTo>
                  <a:pt x="1209794" y="215387"/>
                </a:lnTo>
                <a:lnTo>
                  <a:pt x="1258517" y="218757"/>
                </a:lnTo>
                <a:lnTo>
                  <a:pt x="1306759" y="224381"/>
                </a:lnTo>
                <a:lnTo>
                  <a:pt x="1354361" y="232237"/>
                </a:lnTo>
                <a:lnTo>
                  <a:pt x="1401163" y="242305"/>
                </a:lnTo>
                <a:lnTo>
                  <a:pt x="1447005" y="254563"/>
                </a:lnTo>
                <a:lnTo>
                  <a:pt x="1491727" y="268989"/>
                </a:lnTo>
                <a:lnTo>
                  <a:pt x="1535168" y="285563"/>
                </a:lnTo>
                <a:lnTo>
                  <a:pt x="1562181" y="253365"/>
                </a:lnTo>
                <a:lnTo>
                  <a:pt x="1592657" y="223526"/>
                </a:lnTo>
                <a:lnTo>
                  <a:pt x="1626317" y="196106"/>
                </a:lnTo>
                <a:lnTo>
                  <a:pt x="1662883" y="171165"/>
                </a:lnTo>
                <a:lnTo>
                  <a:pt x="1702076" y="148763"/>
                </a:lnTo>
                <a:lnTo>
                  <a:pt x="1743618" y="128958"/>
                </a:lnTo>
                <a:lnTo>
                  <a:pt x="1787229" y="111811"/>
                </a:lnTo>
                <a:lnTo>
                  <a:pt x="1832630" y="97382"/>
                </a:lnTo>
                <a:lnTo>
                  <a:pt x="1879545" y="85729"/>
                </a:lnTo>
                <a:lnTo>
                  <a:pt x="1927692" y="76912"/>
                </a:lnTo>
                <a:lnTo>
                  <a:pt x="1976795" y="70992"/>
                </a:lnTo>
                <a:lnTo>
                  <a:pt x="2026574" y="68026"/>
                </a:lnTo>
                <a:lnTo>
                  <a:pt x="2076750" y="68076"/>
                </a:lnTo>
                <a:lnTo>
                  <a:pt x="2127045" y="71201"/>
                </a:lnTo>
                <a:lnTo>
                  <a:pt x="2177180" y="77460"/>
                </a:lnTo>
                <a:lnTo>
                  <a:pt x="2226876" y="86912"/>
                </a:lnTo>
                <a:lnTo>
                  <a:pt x="2275855" y="99618"/>
                </a:lnTo>
                <a:lnTo>
                  <a:pt x="2323838" y="115637"/>
                </a:lnTo>
                <a:lnTo>
                  <a:pt x="2360390" y="130536"/>
                </a:lnTo>
                <a:lnTo>
                  <a:pt x="2395276" y="147197"/>
                </a:lnTo>
                <a:lnTo>
                  <a:pt x="2459474" y="185614"/>
                </a:lnTo>
                <a:lnTo>
                  <a:pt x="2485183" y="153771"/>
                </a:lnTo>
                <a:lnTo>
                  <a:pt x="2515010" y="124647"/>
                </a:lnTo>
                <a:lnTo>
                  <a:pt x="2548562" y="98335"/>
                </a:lnTo>
                <a:lnTo>
                  <a:pt x="2585451" y="74924"/>
                </a:lnTo>
                <a:lnTo>
                  <a:pt x="2625285" y="54508"/>
                </a:lnTo>
                <a:lnTo>
                  <a:pt x="2667673" y="37177"/>
                </a:lnTo>
                <a:lnTo>
                  <a:pt x="2712226" y="23022"/>
                </a:lnTo>
                <a:lnTo>
                  <a:pt x="2758552" y="12136"/>
                </a:lnTo>
                <a:lnTo>
                  <a:pt x="2806260" y="4609"/>
                </a:lnTo>
                <a:lnTo>
                  <a:pt x="2854962" y="533"/>
                </a:lnTo>
                <a:lnTo>
                  <a:pt x="2904265" y="0"/>
                </a:lnTo>
                <a:lnTo>
                  <a:pt x="2953779" y="3100"/>
                </a:lnTo>
                <a:lnTo>
                  <a:pt x="3003113" y="9926"/>
                </a:lnTo>
                <a:lnTo>
                  <a:pt x="3051878" y="20568"/>
                </a:lnTo>
                <a:lnTo>
                  <a:pt x="3099681" y="35119"/>
                </a:lnTo>
                <a:lnTo>
                  <a:pt x="3147021" y="54151"/>
                </a:lnTo>
                <a:lnTo>
                  <a:pt x="3190836" y="76791"/>
                </a:lnTo>
                <a:lnTo>
                  <a:pt x="3230698" y="102788"/>
                </a:lnTo>
                <a:lnTo>
                  <a:pt x="3266178" y="131893"/>
                </a:lnTo>
                <a:lnTo>
                  <a:pt x="3301119" y="105645"/>
                </a:lnTo>
                <a:lnTo>
                  <a:pt x="3338764" y="82271"/>
                </a:lnTo>
                <a:lnTo>
                  <a:pt x="3378802" y="61788"/>
                </a:lnTo>
                <a:lnTo>
                  <a:pt x="3420918" y="44214"/>
                </a:lnTo>
                <a:lnTo>
                  <a:pt x="3464798" y="29566"/>
                </a:lnTo>
                <a:lnTo>
                  <a:pt x="3510129" y="17864"/>
                </a:lnTo>
                <a:lnTo>
                  <a:pt x="3556598" y="9123"/>
                </a:lnTo>
                <a:lnTo>
                  <a:pt x="3603890" y="3364"/>
                </a:lnTo>
                <a:lnTo>
                  <a:pt x="3651693" y="602"/>
                </a:lnTo>
                <a:lnTo>
                  <a:pt x="3699692" y="857"/>
                </a:lnTo>
                <a:lnTo>
                  <a:pt x="3747573" y="4145"/>
                </a:lnTo>
                <a:lnTo>
                  <a:pt x="3795025" y="10485"/>
                </a:lnTo>
                <a:lnTo>
                  <a:pt x="3841731" y="19895"/>
                </a:lnTo>
                <a:lnTo>
                  <a:pt x="3887380" y="32392"/>
                </a:lnTo>
                <a:lnTo>
                  <a:pt x="3931658" y="47995"/>
                </a:lnTo>
                <a:lnTo>
                  <a:pt x="3974250" y="66720"/>
                </a:lnTo>
                <a:lnTo>
                  <a:pt x="4014843" y="88586"/>
                </a:lnTo>
                <a:lnTo>
                  <a:pt x="4059242" y="118233"/>
                </a:lnTo>
                <a:lnTo>
                  <a:pt x="4098249" y="151047"/>
                </a:lnTo>
                <a:lnTo>
                  <a:pt x="4131556" y="186662"/>
                </a:lnTo>
                <a:lnTo>
                  <a:pt x="4158852" y="224711"/>
                </a:lnTo>
                <a:lnTo>
                  <a:pt x="4179826" y="264828"/>
                </a:lnTo>
                <a:lnTo>
                  <a:pt x="4194167" y="306645"/>
                </a:lnTo>
                <a:lnTo>
                  <a:pt x="4247657" y="318844"/>
                </a:lnTo>
                <a:lnTo>
                  <a:pt x="4298327" y="334278"/>
                </a:lnTo>
                <a:lnTo>
                  <a:pt x="4346008" y="352737"/>
                </a:lnTo>
                <a:lnTo>
                  <a:pt x="4390528" y="374009"/>
                </a:lnTo>
                <a:lnTo>
                  <a:pt x="4431714" y="397883"/>
                </a:lnTo>
                <a:lnTo>
                  <a:pt x="4469397" y="424149"/>
                </a:lnTo>
                <a:lnTo>
                  <a:pt x="4503404" y="452595"/>
                </a:lnTo>
                <a:lnTo>
                  <a:pt x="4533564" y="483011"/>
                </a:lnTo>
                <a:lnTo>
                  <a:pt x="4559706" y="515185"/>
                </a:lnTo>
                <a:lnTo>
                  <a:pt x="4581658" y="548908"/>
                </a:lnTo>
                <a:lnTo>
                  <a:pt x="4599249" y="583967"/>
                </a:lnTo>
                <a:lnTo>
                  <a:pt x="4612308" y="620152"/>
                </a:lnTo>
                <a:lnTo>
                  <a:pt x="4624142" y="695055"/>
                </a:lnTo>
                <a:lnTo>
                  <a:pt x="4622575" y="733352"/>
                </a:lnTo>
                <a:lnTo>
                  <a:pt x="4615790" y="771931"/>
                </a:lnTo>
                <a:lnTo>
                  <a:pt x="4603615" y="810581"/>
                </a:lnTo>
                <a:lnTo>
                  <a:pt x="4584613" y="851265"/>
                </a:lnTo>
                <a:lnTo>
                  <a:pt x="4576945" y="864429"/>
                </a:lnTo>
                <a:lnTo>
                  <a:pt x="4612001" y="899334"/>
                </a:lnTo>
                <a:lnTo>
                  <a:pt x="4642440" y="935532"/>
                </a:lnTo>
                <a:lnTo>
                  <a:pt x="4668297" y="972837"/>
                </a:lnTo>
                <a:lnTo>
                  <a:pt x="4689606" y="1011060"/>
                </a:lnTo>
                <a:lnTo>
                  <a:pt x="4706404" y="1050014"/>
                </a:lnTo>
                <a:lnTo>
                  <a:pt x="4718724" y="1089510"/>
                </a:lnTo>
                <a:lnTo>
                  <a:pt x="4726602" y="1129360"/>
                </a:lnTo>
                <a:lnTo>
                  <a:pt x="4730073" y="1169378"/>
                </a:lnTo>
                <a:lnTo>
                  <a:pt x="4729171" y="1209373"/>
                </a:lnTo>
                <a:lnTo>
                  <a:pt x="4723932" y="1249160"/>
                </a:lnTo>
                <a:lnTo>
                  <a:pt x="4714390" y="1288549"/>
                </a:lnTo>
                <a:lnTo>
                  <a:pt x="4700581" y="1327353"/>
                </a:lnTo>
                <a:lnTo>
                  <a:pt x="4682540" y="1365385"/>
                </a:lnTo>
                <a:lnTo>
                  <a:pt x="4660301" y="1402455"/>
                </a:lnTo>
                <a:lnTo>
                  <a:pt x="4633899" y="1438376"/>
                </a:lnTo>
                <a:lnTo>
                  <a:pt x="4603369" y="1472960"/>
                </a:lnTo>
                <a:lnTo>
                  <a:pt x="4568747" y="1506020"/>
                </a:lnTo>
                <a:lnTo>
                  <a:pt x="4530067" y="1537367"/>
                </a:lnTo>
                <a:lnTo>
                  <a:pt x="4487365" y="1566813"/>
                </a:lnTo>
                <a:lnTo>
                  <a:pt x="4440674" y="1594171"/>
                </a:lnTo>
                <a:lnTo>
                  <a:pt x="4396270" y="1616377"/>
                </a:lnTo>
                <a:lnTo>
                  <a:pt x="4349840" y="1636150"/>
                </a:lnTo>
                <a:lnTo>
                  <a:pt x="4301582" y="1653437"/>
                </a:lnTo>
                <a:lnTo>
                  <a:pt x="4251692" y="1668185"/>
                </a:lnTo>
                <a:lnTo>
                  <a:pt x="4200370" y="1680341"/>
                </a:lnTo>
                <a:lnTo>
                  <a:pt x="4147813" y="1689850"/>
                </a:lnTo>
                <a:lnTo>
                  <a:pt x="4094218" y="1696660"/>
                </a:lnTo>
                <a:lnTo>
                  <a:pt x="4091460" y="1734961"/>
                </a:lnTo>
                <a:lnTo>
                  <a:pt x="4072612" y="1808639"/>
                </a:lnTo>
                <a:lnTo>
                  <a:pt x="4056905" y="1843752"/>
                </a:lnTo>
                <a:lnTo>
                  <a:pt x="4037265" y="1877538"/>
                </a:lnTo>
                <a:lnTo>
                  <a:pt x="4013883" y="1909865"/>
                </a:lnTo>
                <a:lnTo>
                  <a:pt x="3986950" y="1940600"/>
                </a:lnTo>
                <a:lnTo>
                  <a:pt x="3956657" y="1969610"/>
                </a:lnTo>
                <a:lnTo>
                  <a:pt x="3923196" y="1996764"/>
                </a:lnTo>
                <a:lnTo>
                  <a:pt x="3886759" y="2021930"/>
                </a:lnTo>
                <a:lnTo>
                  <a:pt x="3847535" y="2044975"/>
                </a:lnTo>
                <a:lnTo>
                  <a:pt x="3805718" y="2065766"/>
                </a:lnTo>
                <a:lnTo>
                  <a:pt x="3761497" y="2084171"/>
                </a:lnTo>
                <a:lnTo>
                  <a:pt x="3715065" y="2100059"/>
                </a:lnTo>
                <a:lnTo>
                  <a:pt x="3666612" y="2113296"/>
                </a:lnTo>
                <a:lnTo>
                  <a:pt x="3616331" y="2123751"/>
                </a:lnTo>
                <a:lnTo>
                  <a:pt x="3564411" y="2131291"/>
                </a:lnTo>
                <a:lnTo>
                  <a:pt x="3511045" y="2135783"/>
                </a:lnTo>
                <a:lnTo>
                  <a:pt x="3456424" y="2137096"/>
                </a:lnTo>
                <a:lnTo>
                  <a:pt x="3406597" y="2135447"/>
                </a:lnTo>
                <a:lnTo>
                  <a:pt x="3357300" y="2131072"/>
                </a:lnTo>
                <a:lnTo>
                  <a:pt x="3308754" y="2124013"/>
                </a:lnTo>
                <a:lnTo>
                  <a:pt x="3261179" y="2114313"/>
                </a:lnTo>
                <a:lnTo>
                  <a:pt x="3214795" y="2102014"/>
                </a:lnTo>
                <a:lnTo>
                  <a:pt x="3169821" y="2087157"/>
                </a:lnTo>
                <a:lnTo>
                  <a:pt x="3126478" y="2069786"/>
                </a:lnTo>
                <a:lnTo>
                  <a:pt x="3108579" y="2106527"/>
                </a:lnTo>
                <a:lnTo>
                  <a:pt x="3087211" y="2141719"/>
                </a:lnTo>
                <a:lnTo>
                  <a:pt x="3062554" y="2175293"/>
                </a:lnTo>
                <a:lnTo>
                  <a:pt x="3034784" y="2207183"/>
                </a:lnTo>
                <a:lnTo>
                  <a:pt x="3004081" y="2237322"/>
                </a:lnTo>
                <a:lnTo>
                  <a:pt x="2970622" y="2265643"/>
                </a:lnTo>
                <a:lnTo>
                  <a:pt x="2934586" y="2292079"/>
                </a:lnTo>
                <a:lnTo>
                  <a:pt x="2896150" y="2316563"/>
                </a:lnTo>
                <a:lnTo>
                  <a:pt x="2855493" y="2339028"/>
                </a:lnTo>
                <a:lnTo>
                  <a:pt x="2812793" y="2359408"/>
                </a:lnTo>
                <a:lnTo>
                  <a:pt x="2768227" y="2377634"/>
                </a:lnTo>
                <a:lnTo>
                  <a:pt x="2721975" y="2393641"/>
                </a:lnTo>
                <a:lnTo>
                  <a:pt x="2674214" y="2407361"/>
                </a:lnTo>
                <a:lnTo>
                  <a:pt x="2625122" y="2418726"/>
                </a:lnTo>
                <a:lnTo>
                  <a:pt x="2574877" y="2427671"/>
                </a:lnTo>
                <a:lnTo>
                  <a:pt x="2523658" y="2434129"/>
                </a:lnTo>
                <a:lnTo>
                  <a:pt x="2471643" y="2438031"/>
                </a:lnTo>
                <a:lnTo>
                  <a:pt x="2419009" y="2439312"/>
                </a:lnTo>
                <a:lnTo>
                  <a:pt x="2365936" y="2437904"/>
                </a:lnTo>
                <a:lnTo>
                  <a:pt x="2312600" y="2433740"/>
                </a:lnTo>
                <a:lnTo>
                  <a:pt x="2259181" y="2426753"/>
                </a:lnTo>
                <a:lnTo>
                  <a:pt x="2205855" y="2416877"/>
                </a:lnTo>
                <a:lnTo>
                  <a:pt x="2152186" y="2403813"/>
                </a:lnTo>
                <a:lnTo>
                  <a:pt x="2100362" y="2387975"/>
                </a:lnTo>
                <a:lnTo>
                  <a:pt x="2050581" y="2369464"/>
                </a:lnTo>
                <a:lnTo>
                  <a:pt x="2003043" y="2348385"/>
                </a:lnTo>
                <a:lnTo>
                  <a:pt x="1957945" y="2324841"/>
                </a:lnTo>
                <a:lnTo>
                  <a:pt x="1915486" y="2298937"/>
                </a:lnTo>
                <a:lnTo>
                  <a:pt x="1875866" y="2270774"/>
                </a:lnTo>
                <a:lnTo>
                  <a:pt x="1839281" y="2240457"/>
                </a:lnTo>
                <a:lnTo>
                  <a:pt x="1805932" y="2208089"/>
                </a:lnTo>
                <a:lnTo>
                  <a:pt x="1759311" y="2226485"/>
                </a:lnTo>
                <a:lnTo>
                  <a:pt x="1711769" y="2242591"/>
                </a:lnTo>
                <a:lnTo>
                  <a:pt x="1663443" y="2256433"/>
                </a:lnTo>
                <a:lnTo>
                  <a:pt x="1614467" y="2268033"/>
                </a:lnTo>
                <a:lnTo>
                  <a:pt x="1564978" y="2277416"/>
                </a:lnTo>
                <a:lnTo>
                  <a:pt x="1515111" y="2284605"/>
                </a:lnTo>
                <a:lnTo>
                  <a:pt x="1465002" y="2289625"/>
                </a:lnTo>
                <a:lnTo>
                  <a:pt x="1414786" y="2292500"/>
                </a:lnTo>
                <a:lnTo>
                  <a:pt x="1364600" y="2293252"/>
                </a:lnTo>
                <a:lnTo>
                  <a:pt x="1314579" y="2291907"/>
                </a:lnTo>
                <a:lnTo>
                  <a:pt x="1264858" y="2288489"/>
                </a:lnTo>
                <a:lnTo>
                  <a:pt x="1215573" y="2283021"/>
                </a:lnTo>
                <a:lnTo>
                  <a:pt x="1166860" y="2275526"/>
                </a:lnTo>
                <a:lnTo>
                  <a:pt x="1118855" y="2266030"/>
                </a:lnTo>
                <a:lnTo>
                  <a:pt x="1071693" y="2254556"/>
                </a:lnTo>
                <a:lnTo>
                  <a:pt x="1025511" y="2241128"/>
                </a:lnTo>
                <a:lnTo>
                  <a:pt x="980442" y="2225769"/>
                </a:lnTo>
                <a:lnTo>
                  <a:pt x="936625" y="2208504"/>
                </a:lnTo>
                <a:lnTo>
                  <a:pt x="894193" y="2189357"/>
                </a:lnTo>
                <a:lnTo>
                  <a:pt x="853283" y="2168352"/>
                </a:lnTo>
                <a:lnTo>
                  <a:pt x="814030" y="2145512"/>
                </a:lnTo>
                <a:lnTo>
                  <a:pt x="776570" y="2120862"/>
                </a:lnTo>
                <a:lnTo>
                  <a:pt x="741039" y="2094426"/>
                </a:lnTo>
                <a:lnTo>
                  <a:pt x="707572" y="2066226"/>
                </a:lnTo>
                <a:lnTo>
                  <a:pt x="676306" y="2036288"/>
                </a:lnTo>
                <a:lnTo>
                  <a:pt x="647375" y="2004635"/>
                </a:lnTo>
                <a:lnTo>
                  <a:pt x="638447" y="1993967"/>
                </a:lnTo>
                <a:lnTo>
                  <a:pt x="582845" y="1996268"/>
                </a:lnTo>
                <a:lnTo>
                  <a:pt x="528394" y="1994120"/>
                </a:lnTo>
                <a:lnTo>
                  <a:pt x="475492" y="1987741"/>
                </a:lnTo>
                <a:lnTo>
                  <a:pt x="424535" y="1977351"/>
                </a:lnTo>
                <a:lnTo>
                  <a:pt x="375920" y="1963169"/>
                </a:lnTo>
                <a:lnTo>
                  <a:pt x="330045" y="1945415"/>
                </a:lnTo>
                <a:lnTo>
                  <a:pt x="287306" y="1924308"/>
                </a:lnTo>
                <a:lnTo>
                  <a:pt x="248100" y="1900067"/>
                </a:lnTo>
                <a:lnTo>
                  <a:pt x="212825" y="1872913"/>
                </a:lnTo>
                <a:lnTo>
                  <a:pt x="181877" y="1843063"/>
                </a:lnTo>
                <a:lnTo>
                  <a:pt x="155654" y="1810738"/>
                </a:lnTo>
                <a:lnTo>
                  <a:pt x="134552" y="1776157"/>
                </a:lnTo>
                <a:lnTo>
                  <a:pt x="118969" y="1739540"/>
                </a:lnTo>
                <a:lnTo>
                  <a:pt x="109301" y="1701105"/>
                </a:lnTo>
                <a:lnTo>
                  <a:pt x="106253" y="1652393"/>
                </a:lnTo>
                <a:lnTo>
                  <a:pt x="113239" y="1604397"/>
                </a:lnTo>
                <a:lnTo>
                  <a:pt x="129921" y="1557833"/>
                </a:lnTo>
                <a:lnTo>
                  <a:pt x="155960" y="1513418"/>
                </a:lnTo>
                <a:lnTo>
                  <a:pt x="191017" y="1471867"/>
                </a:lnTo>
                <a:lnTo>
                  <a:pt x="234752" y="1433897"/>
                </a:lnTo>
                <a:lnTo>
                  <a:pt x="185189" y="1410381"/>
                </a:lnTo>
                <a:lnTo>
                  <a:pt x="141125" y="1383318"/>
                </a:lnTo>
                <a:lnTo>
                  <a:pt x="102718" y="1353141"/>
                </a:lnTo>
                <a:lnTo>
                  <a:pt x="70128" y="1320278"/>
                </a:lnTo>
                <a:lnTo>
                  <a:pt x="43513" y="1285162"/>
                </a:lnTo>
                <a:lnTo>
                  <a:pt x="23034" y="1248223"/>
                </a:lnTo>
                <a:lnTo>
                  <a:pt x="8849" y="1209892"/>
                </a:lnTo>
                <a:lnTo>
                  <a:pt x="1118" y="1170600"/>
                </a:lnTo>
                <a:lnTo>
                  <a:pt x="0" y="1130776"/>
                </a:lnTo>
                <a:lnTo>
                  <a:pt x="5653" y="1090853"/>
                </a:lnTo>
                <a:lnTo>
                  <a:pt x="18238" y="1051261"/>
                </a:lnTo>
                <a:lnTo>
                  <a:pt x="37913" y="1012430"/>
                </a:lnTo>
                <a:lnTo>
                  <a:pt x="64838" y="974792"/>
                </a:lnTo>
                <a:lnTo>
                  <a:pt x="96155" y="941712"/>
                </a:lnTo>
                <a:lnTo>
                  <a:pt x="132395" y="911772"/>
                </a:lnTo>
                <a:lnTo>
                  <a:pt x="173075" y="885196"/>
                </a:lnTo>
                <a:lnTo>
                  <a:pt x="217710" y="862207"/>
                </a:lnTo>
                <a:lnTo>
                  <a:pt x="265818" y="843027"/>
                </a:lnTo>
                <a:lnTo>
                  <a:pt x="316915" y="827881"/>
                </a:lnTo>
                <a:lnTo>
                  <a:pt x="370517" y="816991"/>
                </a:lnTo>
                <a:lnTo>
                  <a:pt x="426141" y="810581"/>
                </a:lnTo>
                <a:lnTo>
                  <a:pt x="430116" y="802961"/>
                </a:lnTo>
                <a:close/>
              </a:path>
            </a:pathLst>
          </a:custGeom>
          <a:ln w="25399">
            <a:solidFill>
              <a:srgbClr val="4AACC5"/>
            </a:solidFill>
          </a:ln>
        </p:spPr>
        <p:txBody>
          <a:bodyPr wrap="square" lIns="0" tIns="0" rIns="0" bIns="0" rtlCol="0"/>
          <a:lstStyle/>
          <a:p>
            <a:endParaRPr/>
          </a:p>
        </p:txBody>
      </p:sp>
      <p:sp>
        <p:nvSpPr>
          <p:cNvPr id="22" name="bg object 22"/>
          <p:cNvSpPr/>
          <p:nvPr/>
        </p:nvSpPr>
        <p:spPr>
          <a:xfrm>
            <a:off x="5233925" y="3763771"/>
            <a:ext cx="160909" cy="160908"/>
          </a:xfrm>
          <a:prstGeom prst="rect">
            <a:avLst/>
          </a:prstGeom>
          <a:blipFill>
            <a:blip r:embed="rId4" cstate="print"/>
            <a:stretch>
              <a:fillRect/>
            </a:stretch>
          </a:blipFill>
        </p:spPr>
        <p:txBody>
          <a:bodyPr wrap="square" lIns="0" tIns="0" rIns="0" bIns="0" rtlCol="0"/>
          <a:lstStyle/>
          <a:p>
            <a:endParaRPr/>
          </a:p>
        </p:txBody>
      </p:sp>
      <p:sp>
        <p:nvSpPr>
          <p:cNvPr id="23" name="bg object 23"/>
          <p:cNvSpPr/>
          <p:nvPr/>
        </p:nvSpPr>
        <p:spPr>
          <a:xfrm>
            <a:off x="4788155" y="3422780"/>
            <a:ext cx="271145" cy="271145"/>
          </a:xfrm>
          <a:custGeom>
            <a:avLst/>
            <a:gdLst/>
            <a:ahLst/>
            <a:cxnLst/>
            <a:rect l="l" t="t" r="r" b="b"/>
            <a:pathLst>
              <a:path w="271145" h="271145">
                <a:moveTo>
                  <a:pt x="271018" y="135509"/>
                </a:moveTo>
                <a:lnTo>
                  <a:pt x="264106" y="178313"/>
                </a:lnTo>
                <a:lnTo>
                  <a:pt x="244862" y="215478"/>
                </a:lnTo>
                <a:lnTo>
                  <a:pt x="215523" y="244779"/>
                </a:lnTo>
                <a:lnTo>
                  <a:pt x="178326" y="263992"/>
                </a:lnTo>
                <a:lnTo>
                  <a:pt x="135509" y="270891"/>
                </a:lnTo>
                <a:lnTo>
                  <a:pt x="92691" y="263992"/>
                </a:lnTo>
                <a:lnTo>
                  <a:pt x="55494" y="244779"/>
                </a:lnTo>
                <a:lnTo>
                  <a:pt x="26155" y="215478"/>
                </a:lnTo>
                <a:lnTo>
                  <a:pt x="6911" y="178313"/>
                </a:lnTo>
                <a:lnTo>
                  <a:pt x="0" y="135509"/>
                </a:lnTo>
                <a:lnTo>
                  <a:pt x="6911" y="92691"/>
                </a:lnTo>
                <a:lnTo>
                  <a:pt x="26155" y="55494"/>
                </a:lnTo>
                <a:lnTo>
                  <a:pt x="55494" y="26155"/>
                </a:lnTo>
                <a:lnTo>
                  <a:pt x="92691" y="6911"/>
                </a:lnTo>
                <a:lnTo>
                  <a:pt x="135509" y="0"/>
                </a:lnTo>
                <a:lnTo>
                  <a:pt x="178326" y="6911"/>
                </a:lnTo>
                <a:lnTo>
                  <a:pt x="215523" y="26155"/>
                </a:lnTo>
                <a:lnTo>
                  <a:pt x="244862" y="55494"/>
                </a:lnTo>
                <a:lnTo>
                  <a:pt x="264106" y="92691"/>
                </a:lnTo>
                <a:lnTo>
                  <a:pt x="271018" y="135509"/>
                </a:lnTo>
                <a:close/>
              </a:path>
            </a:pathLst>
          </a:custGeom>
          <a:ln w="25400">
            <a:solidFill>
              <a:srgbClr val="4AACC5"/>
            </a:solidFill>
          </a:ln>
        </p:spPr>
        <p:txBody>
          <a:bodyPr wrap="square" lIns="0" tIns="0" rIns="0" bIns="0" rtlCol="0"/>
          <a:lstStyle/>
          <a:p>
            <a:endParaRPr/>
          </a:p>
        </p:txBody>
      </p:sp>
      <p:sp>
        <p:nvSpPr>
          <p:cNvPr id="24" name="bg object 24"/>
          <p:cNvSpPr/>
          <p:nvPr/>
        </p:nvSpPr>
        <p:spPr>
          <a:xfrm>
            <a:off x="4220464" y="2989072"/>
            <a:ext cx="406400" cy="406400"/>
          </a:xfrm>
          <a:custGeom>
            <a:avLst/>
            <a:gdLst/>
            <a:ahLst/>
            <a:cxnLst/>
            <a:rect l="l" t="t" r="r" b="b"/>
            <a:pathLst>
              <a:path w="406400" h="406400">
                <a:moveTo>
                  <a:pt x="406400" y="203200"/>
                </a:moveTo>
                <a:lnTo>
                  <a:pt x="401028" y="249765"/>
                </a:lnTo>
                <a:lnTo>
                  <a:pt x="385731" y="292525"/>
                </a:lnTo>
                <a:lnTo>
                  <a:pt x="361733" y="330256"/>
                </a:lnTo>
                <a:lnTo>
                  <a:pt x="330256" y="361733"/>
                </a:lnTo>
                <a:lnTo>
                  <a:pt x="292525" y="385731"/>
                </a:lnTo>
                <a:lnTo>
                  <a:pt x="249765" y="401028"/>
                </a:lnTo>
                <a:lnTo>
                  <a:pt x="203200" y="406400"/>
                </a:lnTo>
                <a:lnTo>
                  <a:pt x="156594" y="401028"/>
                </a:lnTo>
                <a:lnTo>
                  <a:pt x="113818" y="385731"/>
                </a:lnTo>
                <a:lnTo>
                  <a:pt x="76090" y="361733"/>
                </a:lnTo>
                <a:lnTo>
                  <a:pt x="44626" y="330256"/>
                </a:lnTo>
                <a:lnTo>
                  <a:pt x="20645" y="292525"/>
                </a:lnTo>
                <a:lnTo>
                  <a:pt x="5364" y="249765"/>
                </a:lnTo>
                <a:lnTo>
                  <a:pt x="0" y="203200"/>
                </a:lnTo>
                <a:lnTo>
                  <a:pt x="5364" y="156594"/>
                </a:lnTo>
                <a:lnTo>
                  <a:pt x="20645" y="113818"/>
                </a:lnTo>
                <a:lnTo>
                  <a:pt x="44626" y="76090"/>
                </a:lnTo>
                <a:lnTo>
                  <a:pt x="76090" y="44626"/>
                </a:lnTo>
                <a:lnTo>
                  <a:pt x="113818" y="20645"/>
                </a:lnTo>
                <a:lnTo>
                  <a:pt x="156594" y="5364"/>
                </a:lnTo>
                <a:lnTo>
                  <a:pt x="203200" y="0"/>
                </a:lnTo>
                <a:lnTo>
                  <a:pt x="249765" y="5364"/>
                </a:lnTo>
                <a:lnTo>
                  <a:pt x="292525" y="20645"/>
                </a:lnTo>
                <a:lnTo>
                  <a:pt x="330256" y="44626"/>
                </a:lnTo>
                <a:lnTo>
                  <a:pt x="361733" y="76090"/>
                </a:lnTo>
                <a:lnTo>
                  <a:pt x="385731" y="113818"/>
                </a:lnTo>
                <a:lnTo>
                  <a:pt x="401028" y="156594"/>
                </a:lnTo>
                <a:lnTo>
                  <a:pt x="406400" y="203200"/>
                </a:lnTo>
                <a:close/>
              </a:path>
            </a:pathLst>
          </a:custGeom>
          <a:ln w="25400">
            <a:solidFill>
              <a:srgbClr val="4AACC5"/>
            </a:solidFill>
          </a:ln>
        </p:spPr>
        <p:txBody>
          <a:bodyPr wrap="square" lIns="0" tIns="0" rIns="0" bIns="0" rtlCol="0"/>
          <a:lstStyle/>
          <a:p>
            <a:endParaRPr/>
          </a:p>
        </p:txBody>
      </p:sp>
      <p:sp>
        <p:nvSpPr>
          <p:cNvPr id="25" name="bg object 25"/>
          <p:cNvSpPr/>
          <p:nvPr/>
        </p:nvSpPr>
        <p:spPr>
          <a:xfrm>
            <a:off x="545771" y="2123189"/>
            <a:ext cx="277495" cy="46355"/>
          </a:xfrm>
          <a:custGeom>
            <a:avLst/>
            <a:gdLst/>
            <a:ahLst/>
            <a:cxnLst/>
            <a:rect l="l" t="t" r="r" b="b"/>
            <a:pathLst>
              <a:path w="277494" h="46355">
                <a:moveTo>
                  <a:pt x="277025" y="44958"/>
                </a:moveTo>
                <a:lnTo>
                  <a:pt x="228749" y="45878"/>
                </a:lnTo>
                <a:lnTo>
                  <a:pt x="180833" y="43349"/>
                </a:lnTo>
                <a:lnTo>
                  <a:pt x="133640" y="37433"/>
                </a:lnTo>
                <a:lnTo>
                  <a:pt x="87529" y="28193"/>
                </a:lnTo>
                <a:lnTo>
                  <a:pt x="42862" y="15695"/>
                </a:lnTo>
                <a:lnTo>
                  <a:pt x="0" y="0"/>
                </a:lnTo>
              </a:path>
            </a:pathLst>
          </a:custGeom>
          <a:ln w="25400">
            <a:solidFill>
              <a:srgbClr val="4AACC5"/>
            </a:solidFill>
          </a:ln>
        </p:spPr>
        <p:txBody>
          <a:bodyPr wrap="square" lIns="0" tIns="0" rIns="0" bIns="0" rtlCol="0"/>
          <a:lstStyle/>
          <a:p>
            <a:endParaRPr/>
          </a:p>
        </p:txBody>
      </p:sp>
      <p:sp>
        <p:nvSpPr>
          <p:cNvPr id="26" name="bg object 26"/>
          <p:cNvSpPr/>
          <p:nvPr/>
        </p:nvSpPr>
        <p:spPr>
          <a:xfrm>
            <a:off x="946012" y="2660395"/>
            <a:ext cx="121285" cy="21590"/>
          </a:xfrm>
          <a:custGeom>
            <a:avLst/>
            <a:gdLst/>
            <a:ahLst/>
            <a:cxnLst/>
            <a:rect l="l" t="t" r="r" b="b"/>
            <a:pathLst>
              <a:path w="121284" h="21589">
                <a:moveTo>
                  <a:pt x="121208" y="0"/>
                </a:moveTo>
                <a:lnTo>
                  <a:pt x="91716" y="7498"/>
                </a:lnTo>
                <a:lnTo>
                  <a:pt x="61618" y="13604"/>
                </a:lnTo>
                <a:lnTo>
                  <a:pt x="31013" y="18305"/>
                </a:lnTo>
                <a:lnTo>
                  <a:pt x="0" y="21589"/>
                </a:lnTo>
              </a:path>
            </a:pathLst>
          </a:custGeom>
          <a:ln w="25400">
            <a:solidFill>
              <a:srgbClr val="4AACC5"/>
            </a:solidFill>
          </a:ln>
        </p:spPr>
        <p:txBody>
          <a:bodyPr wrap="square" lIns="0" tIns="0" rIns="0" bIns="0" rtlCol="0"/>
          <a:lstStyle/>
          <a:p>
            <a:endParaRPr/>
          </a:p>
        </p:txBody>
      </p:sp>
      <p:sp>
        <p:nvSpPr>
          <p:cNvPr id="27" name="bg object 27"/>
          <p:cNvSpPr/>
          <p:nvPr/>
        </p:nvSpPr>
        <p:spPr>
          <a:xfrm>
            <a:off x="2038606" y="2798702"/>
            <a:ext cx="73025" cy="98425"/>
          </a:xfrm>
          <a:custGeom>
            <a:avLst/>
            <a:gdLst/>
            <a:ahLst/>
            <a:cxnLst/>
            <a:rect l="l" t="t" r="r" b="b"/>
            <a:pathLst>
              <a:path w="73025" h="98425">
                <a:moveTo>
                  <a:pt x="73025" y="98298"/>
                </a:moveTo>
                <a:lnTo>
                  <a:pt x="52006" y="74777"/>
                </a:lnTo>
                <a:lnTo>
                  <a:pt x="32797" y="50530"/>
                </a:lnTo>
                <a:lnTo>
                  <a:pt x="15446" y="25592"/>
                </a:lnTo>
                <a:lnTo>
                  <a:pt x="0" y="0"/>
                </a:lnTo>
              </a:path>
            </a:pathLst>
          </a:custGeom>
          <a:ln w="25400">
            <a:solidFill>
              <a:srgbClr val="4AACC5"/>
            </a:solidFill>
          </a:ln>
        </p:spPr>
        <p:txBody>
          <a:bodyPr wrap="square" lIns="0" tIns="0" rIns="0" bIns="0" rtlCol="0"/>
          <a:lstStyle/>
          <a:p>
            <a:endParaRPr/>
          </a:p>
        </p:txBody>
      </p:sp>
      <p:sp>
        <p:nvSpPr>
          <p:cNvPr id="28" name="bg object 28"/>
          <p:cNvSpPr/>
          <p:nvPr/>
        </p:nvSpPr>
        <p:spPr>
          <a:xfrm>
            <a:off x="3432938" y="2652014"/>
            <a:ext cx="29209" cy="107950"/>
          </a:xfrm>
          <a:custGeom>
            <a:avLst/>
            <a:gdLst/>
            <a:ahLst/>
            <a:cxnLst/>
            <a:rect l="l" t="t" r="r" b="b"/>
            <a:pathLst>
              <a:path w="29210" h="107950">
                <a:moveTo>
                  <a:pt x="29210" y="0"/>
                </a:moveTo>
                <a:lnTo>
                  <a:pt x="24949" y="27348"/>
                </a:lnTo>
                <a:lnTo>
                  <a:pt x="18653" y="54483"/>
                </a:lnTo>
                <a:lnTo>
                  <a:pt x="10332" y="81331"/>
                </a:lnTo>
                <a:lnTo>
                  <a:pt x="0" y="107823"/>
                </a:lnTo>
              </a:path>
            </a:pathLst>
          </a:custGeom>
          <a:ln w="25400">
            <a:solidFill>
              <a:srgbClr val="4AACC5"/>
            </a:solidFill>
          </a:ln>
        </p:spPr>
        <p:txBody>
          <a:bodyPr wrap="square" lIns="0" tIns="0" rIns="0" bIns="0" rtlCol="0"/>
          <a:lstStyle/>
          <a:p>
            <a:endParaRPr/>
          </a:p>
        </p:txBody>
      </p:sp>
      <p:sp>
        <p:nvSpPr>
          <p:cNvPr id="29" name="bg object 29"/>
          <p:cNvSpPr/>
          <p:nvPr/>
        </p:nvSpPr>
        <p:spPr>
          <a:xfrm>
            <a:off x="4041903" y="1986156"/>
            <a:ext cx="355600" cy="403225"/>
          </a:xfrm>
          <a:custGeom>
            <a:avLst/>
            <a:gdLst/>
            <a:ahLst/>
            <a:cxnLst/>
            <a:rect l="l" t="t" r="r" b="b"/>
            <a:pathLst>
              <a:path w="355600" h="403225">
                <a:moveTo>
                  <a:pt x="0" y="0"/>
                </a:moveTo>
                <a:lnTo>
                  <a:pt x="53083" y="20397"/>
                </a:lnTo>
                <a:lnTo>
                  <a:pt x="102593" y="43969"/>
                </a:lnTo>
                <a:lnTo>
                  <a:pt x="148324" y="70481"/>
                </a:lnTo>
                <a:lnTo>
                  <a:pt x="190067" y="99699"/>
                </a:lnTo>
                <a:lnTo>
                  <a:pt x="227615" y="131391"/>
                </a:lnTo>
                <a:lnTo>
                  <a:pt x="260762" y="165322"/>
                </a:lnTo>
                <a:lnTo>
                  <a:pt x="289300" y="201258"/>
                </a:lnTo>
                <a:lnTo>
                  <a:pt x="313022" y="238966"/>
                </a:lnTo>
                <a:lnTo>
                  <a:pt x="331720" y="278213"/>
                </a:lnTo>
                <a:lnTo>
                  <a:pt x="345187" y="318764"/>
                </a:lnTo>
                <a:lnTo>
                  <a:pt x="353216" y="360385"/>
                </a:lnTo>
                <a:lnTo>
                  <a:pt x="355600" y="402844"/>
                </a:lnTo>
              </a:path>
            </a:pathLst>
          </a:custGeom>
          <a:ln w="25400">
            <a:solidFill>
              <a:srgbClr val="4AACC5"/>
            </a:solidFill>
          </a:ln>
        </p:spPr>
        <p:txBody>
          <a:bodyPr wrap="square" lIns="0" tIns="0" rIns="0" bIns="0" rtlCol="0"/>
          <a:lstStyle/>
          <a:p>
            <a:endParaRPr/>
          </a:p>
        </p:txBody>
      </p:sp>
      <p:sp>
        <p:nvSpPr>
          <p:cNvPr id="30" name="bg object 30"/>
          <p:cNvSpPr/>
          <p:nvPr/>
        </p:nvSpPr>
        <p:spPr>
          <a:xfrm>
            <a:off x="4722367" y="1557274"/>
            <a:ext cx="158750" cy="151130"/>
          </a:xfrm>
          <a:custGeom>
            <a:avLst/>
            <a:gdLst/>
            <a:ahLst/>
            <a:cxnLst/>
            <a:rect l="l" t="t" r="r" b="b"/>
            <a:pathLst>
              <a:path w="158750" h="151130">
                <a:moveTo>
                  <a:pt x="158242" y="0"/>
                </a:moveTo>
                <a:lnTo>
                  <a:pt x="128212" y="42346"/>
                </a:lnTo>
                <a:lnTo>
                  <a:pt x="91551" y="81883"/>
                </a:lnTo>
                <a:lnTo>
                  <a:pt x="48674" y="118229"/>
                </a:lnTo>
                <a:lnTo>
                  <a:pt x="0" y="151002"/>
                </a:lnTo>
              </a:path>
            </a:pathLst>
          </a:custGeom>
          <a:ln w="25400">
            <a:solidFill>
              <a:srgbClr val="4AACC5"/>
            </a:solidFill>
          </a:ln>
        </p:spPr>
        <p:txBody>
          <a:bodyPr wrap="square" lIns="0" tIns="0" rIns="0" bIns="0" rtlCol="0"/>
          <a:lstStyle/>
          <a:p>
            <a:endParaRPr/>
          </a:p>
        </p:txBody>
      </p:sp>
      <p:sp>
        <p:nvSpPr>
          <p:cNvPr id="31" name="bg object 31"/>
          <p:cNvSpPr/>
          <p:nvPr/>
        </p:nvSpPr>
        <p:spPr>
          <a:xfrm>
            <a:off x="4500753" y="996822"/>
            <a:ext cx="8890" cy="71755"/>
          </a:xfrm>
          <a:custGeom>
            <a:avLst/>
            <a:gdLst/>
            <a:ahLst/>
            <a:cxnLst/>
            <a:rect l="l" t="t" r="r" b="b"/>
            <a:pathLst>
              <a:path w="8889" h="71755">
                <a:moveTo>
                  <a:pt x="0" y="0"/>
                </a:moveTo>
                <a:lnTo>
                  <a:pt x="3881" y="17688"/>
                </a:lnTo>
                <a:lnTo>
                  <a:pt x="6572" y="35496"/>
                </a:lnTo>
                <a:lnTo>
                  <a:pt x="8072" y="53399"/>
                </a:lnTo>
                <a:lnTo>
                  <a:pt x="8382" y="71374"/>
                </a:lnTo>
              </a:path>
            </a:pathLst>
          </a:custGeom>
          <a:ln w="25399">
            <a:solidFill>
              <a:srgbClr val="4AACC5"/>
            </a:solidFill>
          </a:ln>
        </p:spPr>
        <p:txBody>
          <a:bodyPr wrap="square" lIns="0" tIns="0" rIns="0" bIns="0" rtlCol="0"/>
          <a:lstStyle/>
          <a:p>
            <a:endParaRPr/>
          </a:p>
        </p:txBody>
      </p:sp>
      <p:sp>
        <p:nvSpPr>
          <p:cNvPr id="32" name="bg object 32"/>
          <p:cNvSpPr/>
          <p:nvPr/>
        </p:nvSpPr>
        <p:spPr>
          <a:xfrm>
            <a:off x="3489579" y="822705"/>
            <a:ext cx="81280" cy="91440"/>
          </a:xfrm>
          <a:custGeom>
            <a:avLst/>
            <a:gdLst/>
            <a:ahLst/>
            <a:cxnLst/>
            <a:rect l="l" t="t" r="r" b="b"/>
            <a:pathLst>
              <a:path w="81279" h="91440">
                <a:moveTo>
                  <a:pt x="0" y="90932"/>
                </a:moveTo>
                <a:lnTo>
                  <a:pt x="16680" y="66704"/>
                </a:lnTo>
                <a:lnTo>
                  <a:pt x="35814" y="43418"/>
                </a:lnTo>
                <a:lnTo>
                  <a:pt x="57328" y="21155"/>
                </a:lnTo>
                <a:lnTo>
                  <a:pt x="81153" y="0"/>
                </a:lnTo>
              </a:path>
            </a:pathLst>
          </a:custGeom>
          <a:ln w="25400">
            <a:solidFill>
              <a:srgbClr val="4AACC5"/>
            </a:solidFill>
          </a:ln>
        </p:spPr>
        <p:txBody>
          <a:bodyPr wrap="square" lIns="0" tIns="0" rIns="0" bIns="0" rtlCol="0"/>
          <a:lstStyle/>
          <a:p>
            <a:endParaRPr/>
          </a:p>
        </p:txBody>
      </p:sp>
      <p:sp>
        <p:nvSpPr>
          <p:cNvPr id="33" name="bg object 33"/>
          <p:cNvSpPr/>
          <p:nvPr/>
        </p:nvSpPr>
        <p:spPr>
          <a:xfrm>
            <a:off x="2730882" y="878586"/>
            <a:ext cx="39370" cy="78740"/>
          </a:xfrm>
          <a:custGeom>
            <a:avLst/>
            <a:gdLst/>
            <a:ahLst/>
            <a:cxnLst/>
            <a:rect l="l" t="t" r="r" b="b"/>
            <a:pathLst>
              <a:path w="39369" h="78740">
                <a:moveTo>
                  <a:pt x="0" y="78359"/>
                </a:moveTo>
                <a:lnTo>
                  <a:pt x="7258" y="58150"/>
                </a:lnTo>
                <a:lnTo>
                  <a:pt x="16256" y="38322"/>
                </a:lnTo>
                <a:lnTo>
                  <a:pt x="26967" y="18923"/>
                </a:lnTo>
                <a:lnTo>
                  <a:pt x="39369" y="0"/>
                </a:lnTo>
              </a:path>
            </a:pathLst>
          </a:custGeom>
          <a:ln w="25400">
            <a:solidFill>
              <a:srgbClr val="4AACC5"/>
            </a:solidFill>
          </a:ln>
        </p:spPr>
        <p:txBody>
          <a:bodyPr wrap="square" lIns="0" tIns="0" rIns="0" bIns="0" rtlCol="0"/>
          <a:lstStyle/>
          <a:p>
            <a:endParaRPr/>
          </a:p>
        </p:txBody>
      </p:sp>
      <p:sp>
        <p:nvSpPr>
          <p:cNvPr id="34" name="bg object 34"/>
          <p:cNvSpPr/>
          <p:nvPr/>
        </p:nvSpPr>
        <p:spPr>
          <a:xfrm>
            <a:off x="1840611" y="983614"/>
            <a:ext cx="142240" cy="76200"/>
          </a:xfrm>
          <a:custGeom>
            <a:avLst/>
            <a:gdLst/>
            <a:ahLst/>
            <a:cxnLst/>
            <a:rect l="l" t="t" r="r" b="b"/>
            <a:pathLst>
              <a:path w="142239" h="76200">
                <a:moveTo>
                  <a:pt x="0" y="0"/>
                </a:moveTo>
                <a:lnTo>
                  <a:pt x="37939" y="16708"/>
                </a:lnTo>
                <a:lnTo>
                  <a:pt x="74342" y="34988"/>
                </a:lnTo>
                <a:lnTo>
                  <a:pt x="109102" y="54792"/>
                </a:lnTo>
                <a:lnTo>
                  <a:pt x="142112" y="76073"/>
                </a:lnTo>
              </a:path>
            </a:pathLst>
          </a:custGeom>
          <a:ln w="25400">
            <a:solidFill>
              <a:srgbClr val="4AACC5"/>
            </a:solidFill>
          </a:ln>
        </p:spPr>
        <p:txBody>
          <a:bodyPr wrap="square" lIns="0" tIns="0" rIns="0" bIns="0" rtlCol="0"/>
          <a:lstStyle/>
          <a:p>
            <a:endParaRPr/>
          </a:p>
        </p:txBody>
      </p:sp>
      <p:sp>
        <p:nvSpPr>
          <p:cNvPr id="35" name="bg object 35"/>
          <p:cNvSpPr/>
          <p:nvPr/>
        </p:nvSpPr>
        <p:spPr>
          <a:xfrm>
            <a:off x="736093" y="1501651"/>
            <a:ext cx="25400" cy="80645"/>
          </a:xfrm>
          <a:custGeom>
            <a:avLst/>
            <a:gdLst/>
            <a:ahLst/>
            <a:cxnLst/>
            <a:rect l="l" t="t" r="r" b="b"/>
            <a:pathLst>
              <a:path w="25400" h="80644">
                <a:moveTo>
                  <a:pt x="24803" y="80137"/>
                </a:moveTo>
                <a:lnTo>
                  <a:pt x="16912" y="60400"/>
                </a:lnTo>
                <a:lnTo>
                  <a:pt x="10144" y="40449"/>
                </a:lnTo>
                <a:lnTo>
                  <a:pt x="4504" y="20308"/>
                </a:lnTo>
                <a:lnTo>
                  <a:pt x="0" y="0"/>
                </a:lnTo>
              </a:path>
            </a:pathLst>
          </a:custGeom>
          <a:ln w="25400">
            <a:solidFill>
              <a:srgbClr val="4AACC5"/>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750" b="1" i="0">
                <a:solidFill>
                  <a:schemeClr val="tx1"/>
                </a:solidFill>
                <a:latin typeface="Arial" panose="020B0604020202020204"/>
                <a:cs typeface="Arial" panose="020B0604020202020204"/>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9/11/2021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9/11/2021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260978" y="763208"/>
            <a:ext cx="2622042" cy="423193"/>
          </a:xfrm>
          <a:prstGeom prst="rect">
            <a:avLst/>
          </a:prstGeom>
        </p:spPr>
        <p:txBody>
          <a:bodyPr wrap="square" lIns="0" tIns="0" rIns="0" bIns="0">
            <a:spAutoFit/>
          </a:bodyPr>
          <a:lstStyle>
            <a:lvl1pPr>
              <a:defRPr sz="2750" b="1" i="0">
                <a:solidFill>
                  <a:schemeClr val="tx1"/>
                </a:solidFill>
                <a:latin typeface="Arial" panose="020B0604020202020204"/>
                <a:cs typeface="Arial" panose="020B0604020202020204"/>
              </a:defRPr>
            </a:lvl1pPr>
          </a:lstStyle>
          <a:p>
            <a:endParaRPr/>
          </a:p>
        </p:txBody>
      </p:sp>
      <p:sp>
        <p:nvSpPr>
          <p:cNvPr id="3" name="Holder 3"/>
          <p:cNvSpPr>
            <a:spLocks noGrp="1"/>
          </p:cNvSpPr>
          <p:nvPr>
            <p:ph type="subTitle" idx="4"/>
          </p:nvPr>
        </p:nvSpPr>
        <p:spPr>
          <a:xfrm>
            <a:off x="1371600" y="3840483"/>
            <a:ext cx="6400800" cy="42319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t>9/11/2021</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t>‹#›</a:t>
            </a:fld>
            <a:endParaRPr>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50" b="1" i="0">
                <a:solidFill>
                  <a:schemeClr val="tx1"/>
                </a:solidFill>
                <a:latin typeface="Arial" panose="020B0604020202020204"/>
                <a:cs typeface="Arial" panose="020B0604020202020204"/>
              </a:defRPr>
            </a:lvl1pPr>
          </a:lstStyle>
          <a:p>
            <a:endParaRPr/>
          </a:p>
        </p:txBody>
      </p:sp>
      <p:sp>
        <p:nvSpPr>
          <p:cNvPr id="3" name="Holder 3"/>
          <p:cNvSpPr>
            <a:spLocks noGrp="1"/>
          </p:cNvSpPr>
          <p:nvPr>
            <p:ph type="body" idx="1"/>
          </p:nvPr>
        </p:nvSpPr>
        <p:spPr/>
        <p:txBody>
          <a:bodyPr lIns="0" tIns="0" rIns="0" bIns="0"/>
          <a:lstStyle>
            <a:lvl1pPr>
              <a:defRPr sz="2750" b="0" i="0">
                <a:solidFill>
                  <a:schemeClr val="tx1"/>
                </a:solidFill>
                <a:latin typeface="Arial" panose="020B0604020202020204"/>
                <a:cs typeface="Arial" panose="020B0604020202020204"/>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t>9/11/2021</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t>‹#›</a:t>
            </a:fld>
            <a:endParaRPr>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 y="4"/>
            <a:ext cx="9143999" cy="6857997"/>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17" name="bg object 17"/>
          <p:cNvSpPr/>
          <p:nvPr/>
        </p:nvSpPr>
        <p:spPr>
          <a:xfrm>
            <a:off x="552451" y="676148"/>
            <a:ext cx="3471926" cy="1643126"/>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
        <p:nvSpPr>
          <p:cNvPr id="18" name="bg object 18"/>
          <p:cNvSpPr/>
          <p:nvPr/>
        </p:nvSpPr>
        <p:spPr>
          <a:xfrm>
            <a:off x="952502" y="752479"/>
            <a:ext cx="2662301" cy="1585849"/>
          </a:xfrm>
          <a:prstGeom prst="rect">
            <a:avLst/>
          </a:prstGeom>
          <a:blipFill>
            <a:blip r:embed="rId4" cstate="print"/>
            <a:stretch>
              <a:fillRect/>
            </a:stretch>
          </a:blipFill>
        </p:spPr>
        <p:txBody>
          <a:bodyPr wrap="square" lIns="0" tIns="0" rIns="0" bIns="0" rtlCol="0"/>
          <a:lstStyle/>
          <a:p>
            <a:endParaRPr>
              <a:solidFill>
                <a:prstClr val="black"/>
              </a:solidFill>
            </a:endParaRPr>
          </a:p>
        </p:txBody>
      </p:sp>
      <p:sp>
        <p:nvSpPr>
          <p:cNvPr id="19" name="bg object 19"/>
          <p:cNvSpPr/>
          <p:nvPr/>
        </p:nvSpPr>
        <p:spPr>
          <a:xfrm>
            <a:off x="614363" y="719201"/>
            <a:ext cx="3352863" cy="1524000"/>
          </a:xfrm>
          <a:prstGeom prst="rect">
            <a:avLst/>
          </a:prstGeom>
          <a:blipFill>
            <a:blip r:embed="rId5" cstate="print"/>
            <a:stretch>
              <a:fillRect/>
            </a:stretch>
          </a:blipFill>
        </p:spPr>
        <p:txBody>
          <a:bodyPr wrap="square" lIns="0" tIns="0" rIns="0" bIns="0" rtlCol="0"/>
          <a:lstStyle/>
          <a:p>
            <a:endParaRPr>
              <a:solidFill>
                <a:prstClr val="black"/>
              </a:solidFill>
            </a:endParaRPr>
          </a:p>
        </p:txBody>
      </p:sp>
      <p:sp>
        <p:nvSpPr>
          <p:cNvPr id="20" name="bg object 20"/>
          <p:cNvSpPr/>
          <p:nvPr/>
        </p:nvSpPr>
        <p:spPr>
          <a:xfrm>
            <a:off x="614364" y="719201"/>
            <a:ext cx="3353435" cy="1524000"/>
          </a:xfrm>
          <a:custGeom>
            <a:avLst/>
            <a:gdLst/>
            <a:ahLst/>
            <a:cxnLst/>
            <a:rect l="l" t="t" r="r" b="b"/>
            <a:pathLst>
              <a:path w="3353435" h="1524000">
                <a:moveTo>
                  <a:pt x="0" y="762000"/>
                </a:moveTo>
                <a:lnTo>
                  <a:pt x="4812" y="703816"/>
                </a:lnTo>
                <a:lnTo>
                  <a:pt x="19020" y="646826"/>
                </a:lnTo>
                <a:lnTo>
                  <a:pt x="42274" y="591187"/>
                </a:lnTo>
                <a:lnTo>
                  <a:pt x="74229" y="537056"/>
                </a:lnTo>
                <a:lnTo>
                  <a:pt x="114536" y="484591"/>
                </a:lnTo>
                <a:lnTo>
                  <a:pt x="162849" y="433951"/>
                </a:lnTo>
                <a:lnTo>
                  <a:pt x="218821" y="385293"/>
                </a:lnTo>
                <a:lnTo>
                  <a:pt x="249570" y="361756"/>
                </a:lnTo>
                <a:lnTo>
                  <a:pt x="282104" y="338775"/>
                </a:lnTo>
                <a:lnTo>
                  <a:pt x="316379" y="316367"/>
                </a:lnTo>
                <a:lnTo>
                  <a:pt x="352351" y="294554"/>
                </a:lnTo>
                <a:lnTo>
                  <a:pt x="389978" y="273354"/>
                </a:lnTo>
                <a:lnTo>
                  <a:pt x="429216" y="252788"/>
                </a:lnTo>
                <a:lnTo>
                  <a:pt x="470021" y="232875"/>
                </a:lnTo>
                <a:lnTo>
                  <a:pt x="512350" y="213636"/>
                </a:lnTo>
                <a:lnTo>
                  <a:pt x="556159" y="195089"/>
                </a:lnTo>
                <a:lnTo>
                  <a:pt x="601406" y="177254"/>
                </a:lnTo>
                <a:lnTo>
                  <a:pt x="648047" y="160152"/>
                </a:lnTo>
                <a:lnTo>
                  <a:pt x="696039" y="143802"/>
                </a:lnTo>
                <a:lnTo>
                  <a:pt x="745337" y="128223"/>
                </a:lnTo>
                <a:lnTo>
                  <a:pt x="795899" y="113435"/>
                </a:lnTo>
                <a:lnTo>
                  <a:pt x="847682" y="99459"/>
                </a:lnTo>
                <a:lnTo>
                  <a:pt x="900641" y="86314"/>
                </a:lnTo>
                <a:lnTo>
                  <a:pt x="954734" y="74019"/>
                </a:lnTo>
                <a:lnTo>
                  <a:pt x="1009917" y="62594"/>
                </a:lnTo>
                <a:lnTo>
                  <a:pt x="1066146" y="52059"/>
                </a:lnTo>
                <a:lnTo>
                  <a:pt x="1123379" y="42434"/>
                </a:lnTo>
                <a:lnTo>
                  <a:pt x="1181572" y="33738"/>
                </a:lnTo>
                <a:lnTo>
                  <a:pt x="1240681" y="25992"/>
                </a:lnTo>
                <a:lnTo>
                  <a:pt x="1300663" y="19214"/>
                </a:lnTo>
                <a:lnTo>
                  <a:pt x="1361476" y="13425"/>
                </a:lnTo>
                <a:lnTo>
                  <a:pt x="1423074" y="8645"/>
                </a:lnTo>
                <a:lnTo>
                  <a:pt x="1485415" y="4892"/>
                </a:lnTo>
                <a:lnTo>
                  <a:pt x="1548456" y="2187"/>
                </a:lnTo>
                <a:lnTo>
                  <a:pt x="1612153" y="550"/>
                </a:lnTo>
                <a:lnTo>
                  <a:pt x="1676463" y="0"/>
                </a:lnTo>
                <a:lnTo>
                  <a:pt x="1740764" y="550"/>
                </a:lnTo>
                <a:lnTo>
                  <a:pt x="1804453" y="2187"/>
                </a:lnTo>
                <a:lnTo>
                  <a:pt x="1867487" y="4892"/>
                </a:lnTo>
                <a:lnTo>
                  <a:pt x="1929821" y="8645"/>
                </a:lnTo>
                <a:lnTo>
                  <a:pt x="1991413" y="13425"/>
                </a:lnTo>
                <a:lnTo>
                  <a:pt x="2052220" y="19214"/>
                </a:lnTo>
                <a:lnTo>
                  <a:pt x="2112197" y="25992"/>
                </a:lnTo>
                <a:lnTo>
                  <a:pt x="2171302" y="33738"/>
                </a:lnTo>
                <a:lnTo>
                  <a:pt x="2229490" y="42434"/>
                </a:lnTo>
                <a:lnTo>
                  <a:pt x="2286719" y="52059"/>
                </a:lnTo>
                <a:lnTo>
                  <a:pt x="2342945" y="62594"/>
                </a:lnTo>
                <a:lnTo>
                  <a:pt x="2398125" y="74019"/>
                </a:lnTo>
                <a:lnTo>
                  <a:pt x="2452215" y="86314"/>
                </a:lnTo>
                <a:lnTo>
                  <a:pt x="2505172" y="99459"/>
                </a:lnTo>
                <a:lnTo>
                  <a:pt x="2556953" y="113435"/>
                </a:lnTo>
                <a:lnTo>
                  <a:pt x="2607513" y="128223"/>
                </a:lnTo>
                <a:lnTo>
                  <a:pt x="2656810" y="143802"/>
                </a:lnTo>
                <a:lnTo>
                  <a:pt x="2704801" y="160152"/>
                </a:lnTo>
                <a:lnTo>
                  <a:pt x="2751441" y="177254"/>
                </a:lnTo>
                <a:lnTo>
                  <a:pt x="2796687" y="195089"/>
                </a:lnTo>
                <a:lnTo>
                  <a:pt x="2840497" y="213636"/>
                </a:lnTo>
                <a:lnTo>
                  <a:pt x="2882826" y="232875"/>
                </a:lnTo>
                <a:lnTo>
                  <a:pt x="2923631" y="252788"/>
                </a:lnTo>
                <a:lnTo>
                  <a:pt x="2962869" y="273354"/>
                </a:lnTo>
                <a:lnTo>
                  <a:pt x="3000496" y="294554"/>
                </a:lnTo>
                <a:lnTo>
                  <a:pt x="3036469" y="316367"/>
                </a:lnTo>
                <a:lnTo>
                  <a:pt x="3070745" y="338775"/>
                </a:lnTo>
                <a:lnTo>
                  <a:pt x="3103280" y="361756"/>
                </a:lnTo>
                <a:lnTo>
                  <a:pt x="3134030" y="385293"/>
                </a:lnTo>
                <a:lnTo>
                  <a:pt x="3190004" y="433951"/>
                </a:lnTo>
                <a:lnTo>
                  <a:pt x="3238319" y="484591"/>
                </a:lnTo>
                <a:lnTo>
                  <a:pt x="3278629" y="537056"/>
                </a:lnTo>
                <a:lnTo>
                  <a:pt x="3310585" y="591187"/>
                </a:lnTo>
                <a:lnTo>
                  <a:pt x="3333841" y="646826"/>
                </a:lnTo>
                <a:lnTo>
                  <a:pt x="3348050" y="703816"/>
                </a:lnTo>
                <a:lnTo>
                  <a:pt x="3352863" y="762000"/>
                </a:lnTo>
                <a:lnTo>
                  <a:pt x="3351652" y="791222"/>
                </a:lnTo>
                <a:lnTo>
                  <a:pt x="3342098" y="848814"/>
                </a:lnTo>
                <a:lnTo>
                  <a:pt x="3323323" y="905137"/>
                </a:lnTo>
                <a:lnTo>
                  <a:pt x="3295673" y="960033"/>
                </a:lnTo>
                <a:lnTo>
                  <a:pt x="3259496" y="1013344"/>
                </a:lnTo>
                <a:lnTo>
                  <a:pt x="3215140" y="1064912"/>
                </a:lnTo>
                <a:lnTo>
                  <a:pt x="3162952" y="1114578"/>
                </a:lnTo>
                <a:lnTo>
                  <a:pt x="3103280" y="1162186"/>
                </a:lnTo>
                <a:lnTo>
                  <a:pt x="3070745" y="1185169"/>
                </a:lnTo>
                <a:lnTo>
                  <a:pt x="3036469" y="1207577"/>
                </a:lnTo>
                <a:lnTo>
                  <a:pt x="3000496" y="1229391"/>
                </a:lnTo>
                <a:lnTo>
                  <a:pt x="2962869" y="1250592"/>
                </a:lnTo>
                <a:lnTo>
                  <a:pt x="2923631" y="1271160"/>
                </a:lnTo>
                <a:lnTo>
                  <a:pt x="2882826" y="1291075"/>
                </a:lnTo>
                <a:lnTo>
                  <a:pt x="2840497" y="1310317"/>
                </a:lnTo>
                <a:lnTo>
                  <a:pt x="2796687" y="1328866"/>
                </a:lnTo>
                <a:lnTo>
                  <a:pt x="2751441" y="1346703"/>
                </a:lnTo>
                <a:lnTo>
                  <a:pt x="2704801" y="1363808"/>
                </a:lnTo>
                <a:lnTo>
                  <a:pt x="2656810" y="1380161"/>
                </a:lnTo>
                <a:lnTo>
                  <a:pt x="2607513" y="1395743"/>
                </a:lnTo>
                <a:lnTo>
                  <a:pt x="2556953" y="1410533"/>
                </a:lnTo>
                <a:lnTo>
                  <a:pt x="2505172" y="1424513"/>
                </a:lnTo>
                <a:lnTo>
                  <a:pt x="2452215" y="1437661"/>
                </a:lnTo>
                <a:lnTo>
                  <a:pt x="2398125" y="1449959"/>
                </a:lnTo>
                <a:lnTo>
                  <a:pt x="2342945" y="1461387"/>
                </a:lnTo>
                <a:lnTo>
                  <a:pt x="2286719" y="1471924"/>
                </a:lnTo>
                <a:lnTo>
                  <a:pt x="2229490" y="1481552"/>
                </a:lnTo>
                <a:lnTo>
                  <a:pt x="2171302" y="1490250"/>
                </a:lnTo>
                <a:lnTo>
                  <a:pt x="2112197" y="1497999"/>
                </a:lnTo>
                <a:lnTo>
                  <a:pt x="2052220" y="1504778"/>
                </a:lnTo>
                <a:lnTo>
                  <a:pt x="1991413" y="1510569"/>
                </a:lnTo>
                <a:lnTo>
                  <a:pt x="1929821" y="1515351"/>
                </a:lnTo>
                <a:lnTo>
                  <a:pt x="1867487" y="1519105"/>
                </a:lnTo>
                <a:lnTo>
                  <a:pt x="1804453" y="1521811"/>
                </a:lnTo>
                <a:lnTo>
                  <a:pt x="1740764" y="1523449"/>
                </a:lnTo>
                <a:lnTo>
                  <a:pt x="1676463" y="1524000"/>
                </a:lnTo>
                <a:lnTo>
                  <a:pt x="1612153" y="1523449"/>
                </a:lnTo>
                <a:lnTo>
                  <a:pt x="1548456" y="1521811"/>
                </a:lnTo>
                <a:lnTo>
                  <a:pt x="1485415" y="1519105"/>
                </a:lnTo>
                <a:lnTo>
                  <a:pt x="1423074" y="1515351"/>
                </a:lnTo>
                <a:lnTo>
                  <a:pt x="1361476" y="1510569"/>
                </a:lnTo>
                <a:lnTo>
                  <a:pt x="1300663" y="1504778"/>
                </a:lnTo>
                <a:lnTo>
                  <a:pt x="1240681" y="1497999"/>
                </a:lnTo>
                <a:lnTo>
                  <a:pt x="1181572" y="1490250"/>
                </a:lnTo>
                <a:lnTo>
                  <a:pt x="1123379" y="1481552"/>
                </a:lnTo>
                <a:lnTo>
                  <a:pt x="1066146" y="1471924"/>
                </a:lnTo>
                <a:lnTo>
                  <a:pt x="1009917" y="1461387"/>
                </a:lnTo>
                <a:lnTo>
                  <a:pt x="954734" y="1449959"/>
                </a:lnTo>
                <a:lnTo>
                  <a:pt x="900641" y="1437661"/>
                </a:lnTo>
                <a:lnTo>
                  <a:pt x="847682" y="1424513"/>
                </a:lnTo>
                <a:lnTo>
                  <a:pt x="795899" y="1410533"/>
                </a:lnTo>
                <a:lnTo>
                  <a:pt x="745337" y="1395743"/>
                </a:lnTo>
                <a:lnTo>
                  <a:pt x="696039" y="1380161"/>
                </a:lnTo>
                <a:lnTo>
                  <a:pt x="648047" y="1363808"/>
                </a:lnTo>
                <a:lnTo>
                  <a:pt x="601406" y="1346703"/>
                </a:lnTo>
                <a:lnTo>
                  <a:pt x="556159" y="1328866"/>
                </a:lnTo>
                <a:lnTo>
                  <a:pt x="512350" y="1310317"/>
                </a:lnTo>
                <a:lnTo>
                  <a:pt x="470021" y="1291075"/>
                </a:lnTo>
                <a:lnTo>
                  <a:pt x="429216" y="1271160"/>
                </a:lnTo>
                <a:lnTo>
                  <a:pt x="389978" y="1250592"/>
                </a:lnTo>
                <a:lnTo>
                  <a:pt x="352351" y="1229391"/>
                </a:lnTo>
                <a:lnTo>
                  <a:pt x="316379" y="1207577"/>
                </a:lnTo>
                <a:lnTo>
                  <a:pt x="282104" y="1185169"/>
                </a:lnTo>
                <a:lnTo>
                  <a:pt x="249570" y="1162186"/>
                </a:lnTo>
                <a:lnTo>
                  <a:pt x="218821" y="1138650"/>
                </a:lnTo>
                <a:lnTo>
                  <a:pt x="162849" y="1089993"/>
                </a:lnTo>
                <a:lnTo>
                  <a:pt x="114536" y="1039355"/>
                </a:lnTo>
                <a:lnTo>
                  <a:pt x="74229" y="986896"/>
                </a:lnTo>
                <a:lnTo>
                  <a:pt x="42274" y="932773"/>
                </a:lnTo>
                <a:lnTo>
                  <a:pt x="19020" y="877144"/>
                </a:lnTo>
                <a:lnTo>
                  <a:pt x="4812" y="820167"/>
                </a:lnTo>
                <a:lnTo>
                  <a:pt x="0" y="762000"/>
                </a:lnTo>
                <a:close/>
              </a:path>
            </a:pathLst>
          </a:custGeom>
          <a:ln w="9525">
            <a:solidFill>
              <a:srgbClr val="F69240"/>
            </a:solidFill>
          </a:ln>
        </p:spPr>
        <p:txBody>
          <a:bodyPr wrap="square" lIns="0" tIns="0" rIns="0" bIns="0" rtlCol="0"/>
          <a:lstStyle/>
          <a:p>
            <a:endParaRPr>
              <a:solidFill>
                <a:prstClr val="black"/>
              </a:solidFill>
            </a:endParaRPr>
          </a:p>
        </p:txBody>
      </p:sp>
      <p:sp>
        <p:nvSpPr>
          <p:cNvPr id="2" name="Holder 2"/>
          <p:cNvSpPr>
            <a:spLocks noGrp="1"/>
          </p:cNvSpPr>
          <p:nvPr>
            <p:ph type="title"/>
          </p:nvPr>
        </p:nvSpPr>
        <p:spPr/>
        <p:txBody>
          <a:bodyPr lIns="0" tIns="0" rIns="0" bIns="0"/>
          <a:lstStyle>
            <a:lvl1pPr>
              <a:defRPr sz="2750" b="1" i="0">
                <a:solidFill>
                  <a:schemeClr val="tx1"/>
                </a:solidFill>
                <a:latin typeface="Arial" panose="020B0604020202020204"/>
                <a:cs typeface="Arial" panose="020B0604020202020204"/>
              </a:defRPr>
            </a:lvl1pPr>
          </a:lstStyle>
          <a:p>
            <a:endParaRPr/>
          </a:p>
        </p:txBody>
      </p:sp>
      <p:sp>
        <p:nvSpPr>
          <p:cNvPr id="3" name="Holder 3"/>
          <p:cNvSpPr>
            <a:spLocks noGrp="1"/>
          </p:cNvSpPr>
          <p:nvPr>
            <p:ph sz="half" idx="2"/>
          </p:nvPr>
        </p:nvSpPr>
        <p:spPr>
          <a:xfrm>
            <a:off x="457200" y="1577340"/>
            <a:ext cx="3977640" cy="42319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2319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t>9/11/2021</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t>‹#›</a:t>
            </a:fld>
            <a:endParaRPr>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 y="0"/>
            <a:ext cx="9143999" cy="6857998"/>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17" name="bg object 17"/>
          <p:cNvSpPr/>
          <p:nvPr/>
        </p:nvSpPr>
        <p:spPr>
          <a:xfrm>
            <a:off x="305951" y="698686"/>
            <a:ext cx="4730115" cy="2439670"/>
          </a:xfrm>
          <a:custGeom>
            <a:avLst/>
            <a:gdLst/>
            <a:ahLst/>
            <a:cxnLst/>
            <a:rect l="l" t="t" r="r" b="b"/>
            <a:pathLst>
              <a:path w="4730115" h="2439670">
                <a:moveTo>
                  <a:pt x="2904265" y="0"/>
                </a:moveTo>
                <a:lnTo>
                  <a:pt x="2854962" y="533"/>
                </a:lnTo>
                <a:lnTo>
                  <a:pt x="2806260" y="4609"/>
                </a:lnTo>
                <a:lnTo>
                  <a:pt x="2758552" y="12136"/>
                </a:lnTo>
                <a:lnTo>
                  <a:pt x="2712226" y="23022"/>
                </a:lnTo>
                <a:lnTo>
                  <a:pt x="2667673" y="37177"/>
                </a:lnTo>
                <a:lnTo>
                  <a:pt x="2625285" y="54508"/>
                </a:lnTo>
                <a:lnTo>
                  <a:pt x="2585451" y="74924"/>
                </a:lnTo>
                <a:lnTo>
                  <a:pt x="2548562" y="98335"/>
                </a:lnTo>
                <a:lnTo>
                  <a:pt x="2515010" y="124647"/>
                </a:lnTo>
                <a:lnTo>
                  <a:pt x="2485183" y="153771"/>
                </a:lnTo>
                <a:lnTo>
                  <a:pt x="2459474" y="185614"/>
                </a:lnTo>
                <a:lnTo>
                  <a:pt x="2428351" y="165572"/>
                </a:lnTo>
                <a:lnTo>
                  <a:pt x="2360390" y="130536"/>
                </a:lnTo>
                <a:lnTo>
                  <a:pt x="2323838" y="115637"/>
                </a:lnTo>
                <a:lnTo>
                  <a:pt x="2275855" y="99618"/>
                </a:lnTo>
                <a:lnTo>
                  <a:pt x="2226876" y="86912"/>
                </a:lnTo>
                <a:lnTo>
                  <a:pt x="2177180" y="77460"/>
                </a:lnTo>
                <a:lnTo>
                  <a:pt x="2127045" y="71201"/>
                </a:lnTo>
                <a:lnTo>
                  <a:pt x="2076750" y="68076"/>
                </a:lnTo>
                <a:lnTo>
                  <a:pt x="2026574" y="68026"/>
                </a:lnTo>
                <a:lnTo>
                  <a:pt x="1976795" y="70992"/>
                </a:lnTo>
                <a:lnTo>
                  <a:pt x="1927692" y="76912"/>
                </a:lnTo>
                <a:lnTo>
                  <a:pt x="1879545" y="85729"/>
                </a:lnTo>
                <a:lnTo>
                  <a:pt x="1832630" y="97382"/>
                </a:lnTo>
                <a:lnTo>
                  <a:pt x="1787229" y="111811"/>
                </a:lnTo>
                <a:lnTo>
                  <a:pt x="1743618" y="128958"/>
                </a:lnTo>
                <a:lnTo>
                  <a:pt x="1702076" y="148763"/>
                </a:lnTo>
                <a:lnTo>
                  <a:pt x="1662883" y="171165"/>
                </a:lnTo>
                <a:lnTo>
                  <a:pt x="1626317" y="196106"/>
                </a:lnTo>
                <a:lnTo>
                  <a:pt x="1592657" y="223526"/>
                </a:lnTo>
                <a:lnTo>
                  <a:pt x="1562181" y="253365"/>
                </a:lnTo>
                <a:lnTo>
                  <a:pt x="1535168" y="285563"/>
                </a:lnTo>
                <a:lnTo>
                  <a:pt x="1491727" y="268989"/>
                </a:lnTo>
                <a:lnTo>
                  <a:pt x="1447005" y="254563"/>
                </a:lnTo>
                <a:lnTo>
                  <a:pt x="1401163" y="242305"/>
                </a:lnTo>
                <a:lnTo>
                  <a:pt x="1354361" y="232237"/>
                </a:lnTo>
                <a:lnTo>
                  <a:pt x="1306759" y="224381"/>
                </a:lnTo>
                <a:lnTo>
                  <a:pt x="1258517" y="218757"/>
                </a:lnTo>
                <a:lnTo>
                  <a:pt x="1209794" y="215387"/>
                </a:lnTo>
                <a:lnTo>
                  <a:pt x="1160752" y="214293"/>
                </a:lnTo>
                <a:lnTo>
                  <a:pt x="1111550" y="215495"/>
                </a:lnTo>
                <a:lnTo>
                  <a:pt x="1062347" y="219015"/>
                </a:lnTo>
                <a:lnTo>
                  <a:pt x="1005460" y="226042"/>
                </a:lnTo>
                <a:lnTo>
                  <a:pt x="950361" y="235967"/>
                </a:lnTo>
                <a:lnTo>
                  <a:pt x="897190" y="248663"/>
                </a:lnTo>
                <a:lnTo>
                  <a:pt x="846089" y="263998"/>
                </a:lnTo>
                <a:lnTo>
                  <a:pt x="797197" y="281844"/>
                </a:lnTo>
                <a:lnTo>
                  <a:pt x="750655" y="302070"/>
                </a:lnTo>
                <a:lnTo>
                  <a:pt x="706603" y="324548"/>
                </a:lnTo>
                <a:lnTo>
                  <a:pt x="665183" y="349146"/>
                </a:lnTo>
                <a:lnTo>
                  <a:pt x="626535" y="375736"/>
                </a:lnTo>
                <a:lnTo>
                  <a:pt x="590799" y="404188"/>
                </a:lnTo>
                <a:lnTo>
                  <a:pt x="558116" y="434373"/>
                </a:lnTo>
                <a:lnTo>
                  <a:pt x="528626" y="466159"/>
                </a:lnTo>
                <a:lnTo>
                  <a:pt x="502471" y="499419"/>
                </a:lnTo>
                <a:lnTo>
                  <a:pt x="479790" y="534022"/>
                </a:lnTo>
                <a:lnTo>
                  <a:pt x="460724" y="569839"/>
                </a:lnTo>
                <a:lnTo>
                  <a:pt x="445414" y="606739"/>
                </a:lnTo>
                <a:lnTo>
                  <a:pt x="433999" y="644594"/>
                </a:lnTo>
                <a:lnTo>
                  <a:pt x="426622" y="683273"/>
                </a:lnTo>
                <a:lnTo>
                  <a:pt x="423422" y="722647"/>
                </a:lnTo>
                <a:lnTo>
                  <a:pt x="424540" y="762586"/>
                </a:lnTo>
                <a:lnTo>
                  <a:pt x="430116" y="802961"/>
                </a:lnTo>
                <a:lnTo>
                  <a:pt x="426141" y="810581"/>
                </a:lnTo>
                <a:lnTo>
                  <a:pt x="370517" y="816991"/>
                </a:lnTo>
                <a:lnTo>
                  <a:pt x="316915" y="827881"/>
                </a:lnTo>
                <a:lnTo>
                  <a:pt x="265818" y="843027"/>
                </a:lnTo>
                <a:lnTo>
                  <a:pt x="217710" y="862207"/>
                </a:lnTo>
                <a:lnTo>
                  <a:pt x="173075" y="885196"/>
                </a:lnTo>
                <a:lnTo>
                  <a:pt x="132395" y="911772"/>
                </a:lnTo>
                <a:lnTo>
                  <a:pt x="96155" y="941712"/>
                </a:lnTo>
                <a:lnTo>
                  <a:pt x="64838" y="974792"/>
                </a:lnTo>
                <a:lnTo>
                  <a:pt x="37913" y="1012430"/>
                </a:lnTo>
                <a:lnTo>
                  <a:pt x="18238" y="1051261"/>
                </a:lnTo>
                <a:lnTo>
                  <a:pt x="5653" y="1090853"/>
                </a:lnTo>
                <a:lnTo>
                  <a:pt x="0" y="1130776"/>
                </a:lnTo>
                <a:lnTo>
                  <a:pt x="1118" y="1170600"/>
                </a:lnTo>
                <a:lnTo>
                  <a:pt x="8849" y="1209892"/>
                </a:lnTo>
                <a:lnTo>
                  <a:pt x="23034" y="1248223"/>
                </a:lnTo>
                <a:lnTo>
                  <a:pt x="43513" y="1285162"/>
                </a:lnTo>
                <a:lnTo>
                  <a:pt x="70128" y="1320278"/>
                </a:lnTo>
                <a:lnTo>
                  <a:pt x="102718" y="1353141"/>
                </a:lnTo>
                <a:lnTo>
                  <a:pt x="141125" y="1383318"/>
                </a:lnTo>
                <a:lnTo>
                  <a:pt x="185189" y="1410381"/>
                </a:lnTo>
                <a:lnTo>
                  <a:pt x="234752" y="1433897"/>
                </a:lnTo>
                <a:lnTo>
                  <a:pt x="191017" y="1471867"/>
                </a:lnTo>
                <a:lnTo>
                  <a:pt x="155960" y="1513418"/>
                </a:lnTo>
                <a:lnTo>
                  <a:pt x="129921" y="1557833"/>
                </a:lnTo>
                <a:lnTo>
                  <a:pt x="113239" y="1604397"/>
                </a:lnTo>
                <a:lnTo>
                  <a:pt x="106253" y="1652393"/>
                </a:lnTo>
                <a:lnTo>
                  <a:pt x="109301" y="1701105"/>
                </a:lnTo>
                <a:lnTo>
                  <a:pt x="118969" y="1739540"/>
                </a:lnTo>
                <a:lnTo>
                  <a:pt x="134552" y="1776157"/>
                </a:lnTo>
                <a:lnTo>
                  <a:pt x="155654" y="1810738"/>
                </a:lnTo>
                <a:lnTo>
                  <a:pt x="181877" y="1843063"/>
                </a:lnTo>
                <a:lnTo>
                  <a:pt x="212825" y="1872913"/>
                </a:lnTo>
                <a:lnTo>
                  <a:pt x="248100" y="1900067"/>
                </a:lnTo>
                <a:lnTo>
                  <a:pt x="287306" y="1924308"/>
                </a:lnTo>
                <a:lnTo>
                  <a:pt x="330045" y="1945415"/>
                </a:lnTo>
                <a:lnTo>
                  <a:pt x="375920" y="1963169"/>
                </a:lnTo>
                <a:lnTo>
                  <a:pt x="424535" y="1977351"/>
                </a:lnTo>
                <a:lnTo>
                  <a:pt x="475492" y="1987741"/>
                </a:lnTo>
                <a:lnTo>
                  <a:pt x="528394" y="1994120"/>
                </a:lnTo>
                <a:lnTo>
                  <a:pt x="582845" y="1996268"/>
                </a:lnTo>
                <a:lnTo>
                  <a:pt x="638447" y="1993967"/>
                </a:lnTo>
                <a:lnTo>
                  <a:pt x="647375" y="2004635"/>
                </a:lnTo>
                <a:lnTo>
                  <a:pt x="676306" y="2036288"/>
                </a:lnTo>
                <a:lnTo>
                  <a:pt x="707572" y="2066226"/>
                </a:lnTo>
                <a:lnTo>
                  <a:pt x="741039" y="2094426"/>
                </a:lnTo>
                <a:lnTo>
                  <a:pt x="776570" y="2120862"/>
                </a:lnTo>
                <a:lnTo>
                  <a:pt x="814030" y="2145512"/>
                </a:lnTo>
                <a:lnTo>
                  <a:pt x="853283" y="2168352"/>
                </a:lnTo>
                <a:lnTo>
                  <a:pt x="894193" y="2189357"/>
                </a:lnTo>
                <a:lnTo>
                  <a:pt x="936625" y="2208504"/>
                </a:lnTo>
                <a:lnTo>
                  <a:pt x="980442" y="2225769"/>
                </a:lnTo>
                <a:lnTo>
                  <a:pt x="1025511" y="2241128"/>
                </a:lnTo>
                <a:lnTo>
                  <a:pt x="1071693" y="2254556"/>
                </a:lnTo>
                <a:lnTo>
                  <a:pt x="1118855" y="2266030"/>
                </a:lnTo>
                <a:lnTo>
                  <a:pt x="1166860" y="2275526"/>
                </a:lnTo>
                <a:lnTo>
                  <a:pt x="1215573" y="2283021"/>
                </a:lnTo>
                <a:lnTo>
                  <a:pt x="1264858" y="2288489"/>
                </a:lnTo>
                <a:lnTo>
                  <a:pt x="1314579" y="2291907"/>
                </a:lnTo>
                <a:lnTo>
                  <a:pt x="1364600" y="2293252"/>
                </a:lnTo>
                <a:lnTo>
                  <a:pt x="1414786" y="2292500"/>
                </a:lnTo>
                <a:lnTo>
                  <a:pt x="1465002" y="2289625"/>
                </a:lnTo>
                <a:lnTo>
                  <a:pt x="1515111" y="2284605"/>
                </a:lnTo>
                <a:lnTo>
                  <a:pt x="1564978" y="2277416"/>
                </a:lnTo>
                <a:lnTo>
                  <a:pt x="1614467" y="2268033"/>
                </a:lnTo>
                <a:lnTo>
                  <a:pt x="1663443" y="2256433"/>
                </a:lnTo>
                <a:lnTo>
                  <a:pt x="1711769" y="2242591"/>
                </a:lnTo>
                <a:lnTo>
                  <a:pt x="1759311" y="2226485"/>
                </a:lnTo>
                <a:lnTo>
                  <a:pt x="1805932" y="2208089"/>
                </a:lnTo>
                <a:lnTo>
                  <a:pt x="1839281" y="2240457"/>
                </a:lnTo>
                <a:lnTo>
                  <a:pt x="1875866" y="2270774"/>
                </a:lnTo>
                <a:lnTo>
                  <a:pt x="1915486" y="2298937"/>
                </a:lnTo>
                <a:lnTo>
                  <a:pt x="1957945" y="2324841"/>
                </a:lnTo>
                <a:lnTo>
                  <a:pt x="2003043" y="2348385"/>
                </a:lnTo>
                <a:lnTo>
                  <a:pt x="2050581" y="2369464"/>
                </a:lnTo>
                <a:lnTo>
                  <a:pt x="2100362" y="2387975"/>
                </a:lnTo>
                <a:lnTo>
                  <a:pt x="2152186" y="2403813"/>
                </a:lnTo>
                <a:lnTo>
                  <a:pt x="2205855" y="2416877"/>
                </a:lnTo>
                <a:lnTo>
                  <a:pt x="2259181" y="2426753"/>
                </a:lnTo>
                <a:lnTo>
                  <a:pt x="2312600" y="2433740"/>
                </a:lnTo>
                <a:lnTo>
                  <a:pt x="2365936" y="2437904"/>
                </a:lnTo>
                <a:lnTo>
                  <a:pt x="2419009" y="2439312"/>
                </a:lnTo>
                <a:lnTo>
                  <a:pt x="2471643" y="2438031"/>
                </a:lnTo>
                <a:lnTo>
                  <a:pt x="2523658" y="2434129"/>
                </a:lnTo>
                <a:lnTo>
                  <a:pt x="2574877" y="2427671"/>
                </a:lnTo>
                <a:lnTo>
                  <a:pt x="2625122" y="2418726"/>
                </a:lnTo>
                <a:lnTo>
                  <a:pt x="2674214" y="2407361"/>
                </a:lnTo>
                <a:lnTo>
                  <a:pt x="2721975" y="2393641"/>
                </a:lnTo>
                <a:lnTo>
                  <a:pt x="2768227" y="2377634"/>
                </a:lnTo>
                <a:lnTo>
                  <a:pt x="2812793" y="2359408"/>
                </a:lnTo>
                <a:lnTo>
                  <a:pt x="2855493" y="2339028"/>
                </a:lnTo>
                <a:lnTo>
                  <a:pt x="2896150" y="2316563"/>
                </a:lnTo>
                <a:lnTo>
                  <a:pt x="2934586" y="2292079"/>
                </a:lnTo>
                <a:lnTo>
                  <a:pt x="2970622" y="2265643"/>
                </a:lnTo>
                <a:lnTo>
                  <a:pt x="3004081" y="2237322"/>
                </a:lnTo>
                <a:lnTo>
                  <a:pt x="3034784" y="2207183"/>
                </a:lnTo>
                <a:lnTo>
                  <a:pt x="3062554" y="2175293"/>
                </a:lnTo>
                <a:lnTo>
                  <a:pt x="3087211" y="2141719"/>
                </a:lnTo>
                <a:lnTo>
                  <a:pt x="3108579" y="2106527"/>
                </a:lnTo>
                <a:lnTo>
                  <a:pt x="3126478" y="2069786"/>
                </a:lnTo>
                <a:lnTo>
                  <a:pt x="3169821" y="2087157"/>
                </a:lnTo>
                <a:lnTo>
                  <a:pt x="3214795" y="2102014"/>
                </a:lnTo>
                <a:lnTo>
                  <a:pt x="3261179" y="2114313"/>
                </a:lnTo>
                <a:lnTo>
                  <a:pt x="3308754" y="2124013"/>
                </a:lnTo>
                <a:lnTo>
                  <a:pt x="3357300" y="2131072"/>
                </a:lnTo>
                <a:lnTo>
                  <a:pt x="3406597" y="2135447"/>
                </a:lnTo>
                <a:lnTo>
                  <a:pt x="3456424" y="2137096"/>
                </a:lnTo>
                <a:lnTo>
                  <a:pt x="3511045" y="2135783"/>
                </a:lnTo>
                <a:lnTo>
                  <a:pt x="3564411" y="2131291"/>
                </a:lnTo>
                <a:lnTo>
                  <a:pt x="3616331" y="2123751"/>
                </a:lnTo>
                <a:lnTo>
                  <a:pt x="3666612" y="2113296"/>
                </a:lnTo>
                <a:lnTo>
                  <a:pt x="3715065" y="2100059"/>
                </a:lnTo>
                <a:lnTo>
                  <a:pt x="3761497" y="2084171"/>
                </a:lnTo>
                <a:lnTo>
                  <a:pt x="3805718" y="2065766"/>
                </a:lnTo>
                <a:lnTo>
                  <a:pt x="3847535" y="2044975"/>
                </a:lnTo>
                <a:lnTo>
                  <a:pt x="3886759" y="2021930"/>
                </a:lnTo>
                <a:lnTo>
                  <a:pt x="3923196" y="1996764"/>
                </a:lnTo>
                <a:lnTo>
                  <a:pt x="3956657" y="1969610"/>
                </a:lnTo>
                <a:lnTo>
                  <a:pt x="3986950" y="1940600"/>
                </a:lnTo>
                <a:lnTo>
                  <a:pt x="4013883" y="1909865"/>
                </a:lnTo>
                <a:lnTo>
                  <a:pt x="4037265" y="1877538"/>
                </a:lnTo>
                <a:lnTo>
                  <a:pt x="4056905" y="1843752"/>
                </a:lnTo>
                <a:lnTo>
                  <a:pt x="4072612" y="1808639"/>
                </a:lnTo>
                <a:lnTo>
                  <a:pt x="4084194" y="1772331"/>
                </a:lnTo>
                <a:lnTo>
                  <a:pt x="4094218" y="1696660"/>
                </a:lnTo>
                <a:lnTo>
                  <a:pt x="4147813" y="1689850"/>
                </a:lnTo>
                <a:lnTo>
                  <a:pt x="4200370" y="1680341"/>
                </a:lnTo>
                <a:lnTo>
                  <a:pt x="4251692" y="1668185"/>
                </a:lnTo>
                <a:lnTo>
                  <a:pt x="4301582" y="1653437"/>
                </a:lnTo>
                <a:lnTo>
                  <a:pt x="4349840" y="1636150"/>
                </a:lnTo>
                <a:lnTo>
                  <a:pt x="4396270" y="1616377"/>
                </a:lnTo>
                <a:lnTo>
                  <a:pt x="4440674" y="1594171"/>
                </a:lnTo>
                <a:lnTo>
                  <a:pt x="4487365" y="1566813"/>
                </a:lnTo>
                <a:lnTo>
                  <a:pt x="4530067" y="1537367"/>
                </a:lnTo>
                <a:lnTo>
                  <a:pt x="4568747" y="1506020"/>
                </a:lnTo>
                <a:lnTo>
                  <a:pt x="4603369" y="1472960"/>
                </a:lnTo>
                <a:lnTo>
                  <a:pt x="4633899" y="1438376"/>
                </a:lnTo>
                <a:lnTo>
                  <a:pt x="4660301" y="1402455"/>
                </a:lnTo>
                <a:lnTo>
                  <a:pt x="4682540" y="1365385"/>
                </a:lnTo>
                <a:lnTo>
                  <a:pt x="4700581" y="1327353"/>
                </a:lnTo>
                <a:lnTo>
                  <a:pt x="4714390" y="1288549"/>
                </a:lnTo>
                <a:lnTo>
                  <a:pt x="4723932" y="1249160"/>
                </a:lnTo>
                <a:lnTo>
                  <a:pt x="4729171" y="1209373"/>
                </a:lnTo>
                <a:lnTo>
                  <a:pt x="4730073" y="1169378"/>
                </a:lnTo>
                <a:lnTo>
                  <a:pt x="4726602" y="1129360"/>
                </a:lnTo>
                <a:lnTo>
                  <a:pt x="4718724" y="1089510"/>
                </a:lnTo>
                <a:lnTo>
                  <a:pt x="4706404" y="1050014"/>
                </a:lnTo>
                <a:lnTo>
                  <a:pt x="4689606" y="1011060"/>
                </a:lnTo>
                <a:lnTo>
                  <a:pt x="4668297" y="972837"/>
                </a:lnTo>
                <a:lnTo>
                  <a:pt x="4642440" y="935532"/>
                </a:lnTo>
                <a:lnTo>
                  <a:pt x="4612001" y="899334"/>
                </a:lnTo>
                <a:lnTo>
                  <a:pt x="4576945" y="864429"/>
                </a:lnTo>
                <a:lnTo>
                  <a:pt x="4584613" y="851265"/>
                </a:lnTo>
                <a:lnTo>
                  <a:pt x="4603615" y="810581"/>
                </a:lnTo>
                <a:lnTo>
                  <a:pt x="4615790" y="771931"/>
                </a:lnTo>
                <a:lnTo>
                  <a:pt x="4622575" y="733352"/>
                </a:lnTo>
                <a:lnTo>
                  <a:pt x="4624142" y="695055"/>
                </a:lnTo>
                <a:lnTo>
                  <a:pt x="4620662" y="657251"/>
                </a:lnTo>
                <a:lnTo>
                  <a:pt x="4599249" y="583967"/>
                </a:lnTo>
                <a:lnTo>
                  <a:pt x="4581658" y="548908"/>
                </a:lnTo>
                <a:lnTo>
                  <a:pt x="4559706" y="515185"/>
                </a:lnTo>
                <a:lnTo>
                  <a:pt x="4533564" y="483011"/>
                </a:lnTo>
                <a:lnTo>
                  <a:pt x="4503404" y="452595"/>
                </a:lnTo>
                <a:lnTo>
                  <a:pt x="4469397" y="424149"/>
                </a:lnTo>
                <a:lnTo>
                  <a:pt x="4431714" y="397883"/>
                </a:lnTo>
                <a:lnTo>
                  <a:pt x="4390528" y="374009"/>
                </a:lnTo>
                <a:lnTo>
                  <a:pt x="4346008" y="352737"/>
                </a:lnTo>
                <a:lnTo>
                  <a:pt x="4298327" y="334278"/>
                </a:lnTo>
                <a:lnTo>
                  <a:pt x="4247657" y="318844"/>
                </a:lnTo>
                <a:lnTo>
                  <a:pt x="4194167" y="306645"/>
                </a:lnTo>
                <a:lnTo>
                  <a:pt x="4179826" y="264828"/>
                </a:lnTo>
                <a:lnTo>
                  <a:pt x="4158852" y="224711"/>
                </a:lnTo>
                <a:lnTo>
                  <a:pt x="4131556" y="186662"/>
                </a:lnTo>
                <a:lnTo>
                  <a:pt x="4098249" y="151047"/>
                </a:lnTo>
                <a:lnTo>
                  <a:pt x="4059242" y="118233"/>
                </a:lnTo>
                <a:lnTo>
                  <a:pt x="4014843" y="88586"/>
                </a:lnTo>
                <a:lnTo>
                  <a:pt x="3974250" y="66720"/>
                </a:lnTo>
                <a:lnTo>
                  <a:pt x="3931658" y="47995"/>
                </a:lnTo>
                <a:lnTo>
                  <a:pt x="3887380" y="32392"/>
                </a:lnTo>
                <a:lnTo>
                  <a:pt x="3841731" y="19895"/>
                </a:lnTo>
                <a:lnTo>
                  <a:pt x="3795025" y="10485"/>
                </a:lnTo>
                <a:lnTo>
                  <a:pt x="3747573" y="4145"/>
                </a:lnTo>
                <a:lnTo>
                  <a:pt x="3699692" y="857"/>
                </a:lnTo>
                <a:lnTo>
                  <a:pt x="3651693" y="602"/>
                </a:lnTo>
                <a:lnTo>
                  <a:pt x="3603890" y="3364"/>
                </a:lnTo>
                <a:lnTo>
                  <a:pt x="3556598" y="9123"/>
                </a:lnTo>
                <a:lnTo>
                  <a:pt x="3510129" y="17864"/>
                </a:lnTo>
                <a:lnTo>
                  <a:pt x="3464798" y="29566"/>
                </a:lnTo>
                <a:lnTo>
                  <a:pt x="3420918" y="44214"/>
                </a:lnTo>
                <a:lnTo>
                  <a:pt x="3378802" y="61788"/>
                </a:lnTo>
                <a:lnTo>
                  <a:pt x="3338764" y="82271"/>
                </a:lnTo>
                <a:lnTo>
                  <a:pt x="3301119" y="105645"/>
                </a:lnTo>
                <a:lnTo>
                  <a:pt x="3266178" y="131893"/>
                </a:lnTo>
                <a:lnTo>
                  <a:pt x="3230698" y="102788"/>
                </a:lnTo>
                <a:lnTo>
                  <a:pt x="3190836" y="76791"/>
                </a:lnTo>
                <a:lnTo>
                  <a:pt x="3147021" y="54151"/>
                </a:lnTo>
                <a:lnTo>
                  <a:pt x="3099681" y="35119"/>
                </a:lnTo>
                <a:lnTo>
                  <a:pt x="3051878" y="20568"/>
                </a:lnTo>
                <a:lnTo>
                  <a:pt x="3003113" y="9926"/>
                </a:lnTo>
                <a:lnTo>
                  <a:pt x="2953779" y="3100"/>
                </a:lnTo>
                <a:lnTo>
                  <a:pt x="2904265" y="0"/>
                </a:lnTo>
                <a:close/>
              </a:path>
            </a:pathLst>
          </a:custGeom>
          <a:solidFill>
            <a:srgbClr val="FFFFFF"/>
          </a:solidFill>
        </p:spPr>
        <p:txBody>
          <a:bodyPr wrap="square" lIns="0" tIns="0" rIns="0" bIns="0" rtlCol="0"/>
          <a:lstStyle/>
          <a:p>
            <a:endParaRPr>
              <a:solidFill>
                <a:prstClr val="black"/>
              </a:solidFill>
            </a:endParaRPr>
          </a:p>
        </p:txBody>
      </p:sp>
      <p:sp>
        <p:nvSpPr>
          <p:cNvPr id="18" name="bg object 18"/>
          <p:cNvSpPr/>
          <p:nvPr/>
        </p:nvSpPr>
        <p:spPr>
          <a:xfrm>
            <a:off x="5246625" y="3776471"/>
            <a:ext cx="135509" cy="135508"/>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
        <p:nvSpPr>
          <p:cNvPr id="19" name="bg object 19"/>
          <p:cNvSpPr/>
          <p:nvPr/>
        </p:nvSpPr>
        <p:spPr>
          <a:xfrm>
            <a:off x="4788155" y="3422780"/>
            <a:ext cx="271145" cy="271145"/>
          </a:xfrm>
          <a:custGeom>
            <a:avLst/>
            <a:gdLst/>
            <a:ahLst/>
            <a:cxnLst/>
            <a:rect l="l" t="t" r="r" b="b"/>
            <a:pathLst>
              <a:path w="271145" h="271145">
                <a:moveTo>
                  <a:pt x="135509" y="0"/>
                </a:moveTo>
                <a:lnTo>
                  <a:pt x="92691" y="6911"/>
                </a:lnTo>
                <a:lnTo>
                  <a:pt x="55494" y="26155"/>
                </a:lnTo>
                <a:lnTo>
                  <a:pt x="26155" y="55494"/>
                </a:lnTo>
                <a:lnTo>
                  <a:pt x="6911" y="92691"/>
                </a:lnTo>
                <a:lnTo>
                  <a:pt x="0" y="135509"/>
                </a:lnTo>
                <a:lnTo>
                  <a:pt x="6911" y="178313"/>
                </a:lnTo>
                <a:lnTo>
                  <a:pt x="26155" y="215478"/>
                </a:lnTo>
                <a:lnTo>
                  <a:pt x="55494" y="244779"/>
                </a:lnTo>
                <a:lnTo>
                  <a:pt x="92691" y="263992"/>
                </a:lnTo>
                <a:lnTo>
                  <a:pt x="135509" y="270891"/>
                </a:lnTo>
                <a:lnTo>
                  <a:pt x="178326" y="263992"/>
                </a:lnTo>
                <a:lnTo>
                  <a:pt x="215523" y="244779"/>
                </a:lnTo>
                <a:lnTo>
                  <a:pt x="244862" y="215478"/>
                </a:lnTo>
                <a:lnTo>
                  <a:pt x="264106" y="178313"/>
                </a:lnTo>
                <a:lnTo>
                  <a:pt x="271018" y="135509"/>
                </a:lnTo>
                <a:lnTo>
                  <a:pt x="264106" y="92691"/>
                </a:lnTo>
                <a:lnTo>
                  <a:pt x="244862" y="55494"/>
                </a:lnTo>
                <a:lnTo>
                  <a:pt x="215523" y="26155"/>
                </a:lnTo>
                <a:lnTo>
                  <a:pt x="178326" y="6911"/>
                </a:lnTo>
                <a:lnTo>
                  <a:pt x="135509" y="0"/>
                </a:lnTo>
                <a:close/>
              </a:path>
            </a:pathLst>
          </a:custGeom>
          <a:solidFill>
            <a:srgbClr val="FFFFFF"/>
          </a:solidFill>
        </p:spPr>
        <p:txBody>
          <a:bodyPr wrap="square" lIns="0" tIns="0" rIns="0" bIns="0" rtlCol="0"/>
          <a:lstStyle/>
          <a:p>
            <a:endParaRPr>
              <a:solidFill>
                <a:prstClr val="black"/>
              </a:solidFill>
            </a:endParaRPr>
          </a:p>
        </p:txBody>
      </p:sp>
      <p:sp>
        <p:nvSpPr>
          <p:cNvPr id="20" name="bg object 20"/>
          <p:cNvSpPr/>
          <p:nvPr/>
        </p:nvSpPr>
        <p:spPr>
          <a:xfrm>
            <a:off x="4220464" y="2989072"/>
            <a:ext cx="406400" cy="406400"/>
          </a:xfrm>
          <a:custGeom>
            <a:avLst/>
            <a:gdLst/>
            <a:ahLst/>
            <a:cxnLst/>
            <a:rect l="l" t="t" r="r" b="b"/>
            <a:pathLst>
              <a:path w="406400" h="406400">
                <a:moveTo>
                  <a:pt x="203200" y="0"/>
                </a:moveTo>
                <a:lnTo>
                  <a:pt x="156594" y="5364"/>
                </a:lnTo>
                <a:lnTo>
                  <a:pt x="113818" y="20645"/>
                </a:lnTo>
                <a:lnTo>
                  <a:pt x="76090" y="44626"/>
                </a:lnTo>
                <a:lnTo>
                  <a:pt x="44626" y="76090"/>
                </a:lnTo>
                <a:lnTo>
                  <a:pt x="20645" y="113818"/>
                </a:lnTo>
                <a:lnTo>
                  <a:pt x="5364" y="156594"/>
                </a:lnTo>
                <a:lnTo>
                  <a:pt x="0" y="203200"/>
                </a:lnTo>
                <a:lnTo>
                  <a:pt x="5364" y="249765"/>
                </a:lnTo>
                <a:lnTo>
                  <a:pt x="20645" y="292525"/>
                </a:lnTo>
                <a:lnTo>
                  <a:pt x="44626" y="330256"/>
                </a:lnTo>
                <a:lnTo>
                  <a:pt x="76090" y="361733"/>
                </a:lnTo>
                <a:lnTo>
                  <a:pt x="113818" y="385731"/>
                </a:lnTo>
                <a:lnTo>
                  <a:pt x="156594" y="401028"/>
                </a:lnTo>
                <a:lnTo>
                  <a:pt x="203200" y="406400"/>
                </a:lnTo>
                <a:lnTo>
                  <a:pt x="249765" y="401028"/>
                </a:lnTo>
                <a:lnTo>
                  <a:pt x="292525" y="385731"/>
                </a:lnTo>
                <a:lnTo>
                  <a:pt x="330256" y="361733"/>
                </a:lnTo>
                <a:lnTo>
                  <a:pt x="361733" y="330256"/>
                </a:lnTo>
                <a:lnTo>
                  <a:pt x="385731" y="292525"/>
                </a:lnTo>
                <a:lnTo>
                  <a:pt x="401028" y="249765"/>
                </a:lnTo>
                <a:lnTo>
                  <a:pt x="406400" y="203200"/>
                </a:lnTo>
                <a:lnTo>
                  <a:pt x="401028" y="156594"/>
                </a:lnTo>
                <a:lnTo>
                  <a:pt x="385731" y="113818"/>
                </a:lnTo>
                <a:lnTo>
                  <a:pt x="361733" y="76090"/>
                </a:lnTo>
                <a:lnTo>
                  <a:pt x="330256" y="44626"/>
                </a:lnTo>
                <a:lnTo>
                  <a:pt x="292525" y="20645"/>
                </a:lnTo>
                <a:lnTo>
                  <a:pt x="249765" y="5364"/>
                </a:lnTo>
                <a:lnTo>
                  <a:pt x="203200" y="0"/>
                </a:lnTo>
                <a:close/>
              </a:path>
            </a:pathLst>
          </a:custGeom>
          <a:solidFill>
            <a:srgbClr val="FFFFFF"/>
          </a:solidFill>
        </p:spPr>
        <p:txBody>
          <a:bodyPr wrap="square" lIns="0" tIns="0" rIns="0" bIns="0" rtlCol="0"/>
          <a:lstStyle/>
          <a:p>
            <a:endParaRPr>
              <a:solidFill>
                <a:prstClr val="black"/>
              </a:solidFill>
            </a:endParaRPr>
          </a:p>
        </p:txBody>
      </p:sp>
      <p:sp>
        <p:nvSpPr>
          <p:cNvPr id="21" name="bg object 21"/>
          <p:cNvSpPr/>
          <p:nvPr/>
        </p:nvSpPr>
        <p:spPr>
          <a:xfrm>
            <a:off x="305951" y="698686"/>
            <a:ext cx="4730115" cy="2439670"/>
          </a:xfrm>
          <a:custGeom>
            <a:avLst/>
            <a:gdLst/>
            <a:ahLst/>
            <a:cxnLst/>
            <a:rect l="l" t="t" r="r" b="b"/>
            <a:pathLst>
              <a:path w="4730115" h="2439670">
                <a:moveTo>
                  <a:pt x="430116" y="802961"/>
                </a:moveTo>
                <a:lnTo>
                  <a:pt x="424540" y="762586"/>
                </a:lnTo>
                <a:lnTo>
                  <a:pt x="423422" y="722647"/>
                </a:lnTo>
                <a:lnTo>
                  <a:pt x="426622" y="683273"/>
                </a:lnTo>
                <a:lnTo>
                  <a:pt x="433999" y="644594"/>
                </a:lnTo>
                <a:lnTo>
                  <a:pt x="445414" y="606739"/>
                </a:lnTo>
                <a:lnTo>
                  <a:pt x="460724" y="569839"/>
                </a:lnTo>
                <a:lnTo>
                  <a:pt x="479790" y="534022"/>
                </a:lnTo>
                <a:lnTo>
                  <a:pt x="502471" y="499419"/>
                </a:lnTo>
                <a:lnTo>
                  <a:pt x="528626" y="466159"/>
                </a:lnTo>
                <a:lnTo>
                  <a:pt x="558116" y="434373"/>
                </a:lnTo>
                <a:lnTo>
                  <a:pt x="590799" y="404188"/>
                </a:lnTo>
                <a:lnTo>
                  <a:pt x="626535" y="375736"/>
                </a:lnTo>
                <a:lnTo>
                  <a:pt x="665183" y="349146"/>
                </a:lnTo>
                <a:lnTo>
                  <a:pt x="706603" y="324548"/>
                </a:lnTo>
                <a:lnTo>
                  <a:pt x="750655" y="302070"/>
                </a:lnTo>
                <a:lnTo>
                  <a:pt x="797197" y="281844"/>
                </a:lnTo>
                <a:lnTo>
                  <a:pt x="846089" y="263998"/>
                </a:lnTo>
                <a:lnTo>
                  <a:pt x="897190" y="248663"/>
                </a:lnTo>
                <a:lnTo>
                  <a:pt x="950361" y="235967"/>
                </a:lnTo>
                <a:lnTo>
                  <a:pt x="1005460" y="226042"/>
                </a:lnTo>
                <a:lnTo>
                  <a:pt x="1062347" y="219015"/>
                </a:lnTo>
                <a:lnTo>
                  <a:pt x="1111550" y="215495"/>
                </a:lnTo>
                <a:lnTo>
                  <a:pt x="1160752" y="214293"/>
                </a:lnTo>
                <a:lnTo>
                  <a:pt x="1209794" y="215387"/>
                </a:lnTo>
                <a:lnTo>
                  <a:pt x="1258517" y="218757"/>
                </a:lnTo>
                <a:lnTo>
                  <a:pt x="1306759" y="224381"/>
                </a:lnTo>
                <a:lnTo>
                  <a:pt x="1354361" y="232237"/>
                </a:lnTo>
                <a:lnTo>
                  <a:pt x="1401163" y="242305"/>
                </a:lnTo>
                <a:lnTo>
                  <a:pt x="1447005" y="254563"/>
                </a:lnTo>
                <a:lnTo>
                  <a:pt x="1491727" y="268989"/>
                </a:lnTo>
                <a:lnTo>
                  <a:pt x="1535168" y="285563"/>
                </a:lnTo>
                <a:lnTo>
                  <a:pt x="1562181" y="253365"/>
                </a:lnTo>
                <a:lnTo>
                  <a:pt x="1592657" y="223526"/>
                </a:lnTo>
                <a:lnTo>
                  <a:pt x="1626317" y="196106"/>
                </a:lnTo>
                <a:lnTo>
                  <a:pt x="1662883" y="171165"/>
                </a:lnTo>
                <a:lnTo>
                  <a:pt x="1702076" y="148763"/>
                </a:lnTo>
                <a:lnTo>
                  <a:pt x="1743618" y="128958"/>
                </a:lnTo>
                <a:lnTo>
                  <a:pt x="1787229" y="111811"/>
                </a:lnTo>
                <a:lnTo>
                  <a:pt x="1832630" y="97382"/>
                </a:lnTo>
                <a:lnTo>
                  <a:pt x="1879545" y="85729"/>
                </a:lnTo>
                <a:lnTo>
                  <a:pt x="1927692" y="76912"/>
                </a:lnTo>
                <a:lnTo>
                  <a:pt x="1976795" y="70992"/>
                </a:lnTo>
                <a:lnTo>
                  <a:pt x="2026574" y="68026"/>
                </a:lnTo>
                <a:lnTo>
                  <a:pt x="2076750" y="68076"/>
                </a:lnTo>
                <a:lnTo>
                  <a:pt x="2127045" y="71201"/>
                </a:lnTo>
                <a:lnTo>
                  <a:pt x="2177180" y="77460"/>
                </a:lnTo>
                <a:lnTo>
                  <a:pt x="2226876" y="86912"/>
                </a:lnTo>
                <a:lnTo>
                  <a:pt x="2275855" y="99618"/>
                </a:lnTo>
                <a:lnTo>
                  <a:pt x="2323838" y="115637"/>
                </a:lnTo>
                <a:lnTo>
                  <a:pt x="2360390" y="130536"/>
                </a:lnTo>
                <a:lnTo>
                  <a:pt x="2395276" y="147197"/>
                </a:lnTo>
                <a:lnTo>
                  <a:pt x="2459474" y="185614"/>
                </a:lnTo>
                <a:lnTo>
                  <a:pt x="2485183" y="153771"/>
                </a:lnTo>
                <a:lnTo>
                  <a:pt x="2515010" y="124647"/>
                </a:lnTo>
                <a:lnTo>
                  <a:pt x="2548562" y="98335"/>
                </a:lnTo>
                <a:lnTo>
                  <a:pt x="2585451" y="74924"/>
                </a:lnTo>
                <a:lnTo>
                  <a:pt x="2625285" y="54508"/>
                </a:lnTo>
                <a:lnTo>
                  <a:pt x="2667673" y="37177"/>
                </a:lnTo>
                <a:lnTo>
                  <a:pt x="2712226" y="23022"/>
                </a:lnTo>
                <a:lnTo>
                  <a:pt x="2758552" y="12136"/>
                </a:lnTo>
                <a:lnTo>
                  <a:pt x="2806260" y="4609"/>
                </a:lnTo>
                <a:lnTo>
                  <a:pt x="2854962" y="533"/>
                </a:lnTo>
                <a:lnTo>
                  <a:pt x="2904265" y="0"/>
                </a:lnTo>
                <a:lnTo>
                  <a:pt x="2953779" y="3100"/>
                </a:lnTo>
                <a:lnTo>
                  <a:pt x="3003113" y="9926"/>
                </a:lnTo>
                <a:lnTo>
                  <a:pt x="3051878" y="20568"/>
                </a:lnTo>
                <a:lnTo>
                  <a:pt x="3099681" y="35119"/>
                </a:lnTo>
                <a:lnTo>
                  <a:pt x="3147021" y="54151"/>
                </a:lnTo>
                <a:lnTo>
                  <a:pt x="3190836" y="76791"/>
                </a:lnTo>
                <a:lnTo>
                  <a:pt x="3230698" y="102788"/>
                </a:lnTo>
                <a:lnTo>
                  <a:pt x="3266178" y="131893"/>
                </a:lnTo>
                <a:lnTo>
                  <a:pt x="3301119" y="105645"/>
                </a:lnTo>
                <a:lnTo>
                  <a:pt x="3338764" y="82271"/>
                </a:lnTo>
                <a:lnTo>
                  <a:pt x="3378802" y="61788"/>
                </a:lnTo>
                <a:lnTo>
                  <a:pt x="3420918" y="44214"/>
                </a:lnTo>
                <a:lnTo>
                  <a:pt x="3464798" y="29566"/>
                </a:lnTo>
                <a:lnTo>
                  <a:pt x="3510129" y="17864"/>
                </a:lnTo>
                <a:lnTo>
                  <a:pt x="3556598" y="9123"/>
                </a:lnTo>
                <a:lnTo>
                  <a:pt x="3603890" y="3364"/>
                </a:lnTo>
                <a:lnTo>
                  <a:pt x="3651693" y="602"/>
                </a:lnTo>
                <a:lnTo>
                  <a:pt x="3699692" y="857"/>
                </a:lnTo>
                <a:lnTo>
                  <a:pt x="3747573" y="4145"/>
                </a:lnTo>
                <a:lnTo>
                  <a:pt x="3795025" y="10485"/>
                </a:lnTo>
                <a:lnTo>
                  <a:pt x="3841731" y="19895"/>
                </a:lnTo>
                <a:lnTo>
                  <a:pt x="3887380" y="32392"/>
                </a:lnTo>
                <a:lnTo>
                  <a:pt x="3931658" y="47995"/>
                </a:lnTo>
                <a:lnTo>
                  <a:pt x="3974250" y="66720"/>
                </a:lnTo>
                <a:lnTo>
                  <a:pt x="4014843" y="88586"/>
                </a:lnTo>
                <a:lnTo>
                  <a:pt x="4059242" y="118233"/>
                </a:lnTo>
                <a:lnTo>
                  <a:pt x="4098249" y="151047"/>
                </a:lnTo>
                <a:lnTo>
                  <a:pt x="4131556" y="186662"/>
                </a:lnTo>
                <a:lnTo>
                  <a:pt x="4158852" y="224711"/>
                </a:lnTo>
                <a:lnTo>
                  <a:pt x="4179826" y="264828"/>
                </a:lnTo>
                <a:lnTo>
                  <a:pt x="4194167" y="306645"/>
                </a:lnTo>
                <a:lnTo>
                  <a:pt x="4247657" y="318844"/>
                </a:lnTo>
                <a:lnTo>
                  <a:pt x="4298327" y="334278"/>
                </a:lnTo>
                <a:lnTo>
                  <a:pt x="4346008" y="352737"/>
                </a:lnTo>
                <a:lnTo>
                  <a:pt x="4390528" y="374009"/>
                </a:lnTo>
                <a:lnTo>
                  <a:pt x="4431714" y="397883"/>
                </a:lnTo>
                <a:lnTo>
                  <a:pt x="4469397" y="424149"/>
                </a:lnTo>
                <a:lnTo>
                  <a:pt x="4503404" y="452595"/>
                </a:lnTo>
                <a:lnTo>
                  <a:pt x="4533564" y="483011"/>
                </a:lnTo>
                <a:lnTo>
                  <a:pt x="4559706" y="515185"/>
                </a:lnTo>
                <a:lnTo>
                  <a:pt x="4581658" y="548908"/>
                </a:lnTo>
                <a:lnTo>
                  <a:pt x="4599249" y="583967"/>
                </a:lnTo>
                <a:lnTo>
                  <a:pt x="4612308" y="620152"/>
                </a:lnTo>
                <a:lnTo>
                  <a:pt x="4624142" y="695055"/>
                </a:lnTo>
                <a:lnTo>
                  <a:pt x="4622575" y="733352"/>
                </a:lnTo>
                <a:lnTo>
                  <a:pt x="4615790" y="771931"/>
                </a:lnTo>
                <a:lnTo>
                  <a:pt x="4603615" y="810581"/>
                </a:lnTo>
                <a:lnTo>
                  <a:pt x="4584613" y="851265"/>
                </a:lnTo>
                <a:lnTo>
                  <a:pt x="4576945" y="864429"/>
                </a:lnTo>
                <a:lnTo>
                  <a:pt x="4612001" y="899334"/>
                </a:lnTo>
                <a:lnTo>
                  <a:pt x="4642440" y="935532"/>
                </a:lnTo>
                <a:lnTo>
                  <a:pt x="4668297" y="972837"/>
                </a:lnTo>
                <a:lnTo>
                  <a:pt x="4689606" y="1011060"/>
                </a:lnTo>
                <a:lnTo>
                  <a:pt x="4706404" y="1050014"/>
                </a:lnTo>
                <a:lnTo>
                  <a:pt x="4718724" y="1089510"/>
                </a:lnTo>
                <a:lnTo>
                  <a:pt x="4726602" y="1129360"/>
                </a:lnTo>
                <a:lnTo>
                  <a:pt x="4730073" y="1169378"/>
                </a:lnTo>
                <a:lnTo>
                  <a:pt x="4729171" y="1209373"/>
                </a:lnTo>
                <a:lnTo>
                  <a:pt x="4723932" y="1249160"/>
                </a:lnTo>
                <a:lnTo>
                  <a:pt x="4714390" y="1288549"/>
                </a:lnTo>
                <a:lnTo>
                  <a:pt x="4700581" y="1327353"/>
                </a:lnTo>
                <a:lnTo>
                  <a:pt x="4682540" y="1365385"/>
                </a:lnTo>
                <a:lnTo>
                  <a:pt x="4660301" y="1402455"/>
                </a:lnTo>
                <a:lnTo>
                  <a:pt x="4633899" y="1438376"/>
                </a:lnTo>
                <a:lnTo>
                  <a:pt x="4603369" y="1472960"/>
                </a:lnTo>
                <a:lnTo>
                  <a:pt x="4568747" y="1506020"/>
                </a:lnTo>
                <a:lnTo>
                  <a:pt x="4530067" y="1537367"/>
                </a:lnTo>
                <a:lnTo>
                  <a:pt x="4487365" y="1566813"/>
                </a:lnTo>
                <a:lnTo>
                  <a:pt x="4440674" y="1594171"/>
                </a:lnTo>
                <a:lnTo>
                  <a:pt x="4396270" y="1616377"/>
                </a:lnTo>
                <a:lnTo>
                  <a:pt x="4349840" y="1636150"/>
                </a:lnTo>
                <a:lnTo>
                  <a:pt x="4301582" y="1653437"/>
                </a:lnTo>
                <a:lnTo>
                  <a:pt x="4251692" y="1668185"/>
                </a:lnTo>
                <a:lnTo>
                  <a:pt x="4200370" y="1680341"/>
                </a:lnTo>
                <a:lnTo>
                  <a:pt x="4147813" y="1689850"/>
                </a:lnTo>
                <a:lnTo>
                  <a:pt x="4094218" y="1696660"/>
                </a:lnTo>
                <a:lnTo>
                  <a:pt x="4091460" y="1734961"/>
                </a:lnTo>
                <a:lnTo>
                  <a:pt x="4072612" y="1808639"/>
                </a:lnTo>
                <a:lnTo>
                  <a:pt x="4056905" y="1843752"/>
                </a:lnTo>
                <a:lnTo>
                  <a:pt x="4037265" y="1877538"/>
                </a:lnTo>
                <a:lnTo>
                  <a:pt x="4013883" y="1909865"/>
                </a:lnTo>
                <a:lnTo>
                  <a:pt x="3986950" y="1940600"/>
                </a:lnTo>
                <a:lnTo>
                  <a:pt x="3956657" y="1969610"/>
                </a:lnTo>
                <a:lnTo>
                  <a:pt x="3923196" y="1996764"/>
                </a:lnTo>
                <a:lnTo>
                  <a:pt x="3886759" y="2021930"/>
                </a:lnTo>
                <a:lnTo>
                  <a:pt x="3847535" y="2044975"/>
                </a:lnTo>
                <a:lnTo>
                  <a:pt x="3805718" y="2065766"/>
                </a:lnTo>
                <a:lnTo>
                  <a:pt x="3761497" y="2084171"/>
                </a:lnTo>
                <a:lnTo>
                  <a:pt x="3715065" y="2100059"/>
                </a:lnTo>
                <a:lnTo>
                  <a:pt x="3666612" y="2113296"/>
                </a:lnTo>
                <a:lnTo>
                  <a:pt x="3616331" y="2123751"/>
                </a:lnTo>
                <a:lnTo>
                  <a:pt x="3564411" y="2131291"/>
                </a:lnTo>
                <a:lnTo>
                  <a:pt x="3511045" y="2135783"/>
                </a:lnTo>
                <a:lnTo>
                  <a:pt x="3456424" y="2137096"/>
                </a:lnTo>
                <a:lnTo>
                  <a:pt x="3406597" y="2135447"/>
                </a:lnTo>
                <a:lnTo>
                  <a:pt x="3357300" y="2131072"/>
                </a:lnTo>
                <a:lnTo>
                  <a:pt x="3308754" y="2124013"/>
                </a:lnTo>
                <a:lnTo>
                  <a:pt x="3261179" y="2114313"/>
                </a:lnTo>
                <a:lnTo>
                  <a:pt x="3214795" y="2102014"/>
                </a:lnTo>
                <a:lnTo>
                  <a:pt x="3169821" y="2087157"/>
                </a:lnTo>
                <a:lnTo>
                  <a:pt x="3126478" y="2069786"/>
                </a:lnTo>
                <a:lnTo>
                  <a:pt x="3108579" y="2106527"/>
                </a:lnTo>
                <a:lnTo>
                  <a:pt x="3087211" y="2141719"/>
                </a:lnTo>
                <a:lnTo>
                  <a:pt x="3062554" y="2175293"/>
                </a:lnTo>
                <a:lnTo>
                  <a:pt x="3034784" y="2207183"/>
                </a:lnTo>
                <a:lnTo>
                  <a:pt x="3004081" y="2237322"/>
                </a:lnTo>
                <a:lnTo>
                  <a:pt x="2970622" y="2265643"/>
                </a:lnTo>
                <a:lnTo>
                  <a:pt x="2934586" y="2292079"/>
                </a:lnTo>
                <a:lnTo>
                  <a:pt x="2896150" y="2316563"/>
                </a:lnTo>
                <a:lnTo>
                  <a:pt x="2855493" y="2339028"/>
                </a:lnTo>
                <a:lnTo>
                  <a:pt x="2812793" y="2359408"/>
                </a:lnTo>
                <a:lnTo>
                  <a:pt x="2768227" y="2377634"/>
                </a:lnTo>
                <a:lnTo>
                  <a:pt x="2721975" y="2393641"/>
                </a:lnTo>
                <a:lnTo>
                  <a:pt x="2674214" y="2407361"/>
                </a:lnTo>
                <a:lnTo>
                  <a:pt x="2625122" y="2418726"/>
                </a:lnTo>
                <a:lnTo>
                  <a:pt x="2574877" y="2427671"/>
                </a:lnTo>
                <a:lnTo>
                  <a:pt x="2523658" y="2434129"/>
                </a:lnTo>
                <a:lnTo>
                  <a:pt x="2471643" y="2438031"/>
                </a:lnTo>
                <a:lnTo>
                  <a:pt x="2419009" y="2439312"/>
                </a:lnTo>
                <a:lnTo>
                  <a:pt x="2365936" y="2437904"/>
                </a:lnTo>
                <a:lnTo>
                  <a:pt x="2312600" y="2433740"/>
                </a:lnTo>
                <a:lnTo>
                  <a:pt x="2259181" y="2426753"/>
                </a:lnTo>
                <a:lnTo>
                  <a:pt x="2205855" y="2416877"/>
                </a:lnTo>
                <a:lnTo>
                  <a:pt x="2152186" y="2403813"/>
                </a:lnTo>
                <a:lnTo>
                  <a:pt x="2100362" y="2387975"/>
                </a:lnTo>
                <a:lnTo>
                  <a:pt x="2050581" y="2369464"/>
                </a:lnTo>
                <a:lnTo>
                  <a:pt x="2003043" y="2348385"/>
                </a:lnTo>
                <a:lnTo>
                  <a:pt x="1957945" y="2324841"/>
                </a:lnTo>
                <a:lnTo>
                  <a:pt x="1915486" y="2298937"/>
                </a:lnTo>
                <a:lnTo>
                  <a:pt x="1875866" y="2270774"/>
                </a:lnTo>
                <a:lnTo>
                  <a:pt x="1839281" y="2240457"/>
                </a:lnTo>
                <a:lnTo>
                  <a:pt x="1805932" y="2208089"/>
                </a:lnTo>
                <a:lnTo>
                  <a:pt x="1759311" y="2226485"/>
                </a:lnTo>
                <a:lnTo>
                  <a:pt x="1711769" y="2242591"/>
                </a:lnTo>
                <a:lnTo>
                  <a:pt x="1663443" y="2256433"/>
                </a:lnTo>
                <a:lnTo>
                  <a:pt x="1614467" y="2268033"/>
                </a:lnTo>
                <a:lnTo>
                  <a:pt x="1564978" y="2277416"/>
                </a:lnTo>
                <a:lnTo>
                  <a:pt x="1515111" y="2284605"/>
                </a:lnTo>
                <a:lnTo>
                  <a:pt x="1465002" y="2289625"/>
                </a:lnTo>
                <a:lnTo>
                  <a:pt x="1414786" y="2292500"/>
                </a:lnTo>
                <a:lnTo>
                  <a:pt x="1364600" y="2293252"/>
                </a:lnTo>
                <a:lnTo>
                  <a:pt x="1314579" y="2291907"/>
                </a:lnTo>
                <a:lnTo>
                  <a:pt x="1264858" y="2288489"/>
                </a:lnTo>
                <a:lnTo>
                  <a:pt x="1215573" y="2283021"/>
                </a:lnTo>
                <a:lnTo>
                  <a:pt x="1166860" y="2275526"/>
                </a:lnTo>
                <a:lnTo>
                  <a:pt x="1118855" y="2266030"/>
                </a:lnTo>
                <a:lnTo>
                  <a:pt x="1071693" y="2254556"/>
                </a:lnTo>
                <a:lnTo>
                  <a:pt x="1025511" y="2241128"/>
                </a:lnTo>
                <a:lnTo>
                  <a:pt x="980442" y="2225769"/>
                </a:lnTo>
                <a:lnTo>
                  <a:pt x="936625" y="2208504"/>
                </a:lnTo>
                <a:lnTo>
                  <a:pt x="894193" y="2189357"/>
                </a:lnTo>
                <a:lnTo>
                  <a:pt x="853283" y="2168352"/>
                </a:lnTo>
                <a:lnTo>
                  <a:pt x="814030" y="2145512"/>
                </a:lnTo>
                <a:lnTo>
                  <a:pt x="776570" y="2120862"/>
                </a:lnTo>
                <a:lnTo>
                  <a:pt x="741039" y="2094426"/>
                </a:lnTo>
                <a:lnTo>
                  <a:pt x="707572" y="2066226"/>
                </a:lnTo>
                <a:lnTo>
                  <a:pt x="676306" y="2036288"/>
                </a:lnTo>
                <a:lnTo>
                  <a:pt x="647375" y="2004635"/>
                </a:lnTo>
                <a:lnTo>
                  <a:pt x="638447" y="1993967"/>
                </a:lnTo>
                <a:lnTo>
                  <a:pt x="582845" y="1996268"/>
                </a:lnTo>
                <a:lnTo>
                  <a:pt x="528394" y="1994120"/>
                </a:lnTo>
                <a:lnTo>
                  <a:pt x="475492" y="1987741"/>
                </a:lnTo>
                <a:lnTo>
                  <a:pt x="424535" y="1977351"/>
                </a:lnTo>
                <a:lnTo>
                  <a:pt x="375920" y="1963169"/>
                </a:lnTo>
                <a:lnTo>
                  <a:pt x="330045" y="1945415"/>
                </a:lnTo>
                <a:lnTo>
                  <a:pt x="287306" y="1924308"/>
                </a:lnTo>
                <a:lnTo>
                  <a:pt x="248100" y="1900067"/>
                </a:lnTo>
                <a:lnTo>
                  <a:pt x="212825" y="1872913"/>
                </a:lnTo>
                <a:lnTo>
                  <a:pt x="181877" y="1843063"/>
                </a:lnTo>
                <a:lnTo>
                  <a:pt x="155654" y="1810738"/>
                </a:lnTo>
                <a:lnTo>
                  <a:pt x="134552" y="1776157"/>
                </a:lnTo>
                <a:lnTo>
                  <a:pt x="118969" y="1739540"/>
                </a:lnTo>
                <a:lnTo>
                  <a:pt x="109301" y="1701105"/>
                </a:lnTo>
                <a:lnTo>
                  <a:pt x="106253" y="1652393"/>
                </a:lnTo>
                <a:lnTo>
                  <a:pt x="113239" y="1604397"/>
                </a:lnTo>
                <a:lnTo>
                  <a:pt x="129921" y="1557833"/>
                </a:lnTo>
                <a:lnTo>
                  <a:pt x="155960" y="1513418"/>
                </a:lnTo>
                <a:lnTo>
                  <a:pt x="191017" y="1471867"/>
                </a:lnTo>
                <a:lnTo>
                  <a:pt x="234752" y="1433897"/>
                </a:lnTo>
                <a:lnTo>
                  <a:pt x="185189" y="1410381"/>
                </a:lnTo>
                <a:lnTo>
                  <a:pt x="141125" y="1383318"/>
                </a:lnTo>
                <a:lnTo>
                  <a:pt x="102718" y="1353141"/>
                </a:lnTo>
                <a:lnTo>
                  <a:pt x="70128" y="1320278"/>
                </a:lnTo>
                <a:lnTo>
                  <a:pt x="43513" y="1285162"/>
                </a:lnTo>
                <a:lnTo>
                  <a:pt x="23034" y="1248223"/>
                </a:lnTo>
                <a:lnTo>
                  <a:pt x="8849" y="1209892"/>
                </a:lnTo>
                <a:lnTo>
                  <a:pt x="1118" y="1170600"/>
                </a:lnTo>
                <a:lnTo>
                  <a:pt x="0" y="1130776"/>
                </a:lnTo>
                <a:lnTo>
                  <a:pt x="5653" y="1090853"/>
                </a:lnTo>
                <a:lnTo>
                  <a:pt x="18238" y="1051261"/>
                </a:lnTo>
                <a:lnTo>
                  <a:pt x="37913" y="1012430"/>
                </a:lnTo>
                <a:lnTo>
                  <a:pt x="64838" y="974792"/>
                </a:lnTo>
                <a:lnTo>
                  <a:pt x="96155" y="941712"/>
                </a:lnTo>
                <a:lnTo>
                  <a:pt x="132395" y="911772"/>
                </a:lnTo>
                <a:lnTo>
                  <a:pt x="173075" y="885196"/>
                </a:lnTo>
                <a:lnTo>
                  <a:pt x="217710" y="862207"/>
                </a:lnTo>
                <a:lnTo>
                  <a:pt x="265818" y="843027"/>
                </a:lnTo>
                <a:lnTo>
                  <a:pt x="316915" y="827881"/>
                </a:lnTo>
                <a:lnTo>
                  <a:pt x="370517" y="816991"/>
                </a:lnTo>
                <a:lnTo>
                  <a:pt x="426141" y="810581"/>
                </a:lnTo>
                <a:lnTo>
                  <a:pt x="430116" y="802961"/>
                </a:lnTo>
                <a:close/>
              </a:path>
            </a:pathLst>
          </a:custGeom>
          <a:ln w="25399">
            <a:solidFill>
              <a:srgbClr val="4AACC5"/>
            </a:solidFill>
          </a:ln>
        </p:spPr>
        <p:txBody>
          <a:bodyPr wrap="square" lIns="0" tIns="0" rIns="0" bIns="0" rtlCol="0"/>
          <a:lstStyle/>
          <a:p>
            <a:endParaRPr>
              <a:solidFill>
                <a:prstClr val="black"/>
              </a:solidFill>
            </a:endParaRPr>
          </a:p>
        </p:txBody>
      </p:sp>
      <p:sp>
        <p:nvSpPr>
          <p:cNvPr id="22" name="bg object 22"/>
          <p:cNvSpPr/>
          <p:nvPr/>
        </p:nvSpPr>
        <p:spPr>
          <a:xfrm>
            <a:off x="5233925" y="3763771"/>
            <a:ext cx="160909" cy="160908"/>
          </a:xfrm>
          <a:prstGeom prst="rect">
            <a:avLst/>
          </a:prstGeom>
          <a:blipFill>
            <a:blip r:embed="rId4" cstate="print"/>
            <a:stretch>
              <a:fillRect/>
            </a:stretch>
          </a:blipFill>
        </p:spPr>
        <p:txBody>
          <a:bodyPr wrap="square" lIns="0" tIns="0" rIns="0" bIns="0" rtlCol="0"/>
          <a:lstStyle/>
          <a:p>
            <a:endParaRPr>
              <a:solidFill>
                <a:prstClr val="black"/>
              </a:solidFill>
            </a:endParaRPr>
          </a:p>
        </p:txBody>
      </p:sp>
      <p:sp>
        <p:nvSpPr>
          <p:cNvPr id="23" name="bg object 23"/>
          <p:cNvSpPr/>
          <p:nvPr/>
        </p:nvSpPr>
        <p:spPr>
          <a:xfrm>
            <a:off x="4788155" y="3422780"/>
            <a:ext cx="271145" cy="271145"/>
          </a:xfrm>
          <a:custGeom>
            <a:avLst/>
            <a:gdLst/>
            <a:ahLst/>
            <a:cxnLst/>
            <a:rect l="l" t="t" r="r" b="b"/>
            <a:pathLst>
              <a:path w="271145" h="271145">
                <a:moveTo>
                  <a:pt x="271018" y="135509"/>
                </a:moveTo>
                <a:lnTo>
                  <a:pt x="264106" y="178313"/>
                </a:lnTo>
                <a:lnTo>
                  <a:pt x="244862" y="215478"/>
                </a:lnTo>
                <a:lnTo>
                  <a:pt x="215523" y="244779"/>
                </a:lnTo>
                <a:lnTo>
                  <a:pt x="178326" y="263992"/>
                </a:lnTo>
                <a:lnTo>
                  <a:pt x="135509" y="270891"/>
                </a:lnTo>
                <a:lnTo>
                  <a:pt x="92691" y="263992"/>
                </a:lnTo>
                <a:lnTo>
                  <a:pt x="55494" y="244779"/>
                </a:lnTo>
                <a:lnTo>
                  <a:pt x="26155" y="215478"/>
                </a:lnTo>
                <a:lnTo>
                  <a:pt x="6911" y="178313"/>
                </a:lnTo>
                <a:lnTo>
                  <a:pt x="0" y="135509"/>
                </a:lnTo>
                <a:lnTo>
                  <a:pt x="6911" y="92691"/>
                </a:lnTo>
                <a:lnTo>
                  <a:pt x="26155" y="55494"/>
                </a:lnTo>
                <a:lnTo>
                  <a:pt x="55494" y="26155"/>
                </a:lnTo>
                <a:lnTo>
                  <a:pt x="92691" y="6911"/>
                </a:lnTo>
                <a:lnTo>
                  <a:pt x="135509" y="0"/>
                </a:lnTo>
                <a:lnTo>
                  <a:pt x="178326" y="6911"/>
                </a:lnTo>
                <a:lnTo>
                  <a:pt x="215523" y="26155"/>
                </a:lnTo>
                <a:lnTo>
                  <a:pt x="244862" y="55494"/>
                </a:lnTo>
                <a:lnTo>
                  <a:pt x="264106" y="92691"/>
                </a:lnTo>
                <a:lnTo>
                  <a:pt x="271018" y="135509"/>
                </a:lnTo>
                <a:close/>
              </a:path>
            </a:pathLst>
          </a:custGeom>
          <a:ln w="25400">
            <a:solidFill>
              <a:srgbClr val="4AACC5"/>
            </a:solidFill>
          </a:ln>
        </p:spPr>
        <p:txBody>
          <a:bodyPr wrap="square" lIns="0" tIns="0" rIns="0" bIns="0" rtlCol="0"/>
          <a:lstStyle/>
          <a:p>
            <a:endParaRPr>
              <a:solidFill>
                <a:prstClr val="black"/>
              </a:solidFill>
            </a:endParaRPr>
          </a:p>
        </p:txBody>
      </p:sp>
      <p:sp>
        <p:nvSpPr>
          <p:cNvPr id="24" name="bg object 24"/>
          <p:cNvSpPr/>
          <p:nvPr/>
        </p:nvSpPr>
        <p:spPr>
          <a:xfrm>
            <a:off x="4220464" y="2989072"/>
            <a:ext cx="406400" cy="406400"/>
          </a:xfrm>
          <a:custGeom>
            <a:avLst/>
            <a:gdLst/>
            <a:ahLst/>
            <a:cxnLst/>
            <a:rect l="l" t="t" r="r" b="b"/>
            <a:pathLst>
              <a:path w="406400" h="406400">
                <a:moveTo>
                  <a:pt x="406400" y="203200"/>
                </a:moveTo>
                <a:lnTo>
                  <a:pt x="401028" y="249765"/>
                </a:lnTo>
                <a:lnTo>
                  <a:pt x="385731" y="292525"/>
                </a:lnTo>
                <a:lnTo>
                  <a:pt x="361733" y="330256"/>
                </a:lnTo>
                <a:lnTo>
                  <a:pt x="330256" y="361733"/>
                </a:lnTo>
                <a:lnTo>
                  <a:pt x="292525" y="385731"/>
                </a:lnTo>
                <a:lnTo>
                  <a:pt x="249765" y="401028"/>
                </a:lnTo>
                <a:lnTo>
                  <a:pt x="203200" y="406400"/>
                </a:lnTo>
                <a:lnTo>
                  <a:pt x="156594" y="401028"/>
                </a:lnTo>
                <a:lnTo>
                  <a:pt x="113818" y="385731"/>
                </a:lnTo>
                <a:lnTo>
                  <a:pt x="76090" y="361733"/>
                </a:lnTo>
                <a:lnTo>
                  <a:pt x="44626" y="330256"/>
                </a:lnTo>
                <a:lnTo>
                  <a:pt x="20645" y="292525"/>
                </a:lnTo>
                <a:lnTo>
                  <a:pt x="5364" y="249765"/>
                </a:lnTo>
                <a:lnTo>
                  <a:pt x="0" y="203200"/>
                </a:lnTo>
                <a:lnTo>
                  <a:pt x="5364" y="156594"/>
                </a:lnTo>
                <a:lnTo>
                  <a:pt x="20645" y="113818"/>
                </a:lnTo>
                <a:lnTo>
                  <a:pt x="44626" y="76090"/>
                </a:lnTo>
                <a:lnTo>
                  <a:pt x="76090" y="44626"/>
                </a:lnTo>
                <a:lnTo>
                  <a:pt x="113818" y="20645"/>
                </a:lnTo>
                <a:lnTo>
                  <a:pt x="156594" y="5364"/>
                </a:lnTo>
                <a:lnTo>
                  <a:pt x="203200" y="0"/>
                </a:lnTo>
                <a:lnTo>
                  <a:pt x="249765" y="5364"/>
                </a:lnTo>
                <a:lnTo>
                  <a:pt x="292525" y="20645"/>
                </a:lnTo>
                <a:lnTo>
                  <a:pt x="330256" y="44626"/>
                </a:lnTo>
                <a:lnTo>
                  <a:pt x="361733" y="76090"/>
                </a:lnTo>
                <a:lnTo>
                  <a:pt x="385731" y="113818"/>
                </a:lnTo>
                <a:lnTo>
                  <a:pt x="401028" y="156594"/>
                </a:lnTo>
                <a:lnTo>
                  <a:pt x="406400" y="203200"/>
                </a:lnTo>
                <a:close/>
              </a:path>
            </a:pathLst>
          </a:custGeom>
          <a:ln w="25400">
            <a:solidFill>
              <a:srgbClr val="4AACC5"/>
            </a:solidFill>
          </a:ln>
        </p:spPr>
        <p:txBody>
          <a:bodyPr wrap="square" lIns="0" tIns="0" rIns="0" bIns="0" rtlCol="0"/>
          <a:lstStyle/>
          <a:p>
            <a:endParaRPr>
              <a:solidFill>
                <a:prstClr val="black"/>
              </a:solidFill>
            </a:endParaRPr>
          </a:p>
        </p:txBody>
      </p:sp>
      <p:sp>
        <p:nvSpPr>
          <p:cNvPr id="25" name="bg object 25"/>
          <p:cNvSpPr/>
          <p:nvPr/>
        </p:nvSpPr>
        <p:spPr>
          <a:xfrm>
            <a:off x="545771" y="2123189"/>
            <a:ext cx="277495" cy="46355"/>
          </a:xfrm>
          <a:custGeom>
            <a:avLst/>
            <a:gdLst/>
            <a:ahLst/>
            <a:cxnLst/>
            <a:rect l="l" t="t" r="r" b="b"/>
            <a:pathLst>
              <a:path w="277494" h="46355">
                <a:moveTo>
                  <a:pt x="277025" y="44958"/>
                </a:moveTo>
                <a:lnTo>
                  <a:pt x="228749" y="45878"/>
                </a:lnTo>
                <a:lnTo>
                  <a:pt x="180833" y="43349"/>
                </a:lnTo>
                <a:lnTo>
                  <a:pt x="133640" y="37433"/>
                </a:lnTo>
                <a:lnTo>
                  <a:pt x="87529" y="28193"/>
                </a:lnTo>
                <a:lnTo>
                  <a:pt x="42862" y="15695"/>
                </a:lnTo>
                <a:lnTo>
                  <a:pt x="0" y="0"/>
                </a:lnTo>
              </a:path>
            </a:pathLst>
          </a:custGeom>
          <a:ln w="25400">
            <a:solidFill>
              <a:srgbClr val="4AACC5"/>
            </a:solidFill>
          </a:ln>
        </p:spPr>
        <p:txBody>
          <a:bodyPr wrap="square" lIns="0" tIns="0" rIns="0" bIns="0" rtlCol="0"/>
          <a:lstStyle/>
          <a:p>
            <a:endParaRPr>
              <a:solidFill>
                <a:prstClr val="black"/>
              </a:solidFill>
            </a:endParaRPr>
          </a:p>
        </p:txBody>
      </p:sp>
      <p:sp>
        <p:nvSpPr>
          <p:cNvPr id="26" name="bg object 26"/>
          <p:cNvSpPr/>
          <p:nvPr/>
        </p:nvSpPr>
        <p:spPr>
          <a:xfrm>
            <a:off x="946012" y="2660395"/>
            <a:ext cx="121285" cy="21590"/>
          </a:xfrm>
          <a:custGeom>
            <a:avLst/>
            <a:gdLst/>
            <a:ahLst/>
            <a:cxnLst/>
            <a:rect l="l" t="t" r="r" b="b"/>
            <a:pathLst>
              <a:path w="121284" h="21589">
                <a:moveTo>
                  <a:pt x="121208" y="0"/>
                </a:moveTo>
                <a:lnTo>
                  <a:pt x="91716" y="7498"/>
                </a:lnTo>
                <a:lnTo>
                  <a:pt x="61618" y="13604"/>
                </a:lnTo>
                <a:lnTo>
                  <a:pt x="31013" y="18305"/>
                </a:lnTo>
                <a:lnTo>
                  <a:pt x="0" y="21589"/>
                </a:lnTo>
              </a:path>
            </a:pathLst>
          </a:custGeom>
          <a:ln w="25400">
            <a:solidFill>
              <a:srgbClr val="4AACC5"/>
            </a:solidFill>
          </a:ln>
        </p:spPr>
        <p:txBody>
          <a:bodyPr wrap="square" lIns="0" tIns="0" rIns="0" bIns="0" rtlCol="0"/>
          <a:lstStyle/>
          <a:p>
            <a:endParaRPr>
              <a:solidFill>
                <a:prstClr val="black"/>
              </a:solidFill>
            </a:endParaRPr>
          </a:p>
        </p:txBody>
      </p:sp>
      <p:sp>
        <p:nvSpPr>
          <p:cNvPr id="27" name="bg object 27"/>
          <p:cNvSpPr/>
          <p:nvPr/>
        </p:nvSpPr>
        <p:spPr>
          <a:xfrm>
            <a:off x="2038606" y="2798702"/>
            <a:ext cx="73025" cy="98425"/>
          </a:xfrm>
          <a:custGeom>
            <a:avLst/>
            <a:gdLst/>
            <a:ahLst/>
            <a:cxnLst/>
            <a:rect l="l" t="t" r="r" b="b"/>
            <a:pathLst>
              <a:path w="73025" h="98425">
                <a:moveTo>
                  <a:pt x="73025" y="98298"/>
                </a:moveTo>
                <a:lnTo>
                  <a:pt x="52006" y="74777"/>
                </a:lnTo>
                <a:lnTo>
                  <a:pt x="32797" y="50530"/>
                </a:lnTo>
                <a:lnTo>
                  <a:pt x="15446" y="25592"/>
                </a:lnTo>
                <a:lnTo>
                  <a:pt x="0" y="0"/>
                </a:lnTo>
              </a:path>
            </a:pathLst>
          </a:custGeom>
          <a:ln w="25400">
            <a:solidFill>
              <a:srgbClr val="4AACC5"/>
            </a:solidFill>
          </a:ln>
        </p:spPr>
        <p:txBody>
          <a:bodyPr wrap="square" lIns="0" tIns="0" rIns="0" bIns="0" rtlCol="0"/>
          <a:lstStyle/>
          <a:p>
            <a:endParaRPr>
              <a:solidFill>
                <a:prstClr val="black"/>
              </a:solidFill>
            </a:endParaRPr>
          </a:p>
        </p:txBody>
      </p:sp>
      <p:sp>
        <p:nvSpPr>
          <p:cNvPr id="28" name="bg object 28"/>
          <p:cNvSpPr/>
          <p:nvPr/>
        </p:nvSpPr>
        <p:spPr>
          <a:xfrm>
            <a:off x="3432938" y="2652014"/>
            <a:ext cx="29209" cy="107950"/>
          </a:xfrm>
          <a:custGeom>
            <a:avLst/>
            <a:gdLst/>
            <a:ahLst/>
            <a:cxnLst/>
            <a:rect l="l" t="t" r="r" b="b"/>
            <a:pathLst>
              <a:path w="29210" h="107950">
                <a:moveTo>
                  <a:pt x="29210" y="0"/>
                </a:moveTo>
                <a:lnTo>
                  <a:pt x="24949" y="27348"/>
                </a:lnTo>
                <a:lnTo>
                  <a:pt x="18653" y="54483"/>
                </a:lnTo>
                <a:lnTo>
                  <a:pt x="10332" y="81331"/>
                </a:lnTo>
                <a:lnTo>
                  <a:pt x="0" y="107823"/>
                </a:lnTo>
              </a:path>
            </a:pathLst>
          </a:custGeom>
          <a:ln w="25400">
            <a:solidFill>
              <a:srgbClr val="4AACC5"/>
            </a:solidFill>
          </a:ln>
        </p:spPr>
        <p:txBody>
          <a:bodyPr wrap="square" lIns="0" tIns="0" rIns="0" bIns="0" rtlCol="0"/>
          <a:lstStyle/>
          <a:p>
            <a:endParaRPr>
              <a:solidFill>
                <a:prstClr val="black"/>
              </a:solidFill>
            </a:endParaRPr>
          </a:p>
        </p:txBody>
      </p:sp>
      <p:sp>
        <p:nvSpPr>
          <p:cNvPr id="29" name="bg object 29"/>
          <p:cNvSpPr/>
          <p:nvPr/>
        </p:nvSpPr>
        <p:spPr>
          <a:xfrm>
            <a:off x="4041903" y="1986156"/>
            <a:ext cx="355600" cy="403225"/>
          </a:xfrm>
          <a:custGeom>
            <a:avLst/>
            <a:gdLst/>
            <a:ahLst/>
            <a:cxnLst/>
            <a:rect l="l" t="t" r="r" b="b"/>
            <a:pathLst>
              <a:path w="355600" h="403225">
                <a:moveTo>
                  <a:pt x="0" y="0"/>
                </a:moveTo>
                <a:lnTo>
                  <a:pt x="53083" y="20397"/>
                </a:lnTo>
                <a:lnTo>
                  <a:pt x="102593" y="43969"/>
                </a:lnTo>
                <a:lnTo>
                  <a:pt x="148324" y="70481"/>
                </a:lnTo>
                <a:lnTo>
                  <a:pt x="190067" y="99699"/>
                </a:lnTo>
                <a:lnTo>
                  <a:pt x="227615" y="131391"/>
                </a:lnTo>
                <a:lnTo>
                  <a:pt x="260762" y="165322"/>
                </a:lnTo>
                <a:lnTo>
                  <a:pt x="289300" y="201258"/>
                </a:lnTo>
                <a:lnTo>
                  <a:pt x="313022" y="238966"/>
                </a:lnTo>
                <a:lnTo>
                  <a:pt x="331720" y="278213"/>
                </a:lnTo>
                <a:lnTo>
                  <a:pt x="345187" y="318764"/>
                </a:lnTo>
                <a:lnTo>
                  <a:pt x="353216" y="360385"/>
                </a:lnTo>
                <a:lnTo>
                  <a:pt x="355600" y="402844"/>
                </a:lnTo>
              </a:path>
            </a:pathLst>
          </a:custGeom>
          <a:ln w="25400">
            <a:solidFill>
              <a:srgbClr val="4AACC5"/>
            </a:solidFill>
          </a:ln>
        </p:spPr>
        <p:txBody>
          <a:bodyPr wrap="square" lIns="0" tIns="0" rIns="0" bIns="0" rtlCol="0"/>
          <a:lstStyle/>
          <a:p>
            <a:endParaRPr>
              <a:solidFill>
                <a:prstClr val="black"/>
              </a:solidFill>
            </a:endParaRPr>
          </a:p>
        </p:txBody>
      </p:sp>
      <p:sp>
        <p:nvSpPr>
          <p:cNvPr id="30" name="bg object 30"/>
          <p:cNvSpPr/>
          <p:nvPr/>
        </p:nvSpPr>
        <p:spPr>
          <a:xfrm>
            <a:off x="4722367" y="1557274"/>
            <a:ext cx="158750" cy="151130"/>
          </a:xfrm>
          <a:custGeom>
            <a:avLst/>
            <a:gdLst/>
            <a:ahLst/>
            <a:cxnLst/>
            <a:rect l="l" t="t" r="r" b="b"/>
            <a:pathLst>
              <a:path w="158750" h="151130">
                <a:moveTo>
                  <a:pt x="158242" y="0"/>
                </a:moveTo>
                <a:lnTo>
                  <a:pt x="128212" y="42346"/>
                </a:lnTo>
                <a:lnTo>
                  <a:pt x="91551" y="81883"/>
                </a:lnTo>
                <a:lnTo>
                  <a:pt x="48674" y="118229"/>
                </a:lnTo>
                <a:lnTo>
                  <a:pt x="0" y="151002"/>
                </a:lnTo>
              </a:path>
            </a:pathLst>
          </a:custGeom>
          <a:ln w="25400">
            <a:solidFill>
              <a:srgbClr val="4AACC5"/>
            </a:solidFill>
          </a:ln>
        </p:spPr>
        <p:txBody>
          <a:bodyPr wrap="square" lIns="0" tIns="0" rIns="0" bIns="0" rtlCol="0"/>
          <a:lstStyle/>
          <a:p>
            <a:endParaRPr>
              <a:solidFill>
                <a:prstClr val="black"/>
              </a:solidFill>
            </a:endParaRPr>
          </a:p>
        </p:txBody>
      </p:sp>
      <p:sp>
        <p:nvSpPr>
          <p:cNvPr id="31" name="bg object 31"/>
          <p:cNvSpPr/>
          <p:nvPr/>
        </p:nvSpPr>
        <p:spPr>
          <a:xfrm>
            <a:off x="4500753" y="996822"/>
            <a:ext cx="8890" cy="71755"/>
          </a:xfrm>
          <a:custGeom>
            <a:avLst/>
            <a:gdLst/>
            <a:ahLst/>
            <a:cxnLst/>
            <a:rect l="l" t="t" r="r" b="b"/>
            <a:pathLst>
              <a:path w="8889" h="71755">
                <a:moveTo>
                  <a:pt x="0" y="0"/>
                </a:moveTo>
                <a:lnTo>
                  <a:pt x="3881" y="17688"/>
                </a:lnTo>
                <a:lnTo>
                  <a:pt x="6572" y="35496"/>
                </a:lnTo>
                <a:lnTo>
                  <a:pt x="8072" y="53399"/>
                </a:lnTo>
                <a:lnTo>
                  <a:pt x="8382" y="71374"/>
                </a:lnTo>
              </a:path>
            </a:pathLst>
          </a:custGeom>
          <a:ln w="25399">
            <a:solidFill>
              <a:srgbClr val="4AACC5"/>
            </a:solidFill>
          </a:ln>
        </p:spPr>
        <p:txBody>
          <a:bodyPr wrap="square" lIns="0" tIns="0" rIns="0" bIns="0" rtlCol="0"/>
          <a:lstStyle/>
          <a:p>
            <a:endParaRPr>
              <a:solidFill>
                <a:prstClr val="black"/>
              </a:solidFill>
            </a:endParaRPr>
          </a:p>
        </p:txBody>
      </p:sp>
      <p:sp>
        <p:nvSpPr>
          <p:cNvPr id="32" name="bg object 32"/>
          <p:cNvSpPr/>
          <p:nvPr/>
        </p:nvSpPr>
        <p:spPr>
          <a:xfrm>
            <a:off x="3489579" y="822705"/>
            <a:ext cx="81280" cy="91440"/>
          </a:xfrm>
          <a:custGeom>
            <a:avLst/>
            <a:gdLst/>
            <a:ahLst/>
            <a:cxnLst/>
            <a:rect l="l" t="t" r="r" b="b"/>
            <a:pathLst>
              <a:path w="81279" h="91440">
                <a:moveTo>
                  <a:pt x="0" y="90932"/>
                </a:moveTo>
                <a:lnTo>
                  <a:pt x="16680" y="66704"/>
                </a:lnTo>
                <a:lnTo>
                  <a:pt x="35814" y="43418"/>
                </a:lnTo>
                <a:lnTo>
                  <a:pt x="57328" y="21155"/>
                </a:lnTo>
                <a:lnTo>
                  <a:pt x="81153" y="0"/>
                </a:lnTo>
              </a:path>
            </a:pathLst>
          </a:custGeom>
          <a:ln w="25400">
            <a:solidFill>
              <a:srgbClr val="4AACC5"/>
            </a:solidFill>
          </a:ln>
        </p:spPr>
        <p:txBody>
          <a:bodyPr wrap="square" lIns="0" tIns="0" rIns="0" bIns="0" rtlCol="0"/>
          <a:lstStyle/>
          <a:p>
            <a:endParaRPr>
              <a:solidFill>
                <a:prstClr val="black"/>
              </a:solidFill>
            </a:endParaRPr>
          </a:p>
        </p:txBody>
      </p:sp>
      <p:sp>
        <p:nvSpPr>
          <p:cNvPr id="33" name="bg object 33"/>
          <p:cNvSpPr/>
          <p:nvPr/>
        </p:nvSpPr>
        <p:spPr>
          <a:xfrm>
            <a:off x="2730882" y="878586"/>
            <a:ext cx="39370" cy="78740"/>
          </a:xfrm>
          <a:custGeom>
            <a:avLst/>
            <a:gdLst/>
            <a:ahLst/>
            <a:cxnLst/>
            <a:rect l="l" t="t" r="r" b="b"/>
            <a:pathLst>
              <a:path w="39369" h="78740">
                <a:moveTo>
                  <a:pt x="0" y="78359"/>
                </a:moveTo>
                <a:lnTo>
                  <a:pt x="7258" y="58150"/>
                </a:lnTo>
                <a:lnTo>
                  <a:pt x="16256" y="38322"/>
                </a:lnTo>
                <a:lnTo>
                  <a:pt x="26967" y="18923"/>
                </a:lnTo>
                <a:lnTo>
                  <a:pt x="39369" y="0"/>
                </a:lnTo>
              </a:path>
            </a:pathLst>
          </a:custGeom>
          <a:ln w="25400">
            <a:solidFill>
              <a:srgbClr val="4AACC5"/>
            </a:solidFill>
          </a:ln>
        </p:spPr>
        <p:txBody>
          <a:bodyPr wrap="square" lIns="0" tIns="0" rIns="0" bIns="0" rtlCol="0"/>
          <a:lstStyle/>
          <a:p>
            <a:endParaRPr>
              <a:solidFill>
                <a:prstClr val="black"/>
              </a:solidFill>
            </a:endParaRPr>
          </a:p>
        </p:txBody>
      </p:sp>
      <p:sp>
        <p:nvSpPr>
          <p:cNvPr id="34" name="bg object 34"/>
          <p:cNvSpPr/>
          <p:nvPr/>
        </p:nvSpPr>
        <p:spPr>
          <a:xfrm>
            <a:off x="1840611" y="983614"/>
            <a:ext cx="142240" cy="76200"/>
          </a:xfrm>
          <a:custGeom>
            <a:avLst/>
            <a:gdLst/>
            <a:ahLst/>
            <a:cxnLst/>
            <a:rect l="l" t="t" r="r" b="b"/>
            <a:pathLst>
              <a:path w="142239" h="76200">
                <a:moveTo>
                  <a:pt x="0" y="0"/>
                </a:moveTo>
                <a:lnTo>
                  <a:pt x="37939" y="16708"/>
                </a:lnTo>
                <a:lnTo>
                  <a:pt x="74342" y="34988"/>
                </a:lnTo>
                <a:lnTo>
                  <a:pt x="109102" y="54792"/>
                </a:lnTo>
                <a:lnTo>
                  <a:pt x="142112" y="76073"/>
                </a:lnTo>
              </a:path>
            </a:pathLst>
          </a:custGeom>
          <a:ln w="25400">
            <a:solidFill>
              <a:srgbClr val="4AACC5"/>
            </a:solidFill>
          </a:ln>
        </p:spPr>
        <p:txBody>
          <a:bodyPr wrap="square" lIns="0" tIns="0" rIns="0" bIns="0" rtlCol="0"/>
          <a:lstStyle/>
          <a:p>
            <a:endParaRPr>
              <a:solidFill>
                <a:prstClr val="black"/>
              </a:solidFill>
            </a:endParaRPr>
          </a:p>
        </p:txBody>
      </p:sp>
      <p:sp>
        <p:nvSpPr>
          <p:cNvPr id="35" name="bg object 35"/>
          <p:cNvSpPr/>
          <p:nvPr/>
        </p:nvSpPr>
        <p:spPr>
          <a:xfrm>
            <a:off x="736093" y="1501651"/>
            <a:ext cx="25400" cy="80645"/>
          </a:xfrm>
          <a:custGeom>
            <a:avLst/>
            <a:gdLst/>
            <a:ahLst/>
            <a:cxnLst/>
            <a:rect l="l" t="t" r="r" b="b"/>
            <a:pathLst>
              <a:path w="25400" h="80644">
                <a:moveTo>
                  <a:pt x="24803" y="80137"/>
                </a:moveTo>
                <a:lnTo>
                  <a:pt x="16912" y="60400"/>
                </a:lnTo>
                <a:lnTo>
                  <a:pt x="10144" y="40449"/>
                </a:lnTo>
                <a:lnTo>
                  <a:pt x="4504" y="20308"/>
                </a:lnTo>
                <a:lnTo>
                  <a:pt x="0" y="0"/>
                </a:lnTo>
              </a:path>
            </a:pathLst>
          </a:custGeom>
          <a:ln w="25400">
            <a:solidFill>
              <a:srgbClr val="4AACC5"/>
            </a:solidFill>
          </a:ln>
        </p:spPr>
        <p:txBody>
          <a:bodyPr wrap="square" lIns="0" tIns="0" rIns="0" bIns="0" rtlCol="0"/>
          <a:lstStyle/>
          <a:p>
            <a:endParaRPr>
              <a:solidFill>
                <a:prstClr val="black"/>
              </a:solidFill>
            </a:endParaRPr>
          </a:p>
        </p:txBody>
      </p:sp>
      <p:sp>
        <p:nvSpPr>
          <p:cNvPr id="2" name="Holder 2"/>
          <p:cNvSpPr>
            <a:spLocks noGrp="1"/>
          </p:cNvSpPr>
          <p:nvPr>
            <p:ph type="title"/>
          </p:nvPr>
        </p:nvSpPr>
        <p:spPr/>
        <p:txBody>
          <a:bodyPr lIns="0" tIns="0" rIns="0" bIns="0"/>
          <a:lstStyle>
            <a:lvl1pPr>
              <a:defRPr sz="2750" b="1" i="0">
                <a:solidFill>
                  <a:schemeClr val="tx1"/>
                </a:solidFill>
                <a:latin typeface="Arial" panose="020B0604020202020204"/>
                <a:cs typeface="Arial" panose="020B0604020202020204"/>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t>9/11/2021</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t>‹#›</a:t>
            </a:fld>
            <a:endParaRPr>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9.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theme" Target="../theme/theme3.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0.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466085" y="1076645"/>
            <a:ext cx="2211831" cy="423193"/>
          </a:xfrm>
          <a:prstGeom prst="rect">
            <a:avLst/>
          </a:prstGeom>
        </p:spPr>
        <p:txBody>
          <a:bodyPr wrap="square" lIns="0" tIns="0" rIns="0" bIns="0">
            <a:spAutoFit/>
          </a:bodyPr>
          <a:lstStyle>
            <a:lvl1pPr>
              <a:defRPr sz="2750" b="1" i="0">
                <a:solidFill>
                  <a:schemeClr val="tx1"/>
                </a:solidFill>
                <a:latin typeface="Arial" panose="020B0604020202020204"/>
                <a:cs typeface="Arial" panose="020B0604020202020204"/>
              </a:defRPr>
            </a:lvl1pPr>
          </a:lstStyle>
          <a:p>
            <a:endParaRPr/>
          </a:p>
        </p:txBody>
      </p:sp>
      <p:sp>
        <p:nvSpPr>
          <p:cNvPr id="3" name="Holder 3"/>
          <p:cNvSpPr>
            <a:spLocks noGrp="1"/>
          </p:cNvSpPr>
          <p:nvPr>
            <p:ph type="body" idx="1"/>
          </p:nvPr>
        </p:nvSpPr>
        <p:spPr>
          <a:xfrm>
            <a:off x="615634" y="2812546"/>
            <a:ext cx="7912735" cy="423193"/>
          </a:xfrm>
          <a:prstGeom prst="rect">
            <a:avLst/>
          </a:prstGeom>
        </p:spPr>
        <p:txBody>
          <a:bodyPr wrap="square" lIns="0" tIns="0" rIns="0" bIns="0">
            <a:spAutoFit/>
          </a:bodyPr>
          <a:lstStyle>
            <a:lvl1pPr>
              <a:defRPr sz="2750" b="0" i="0">
                <a:solidFill>
                  <a:schemeClr val="tx1"/>
                </a:solidFill>
                <a:latin typeface="Arial" panose="020B0604020202020204"/>
                <a:cs typeface="Arial" panose="020B0604020202020204"/>
              </a:defRPr>
            </a:lvl1pPr>
          </a:lstStyle>
          <a:p>
            <a:endParaRPr/>
          </a:p>
        </p:txBody>
      </p:sp>
      <p:sp>
        <p:nvSpPr>
          <p:cNvPr id="4" name="Holder 4"/>
          <p:cNvSpPr>
            <a:spLocks noGrp="1"/>
          </p:cNvSpPr>
          <p:nvPr>
            <p:ph type="ftr" sz="quarter" idx="5"/>
          </p:nvPr>
        </p:nvSpPr>
        <p:spPr>
          <a:xfrm>
            <a:off x="3108960" y="6377943"/>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3"/>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9/11/2021</a:t>
            </a:fld>
            <a:endParaRPr lang="en-US"/>
          </a:p>
        </p:txBody>
      </p:sp>
      <p:sp>
        <p:nvSpPr>
          <p:cNvPr id="6" name="Holder 6"/>
          <p:cNvSpPr>
            <a:spLocks noGrp="1"/>
          </p:cNvSpPr>
          <p:nvPr>
            <p:ph type="sldNum" sz="quarter" idx="7"/>
          </p:nvPr>
        </p:nvSpPr>
        <p:spPr>
          <a:xfrm>
            <a:off x="6583680" y="6377943"/>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466085" y="1076645"/>
            <a:ext cx="2211831" cy="423193"/>
          </a:xfrm>
          <a:prstGeom prst="rect">
            <a:avLst/>
          </a:prstGeom>
        </p:spPr>
        <p:txBody>
          <a:bodyPr wrap="square" lIns="0" tIns="0" rIns="0" bIns="0">
            <a:spAutoFit/>
          </a:bodyPr>
          <a:lstStyle>
            <a:lvl1pPr>
              <a:defRPr sz="2750" b="1" i="0">
                <a:solidFill>
                  <a:schemeClr val="tx1"/>
                </a:solidFill>
                <a:latin typeface="Arial" panose="020B0604020202020204"/>
                <a:cs typeface="Arial" panose="020B0604020202020204"/>
              </a:defRPr>
            </a:lvl1pPr>
          </a:lstStyle>
          <a:p>
            <a:endParaRPr/>
          </a:p>
        </p:txBody>
      </p:sp>
      <p:sp>
        <p:nvSpPr>
          <p:cNvPr id="3" name="Holder 3"/>
          <p:cNvSpPr>
            <a:spLocks noGrp="1"/>
          </p:cNvSpPr>
          <p:nvPr>
            <p:ph type="body" idx="1"/>
          </p:nvPr>
        </p:nvSpPr>
        <p:spPr>
          <a:xfrm>
            <a:off x="615634" y="2812546"/>
            <a:ext cx="7912735" cy="423193"/>
          </a:xfrm>
          <a:prstGeom prst="rect">
            <a:avLst/>
          </a:prstGeom>
        </p:spPr>
        <p:txBody>
          <a:bodyPr wrap="square" lIns="0" tIns="0" rIns="0" bIns="0">
            <a:spAutoFit/>
          </a:bodyPr>
          <a:lstStyle>
            <a:lvl1pPr>
              <a:defRPr sz="2750" b="0" i="0">
                <a:solidFill>
                  <a:schemeClr val="tx1"/>
                </a:solidFill>
                <a:latin typeface="Arial" panose="020B0604020202020204"/>
                <a:cs typeface="Arial" panose="020B0604020202020204"/>
              </a:defRPr>
            </a:lvl1pPr>
          </a:lstStyle>
          <a:p>
            <a:endParaRPr/>
          </a:p>
        </p:txBody>
      </p:sp>
      <p:sp>
        <p:nvSpPr>
          <p:cNvPr id="4" name="Holder 4"/>
          <p:cNvSpPr>
            <a:spLocks noGrp="1"/>
          </p:cNvSpPr>
          <p:nvPr>
            <p:ph type="ftr" sz="quarter" idx="5"/>
          </p:nvPr>
        </p:nvSpPr>
        <p:spPr>
          <a:xfrm>
            <a:off x="3108960" y="6377943"/>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3"/>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t>9/11/2021</a:t>
            </a:fld>
            <a:endParaRPr lang="en-US">
              <a:solidFill>
                <a:prstClr val="black">
                  <a:tint val="75000"/>
                </a:prstClr>
              </a:solidFill>
            </a:endParaRPr>
          </a:p>
        </p:txBody>
      </p:sp>
      <p:sp>
        <p:nvSpPr>
          <p:cNvPr id="6" name="Holder 6"/>
          <p:cNvSpPr>
            <a:spLocks noGrp="1"/>
          </p:cNvSpPr>
          <p:nvPr>
            <p:ph type="sldNum" sz="quarter" idx="7"/>
          </p:nvPr>
        </p:nvSpPr>
        <p:spPr>
          <a:xfrm>
            <a:off x="6583680" y="6377943"/>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t>‹#›</a:t>
            </a:fld>
            <a:endParaRP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a:fillRect/>
          </a:stretch>
        </p:blipFill>
        <p:spPr>
          <a:xfrm>
            <a:off x="-1" y="0"/>
            <a:ext cx="9144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smtClean="0"/>
              <a:t>Click to edit Master title style</a:t>
            </a:r>
            <a:endParaRPr lang="vi-VN" smtClean="0"/>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smtClean="0"/>
          </a:p>
        </p:txBody>
      </p:sp>
      <p:sp>
        <p:nvSpPr>
          <p:cNvPr id="4" name="Date Placeholder 3"/>
          <p:cNvSpPr>
            <a:spLocks noGrp="1"/>
          </p:cNvSpPr>
          <p:nvPr>
            <p:ph type="dt" sz="half" idx="2"/>
          </p:nvPr>
        </p:nvSpPr>
        <p:spPr>
          <a:xfrm>
            <a:off x="457200" y="635637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1CC912F-05DF-49A9-8858-992997E49423}" type="datetimeFigureOut">
              <a:rPr lang="vi-VN">
                <a:solidFill>
                  <a:prstClr val="black">
                    <a:tint val="75000"/>
                  </a:prstClr>
                </a:solidFill>
              </a:rPr>
              <a:t>11/09/2021</a:t>
            </a:fld>
            <a:endParaRPr lang="vi-VN">
              <a:solidFill>
                <a:prstClr val="black">
                  <a:tint val="75000"/>
                </a:prstClr>
              </a:solidFill>
            </a:endParaRPr>
          </a:p>
        </p:txBody>
      </p:sp>
      <p:sp>
        <p:nvSpPr>
          <p:cNvPr id="5" name="Footer Placeholder 4"/>
          <p:cNvSpPr>
            <a:spLocks noGrp="1"/>
          </p:cNvSpPr>
          <p:nvPr>
            <p:ph type="ftr" sz="quarter" idx="3"/>
          </p:nvPr>
        </p:nvSpPr>
        <p:spPr>
          <a:xfrm>
            <a:off x="3124200" y="635637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6553200" y="635637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CB94E44-FF3D-4F03-B02A-A9B0F1F8325F}" type="slidenum">
              <a:rPr lang="vi-VN">
                <a:solidFill>
                  <a:prstClr val="black">
                    <a:tint val="75000"/>
                  </a:prstClr>
                </a:solidFill>
              </a:rPr>
              <a:t>‹#›</a:t>
            </a:fld>
            <a:endParaRPr lang="vi-VN">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anose="02020603050405020304" pitchFamily="18" charset="0"/>
        </a:defRPr>
      </a:lvl2pPr>
      <a:lvl3pPr algn="ctr" rtl="0" eaLnBrk="0" fontAlgn="base" hangingPunct="0">
        <a:spcBef>
          <a:spcPct val="0"/>
        </a:spcBef>
        <a:spcAft>
          <a:spcPct val="0"/>
        </a:spcAft>
        <a:defRPr sz="4400">
          <a:solidFill>
            <a:schemeClr val="tx1"/>
          </a:solidFill>
          <a:latin typeface="Times New Roman" panose="02020603050405020304" pitchFamily="18" charset="0"/>
        </a:defRPr>
      </a:lvl3pPr>
      <a:lvl4pPr algn="ctr" rtl="0" eaLnBrk="0" fontAlgn="base" hangingPunct="0">
        <a:spcBef>
          <a:spcPct val="0"/>
        </a:spcBef>
        <a:spcAft>
          <a:spcPct val="0"/>
        </a:spcAft>
        <a:defRPr sz="4400">
          <a:solidFill>
            <a:schemeClr val="tx1"/>
          </a:solidFill>
          <a:latin typeface="Times New Roman" panose="02020603050405020304" pitchFamily="18" charset="0"/>
        </a:defRPr>
      </a:lvl4pPr>
      <a:lvl5pPr algn="ctr" rtl="0" eaLnBrk="0" fontAlgn="base" hangingPunct="0">
        <a:spcBef>
          <a:spcPct val="0"/>
        </a:spcBef>
        <a:spcAft>
          <a:spcPct val="0"/>
        </a:spcAft>
        <a:defRPr sz="4400">
          <a:solidFill>
            <a:schemeClr val="tx1"/>
          </a:solidFill>
          <a:latin typeface="Times New Roman" panose="02020603050405020304" pitchFamily="18" charset="0"/>
        </a:defRPr>
      </a:lvl5pPr>
      <a:lvl6pPr marL="457200" algn="ctr" rtl="0" fontAlgn="base">
        <a:spcBef>
          <a:spcPct val="0"/>
        </a:spcBef>
        <a:spcAft>
          <a:spcPct val="0"/>
        </a:spcAft>
        <a:defRPr sz="4400">
          <a:solidFill>
            <a:schemeClr val="tx1"/>
          </a:solidFill>
          <a:latin typeface="Times New Roman" panose="02020603050405020304" pitchFamily="18" charset="0"/>
        </a:defRPr>
      </a:lvl6pPr>
      <a:lvl7pPr marL="914400" algn="ctr" rtl="0" fontAlgn="base">
        <a:spcBef>
          <a:spcPct val="0"/>
        </a:spcBef>
        <a:spcAft>
          <a:spcPct val="0"/>
        </a:spcAft>
        <a:defRPr sz="4400">
          <a:solidFill>
            <a:schemeClr val="tx1"/>
          </a:solidFill>
          <a:latin typeface="Times New Roman" panose="02020603050405020304" pitchFamily="18" charset="0"/>
        </a:defRPr>
      </a:lvl7pPr>
      <a:lvl8pPr marL="1371600" algn="ctr" rtl="0" fontAlgn="base">
        <a:spcBef>
          <a:spcPct val="0"/>
        </a:spcBef>
        <a:spcAft>
          <a:spcPct val="0"/>
        </a:spcAft>
        <a:defRPr sz="4400">
          <a:solidFill>
            <a:schemeClr val="tx1"/>
          </a:solidFill>
          <a:latin typeface="Times New Roman" panose="02020603050405020304" pitchFamily="18" charset="0"/>
        </a:defRPr>
      </a:lvl8pPr>
      <a:lvl9pPr marL="1828800" algn="ctr" rtl="0" fontAlgn="base">
        <a:spcBef>
          <a:spcPct val="0"/>
        </a:spcBef>
        <a:spcAft>
          <a:spcPct val="0"/>
        </a:spcAft>
        <a:defRPr sz="4400">
          <a:solidFill>
            <a:schemeClr val="tx1"/>
          </a:solidFill>
          <a:latin typeface="Times New Roman"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notesSlide" Target="../notesSlides/notesSlide2.xml"/><Relationship Id="rId2" Type="http://schemas.openxmlformats.org/officeDocument/2006/relationships/tags" Target="../tags/tag2.xml"/><Relationship Id="rId16"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175785" y="5257800"/>
            <a:ext cx="3955705" cy="679234"/>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2000" b="1" dirty="0" smtClean="0">
                <a:solidFill>
                  <a:srgbClr val="00B050"/>
                </a:solidFill>
                <a:latin typeface="Times New Roman" panose="02020603050405020304" pitchFamily="18" charset="0"/>
                <a:cs typeface="Times New Roman" panose="02020603050405020304" pitchFamily="18" charset="0"/>
              </a:rPr>
              <a:t>Giáo viên thực hiện</a:t>
            </a:r>
            <a:r>
              <a:rPr lang="vi-VN" sz="2800" b="1" dirty="0" smtClean="0">
                <a:solidFill>
                  <a:srgbClr val="00B050"/>
                </a:solidFill>
                <a:latin typeface="Times New Roman" panose="02020603050405020304" pitchFamily="18" charset="0"/>
                <a:cs typeface="Times New Roman" panose="02020603050405020304" pitchFamily="18" charset="0"/>
              </a:rPr>
              <a:t/>
            </a:r>
            <a:br>
              <a:rPr lang="vi-VN" sz="2800" b="1" dirty="0" smtClean="0">
                <a:solidFill>
                  <a:srgbClr val="00B050"/>
                </a:solidFill>
                <a:latin typeface="Times New Roman" panose="02020603050405020304" pitchFamily="18" charset="0"/>
                <a:cs typeface="Times New Roman" panose="02020603050405020304" pitchFamily="18" charset="0"/>
              </a:rPr>
            </a:br>
            <a:r>
              <a:rPr lang="vi-VN" sz="2800" b="1" dirty="0" smtClean="0">
                <a:solidFill>
                  <a:srgbClr val="00B050"/>
                </a:solidFill>
                <a:latin typeface="Times New Roman" panose="02020603050405020304" pitchFamily="18" charset="0"/>
                <a:cs typeface="Times New Roman" panose="02020603050405020304" pitchFamily="18" charset="0"/>
              </a:rPr>
              <a:t>Vũ Lê Xuân Quỳnh</a:t>
            </a:r>
            <a:endParaRPr lang="en-US" sz="2800" dirty="0">
              <a:solidFill>
                <a:srgbClr val="00B050"/>
              </a:solidFill>
              <a:latin typeface="Times New Roman" panose="02020603050405020304" pitchFamily="18" charset="0"/>
              <a:cs typeface="Times New Roman" panose="02020603050405020304" pitchFamily="18" charset="0"/>
            </a:endParaRPr>
          </a:p>
        </p:txBody>
      </p:sp>
      <p:sp>
        <p:nvSpPr>
          <p:cNvPr id="3" name="Rectangle 2"/>
          <p:cNvSpPr/>
          <p:nvPr/>
        </p:nvSpPr>
        <p:spPr>
          <a:xfrm>
            <a:off x="457200" y="613453"/>
            <a:ext cx="8305800" cy="1062947"/>
          </a:xfrm>
          <a:prstGeom prst="rect">
            <a:avLst/>
          </a:prstGeom>
          <a:solidFill>
            <a:srgbClr val="FFB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4800" b="1" dirty="0" smtClean="0">
                <a:latin typeface="Times New Roman" panose="02020603050405020304" pitchFamily="18" charset="0"/>
                <a:cs typeface="Times New Roman" panose="02020603050405020304" pitchFamily="18" charset="0"/>
              </a:rPr>
              <a:t>KHỐI </a:t>
            </a:r>
            <a:r>
              <a:rPr lang="en-US" sz="4800" b="1" dirty="0" smtClean="0">
                <a:latin typeface="Times New Roman" panose="02020603050405020304" pitchFamily="18" charset="0"/>
                <a:cs typeface="Times New Roman" panose="02020603050405020304" pitchFamily="18" charset="0"/>
              </a:rPr>
              <a:t>7</a:t>
            </a:r>
            <a:r>
              <a:rPr lang="vi-VN" sz="4800" b="1" dirty="0" smtClean="0">
                <a:latin typeface="Times New Roman" panose="02020603050405020304" pitchFamily="18" charset="0"/>
                <a:cs typeface="Times New Roman" panose="02020603050405020304" pitchFamily="18" charset="0"/>
              </a:rPr>
              <a:t> </a:t>
            </a:r>
            <a:r>
              <a:rPr lang="vi-VN" sz="4800" b="1" dirty="0" smtClean="0">
                <a:latin typeface="Times New Roman" panose="02020603050405020304" pitchFamily="18" charset="0"/>
                <a:cs typeface="Times New Roman" panose="02020603050405020304" pitchFamily="18" charset="0"/>
              </a:rPr>
              <a:t>- TUẦN </a:t>
            </a:r>
            <a:r>
              <a:rPr lang="vi-VN" sz="4800" b="1" dirty="0">
                <a:latin typeface="Times New Roman" panose="02020603050405020304" pitchFamily="18" charset="0"/>
                <a:cs typeface="Times New Roman" panose="02020603050405020304" pitchFamily="18" charset="0"/>
              </a:rPr>
              <a:t>1: TIẾT </a:t>
            </a:r>
            <a:r>
              <a:rPr lang="vi-VN" sz="4800" b="1" dirty="0" smtClean="0">
                <a:latin typeface="Times New Roman" panose="02020603050405020304" pitchFamily="18" charset="0"/>
                <a:cs typeface="Times New Roman" panose="02020603050405020304" pitchFamily="18" charset="0"/>
              </a:rPr>
              <a:t>1-2</a:t>
            </a:r>
            <a:endParaRPr lang="vi-VN" sz="4800" b="1" dirty="0">
              <a:latin typeface="Times New Roman" panose="02020603050405020304" pitchFamily="18" charset="0"/>
              <a:cs typeface="Times New Roman" panose="02020603050405020304" pitchFamily="18" charset="0"/>
            </a:endParaRPr>
          </a:p>
        </p:txBody>
      </p:sp>
      <p:sp>
        <p:nvSpPr>
          <p:cNvPr id="4" name="Subtitle 6"/>
          <p:cNvSpPr txBox="1">
            <a:spLocks/>
          </p:cNvSpPr>
          <p:nvPr/>
        </p:nvSpPr>
        <p:spPr>
          <a:xfrm>
            <a:off x="228600" y="2667000"/>
            <a:ext cx="1787912" cy="50572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sz="3200" b="1" u="sng" dirty="0" smtClean="0">
                <a:solidFill>
                  <a:srgbClr val="FF0000"/>
                </a:solidFill>
                <a:latin typeface="Times New Roman" panose="02020603050405020304" pitchFamily="18" charset="0"/>
                <a:cs typeface="Times New Roman" panose="02020603050405020304" pitchFamily="18" charset="0"/>
              </a:rPr>
              <a:t>TÊN BÀI</a:t>
            </a:r>
            <a:r>
              <a:rPr lang="vi-VN" sz="3200" b="1" dirty="0" smtClean="0">
                <a:solidFill>
                  <a:srgbClr val="FF0000"/>
                </a:solidFill>
                <a:latin typeface="Times New Roman" panose="02020603050405020304" pitchFamily="18" charset="0"/>
                <a:cs typeface="Times New Roman" panose="02020603050405020304" pitchFamily="18" charset="0"/>
              </a:rPr>
              <a:t>:</a:t>
            </a:r>
          </a:p>
        </p:txBody>
      </p:sp>
      <p:sp>
        <p:nvSpPr>
          <p:cNvPr id="5" name="Subtitle 2"/>
          <p:cNvSpPr txBox="1">
            <a:spLocks/>
          </p:cNvSpPr>
          <p:nvPr/>
        </p:nvSpPr>
        <p:spPr>
          <a:xfrm>
            <a:off x="341667" y="3055405"/>
            <a:ext cx="8497533" cy="1287995"/>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ctr"/>
            <a:r>
              <a:rPr lang="vi-VN" sz="4000" b="1" dirty="0" smtClean="0">
                <a:solidFill>
                  <a:srgbClr val="0070C0"/>
                </a:solidFill>
                <a:latin typeface="Times New Roman" panose="02020603050405020304" pitchFamily="18" charset="0"/>
                <a:cs typeface="Times New Roman" panose="02020603050405020304" pitchFamily="18" charset="0"/>
              </a:rPr>
              <a:t>PHÒNG TRÁNH CHẤN THƯƠNG TRONG HOẠT ĐỘNG TDTT</a:t>
            </a:r>
            <a:endParaRPr lang="vi-VN" sz="4000" b="1" dirty="0" smtClean="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0942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745" y="1358900"/>
            <a:ext cx="2005965" cy="3475990"/>
          </a:xfrm>
        </p:spPr>
        <p:style>
          <a:lnRef idx="0">
            <a:schemeClr val="accent4"/>
          </a:lnRef>
          <a:fillRef idx="3">
            <a:schemeClr val="accent4"/>
          </a:fillRef>
          <a:effectRef idx="3">
            <a:schemeClr val="accent4"/>
          </a:effectRef>
          <a:fontRef idx="minor">
            <a:schemeClr val="lt1"/>
          </a:fontRef>
        </p:style>
        <p:txBody>
          <a:bodyPr/>
          <a:lstStyle/>
          <a:p>
            <a:pPr lvl="0" algn="ctr"/>
            <a:r>
              <a:rPr lang="en-US" sz="4400" b="1" dirty="0" err="1">
                <a:solidFill>
                  <a:schemeClr val="bg1"/>
                </a:solidFill>
                <a:effectLst>
                  <a:outerShdw blurRad="38100" dist="38100" dir="2700000" algn="tl">
                    <a:srgbClr val="000000">
                      <a:alpha val="43137"/>
                    </a:srgbClr>
                  </a:outerShdw>
                </a:effectLst>
                <a:latin typeface="Playfair Display" panose="020B0604020202020204" charset="0"/>
              </a:rPr>
              <a:t>Thả</a:t>
            </a:r>
            <a:r>
              <a:rPr lang="en-US" sz="4400" b="1" dirty="0">
                <a:solidFill>
                  <a:schemeClr val="bg1"/>
                </a:solidFill>
                <a:effectLst>
                  <a:outerShdw blurRad="38100" dist="38100" dir="2700000" algn="tl">
                    <a:srgbClr val="000000">
                      <a:alpha val="43137"/>
                    </a:srgbClr>
                  </a:outerShdw>
                </a:effectLst>
                <a:latin typeface="Playfair Display" panose="020B0604020202020204" charset="0"/>
              </a:rPr>
              <a:t> </a:t>
            </a:r>
            <a:r>
              <a:rPr lang="en-US" sz="4400" b="1" dirty="0" err="1">
                <a:solidFill>
                  <a:schemeClr val="bg1"/>
                </a:solidFill>
                <a:effectLst>
                  <a:outerShdw blurRad="38100" dist="38100" dir="2700000" algn="tl">
                    <a:srgbClr val="000000">
                      <a:alpha val="43137"/>
                    </a:srgbClr>
                  </a:outerShdw>
                </a:effectLst>
                <a:latin typeface="Playfair Display" panose="020B0604020202020204" charset="0"/>
              </a:rPr>
              <a:t>lỏng</a:t>
            </a:r>
            <a:endParaRPr lang="en-US" sz="4400" b="1" dirty="0">
              <a:solidFill>
                <a:schemeClr val="bg1"/>
              </a:solidFill>
              <a:effectLst>
                <a:outerShdw blurRad="38100" dist="38100" dir="2700000" algn="tl">
                  <a:srgbClr val="000000">
                    <a:alpha val="43137"/>
                  </a:srgbClr>
                </a:outerShdw>
              </a:effectLst>
              <a:latin typeface="Playfair Display" panose="020B0604020202020204" charset="0"/>
            </a:endParaRPr>
          </a:p>
        </p:txBody>
      </p:sp>
      <p:sp>
        <p:nvSpPr>
          <p:cNvPr id="3" name="Text Placeholder 2"/>
          <p:cNvSpPr>
            <a:spLocks noGrp="1"/>
          </p:cNvSpPr>
          <p:nvPr>
            <p:ph type="body" idx="1"/>
          </p:nvPr>
        </p:nvSpPr>
        <p:spPr>
          <a:xfrm>
            <a:off x="3521075" y="1369060"/>
            <a:ext cx="4994910" cy="3465195"/>
          </a:xfrm>
        </p:spPr>
        <p:style>
          <a:lnRef idx="2">
            <a:schemeClr val="accent2"/>
          </a:lnRef>
          <a:fillRef idx="1">
            <a:schemeClr val="lt1"/>
          </a:fillRef>
          <a:effectRef idx="0">
            <a:schemeClr val="accent2"/>
          </a:effectRef>
          <a:fontRef idx="minor">
            <a:schemeClr val="dk1"/>
          </a:fontRef>
        </p:style>
        <p:txBody>
          <a:bodyPr/>
          <a:lstStyle/>
          <a:p>
            <a:pPr>
              <a:lnSpc>
                <a:spcPct val="150000"/>
              </a:lnSpc>
            </a:pPr>
            <a:r>
              <a:rPr lang="en-GB" sz="3600" dirty="0">
                <a:sym typeface="Wingdings" panose="05000000000000000000" pitchFamily="2" charset="2"/>
              </a:rPr>
              <a:t> </a:t>
            </a:r>
            <a:r>
              <a:rPr lang="en-GB" sz="3600" dirty="0"/>
              <a:t>Đi </a:t>
            </a:r>
            <a:r>
              <a:rPr lang="en-GB" sz="3600"/>
              <a:t>bộ </a:t>
            </a:r>
            <a:r>
              <a:rPr lang="vi-VN" sz="3600" smtClean="0"/>
              <a:t>nhẹ </a:t>
            </a:r>
            <a:r>
              <a:rPr lang="en-GB" sz="3600" dirty="0"/>
              <a:t/>
            </a:r>
            <a:br>
              <a:rPr lang="en-GB" sz="3600" dirty="0"/>
            </a:br>
            <a:r>
              <a:rPr lang="en-GB" sz="3600" dirty="0">
                <a:sym typeface="Wingdings" panose="05000000000000000000" pitchFamily="2" charset="2"/>
              </a:rPr>
              <a:t> </a:t>
            </a:r>
            <a:r>
              <a:rPr lang="en-GB" sz="3600" dirty="0"/>
              <a:t>Cổ tay, cổ chân</a:t>
            </a:r>
            <a:br>
              <a:rPr lang="en-GB" sz="3600" dirty="0"/>
            </a:br>
            <a:r>
              <a:rPr lang="en-GB" sz="3600" dirty="0">
                <a:sym typeface="Wingdings" panose="05000000000000000000" pitchFamily="2" charset="2"/>
              </a:rPr>
              <a:t> </a:t>
            </a:r>
            <a:r>
              <a:rPr lang="en-GB" sz="3600" dirty="0"/>
              <a:t>Vai </a:t>
            </a:r>
            <a:endParaRPr lang="en-US" sz="4050" dirty="0"/>
          </a:p>
          <a:p>
            <a:pPr>
              <a:lnSpc>
                <a:spcPct val="150000"/>
              </a:lnSpc>
            </a:pPr>
            <a:endParaRPr lang="en-US" sz="8000" dirty="0"/>
          </a:p>
        </p:txBody>
      </p:sp>
      <p:sp>
        <p:nvSpPr>
          <p:cNvPr id="4" name="Slide Number Placeholder 3"/>
          <p:cNvSpPr>
            <a:spLocks noGrp="1"/>
          </p:cNvSpPr>
          <p:nvPr>
            <p:ph type="sldNum" idx="12"/>
          </p:nvPr>
        </p:nvSpPr>
        <p:spPr/>
        <p:txBody>
          <a:bodyPr/>
          <a:lstStyle/>
          <a:p>
            <a:fld id="{00000000-1234-1234-1234-123412341234}" type="slidenum">
              <a:rPr lang="en-GB" sz="1350" smtClean="0"/>
              <a:t>10</a:t>
            </a:fld>
            <a:endParaRPr lang="en-GB" sz="1350"/>
          </a:p>
        </p:txBody>
      </p:sp>
      <p:sp>
        <p:nvSpPr>
          <p:cNvPr id="5" name="Right Arrow 4"/>
          <p:cNvSpPr/>
          <p:nvPr/>
        </p:nvSpPr>
        <p:spPr>
          <a:xfrm>
            <a:off x="2468420" y="2658755"/>
            <a:ext cx="733806" cy="36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transition advTm="17664">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85800"/>
            <a:ext cx="73152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 name="组合 177"/>
          <p:cNvGrpSpPr/>
          <p:nvPr/>
        </p:nvGrpSpPr>
        <p:grpSpPr>
          <a:xfrm>
            <a:off x="746116" y="610693"/>
            <a:ext cx="4484775" cy="625183"/>
            <a:chOff x="994820" y="496392"/>
            <a:chExt cx="5979700" cy="625183"/>
          </a:xfrm>
        </p:grpSpPr>
        <p:grpSp>
          <p:nvGrpSpPr>
            <p:cNvPr id="179" name="组合 178"/>
            <p:cNvGrpSpPr/>
            <p:nvPr/>
          </p:nvGrpSpPr>
          <p:grpSpPr>
            <a:xfrm>
              <a:off x="994820" y="626210"/>
              <a:ext cx="5886671" cy="495365"/>
              <a:chOff x="3532280" y="5381090"/>
              <a:chExt cx="5886671" cy="495365"/>
            </a:xfrm>
          </p:grpSpPr>
          <p:sp>
            <p:nvSpPr>
              <p:cNvPr id="181"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82" name="任意多边形 181"/>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80" name="文本框 179"/>
            <p:cNvSpPr txBox="1"/>
            <p:nvPr/>
          </p:nvSpPr>
          <p:spPr>
            <a:xfrm>
              <a:off x="1595869" y="496392"/>
              <a:ext cx="5378651" cy="584775"/>
            </a:xfrm>
            <a:prstGeom prst="rect">
              <a:avLst/>
            </a:prstGeom>
            <a:noFill/>
          </p:spPr>
          <p:txBody>
            <a:bodyPr wrap="squar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 </a:t>
              </a:r>
              <a:r>
                <a:rPr lang="en-US" altLang="zh-CN" sz="28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NỘI QUY GIỜ HỌC</a:t>
              </a:r>
              <a:endParaRPr lang="zh-CN" altLang="en-US" sz="280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grpSp>
        <p:nvGrpSpPr>
          <p:cNvPr id="195" name="组合 194"/>
          <p:cNvGrpSpPr/>
          <p:nvPr/>
        </p:nvGrpSpPr>
        <p:grpSpPr>
          <a:xfrm>
            <a:off x="1033818" y="1733266"/>
            <a:ext cx="3233215" cy="1493684"/>
            <a:chOff x="1538201" y="1980663"/>
            <a:chExt cx="4151176" cy="1311616"/>
          </a:xfrm>
        </p:grpSpPr>
        <p:sp>
          <p:nvSpPr>
            <p:cNvPr id="2" name="椭圆 31"/>
            <p:cNvSpPr/>
            <p:nvPr/>
          </p:nvSpPr>
          <p:spPr>
            <a:xfrm>
              <a:off x="1538201" y="2045970"/>
              <a:ext cx="994660" cy="1202966"/>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8575" cap="rnd">
              <a:solidFill>
                <a:schemeClr val="accent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black"/>
                </a:solidFill>
                <a:latin typeface="方正静蕾简体" panose="02000000000000000000" pitchFamily="2" charset="-122"/>
                <a:ea typeface="方正静蕾简体" panose="02000000000000000000" pitchFamily="2" charset="-122"/>
              </a:endParaRPr>
            </a:p>
          </p:txBody>
        </p:sp>
        <p:sp>
          <p:nvSpPr>
            <p:cNvPr id="3" name="任意多边形 2"/>
            <p:cNvSpPr/>
            <p:nvPr/>
          </p:nvSpPr>
          <p:spPr>
            <a:xfrm>
              <a:off x="2780774" y="2517031"/>
              <a:ext cx="2690695" cy="15953"/>
            </a:xfrm>
            <a:custGeom>
              <a:avLst/>
              <a:gdLst>
                <a:gd name="connsiteX0" fmla="*/ 0 w 3513221"/>
                <a:gd name="connsiteY0" fmla="*/ 32084 h 64281"/>
                <a:gd name="connsiteX1" fmla="*/ 930442 w 3513221"/>
                <a:gd name="connsiteY1" fmla="*/ 16042 h 64281"/>
                <a:gd name="connsiteX2" fmla="*/ 1892968 w 3513221"/>
                <a:gd name="connsiteY2" fmla="*/ 64168 h 64281"/>
                <a:gd name="connsiteX3" fmla="*/ 3513221 w 3513221"/>
                <a:gd name="connsiteY3" fmla="*/ 0 h 64281"/>
              </a:gdLst>
              <a:ahLst/>
              <a:cxnLst>
                <a:cxn ang="0">
                  <a:pos x="connsiteX0" y="connsiteY0"/>
                </a:cxn>
                <a:cxn ang="0">
                  <a:pos x="connsiteX1" y="connsiteY1"/>
                </a:cxn>
                <a:cxn ang="0">
                  <a:pos x="connsiteX2" y="connsiteY2"/>
                </a:cxn>
                <a:cxn ang="0">
                  <a:pos x="connsiteX3" y="connsiteY3"/>
                </a:cxn>
              </a:cxnLst>
              <a:rect l="l" t="t" r="r" b="b"/>
              <a:pathLst>
                <a:path w="3513221" h="64281">
                  <a:moveTo>
                    <a:pt x="0" y="32084"/>
                  </a:moveTo>
                  <a:cubicBezTo>
                    <a:pt x="307473" y="21389"/>
                    <a:pt x="614947" y="10695"/>
                    <a:pt x="930442" y="16042"/>
                  </a:cubicBezTo>
                  <a:cubicBezTo>
                    <a:pt x="1245937" y="21389"/>
                    <a:pt x="1462505" y="66842"/>
                    <a:pt x="1892968" y="64168"/>
                  </a:cubicBezTo>
                  <a:cubicBezTo>
                    <a:pt x="2323431" y="61494"/>
                    <a:pt x="2918326" y="30747"/>
                    <a:pt x="3513221" y="0"/>
                  </a:cubicBezTo>
                </a:path>
              </a:pathLst>
            </a:custGeom>
            <a:noFill/>
            <a:ln w="25400" cap="rnd">
              <a:solidFill>
                <a:schemeClr val="accent1"/>
              </a:soli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方正静蕾简体" panose="02000000000000000000" pitchFamily="2" charset="-122"/>
                <a:ea typeface="方正静蕾简体" panose="02000000000000000000" pitchFamily="2" charset="-122"/>
              </a:endParaRPr>
            </a:p>
          </p:txBody>
        </p:sp>
        <p:grpSp>
          <p:nvGrpSpPr>
            <p:cNvPr id="105" name="组合 104"/>
            <p:cNvGrpSpPr/>
            <p:nvPr/>
          </p:nvGrpSpPr>
          <p:grpSpPr>
            <a:xfrm>
              <a:off x="1764852" y="2341435"/>
              <a:ext cx="552473" cy="540617"/>
              <a:chOff x="2159000" y="1141413"/>
              <a:chExt cx="739775" cy="723900"/>
            </a:xfrm>
            <a:solidFill>
              <a:schemeClr val="accent1"/>
            </a:solidFill>
          </p:grpSpPr>
          <p:sp>
            <p:nvSpPr>
              <p:cNvPr id="106" name="Freeform 832"/>
              <p:cNvSpPr/>
              <p:nvPr/>
            </p:nvSpPr>
            <p:spPr bwMode="auto">
              <a:xfrm>
                <a:off x="2216150" y="1428750"/>
                <a:ext cx="14288" cy="63500"/>
              </a:xfrm>
              <a:custGeom>
                <a:avLst/>
                <a:gdLst/>
                <a:ahLst/>
                <a:cxnLst>
                  <a:cxn ang="0">
                    <a:pos x="27" y="4"/>
                  </a:cxn>
                  <a:cxn ang="0">
                    <a:pos x="27" y="4"/>
                  </a:cxn>
                  <a:cxn ang="0">
                    <a:pos x="27" y="2"/>
                  </a:cxn>
                  <a:cxn ang="0">
                    <a:pos x="26" y="1"/>
                  </a:cxn>
                  <a:cxn ang="0">
                    <a:pos x="25" y="0"/>
                  </a:cxn>
                  <a:cxn ang="0">
                    <a:pos x="23" y="0"/>
                  </a:cxn>
                  <a:cxn ang="0">
                    <a:pos x="21" y="0"/>
                  </a:cxn>
                  <a:cxn ang="0">
                    <a:pos x="20" y="1"/>
                  </a:cxn>
                  <a:cxn ang="0">
                    <a:pos x="19" y="2"/>
                  </a:cxn>
                  <a:cxn ang="0">
                    <a:pos x="18" y="4"/>
                  </a:cxn>
                  <a:cxn ang="0">
                    <a:pos x="18" y="4"/>
                  </a:cxn>
                  <a:cxn ang="0">
                    <a:pos x="17" y="22"/>
                  </a:cxn>
                  <a:cxn ang="0">
                    <a:pos x="14" y="39"/>
                  </a:cxn>
                  <a:cxn ang="0">
                    <a:pos x="9" y="56"/>
                  </a:cxn>
                  <a:cxn ang="0">
                    <a:pos x="4" y="73"/>
                  </a:cxn>
                  <a:cxn ang="0">
                    <a:pos x="4" y="73"/>
                  </a:cxn>
                  <a:cxn ang="0">
                    <a:pos x="2" y="84"/>
                  </a:cxn>
                  <a:cxn ang="0">
                    <a:pos x="1" y="95"/>
                  </a:cxn>
                  <a:cxn ang="0">
                    <a:pos x="0" y="100"/>
                  </a:cxn>
                  <a:cxn ang="0">
                    <a:pos x="1" y="106"/>
                  </a:cxn>
                  <a:cxn ang="0">
                    <a:pos x="2" y="111"/>
                  </a:cxn>
                  <a:cxn ang="0">
                    <a:pos x="4" y="116"/>
                  </a:cxn>
                  <a:cxn ang="0">
                    <a:pos x="4" y="116"/>
                  </a:cxn>
                  <a:cxn ang="0">
                    <a:pos x="5" y="117"/>
                  </a:cxn>
                  <a:cxn ang="0">
                    <a:pos x="7" y="118"/>
                  </a:cxn>
                  <a:cxn ang="0">
                    <a:pos x="8" y="118"/>
                  </a:cxn>
                  <a:cxn ang="0">
                    <a:pos x="10" y="118"/>
                  </a:cxn>
                  <a:cxn ang="0">
                    <a:pos x="12" y="116"/>
                  </a:cxn>
                  <a:cxn ang="0">
                    <a:pos x="13" y="115"/>
                  </a:cxn>
                  <a:cxn ang="0">
                    <a:pos x="14" y="113"/>
                  </a:cxn>
                  <a:cxn ang="0">
                    <a:pos x="13" y="111"/>
                  </a:cxn>
                  <a:cxn ang="0">
                    <a:pos x="13" y="111"/>
                  </a:cxn>
                  <a:cxn ang="0">
                    <a:pos x="10" y="104"/>
                  </a:cxn>
                  <a:cxn ang="0">
                    <a:pos x="9" y="97"/>
                  </a:cxn>
                  <a:cxn ang="0">
                    <a:pos x="10" y="91"/>
                  </a:cxn>
                  <a:cxn ang="0">
                    <a:pos x="12" y="83"/>
                  </a:cxn>
                  <a:cxn ang="0">
                    <a:pos x="16" y="68"/>
                  </a:cxn>
                  <a:cxn ang="0">
                    <a:pos x="20" y="56"/>
                  </a:cxn>
                  <a:cxn ang="0">
                    <a:pos x="20" y="56"/>
                  </a:cxn>
                  <a:cxn ang="0">
                    <a:pos x="23" y="44"/>
                  </a:cxn>
                  <a:cxn ang="0">
                    <a:pos x="26" y="30"/>
                  </a:cxn>
                  <a:cxn ang="0">
                    <a:pos x="27" y="4"/>
                  </a:cxn>
                  <a:cxn ang="0">
                    <a:pos x="27" y="4"/>
                  </a:cxn>
                </a:cxnLst>
                <a:rect l="0" t="0" r="r" b="b"/>
                <a:pathLst>
                  <a:path w="27" h="118">
                    <a:moveTo>
                      <a:pt x="27" y="4"/>
                    </a:moveTo>
                    <a:lnTo>
                      <a:pt x="27" y="4"/>
                    </a:lnTo>
                    <a:lnTo>
                      <a:pt x="27" y="2"/>
                    </a:lnTo>
                    <a:lnTo>
                      <a:pt x="26" y="1"/>
                    </a:lnTo>
                    <a:lnTo>
                      <a:pt x="25" y="0"/>
                    </a:lnTo>
                    <a:lnTo>
                      <a:pt x="23" y="0"/>
                    </a:lnTo>
                    <a:lnTo>
                      <a:pt x="21" y="0"/>
                    </a:lnTo>
                    <a:lnTo>
                      <a:pt x="20" y="1"/>
                    </a:lnTo>
                    <a:lnTo>
                      <a:pt x="19" y="2"/>
                    </a:lnTo>
                    <a:lnTo>
                      <a:pt x="18" y="4"/>
                    </a:lnTo>
                    <a:lnTo>
                      <a:pt x="18" y="4"/>
                    </a:lnTo>
                    <a:lnTo>
                      <a:pt x="17" y="22"/>
                    </a:lnTo>
                    <a:lnTo>
                      <a:pt x="14" y="39"/>
                    </a:lnTo>
                    <a:lnTo>
                      <a:pt x="9" y="56"/>
                    </a:lnTo>
                    <a:lnTo>
                      <a:pt x="4" y="73"/>
                    </a:lnTo>
                    <a:lnTo>
                      <a:pt x="4" y="73"/>
                    </a:lnTo>
                    <a:lnTo>
                      <a:pt x="2" y="84"/>
                    </a:lnTo>
                    <a:lnTo>
                      <a:pt x="1" y="95"/>
                    </a:lnTo>
                    <a:lnTo>
                      <a:pt x="0" y="100"/>
                    </a:lnTo>
                    <a:lnTo>
                      <a:pt x="1" y="106"/>
                    </a:lnTo>
                    <a:lnTo>
                      <a:pt x="2" y="111"/>
                    </a:lnTo>
                    <a:lnTo>
                      <a:pt x="4" y="116"/>
                    </a:lnTo>
                    <a:lnTo>
                      <a:pt x="4" y="116"/>
                    </a:lnTo>
                    <a:lnTo>
                      <a:pt x="5" y="117"/>
                    </a:lnTo>
                    <a:lnTo>
                      <a:pt x="7" y="118"/>
                    </a:lnTo>
                    <a:lnTo>
                      <a:pt x="8" y="118"/>
                    </a:lnTo>
                    <a:lnTo>
                      <a:pt x="10" y="118"/>
                    </a:lnTo>
                    <a:lnTo>
                      <a:pt x="12" y="116"/>
                    </a:lnTo>
                    <a:lnTo>
                      <a:pt x="13" y="115"/>
                    </a:lnTo>
                    <a:lnTo>
                      <a:pt x="14" y="113"/>
                    </a:lnTo>
                    <a:lnTo>
                      <a:pt x="13" y="111"/>
                    </a:lnTo>
                    <a:lnTo>
                      <a:pt x="13" y="111"/>
                    </a:lnTo>
                    <a:lnTo>
                      <a:pt x="10" y="104"/>
                    </a:lnTo>
                    <a:lnTo>
                      <a:pt x="9" y="97"/>
                    </a:lnTo>
                    <a:lnTo>
                      <a:pt x="10" y="91"/>
                    </a:lnTo>
                    <a:lnTo>
                      <a:pt x="12" y="83"/>
                    </a:lnTo>
                    <a:lnTo>
                      <a:pt x="16" y="68"/>
                    </a:lnTo>
                    <a:lnTo>
                      <a:pt x="20" y="56"/>
                    </a:lnTo>
                    <a:lnTo>
                      <a:pt x="20" y="56"/>
                    </a:lnTo>
                    <a:lnTo>
                      <a:pt x="23" y="44"/>
                    </a:lnTo>
                    <a:lnTo>
                      <a:pt x="26" y="30"/>
                    </a:lnTo>
                    <a:lnTo>
                      <a:pt x="27" y="4"/>
                    </a:lnTo>
                    <a:lnTo>
                      <a:pt x="27"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07" name="Freeform 833"/>
              <p:cNvSpPr/>
              <p:nvPr/>
            </p:nvSpPr>
            <p:spPr bwMode="auto">
              <a:xfrm>
                <a:off x="2251075" y="1462088"/>
                <a:ext cx="9525" cy="53975"/>
              </a:xfrm>
              <a:custGeom>
                <a:avLst/>
                <a:gdLst/>
                <a:ahLst/>
                <a:cxnLst>
                  <a:cxn ang="0">
                    <a:pos x="20" y="5"/>
                  </a:cxn>
                  <a:cxn ang="0">
                    <a:pos x="20" y="5"/>
                  </a:cxn>
                  <a:cxn ang="0">
                    <a:pos x="19" y="3"/>
                  </a:cxn>
                  <a:cxn ang="0">
                    <a:pos x="18" y="1"/>
                  </a:cxn>
                  <a:cxn ang="0">
                    <a:pos x="17" y="1"/>
                  </a:cxn>
                  <a:cxn ang="0">
                    <a:pos x="15" y="0"/>
                  </a:cxn>
                  <a:cxn ang="0">
                    <a:pos x="13" y="1"/>
                  </a:cxn>
                  <a:cxn ang="0">
                    <a:pos x="12" y="1"/>
                  </a:cxn>
                  <a:cxn ang="0">
                    <a:pos x="11" y="3"/>
                  </a:cxn>
                  <a:cxn ang="0">
                    <a:pos x="10" y="5"/>
                  </a:cxn>
                  <a:cxn ang="0">
                    <a:pos x="10" y="55"/>
                  </a:cxn>
                  <a:cxn ang="0">
                    <a:pos x="10" y="55"/>
                  </a:cxn>
                  <a:cxn ang="0">
                    <a:pos x="10" y="61"/>
                  </a:cxn>
                  <a:cxn ang="0">
                    <a:pos x="8" y="66"/>
                  </a:cxn>
                  <a:cxn ang="0">
                    <a:pos x="5" y="78"/>
                  </a:cxn>
                  <a:cxn ang="0">
                    <a:pos x="2" y="88"/>
                  </a:cxn>
                  <a:cxn ang="0">
                    <a:pos x="0" y="100"/>
                  </a:cxn>
                  <a:cxn ang="0">
                    <a:pos x="0" y="100"/>
                  </a:cxn>
                  <a:cxn ang="0">
                    <a:pos x="0" y="101"/>
                  </a:cxn>
                  <a:cxn ang="0">
                    <a:pos x="1" y="103"/>
                  </a:cxn>
                  <a:cxn ang="0">
                    <a:pos x="3" y="104"/>
                  </a:cxn>
                  <a:cxn ang="0">
                    <a:pos x="4" y="104"/>
                  </a:cxn>
                  <a:cxn ang="0">
                    <a:pos x="8" y="103"/>
                  </a:cxn>
                  <a:cxn ang="0">
                    <a:pos x="10" y="101"/>
                  </a:cxn>
                  <a:cxn ang="0">
                    <a:pos x="10" y="100"/>
                  </a:cxn>
                  <a:cxn ang="0">
                    <a:pos x="10" y="100"/>
                  </a:cxn>
                  <a:cxn ang="0">
                    <a:pos x="12" y="90"/>
                  </a:cxn>
                  <a:cxn ang="0">
                    <a:pos x="15" y="81"/>
                  </a:cxn>
                  <a:cxn ang="0">
                    <a:pos x="18" y="71"/>
                  </a:cxn>
                  <a:cxn ang="0">
                    <a:pos x="20" y="62"/>
                  </a:cxn>
                  <a:cxn ang="0">
                    <a:pos x="20" y="62"/>
                  </a:cxn>
                  <a:cxn ang="0">
                    <a:pos x="20" y="48"/>
                  </a:cxn>
                  <a:cxn ang="0">
                    <a:pos x="20" y="33"/>
                  </a:cxn>
                  <a:cxn ang="0">
                    <a:pos x="20" y="5"/>
                  </a:cxn>
                  <a:cxn ang="0">
                    <a:pos x="20" y="5"/>
                  </a:cxn>
                </a:cxnLst>
                <a:rect l="0" t="0" r="r" b="b"/>
                <a:pathLst>
                  <a:path w="20" h="104">
                    <a:moveTo>
                      <a:pt x="20" y="5"/>
                    </a:moveTo>
                    <a:lnTo>
                      <a:pt x="20" y="5"/>
                    </a:lnTo>
                    <a:lnTo>
                      <a:pt x="19" y="3"/>
                    </a:lnTo>
                    <a:lnTo>
                      <a:pt x="18" y="1"/>
                    </a:lnTo>
                    <a:lnTo>
                      <a:pt x="17" y="1"/>
                    </a:lnTo>
                    <a:lnTo>
                      <a:pt x="15" y="0"/>
                    </a:lnTo>
                    <a:lnTo>
                      <a:pt x="13" y="1"/>
                    </a:lnTo>
                    <a:lnTo>
                      <a:pt x="12" y="1"/>
                    </a:lnTo>
                    <a:lnTo>
                      <a:pt x="11" y="3"/>
                    </a:lnTo>
                    <a:lnTo>
                      <a:pt x="10" y="5"/>
                    </a:lnTo>
                    <a:lnTo>
                      <a:pt x="10" y="55"/>
                    </a:lnTo>
                    <a:lnTo>
                      <a:pt x="10" y="55"/>
                    </a:lnTo>
                    <a:lnTo>
                      <a:pt x="10" y="61"/>
                    </a:lnTo>
                    <a:lnTo>
                      <a:pt x="8" y="66"/>
                    </a:lnTo>
                    <a:lnTo>
                      <a:pt x="5" y="78"/>
                    </a:lnTo>
                    <a:lnTo>
                      <a:pt x="2" y="88"/>
                    </a:lnTo>
                    <a:lnTo>
                      <a:pt x="0" y="100"/>
                    </a:lnTo>
                    <a:lnTo>
                      <a:pt x="0" y="100"/>
                    </a:lnTo>
                    <a:lnTo>
                      <a:pt x="0" y="101"/>
                    </a:lnTo>
                    <a:lnTo>
                      <a:pt x="1" y="103"/>
                    </a:lnTo>
                    <a:lnTo>
                      <a:pt x="3" y="104"/>
                    </a:lnTo>
                    <a:lnTo>
                      <a:pt x="4" y="104"/>
                    </a:lnTo>
                    <a:lnTo>
                      <a:pt x="8" y="103"/>
                    </a:lnTo>
                    <a:lnTo>
                      <a:pt x="10" y="101"/>
                    </a:lnTo>
                    <a:lnTo>
                      <a:pt x="10" y="100"/>
                    </a:lnTo>
                    <a:lnTo>
                      <a:pt x="10" y="100"/>
                    </a:lnTo>
                    <a:lnTo>
                      <a:pt x="12" y="90"/>
                    </a:lnTo>
                    <a:lnTo>
                      <a:pt x="15" y="81"/>
                    </a:lnTo>
                    <a:lnTo>
                      <a:pt x="18" y="71"/>
                    </a:lnTo>
                    <a:lnTo>
                      <a:pt x="20" y="62"/>
                    </a:lnTo>
                    <a:lnTo>
                      <a:pt x="20" y="62"/>
                    </a:lnTo>
                    <a:lnTo>
                      <a:pt x="20" y="48"/>
                    </a:lnTo>
                    <a:lnTo>
                      <a:pt x="20" y="33"/>
                    </a:lnTo>
                    <a:lnTo>
                      <a:pt x="20" y="5"/>
                    </a:lnTo>
                    <a:lnTo>
                      <a:pt x="20"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08" name="Freeform 834"/>
              <p:cNvSpPr/>
              <p:nvPr/>
            </p:nvSpPr>
            <p:spPr bwMode="auto">
              <a:xfrm>
                <a:off x="2278063" y="1493838"/>
                <a:ext cx="9525" cy="58738"/>
              </a:xfrm>
              <a:custGeom>
                <a:avLst/>
                <a:gdLst/>
                <a:ahLst/>
                <a:cxnLst>
                  <a:cxn ang="0">
                    <a:pos x="9" y="4"/>
                  </a:cxn>
                  <a:cxn ang="0">
                    <a:pos x="9" y="4"/>
                  </a:cxn>
                  <a:cxn ang="0">
                    <a:pos x="7" y="30"/>
                  </a:cxn>
                  <a:cxn ang="0">
                    <a:pos x="4" y="55"/>
                  </a:cxn>
                  <a:cxn ang="0">
                    <a:pos x="1" y="80"/>
                  </a:cxn>
                  <a:cxn ang="0">
                    <a:pos x="0" y="104"/>
                  </a:cxn>
                  <a:cxn ang="0">
                    <a:pos x="0" y="104"/>
                  </a:cxn>
                  <a:cxn ang="0">
                    <a:pos x="0" y="106"/>
                  </a:cxn>
                  <a:cxn ang="0">
                    <a:pos x="1" y="107"/>
                  </a:cxn>
                  <a:cxn ang="0">
                    <a:pos x="3" y="109"/>
                  </a:cxn>
                  <a:cxn ang="0">
                    <a:pos x="4" y="109"/>
                  </a:cxn>
                  <a:cxn ang="0">
                    <a:pos x="6" y="109"/>
                  </a:cxn>
                  <a:cxn ang="0">
                    <a:pos x="7" y="107"/>
                  </a:cxn>
                  <a:cxn ang="0">
                    <a:pos x="8" y="106"/>
                  </a:cxn>
                  <a:cxn ang="0">
                    <a:pos x="9" y="104"/>
                  </a:cxn>
                  <a:cxn ang="0">
                    <a:pos x="9" y="104"/>
                  </a:cxn>
                  <a:cxn ang="0">
                    <a:pos x="10" y="80"/>
                  </a:cxn>
                  <a:cxn ang="0">
                    <a:pos x="13" y="55"/>
                  </a:cxn>
                  <a:cxn ang="0">
                    <a:pos x="16" y="30"/>
                  </a:cxn>
                  <a:cxn ang="0">
                    <a:pos x="18" y="4"/>
                  </a:cxn>
                  <a:cxn ang="0">
                    <a:pos x="18" y="4"/>
                  </a:cxn>
                  <a:cxn ang="0">
                    <a:pos x="18" y="2"/>
                  </a:cxn>
                  <a:cxn ang="0">
                    <a:pos x="17" y="1"/>
                  </a:cxn>
                  <a:cxn ang="0">
                    <a:pos x="15" y="0"/>
                  </a:cxn>
                  <a:cxn ang="0">
                    <a:pos x="14" y="0"/>
                  </a:cxn>
                  <a:cxn ang="0">
                    <a:pos x="12" y="0"/>
                  </a:cxn>
                  <a:cxn ang="0">
                    <a:pos x="10" y="1"/>
                  </a:cxn>
                  <a:cxn ang="0">
                    <a:pos x="9" y="2"/>
                  </a:cxn>
                  <a:cxn ang="0">
                    <a:pos x="9" y="4"/>
                  </a:cxn>
                  <a:cxn ang="0">
                    <a:pos x="9" y="4"/>
                  </a:cxn>
                </a:cxnLst>
                <a:rect l="0" t="0" r="r" b="b"/>
                <a:pathLst>
                  <a:path w="18" h="109">
                    <a:moveTo>
                      <a:pt x="9" y="4"/>
                    </a:moveTo>
                    <a:lnTo>
                      <a:pt x="9" y="4"/>
                    </a:lnTo>
                    <a:lnTo>
                      <a:pt x="7" y="30"/>
                    </a:lnTo>
                    <a:lnTo>
                      <a:pt x="4" y="55"/>
                    </a:lnTo>
                    <a:lnTo>
                      <a:pt x="1" y="80"/>
                    </a:lnTo>
                    <a:lnTo>
                      <a:pt x="0" y="104"/>
                    </a:lnTo>
                    <a:lnTo>
                      <a:pt x="0" y="104"/>
                    </a:lnTo>
                    <a:lnTo>
                      <a:pt x="0" y="106"/>
                    </a:lnTo>
                    <a:lnTo>
                      <a:pt x="1" y="107"/>
                    </a:lnTo>
                    <a:lnTo>
                      <a:pt x="3" y="109"/>
                    </a:lnTo>
                    <a:lnTo>
                      <a:pt x="4" y="109"/>
                    </a:lnTo>
                    <a:lnTo>
                      <a:pt x="6" y="109"/>
                    </a:lnTo>
                    <a:lnTo>
                      <a:pt x="7" y="107"/>
                    </a:lnTo>
                    <a:lnTo>
                      <a:pt x="8" y="106"/>
                    </a:lnTo>
                    <a:lnTo>
                      <a:pt x="9" y="104"/>
                    </a:lnTo>
                    <a:lnTo>
                      <a:pt x="9" y="104"/>
                    </a:lnTo>
                    <a:lnTo>
                      <a:pt x="10" y="80"/>
                    </a:lnTo>
                    <a:lnTo>
                      <a:pt x="13" y="55"/>
                    </a:lnTo>
                    <a:lnTo>
                      <a:pt x="16" y="30"/>
                    </a:lnTo>
                    <a:lnTo>
                      <a:pt x="18" y="4"/>
                    </a:lnTo>
                    <a:lnTo>
                      <a:pt x="18" y="4"/>
                    </a:lnTo>
                    <a:lnTo>
                      <a:pt x="18" y="2"/>
                    </a:lnTo>
                    <a:lnTo>
                      <a:pt x="17" y="1"/>
                    </a:lnTo>
                    <a:lnTo>
                      <a:pt x="15" y="0"/>
                    </a:lnTo>
                    <a:lnTo>
                      <a:pt x="14" y="0"/>
                    </a:lnTo>
                    <a:lnTo>
                      <a:pt x="12" y="0"/>
                    </a:lnTo>
                    <a:lnTo>
                      <a:pt x="10" y="1"/>
                    </a:lnTo>
                    <a:lnTo>
                      <a:pt x="9" y="2"/>
                    </a:lnTo>
                    <a:lnTo>
                      <a:pt x="9" y="4"/>
                    </a:lnTo>
                    <a:lnTo>
                      <a:pt x="9"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09" name="Freeform 835"/>
              <p:cNvSpPr/>
              <p:nvPr/>
            </p:nvSpPr>
            <p:spPr bwMode="auto">
              <a:xfrm>
                <a:off x="2308225" y="1528763"/>
                <a:ext cx="12700" cy="55563"/>
              </a:xfrm>
              <a:custGeom>
                <a:avLst/>
                <a:gdLst/>
                <a:ahLst/>
                <a:cxnLst>
                  <a:cxn ang="0">
                    <a:pos x="14" y="5"/>
                  </a:cxn>
                  <a:cxn ang="0">
                    <a:pos x="14" y="5"/>
                  </a:cxn>
                  <a:cxn ang="0">
                    <a:pos x="13" y="17"/>
                  </a:cxn>
                  <a:cxn ang="0">
                    <a:pos x="12" y="29"/>
                  </a:cxn>
                  <a:cxn ang="0">
                    <a:pos x="8" y="52"/>
                  </a:cxn>
                  <a:cxn ang="0">
                    <a:pos x="4" y="76"/>
                  </a:cxn>
                  <a:cxn ang="0">
                    <a:pos x="0" y="98"/>
                  </a:cxn>
                  <a:cxn ang="0">
                    <a:pos x="0" y="98"/>
                  </a:cxn>
                  <a:cxn ang="0">
                    <a:pos x="0" y="100"/>
                  </a:cxn>
                  <a:cxn ang="0">
                    <a:pos x="1" y="102"/>
                  </a:cxn>
                  <a:cxn ang="0">
                    <a:pos x="4" y="105"/>
                  </a:cxn>
                  <a:cxn ang="0">
                    <a:pos x="5" y="105"/>
                  </a:cxn>
                  <a:cxn ang="0">
                    <a:pos x="7" y="105"/>
                  </a:cxn>
                  <a:cxn ang="0">
                    <a:pos x="8" y="102"/>
                  </a:cxn>
                  <a:cxn ang="0">
                    <a:pos x="9" y="101"/>
                  </a:cxn>
                  <a:cxn ang="0">
                    <a:pos x="9" y="101"/>
                  </a:cxn>
                  <a:cxn ang="0">
                    <a:pos x="13" y="77"/>
                  </a:cxn>
                  <a:cxn ang="0">
                    <a:pos x="17" y="53"/>
                  </a:cxn>
                  <a:cxn ang="0">
                    <a:pos x="21" y="29"/>
                  </a:cxn>
                  <a:cxn ang="0">
                    <a:pos x="22" y="17"/>
                  </a:cxn>
                  <a:cxn ang="0">
                    <a:pos x="23" y="5"/>
                  </a:cxn>
                  <a:cxn ang="0">
                    <a:pos x="23" y="5"/>
                  </a:cxn>
                  <a:cxn ang="0">
                    <a:pos x="22" y="3"/>
                  </a:cxn>
                  <a:cxn ang="0">
                    <a:pos x="21" y="1"/>
                  </a:cxn>
                  <a:cxn ang="0">
                    <a:pos x="20" y="0"/>
                  </a:cxn>
                  <a:cxn ang="0">
                    <a:pos x="18" y="0"/>
                  </a:cxn>
                  <a:cxn ang="0">
                    <a:pos x="17" y="0"/>
                  </a:cxn>
                  <a:cxn ang="0">
                    <a:pos x="15" y="1"/>
                  </a:cxn>
                  <a:cxn ang="0">
                    <a:pos x="14" y="3"/>
                  </a:cxn>
                  <a:cxn ang="0">
                    <a:pos x="14" y="5"/>
                  </a:cxn>
                  <a:cxn ang="0">
                    <a:pos x="14" y="5"/>
                  </a:cxn>
                </a:cxnLst>
                <a:rect l="0" t="0" r="r" b="b"/>
                <a:pathLst>
                  <a:path w="23" h="105">
                    <a:moveTo>
                      <a:pt x="14" y="5"/>
                    </a:moveTo>
                    <a:lnTo>
                      <a:pt x="14" y="5"/>
                    </a:lnTo>
                    <a:lnTo>
                      <a:pt x="13" y="17"/>
                    </a:lnTo>
                    <a:lnTo>
                      <a:pt x="12" y="29"/>
                    </a:lnTo>
                    <a:lnTo>
                      <a:pt x="8" y="52"/>
                    </a:lnTo>
                    <a:lnTo>
                      <a:pt x="4" y="76"/>
                    </a:lnTo>
                    <a:lnTo>
                      <a:pt x="0" y="98"/>
                    </a:lnTo>
                    <a:lnTo>
                      <a:pt x="0" y="98"/>
                    </a:lnTo>
                    <a:lnTo>
                      <a:pt x="0" y="100"/>
                    </a:lnTo>
                    <a:lnTo>
                      <a:pt x="1" y="102"/>
                    </a:lnTo>
                    <a:lnTo>
                      <a:pt x="4" y="105"/>
                    </a:lnTo>
                    <a:lnTo>
                      <a:pt x="5" y="105"/>
                    </a:lnTo>
                    <a:lnTo>
                      <a:pt x="7" y="105"/>
                    </a:lnTo>
                    <a:lnTo>
                      <a:pt x="8" y="102"/>
                    </a:lnTo>
                    <a:lnTo>
                      <a:pt x="9" y="101"/>
                    </a:lnTo>
                    <a:lnTo>
                      <a:pt x="9" y="101"/>
                    </a:lnTo>
                    <a:lnTo>
                      <a:pt x="13" y="77"/>
                    </a:lnTo>
                    <a:lnTo>
                      <a:pt x="17" y="53"/>
                    </a:lnTo>
                    <a:lnTo>
                      <a:pt x="21" y="29"/>
                    </a:lnTo>
                    <a:lnTo>
                      <a:pt x="22" y="17"/>
                    </a:lnTo>
                    <a:lnTo>
                      <a:pt x="23" y="5"/>
                    </a:lnTo>
                    <a:lnTo>
                      <a:pt x="23" y="5"/>
                    </a:lnTo>
                    <a:lnTo>
                      <a:pt x="22" y="3"/>
                    </a:lnTo>
                    <a:lnTo>
                      <a:pt x="21" y="1"/>
                    </a:lnTo>
                    <a:lnTo>
                      <a:pt x="20" y="0"/>
                    </a:lnTo>
                    <a:lnTo>
                      <a:pt x="18" y="0"/>
                    </a:lnTo>
                    <a:lnTo>
                      <a:pt x="17" y="0"/>
                    </a:lnTo>
                    <a:lnTo>
                      <a:pt x="15" y="1"/>
                    </a:lnTo>
                    <a:lnTo>
                      <a:pt x="14" y="3"/>
                    </a:lnTo>
                    <a:lnTo>
                      <a:pt x="14" y="5"/>
                    </a:lnTo>
                    <a:lnTo>
                      <a:pt x="14"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10" name="Freeform 836"/>
              <p:cNvSpPr/>
              <p:nvPr/>
            </p:nvSpPr>
            <p:spPr bwMode="auto">
              <a:xfrm>
                <a:off x="2328863" y="1558925"/>
                <a:ext cx="14288" cy="52388"/>
              </a:xfrm>
              <a:custGeom>
                <a:avLst/>
                <a:gdLst/>
                <a:ahLst/>
                <a:cxnLst>
                  <a:cxn ang="0">
                    <a:pos x="19" y="5"/>
                  </a:cxn>
                  <a:cxn ang="0">
                    <a:pos x="19" y="5"/>
                  </a:cxn>
                  <a:cxn ang="0">
                    <a:pos x="17" y="17"/>
                  </a:cxn>
                  <a:cxn ang="0">
                    <a:pos x="15" y="28"/>
                  </a:cxn>
                  <a:cxn ang="0">
                    <a:pos x="10" y="50"/>
                  </a:cxn>
                  <a:cxn ang="0">
                    <a:pos x="5" y="71"/>
                  </a:cxn>
                  <a:cxn ang="0">
                    <a:pos x="0" y="94"/>
                  </a:cxn>
                  <a:cxn ang="0">
                    <a:pos x="0" y="94"/>
                  </a:cxn>
                  <a:cxn ang="0">
                    <a:pos x="0" y="96"/>
                  </a:cxn>
                  <a:cxn ang="0">
                    <a:pos x="0" y="97"/>
                  </a:cxn>
                  <a:cxn ang="0">
                    <a:pos x="3" y="99"/>
                  </a:cxn>
                  <a:cxn ang="0">
                    <a:pos x="5" y="99"/>
                  </a:cxn>
                  <a:cxn ang="0">
                    <a:pos x="7" y="99"/>
                  </a:cxn>
                  <a:cxn ang="0">
                    <a:pos x="8" y="98"/>
                  </a:cxn>
                  <a:cxn ang="0">
                    <a:pos x="8" y="96"/>
                  </a:cxn>
                  <a:cxn ang="0">
                    <a:pos x="8" y="96"/>
                  </a:cxn>
                  <a:cxn ang="0">
                    <a:pos x="14" y="73"/>
                  </a:cxn>
                  <a:cxn ang="0">
                    <a:pos x="20" y="51"/>
                  </a:cxn>
                  <a:cxn ang="0">
                    <a:pos x="26" y="28"/>
                  </a:cxn>
                  <a:cxn ang="0">
                    <a:pos x="27" y="17"/>
                  </a:cxn>
                  <a:cxn ang="0">
                    <a:pos x="28" y="5"/>
                  </a:cxn>
                  <a:cxn ang="0">
                    <a:pos x="28" y="5"/>
                  </a:cxn>
                  <a:cxn ang="0">
                    <a:pos x="28" y="3"/>
                  </a:cxn>
                  <a:cxn ang="0">
                    <a:pos x="27" y="1"/>
                  </a:cxn>
                  <a:cxn ang="0">
                    <a:pos x="25" y="1"/>
                  </a:cxn>
                  <a:cxn ang="0">
                    <a:pos x="24" y="0"/>
                  </a:cxn>
                  <a:cxn ang="0">
                    <a:pos x="22" y="1"/>
                  </a:cxn>
                  <a:cxn ang="0">
                    <a:pos x="20" y="1"/>
                  </a:cxn>
                  <a:cxn ang="0">
                    <a:pos x="19" y="3"/>
                  </a:cxn>
                  <a:cxn ang="0">
                    <a:pos x="19" y="5"/>
                  </a:cxn>
                  <a:cxn ang="0">
                    <a:pos x="19" y="5"/>
                  </a:cxn>
                </a:cxnLst>
                <a:rect l="0" t="0" r="r" b="b"/>
                <a:pathLst>
                  <a:path w="28" h="99">
                    <a:moveTo>
                      <a:pt x="19" y="5"/>
                    </a:moveTo>
                    <a:lnTo>
                      <a:pt x="19" y="5"/>
                    </a:lnTo>
                    <a:lnTo>
                      <a:pt x="17" y="17"/>
                    </a:lnTo>
                    <a:lnTo>
                      <a:pt x="15" y="28"/>
                    </a:lnTo>
                    <a:lnTo>
                      <a:pt x="10" y="50"/>
                    </a:lnTo>
                    <a:lnTo>
                      <a:pt x="5" y="71"/>
                    </a:lnTo>
                    <a:lnTo>
                      <a:pt x="0" y="94"/>
                    </a:lnTo>
                    <a:lnTo>
                      <a:pt x="0" y="94"/>
                    </a:lnTo>
                    <a:lnTo>
                      <a:pt x="0" y="96"/>
                    </a:lnTo>
                    <a:lnTo>
                      <a:pt x="0" y="97"/>
                    </a:lnTo>
                    <a:lnTo>
                      <a:pt x="3" y="99"/>
                    </a:lnTo>
                    <a:lnTo>
                      <a:pt x="5" y="99"/>
                    </a:lnTo>
                    <a:lnTo>
                      <a:pt x="7" y="99"/>
                    </a:lnTo>
                    <a:lnTo>
                      <a:pt x="8" y="98"/>
                    </a:lnTo>
                    <a:lnTo>
                      <a:pt x="8" y="96"/>
                    </a:lnTo>
                    <a:lnTo>
                      <a:pt x="8" y="96"/>
                    </a:lnTo>
                    <a:lnTo>
                      <a:pt x="14" y="73"/>
                    </a:lnTo>
                    <a:lnTo>
                      <a:pt x="20" y="51"/>
                    </a:lnTo>
                    <a:lnTo>
                      <a:pt x="26" y="28"/>
                    </a:lnTo>
                    <a:lnTo>
                      <a:pt x="27" y="17"/>
                    </a:lnTo>
                    <a:lnTo>
                      <a:pt x="28" y="5"/>
                    </a:lnTo>
                    <a:lnTo>
                      <a:pt x="28" y="5"/>
                    </a:lnTo>
                    <a:lnTo>
                      <a:pt x="28" y="3"/>
                    </a:lnTo>
                    <a:lnTo>
                      <a:pt x="27" y="1"/>
                    </a:lnTo>
                    <a:lnTo>
                      <a:pt x="25" y="1"/>
                    </a:lnTo>
                    <a:lnTo>
                      <a:pt x="24" y="0"/>
                    </a:lnTo>
                    <a:lnTo>
                      <a:pt x="22" y="1"/>
                    </a:lnTo>
                    <a:lnTo>
                      <a:pt x="20" y="1"/>
                    </a:lnTo>
                    <a:lnTo>
                      <a:pt x="19" y="3"/>
                    </a:lnTo>
                    <a:lnTo>
                      <a:pt x="19" y="5"/>
                    </a:lnTo>
                    <a:lnTo>
                      <a:pt x="19"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11" name="Freeform 837"/>
              <p:cNvSpPr/>
              <p:nvPr/>
            </p:nvSpPr>
            <p:spPr bwMode="auto">
              <a:xfrm>
                <a:off x="2359025" y="1576388"/>
                <a:ext cx="22225" cy="63500"/>
              </a:xfrm>
              <a:custGeom>
                <a:avLst/>
                <a:gdLst/>
                <a:ahLst/>
                <a:cxnLst>
                  <a:cxn ang="0">
                    <a:pos x="34" y="3"/>
                  </a:cxn>
                  <a:cxn ang="0">
                    <a:pos x="34" y="3"/>
                  </a:cxn>
                  <a:cxn ang="0">
                    <a:pos x="31" y="10"/>
                  </a:cxn>
                  <a:cxn ang="0">
                    <a:pos x="28" y="18"/>
                  </a:cxn>
                  <a:cxn ang="0">
                    <a:pos x="23" y="33"/>
                  </a:cxn>
                  <a:cxn ang="0">
                    <a:pos x="20" y="49"/>
                  </a:cxn>
                  <a:cxn ang="0">
                    <a:pos x="16" y="65"/>
                  </a:cxn>
                  <a:cxn ang="0">
                    <a:pos x="16" y="65"/>
                  </a:cxn>
                  <a:cxn ang="0">
                    <a:pos x="9" y="89"/>
                  </a:cxn>
                  <a:cxn ang="0">
                    <a:pos x="1" y="113"/>
                  </a:cxn>
                  <a:cxn ang="0">
                    <a:pos x="1" y="113"/>
                  </a:cxn>
                  <a:cxn ang="0">
                    <a:pos x="0" y="115"/>
                  </a:cxn>
                  <a:cxn ang="0">
                    <a:pos x="1" y="117"/>
                  </a:cxn>
                  <a:cxn ang="0">
                    <a:pos x="2" y="118"/>
                  </a:cxn>
                  <a:cxn ang="0">
                    <a:pos x="4" y="119"/>
                  </a:cxn>
                  <a:cxn ang="0">
                    <a:pos x="7" y="118"/>
                  </a:cxn>
                  <a:cxn ang="0">
                    <a:pos x="9" y="117"/>
                  </a:cxn>
                  <a:cxn ang="0">
                    <a:pos x="10" y="116"/>
                  </a:cxn>
                  <a:cxn ang="0">
                    <a:pos x="10" y="116"/>
                  </a:cxn>
                  <a:cxn ang="0">
                    <a:pos x="23" y="75"/>
                  </a:cxn>
                  <a:cxn ang="0">
                    <a:pos x="23" y="75"/>
                  </a:cxn>
                  <a:cxn ang="0">
                    <a:pos x="28" y="58"/>
                  </a:cxn>
                  <a:cxn ang="0">
                    <a:pos x="31" y="40"/>
                  </a:cxn>
                  <a:cxn ang="0">
                    <a:pos x="36" y="24"/>
                  </a:cxn>
                  <a:cxn ang="0">
                    <a:pos x="39" y="16"/>
                  </a:cxn>
                  <a:cxn ang="0">
                    <a:pos x="42" y="7"/>
                  </a:cxn>
                  <a:cxn ang="0">
                    <a:pos x="42" y="7"/>
                  </a:cxn>
                  <a:cxn ang="0">
                    <a:pos x="43" y="5"/>
                  </a:cxn>
                  <a:cxn ang="0">
                    <a:pos x="43" y="4"/>
                  </a:cxn>
                  <a:cxn ang="0">
                    <a:pos x="42" y="2"/>
                  </a:cxn>
                  <a:cxn ang="0">
                    <a:pos x="40" y="1"/>
                  </a:cxn>
                  <a:cxn ang="0">
                    <a:pos x="39" y="0"/>
                  </a:cxn>
                  <a:cxn ang="0">
                    <a:pos x="37" y="0"/>
                  </a:cxn>
                  <a:cxn ang="0">
                    <a:pos x="36" y="1"/>
                  </a:cxn>
                  <a:cxn ang="0">
                    <a:pos x="34" y="3"/>
                  </a:cxn>
                  <a:cxn ang="0">
                    <a:pos x="34" y="3"/>
                  </a:cxn>
                </a:cxnLst>
                <a:rect l="0" t="0" r="r" b="b"/>
                <a:pathLst>
                  <a:path w="43" h="119">
                    <a:moveTo>
                      <a:pt x="34" y="3"/>
                    </a:moveTo>
                    <a:lnTo>
                      <a:pt x="34" y="3"/>
                    </a:lnTo>
                    <a:lnTo>
                      <a:pt x="31" y="10"/>
                    </a:lnTo>
                    <a:lnTo>
                      <a:pt x="28" y="18"/>
                    </a:lnTo>
                    <a:lnTo>
                      <a:pt x="23" y="33"/>
                    </a:lnTo>
                    <a:lnTo>
                      <a:pt x="20" y="49"/>
                    </a:lnTo>
                    <a:lnTo>
                      <a:pt x="16" y="65"/>
                    </a:lnTo>
                    <a:lnTo>
                      <a:pt x="16" y="65"/>
                    </a:lnTo>
                    <a:lnTo>
                      <a:pt x="9" y="89"/>
                    </a:lnTo>
                    <a:lnTo>
                      <a:pt x="1" y="113"/>
                    </a:lnTo>
                    <a:lnTo>
                      <a:pt x="1" y="113"/>
                    </a:lnTo>
                    <a:lnTo>
                      <a:pt x="0" y="115"/>
                    </a:lnTo>
                    <a:lnTo>
                      <a:pt x="1" y="117"/>
                    </a:lnTo>
                    <a:lnTo>
                      <a:pt x="2" y="118"/>
                    </a:lnTo>
                    <a:lnTo>
                      <a:pt x="4" y="119"/>
                    </a:lnTo>
                    <a:lnTo>
                      <a:pt x="7" y="118"/>
                    </a:lnTo>
                    <a:lnTo>
                      <a:pt x="9" y="117"/>
                    </a:lnTo>
                    <a:lnTo>
                      <a:pt x="10" y="116"/>
                    </a:lnTo>
                    <a:lnTo>
                      <a:pt x="10" y="116"/>
                    </a:lnTo>
                    <a:lnTo>
                      <a:pt x="23" y="75"/>
                    </a:lnTo>
                    <a:lnTo>
                      <a:pt x="23" y="75"/>
                    </a:lnTo>
                    <a:lnTo>
                      <a:pt x="28" y="58"/>
                    </a:lnTo>
                    <a:lnTo>
                      <a:pt x="31" y="40"/>
                    </a:lnTo>
                    <a:lnTo>
                      <a:pt x="36" y="24"/>
                    </a:lnTo>
                    <a:lnTo>
                      <a:pt x="39" y="16"/>
                    </a:lnTo>
                    <a:lnTo>
                      <a:pt x="42" y="7"/>
                    </a:lnTo>
                    <a:lnTo>
                      <a:pt x="42" y="7"/>
                    </a:lnTo>
                    <a:lnTo>
                      <a:pt x="43" y="5"/>
                    </a:lnTo>
                    <a:lnTo>
                      <a:pt x="43" y="4"/>
                    </a:lnTo>
                    <a:lnTo>
                      <a:pt x="42" y="2"/>
                    </a:lnTo>
                    <a:lnTo>
                      <a:pt x="40" y="1"/>
                    </a:lnTo>
                    <a:lnTo>
                      <a:pt x="39" y="0"/>
                    </a:lnTo>
                    <a:lnTo>
                      <a:pt x="37" y="0"/>
                    </a:lnTo>
                    <a:lnTo>
                      <a:pt x="36" y="1"/>
                    </a:lnTo>
                    <a:lnTo>
                      <a:pt x="34" y="3"/>
                    </a:lnTo>
                    <a:lnTo>
                      <a:pt x="34"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12" name="Freeform 838"/>
              <p:cNvSpPr/>
              <p:nvPr/>
            </p:nvSpPr>
            <p:spPr bwMode="auto">
              <a:xfrm>
                <a:off x="2393950" y="1608138"/>
                <a:ext cx="22225" cy="61913"/>
              </a:xfrm>
              <a:custGeom>
                <a:avLst/>
                <a:gdLst/>
                <a:ahLst/>
                <a:cxnLst>
                  <a:cxn ang="0">
                    <a:pos x="33" y="3"/>
                  </a:cxn>
                  <a:cxn ang="0">
                    <a:pos x="33" y="3"/>
                  </a:cxn>
                  <a:cxn ang="0">
                    <a:pos x="23" y="30"/>
                  </a:cxn>
                  <a:cxn ang="0">
                    <a:pos x="11" y="57"/>
                  </a:cxn>
                  <a:cxn ang="0">
                    <a:pos x="7" y="70"/>
                  </a:cxn>
                  <a:cxn ang="0">
                    <a:pos x="4" y="84"/>
                  </a:cxn>
                  <a:cxn ang="0">
                    <a:pos x="1" y="98"/>
                  </a:cxn>
                  <a:cxn ang="0">
                    <a:pos x="0" y="114"/>
                  </a:cxn>
                  <a:cxn ang="0">
                    <a:pos x="0" y="114"/>
                  </a:cxn>
                  <a:cxn ang="0">
                    <a:pos x="0" y="115"/>
                  </a:cxn>
                  <a:cxn ang="0">
                    <a:pos x="1" y="117"/>
                  </a:cxn>
                  <a:cxn ang="0">
                    <a:pos x="3" y="118"/>
                  </a:cxn>
                  <a:cxn ang="0">
                    <a:pos x="4" y="118"/>
                  </a:cxn>
                  <a:cxn ang="0">
                    <a:pos x="6" y="118"/>
                  </a:cxn>
                  <a:cxn ang="0">
                    <a:pos x="7" y="117"/>
                  </a:cxn>
                  <a:cxn ang="0">
                    <a:pos x="9" y="115"/>
                  </a:cxn>
                  <a:cxn ang="0">
                    <a:pos x="9" y="114"/>
                  </a:cxn>
                  <a:cxn ang="0">
                    <a:pos x="9" y="114"/>
                  </a:cxn>
                  <a:cxn ang="0">
                    <a:pos x="10" y="99"/>
                  </a:cxn>
                  <a:cxn ang="0">
                    <a:pos x="13" y="85"/>
                  </a:cxn>
                  <a:cxn ang="0">
                    <a:pos x="16" y="71"/>
                  </a:cxn>
                  <a:cxn ang="0">
                    <a:pos x="22" y="58"/>
                  </a:cxn>
                  <a:cxn ang="0">
                    <a:pos x="32" y="32"/>
                  </a:cxn>
                  <a:cxn ang="0">
                    <a:pos x="42" y="5"/>
                  </a:cxn>
                  <a:cxn ang="0">
                    <a:pos x="42" y="5"/>
                  </a:cxn>
                  <a:cxn ang="0">
                    <a:pos x="42" y="3"/>
                  </a:cxn>
                  <a:cxn ang="0">
                    <a:pos x="42" y="2"/>
                  </a:cxn>
                  <a:cxn ang="0">
                    <a:pos x="41" y="1"/>
                  </a:cxn>
                  <a:cxn ang="0">
                    <a:pos x="39" y="0"/>
                  </a:cxn>
                  <a:cxn ang="0">
                    <a:pos x="36" y="0"/>
                  </a:cxn>
                  <a:cxn ang="0">
                    <a:pos x="34" y="1"/>
                  </a:cxn>
                  <a:cxn ang="0">
                    <a:pos x="33" y="3"/>
                  </a:cxn>
                  <a:cxn ang="0">
                    <a:pos x="33" y="3"/>
                  </a:cxn>
                </a:cxnLst>
                <a:rect l="0" t="0" r="r" b="b"/>
                <a:pathLst>
                  <a:path w="42" h="118">
                    <a:moveTo>
                      <a:pt x="33" y="3"/>
                    </a:moveTo>
                    <a:lnTo>
                      <a:pt x="33" y="3"/>
                    </a:lnTo>
                    <a:lnTo>
                      <a:pt x="23" y="30"/>
                    </a:lnTo>
                    <a:lnTo>
                      <a:pt x="11" y="57"/>
                    </a:lnTo>
                    <a:lnTo>
                      <a:pt x="7" y="70"/>
                    </a:lnTo>
                    <a:lnTo>
                      <a:pt x="4" y="84"/>
                    </a:lnTo>
                    <a:lnTo>
                      <a:pt x="1" y="98"/>
                    </a:lnTo>
                    <a:lnTo>
                      <a:pt x="0" y="114"/>
                    </a:lnTo>
                    <a:lnTo>
                      <a:pt x="0" y="114"/>
                    </a:lnTo>
                    <a:lnTo>
                      <a:pt x="0" y="115"/>
                    </a:lnTo>
                    <a:lnTo>
                      <a:pt x="1" y="117"/>
                    </a:lnTo>
                    <a:lnTo>
                      <a:pt x="3" y="118"/>
                    </a:lnTo>
                    <a:lnTo>
                      <a:pt x="4" y="118"/>
                    </a:lnTo>
                    <a:lnTo>
                      <a:pt x="6" y="118"/>
                    </a:lnTo>
                    <a:lnTo>
                      <a:pt x="7" y="117"/>
                    </a:lnTo>
                    <a:lnTo>
                      <a:pt x="9" y="115"/>
                    </a:lnTo>
                    <a:lnTo>
                      <a:pt x="9" y="114"/>
                    </a:lnTo>
                    <a:lnTo>
                      <a:pt x="9" y="114"/>
                    </a:lnTo>
                    <a:lnTo>
                      <a:pt x="10" y="99"/>
                    </a:lnTo>
                    <a:lnTo>
                      <a:pt x="13" y="85"/>
                    </a:lnTo>
                    <a:lnTo>
                      <a:pt x="16" y="71"/>
                    </a:lnTo>
                    <a:lnTo>
                      <a:pt x="22" y="58"/>
                    </a:lnTo>
                    <a:lnTo>
                      <a:pt x="32" y="32"/>
                    </a:lnTo>
                    <a:lnTo>
                      <a:pt x="42" y="5"/>
                    </a:lnTo>
                    <a:lnTo>
                      <a:pt x="42" y="5"/>
                    </a:lnTo>
                    <a:lnTo>
                      <a:pt x="42" y="3"/>
                    </a:lnTo>
                    <a:lnTo>
                      <a:pt x="42" y="2"/>
                    </a:lnTo>
                    <a:lnTo>
                      <a:pt x="41" y="1"/>
                    </a:lnTo>
                    <a:lnTo>
                      <a:pt x="39" y="0"/>
                    </a:lnTo>
                    <a:lnTo>
                      <a:pt x="36" y="0"/>
                    </a:lnTo>
                    <a:lnTo>
                      <a:pt x="34" y="1"/>
                    </a:lnTo>
                    <a:lnTo>
                      <a:pt x="33" y="3"/>
                    </a:lnTo>
                    <a:lnTo>
                      <a:pt x="33"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13" name="Freeform 839"/>
              <p:cNvSpPr/>
              <p:nvPr/>
            </p:nvSpPr>
            <p:spPr bwMode="auto">
              <a:xfrm>
                <a:off x="2420938" y="1644650"/>
                <a:ext cx="20638" cy="58738"/>
              </a:xfrm>
              <a:custGeom>
                <a:avLst/>
                <a:gdLst/>
                <a:ahLst/>
                <a:cxnLst>
                  <a:cxn ang="0">
                    <a:pos x="29" y="2"/>
                  </a:cxn>
                  <a:cxn ang="0">
                    <a:pos x="29" y="2"/>
                  </a:cxn>
                  <a:cxn ang="0">
                    <a:pos x="23" y="14"/>
                  </a:cxn>
                  <a:cxn ang="0">
                    <a:pos x="18" y="25"/>
                  </a:cxn>
                  <a:cxn ang="0">
                    <a:pos x="15" y="37"/>
                  </a:cxn>
                  <a:cxn ang="0">
                    <a:pos x="12" y="50"/>
                  </a:cxn>
                  <a:cxn ang="0">
                    <a:pos x="12" y="50"/>
                  </a:cxn>
                  <a:cxn ang="0">
                    <a:pos x="6" y="77"/>
                  </a:cxn>
                  <a:cxn ang="0">
                    <a:pos x="3" y="91"/>
                  </a:cxn>
                  <a:cxn ang="0">
                    <a:pos x="0" y="104"/>
                  </a:cxn>
                  <a:cxn ang="0">
                    <a:pos x="0" y="104"/>
                  </a:cxn>
                  <a:cxn ang="0">
                    <a:pos x="2" y="107"/>
                  </a:cxn>
                  <a:cxn ang="0">
                    <a:pos x="3" y="108"/>
                  </a:cxn>
                  <a:cxn ang="0">
                    <a:pos x="4" y="109"/>
                  </a:cxn>
                  <a:cxn ang="0">
                    <a:pos x="6" y="110"/>
                  </a:cxn>
                  <a:cxn ang="0">
                    <a:pos x="7" y="109"/>
                  </a:cxn>
                  <a:cxn ang="0">
                    <a:pos x="9" y="108"/>
                  </a:cxn>
                  <a:cxn ang="0">
                    <a:pos x="10" y="107"/>
                  </a:cxn>
                  <a:cxn ang="0">
                    <a:pos x="10" y="104"/>
                  </a:cxn>
                  <a:cxn ang="0">
                    <a:pos x="10" y="104"/>
                  </a:cxn>
                  <a:cxn ang="0">
                    <a:pos x="12" y="94"/>
                  </a:cxn>
                  <a:cxn ang="0">
                    <a:pos x="15" y="84"/>
                  </a:cxn>
                  <a:cxn ang="0">
                    <a:pos x="18" y="73"/>
                  </a:cxn>
                  <a:cxn ang="0">
                    <a:pos x="19" y="62"/>
                  </a:cxn>
                  <a:cxn ang="0">
                    <a:pos x="19" y="62"/>
                  </a:cxn>
                  <a:cxn ang="0">
                    <a:pos x="21" y="48"/>
                  </a:cxn>
                  <a:cxn ang="0">
                    <a:pos x="25" y="34"/>
                  </a:cxn>
                  <a:cxn ang="0">
                    <a:pos x="30" y="20"/>
                  </a:cxn>
                  <a:cxn ang="0">
                    <a:pos x="38" y="7"/>
                  </a:cxn>
                  <a:cxn ang="0">
                    <a:pos x="38" y="7"/>
                  </a:cxn>
                  <a:cxn ang="0">
                    <a:pos x="39" y="5"/>
                  </a:cxn>
                  <a:cxn ang="0">
                    <a:pos x="39" y="4"/>
                  </a:cxn>
                  <a:cxn ang="0">
                    <a:pos x="38" y="2"/>
                  </a:cxn>
                  <a:cxn ang="0">
                    <a:pos x="37" y="1"/>
                  </a:cxn>
                  <a:cxn ang="0">
                    <a:pos x="34" y="0"/>
                  </a:cxn>
                  <a:cxn ang="0">
                    <a:pos x="31" y="1"/>
                  </a:cxn>
                  <a:cxn ang="0">
                    <a:pos x="29" y="2"/>
                  </a:cxn>
                  <a:cxn ang="0">
                    <a:pos x="29" y="2"/>
                  </a:cxn>
                </a:cxnLst>
                <a:rect l="0" t="0" r="r" b="b"/>
                <a:pathLst>
                  <a:path w="39" h="110">
                    <a:moveTo>
                      <a:pt x="29" y="2"/>
                    </a:moveTo>
                    <a:lnTo>
                      <a:pt x="29" y="2"/>
                    </a:lnTo>
                    <a:lnTo>
                      <a:pt x="23" y="14"/>
                    </a:lnTo>
                    <a:lnTo>
                      <a:pt x="18" y="25"/>
                    </a:lnTo>
                    <a:lnTo>
                      <a:pt x="15" y="37"/>
                    </a:lnTo>
                    <a:lnTo>
                      <a:pt x="12" y="50"/>
                    </a:lnTo>
                    <a:lnTo>
                      <a:pt x="12" y="50"/>
                    </a:lnTo>
                    <a:lnTo>
                      <a:pt x="6" y="77"/>
                    </a:lnTo>
                    <a:lnTo>
                      <a:pt x="3" y="91"/>
                    </a:lnTo>
                    <a:lnTo>
                      <a:pt x="0" y="104"/>
                    </a:lnTo>
                    <a:lnTo>
                      <a:pt x="0" y="104"/>
                    </a:lnTo>
                    <a:lnTo>
                      <a:pt x="2" y="107"/>
                    </a:lnTo>
                    <a:lnTo>
                      <a:pt x="3" y="108"/>
                    </a:lnTo>
                    <a:lnTo>
                      <a:pt x="4" y="109"/>
                    </a:lnTo>
                    <a:lnTo>
                      <a:pt x="6" y="110"/>
                    </a:lnTo>
                    <a:lnTo>
                      <a:pt x="7" y="109"/>
                    </a:lnTo>
                    <a:lnTo>
                      <a:pt x="9" y="108"/>
                    </a:lnTo>
                    <a:lnTo>
                      <a:pt x="10" y="107"/>
                    </a:lnTo>
                    <a:lnTo>
                      <a:pt x="10" y="104"/>
                    </a:lnTo>
                    <a:lnTo>
                      <a:pt x="10" y="104"/>
                    </a:lnTo>
                    <a:lnTo>
                      <a:pt x="12" y="94"/>
                    </a:lnTo>
                    <a:lnTo>
                      <a:pt x="15" y="84"/>
                    </a:lnTo>
                    <a:lnTo>
                      <a:pt x="18" y="73"/>
                    </a:lnTo>
                    <a:lnTo>
                      <a:pt x="19" y="62"/>
                    </a:lnTo>
                    <a:lnTo>
                      <a:pt x="19" y="62"/>
                    </a:lnTo>
                    <a:lnTo>
                      <a:pt x="21" y="48"/>
                    </a:lnTo>
                    <a:lnTo>
                      <a:pt x="25" y="34"/>
                    </a:lnTo>
                    <a:lnTo>
                      <a:pt x="30" y="20"/>
                    </a:lnTo>
                    <a:lnTo>
                      <a:pt x="38" y="7"/>
                    </a:lnTo>
                    <a:lnTo>
                      <a:pt x="38" y="7"/>
                    </a:lnTo>
                    <a:lnTo>
                      <a:pt x="39" y="5"/>
                    </a:lnTo>
                    <a:lnTo>
                      <a:pt x="39" y="4"/>
                    </a:lnTo>
                    <a:lnTo>
                      <a:pt x="38" y="2"/>
                    </a:lnTo>
                    <a:lnTo>
                      <a:pt x="37" y="1"/>
                    </a:lnTo>
                    <a:lnTo>
                      <a:pt x="34" y="0"/>
                    </a:lnTo>
                    <a:lnTo>
                      <a:pt x="31" y="1"/>
                    </a:lnTo>
                    <a:lnTo>
                      <a:pt x="29" y="2"/>
                    </a:lnTo>
                    <a:lnTo>
                      <a:pt x="29"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14" name="Freeform 840"/>
              <p:cNvSpPr/>
              <p:nvPr/>
            </p:nvSpPr>
            <p:spPr bwMode="auto">
              <a:xfrm>
                <a:off x="2451100" y="1674813"/>
                <a:ext cx="12700" cy="55563"/>
              </a:xfrm>
              <a:custGeom>
                <a:avLst/>
                <a:gdLst/>
                <a:ahLst/>
                <a:cxnLst>
                  <a:cxn ang="0">
                    <a:pos x="15" y="5"/>
                  </a:cxn>
                  <a:cxn ang="0">
                    <a:pos x="15" y="5"/>
                  </a:cxn>
                  <a:cxn ang="0">
                    <a:pos x="13" y="29"/>
                  </a:cxn>
                  <a:cxn ang="0">
                    <a:pos x="11" y="53"/>
                  </a:cxn>
                  <a:cxn ang="0">
                    <a:pos x="7" y="75"/>
                  </a:cxn>
                  <a:cxn ang="0">
                    <a:pos x="1" y="98"/>
                  </a:cxn>
                  <a:cxn ang="0">
                    <a:pos x="1" y="98"/>
                  </a:cxn>
                  <a:cxn ang="0">
                    <a:pos x="0" y="100"/>
                  </a:cxn>
                  <a:cxn ang="0">
                    <a:pos x="1" y="102"/>
                  </a:cxn>
                  <a:cxn ang="0">
                    <a:pos x="2" y="103"/>
                  </a:cxn>
                  <a:cxn ang="0">
                    <a:pos x="4" y="104"/>
                  </a:cxn>
                  <a:cxn ang="0">
                    <a:pos x="7" y="104"/>
                  </a:cxn>
                  <a:cxn ang="0">
                    <a:pos x="8" y="104"/>
                  </a:cxn>
                  <a:cxn ang="0">
                    <a:pos x="10" y="103"/>
                  </a:cxn>
                  <a:cxn ang="0">
                    <a:pos x="10" y="101"/>
                  </a:cxn>
                  <a:cxn ang="0">
                    <a:pos x="10" y="101"/>
                  </a:cxn>
                  <a:cxn ang="0">
                    <a:pos x="16" y="77"/>
                  </a:cxn>
                  <a:cxn ang="0">
                    <a:pos x="20" y="54"/>
                  </a:cxn>
                  <a:cxn ang="0">
                    <a:pos x="23" y="29"/>
                  </a:cxn>
                  <a:cxn ang="0">
                    <a:pos x="24" y="5"/>
                  </a:cxn>
                  <a:cxn ang="0">
                    <a:pos x="24" y="5"/>
                  </a:cxn>
                  <a:cxn ang="0">
                    <a:pos x="24" y="3"/>
                  </a:cxn>
                  <a:cxn ang="0">
                    <a:pos x="23" y="2"/>
                  </a:cxn>
                  <a:cxn ang="0">
                    <a:pos x="22" y="1"/>
                  </a:cxn>
                  <a:cxn ang="0">
                    <a:pos x="20" y="0"/>
                  </a:cxn>
                  <a:cxn ang="0">
                    <a:pos x="18" y="1"/>
                  </a:cxn>
                  <a:cxn ang="0">
                    <a:pos x="17" y="2"/>
                  </a:cxn>
                  <a:cxn ang="0">
                    <a:pos x="16" y="3"/>
                  </a:cxn>
                  <a:cxn ang="0">
                    <a:pos x="15" y="5"/>
                  </a:cxn>
                  <a:cxn ang="0">
                    <a:pos x="15" y="5"/>
                  </a:cxn>
                </a:cxnLst>
                <a:rect l="0" t="0" r="r" b="b"/>
                <a:pathLst>
                  <a:path w="24" h="104">
                    <a:moveTo>
                      <a:pt x="15" y="5"/>
                    </a:moveTo>
                    <a:lnTo>
                      <a:pt x="15" y="5"/>
                    </a:lnTo>
                    <a:lnTo>
                      <a:pt x="13" y="29"/>
                    </a:lnTo>
                    <a:lnTo>
                      <a:pt x="11" y="53"/>
                    </a:lnTo>
                    <a:lnTo>
                      <a:pt x="7" y="75"/>
                    </a:lnTo>
                    <a:lnTo>
                      <a:pt x="1" y="98"/>
                    </a:lnTo>
                    <a:lnTo>
                      <a:pt x="1" y="98"/>
                    </a:lnTo>
                    <a:lnTo>
                      <a:pt x="0" y="100"/>
                    </a:lnTo>
                    <a:lnTo>
                      <a:pt x="1" y="102"/>
                    </a:lnTo>
                    <a:lnTo>
                      <a:pt x="2" y="103"/>
                    </a:lnTo>
                    <a:lnTo>
                      <a:pt x="4" y="104"/>
                    </a:lnTo>
                    <a:lnTo>
                      <a:pt x="7" y="104"/>
                    </a:lnTo>
                    <a:lnTo>
                      <a:pt x="8" y="104"/>
                    </a:lnTo>
                    <a:lnTo>
                      <a:pt x="10" y="103"/>
                    </a:lnTo>
                    <a:lnTo>
                      <a:pt x="10" y="101"/>
                    </a:lnTo>
                    <a:lnTo>
                      <a:pt x="10" y="101"/>
                    </a:lnTo>
                    <a:lnTo>
                      <a:pt x="16" y="77"/>
                    </a:lnTo>
                    <a:lnTo>
                      <a:pt x="20" y="54"/>
                    </a:lnTo>
                    <a:lnTo>
                      <a:pt x="23" y="29"/>
                    </a:lnTo>
                    <a:lnTo>
                      <a:pt x="24" y="5"/>
                    </a:lnTo>
                    <a:lnTo>
                      <a:pt x="24" y="5"/>
                    </a:lnTo>
                    <a:lnTo>
                      <a:pt x="24" y="3"/>
                    </a:lnTo>
                    <a:lnTo>
                      <a:pt x="23" y="2"/>
                    </a:lnTo>
                    <a:lnTo>
                      <a:pt x="22" y="1"/>
                    </a:lnTo>
                    <a:lnTo>
                      <a:pt x="20" y="0"/>
                    </a:lnTo>
                    <a:lnTo>
                      <a:pt x="18" y="1"/>
                    </a:lnTo>
                    <a:lnTo>
                      <a:pt x="17" y="2"/>
                    </a:lnTo>
                    <a:lnTo>
                      <a:pt x="16" y="3"/>
                    </a:lnTo>
                    <a:lnTo>
                      <a:pt x="15" y="5"/>
                    </a:lnTo>
                    <a:lnTo>
                      <a:pt x="15"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15" name="Freeform 841"/>
              <p:cNvSpPr/>
              <p:nvPr/>
            </p:nvSpPr>
            <p:spPr bwMode="auto">
              <a:xfrm>
                <a:off x="2479675" y="1695450"/>
                <a:ext cx="22225" cy="60325"/>
              </a:xfrm>
              <a:custGeom>
                <a:avLst/>
                <a:gdLst/>
                <a:ahLst/>
                <a:cxnLst>
                  <a:cxn ang="0">
                    <a:pos x="33" y="3"/>
                  </a:cxn>
                  <a:cxn ang="0">
                    <a:pos x="33" y="3"/>
                  </a:cxn>
                  <a:cxn ang="0">
                    <a:pos x="19" y="56"/>
                  </a:cxn>
                  <a:cxn ang="0">
                    <a:pos x="9" y="83"/>
                  </a:cxn>
                  <a:cxn ang="0">
                    <a:pos x="0" y="108"/>
                  </a:cxn>
                  <a:cxn ang="0">
                    <a:pos x="0" y="108"/>
                  </a:cxn>
                  <a:cxn ang="0">
                    <a:pos x="0" y="110"/>
                  </a:cxn>
                  <a:cxn ang="0">
                    <a:pos x="0" y="112"/>
                  </a:cxn>
                  <a:cxn ang="0">
                    <a:pos x="1" y="113"/>
                  </a:cxn>
                  <a:cxn ang="0">
                    <a:pos x="3" y="114"/>
                  </a:cxn>
                  <a:cxn ang="0">
                    <a:pos x="6" y="113"/>
                  </a:cxn>
                  <a:cxn ang="0">
                    <a:pos x="8" y="112"/>
                  </a:cxn>
                  <a:cxn ang="0">
                    <a:pos x="9" y="111"/>
                  </a:cxn>
                  <a:cxn ang="0">
                    <a:pos x="9" y="111"/>
                  </a:cxn>
                  <a:cxn ang="0">
                    <a:pos x="19" y="85"/>
                  </a:cxn>
                  <a:cxn ang="0">
                    <a:pos x="27" y="59"/>
                  </a:cxn>
                  <a:cxn ang="0">
                    <a:pos x="42" y="6"/>
                  </a:cxn>
                  <a:cxn ang="0">
                    <a:pos x="42" y="6"/>
                  </a:cxn>
                  <a:cxn ang="0">
                    <a:pos x="42" y="4"/>
                  </a:cxn>
                  <a:cxn ang="0">
                    <a:pos x="42" y="2"/>
                  </a:cxn>
                  <a:cxn ang="0">
                    <a:pos x="40" y="1"/>
                  </a:cxn>
                  <a:cxn ang="0">
                    <a:pos x="39" y="0"/>
                  </a:cxn>
                  <a:cxn ang="0">
                    <a:pos x="37" y="0"/>
                  </a:cxn>
                  <a:cxn ang="0">
                    <a:pos x="35" y="1"/>
                  </a:cxn>
                  <a:cxn ang="0">
                    <a:pos x="34" y="2"/>
                  </a:cxn>
                  <a:cxn ang="0">
                    <a:pos x="33" y="3"/>
                  </a:cxn>
                  <a:cxn ang="0">
                    <a:pos x="33" y="3"/>
                  </a:cxn>
                </a:cxnLst>
                <a:rect l="0" t="0" r="r" b="b"/>
                <a:pathLst>
                  <a:path w="42" h="114">
                    <a:moveTo>
                      <a:pt x="33" y="3"/>
                    </a:moveTo>
                    <a:lnTo>
                      <a:pt x="33" y="3"/>
                    </a:lnTo>
                    <a:lnTo>
                      <a:pt x="19" y="56"/>
                    </a:lnTo>
                    <a:lnTo>
                      <a:pt x="9" y="83"/>
                    </a:lnTo>
                    <a:lnTo>
                      <a:pt x="0" y="108"/>
                    </a:lnTo>
                    <a:lnTo>
                      <a:pt x="0" y="108"/>
                    </a:lnTo>
                    <a:lnTo>
                      <a:pt x="0" y="110"/>
                    </a:lnTo>
                    <a:lnTo>
                      <a:pt x="0" y="112"/>
                    </a:lnTo>
                    <a:lnTo>
                      <a:pt x="1" y="113"/>
                    </a:lnTo>
                    <a:lnTo>
                      <a:pt x="3" y="114"/>
                    </a:lnTo>
                    <a:lnTo>
                      <a:pt x="6" y="113"/>
                    </a:lnTo>
                    <a:lnTo>
                      <a:pt x="8" y="112"/>
                    </a:lnTo>
                    <a:lnTo>
                      <a:pt x="9" y="111"/>
                    </a:lnTo>
                    <a:lnTo>
                      <a:pt x="9" y="111"/>
                    </a:lnTo>
                    <a:lnTo>
                      <a:pt x="19" y="85"/>
                    </a:lnTo>
                    <a:lnTo>
                      <a:pt x="27" y="59"/>
                    </a:lnTo>
                    <a:lnTo>
                      <a:pt x="42" y="6"/>
                    </a:lnTo>
                    <a:lnTo>
                      <a:pt x="42" y="6"/>
                    </a:lnTo>
                    <a:lnTo>
                      <a:pt x="42" y="4"/>
                    </a:lnTo>
                    <a:lnTo>
                      <a:pt x="42" y="2"/>
                    </a:lnTo>
                    <a:lnTo>
                      <a:pt x="40" y="1"/>
                    </a:lnTo>
                    <a:lnTo>
                      <a:pt x="39" y="0"/>
                    </a:lnTo>
                    <a:lnTo>
                      <a:pt x="37" y="0"/>
                    </a:lnTo>
                    <a:lnTo>
                      <a:pt x="35" y="1"/>
                    </a:lnTo>
                    <a:lnTo>
                      <a:pt x="34" y="2"/>
                    </a:lnTo>
                    <a:lnTo>
                      <a:pt x="33" y="3"/>
                    </a:lnTo>
                    <a:lnTo>
                      <a:pt x="33"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16" name="Freeform 842"/>
              <p:cNvSpPr/>
              <p:nvPr/>
            </p:nvSpPr>
            <p:spPr bwMode="auto">
              <a:xfrm>
                <a:off x="2509838" y="1725613"/>
                <a:ext cx="14288" cy="53975"/>
              </a:xfrm>
              <a:custGeom>
                <a:avLst/>
                <a:gdLst/>
                <a:ahLst/>
                <a:cxnLst>
                  <a:cxn ang="0">
                    <a:pos x="18" y="5"/>
                  </a:cxn>
                  <a:cxn ang="0">
                    <a:pos x="18" y="5"/>
                  </a:cxn>
                  <a:cxn ang="0">
                    <a:pos x="17" y="16"/>
                  </a:cxn>
                  <a:cxn ang="0">
                    <a:pos x="14" y="27"/>
                  </a:cxn>
                  <a:cxn ang="0">
                    <a:pos x="11" y="37"/>
                  </a:cxn>
                  <a:cxn ang="0">
                    <a:pos x="8" y="49"/>
                  </a:cxn>
                  <a:cxn ang="0">
                    <a:pos x="8" y="49"/>
                  </a:cxn>
                  <a:cxn ang="0">
                    <a:pos x="6" y="61"/>
                  </a:cxn>
                  <a:cxn ang="0">
                    <a:pos x="4" y="73"/>
                  </a:cxn>
                  <a:cxn ang="0">
                    <a:pos x="2" y="86"/>
                  </a:cxn>
                  <a:cxn ang="0">
                    <a:pos x="0" y="98"/>
                  </a:cxn>
                  <a:cxn ang="0">
                    <a:pos x="0" y="98"/>
                  </a:cxn>
                  <a:cxn ang="0">
                    <a:pos x="0" y="100"/>
                  </a:cxn>
                  <a:cxn ang="0">
                    <a:pos x="1" y="102"/>
                  </a:cxn>
                  <a:cxn ang="0">
                    <a:pos x="2" y="103"/>
                  </a:cxn>
                  <a:cxn ang="0">
                    <a:pos x="4" y="104"/>
                  </a:cxn>
                  <a:cxn ang="0">
                    <a:pos x="5" y="104"/>
                  </a:cxn>
                  <a:cxn ang="0">
                    <a:pos x="7" y="104"/>
                  </a:cxn>
                  <a:cxn ang="0">
                    <a:pos x="8" y="102"/>
                  </a:cxn>
                  <a:cxn ang="0">
                    <a:pos x="9" y="101"/>
                  </a:cxn>
                  <a:cxn ang="0">
                    <a:pos x="9" y="101"/>
                  </a:cxn>
                  <a:cxn ang="0">
                    <a:pos x="13" y="76"/>
                  </a:cxn>
                  <a:cxn ang="0">
                    <a:pos x="17" y="51"/>
                  </a:cxn>
                  <a:cxn ang="0">
                    <a:pos x="17" y="51"/>
                  </a:cxn>
                  <a:cxn ang="0">
                    <a:pos x="19" y="39"/>
                  </a:cxn>
                  <a:cxn ang="0">
                    <a:pos x="24" y="28"/>
                  </a:cxn>
                  <a:cxn ang="0">
                    <a:pos x="27" y="16"/>
                  </a:cxn>
                  <a:cxn ang="0">
                    <a:pos x="29" y="5"/>
                  </a:cxn>
                  <a:cxn ang="0">
                    <a:pos x="29" y="5"/>
                  </a:cxn>
                  <a:cxn ang="0">
                    <a:pos x="28" y="3"/>
                  </a:cxn>
                  <a:cxn ang="0">
                    <a:pos x="27" y="1"/>
                  </a:cxn>
                  <a:cxn ang="0">
                    <a:pos x="26" y="1"/>
                  </a:cxn>
                  <a:cxn ang="0">
                    <a:pos x="24" y="0"/>
                  </a:cxn>
                  <a:cxn ang="0">
                    <a:pos x="21" y="1"/>
                  </a:cxn>
                  <a:cxn ang="0">
                    <a:pos x="20" y="1"/>
                  </a:cxn>
                  <a:cxn ang="0">
                    <a:pos x="19" y="3"/>
                  </a:cxn>
                  <a:cxn ang="0">
                    <a:pos x="18" y="5"/>
                  </a:cxn>
                  <a:cxn ang="0">
                    <a:pos x="18" y="5"/>
                  </a:cxn>
                </a:cxnLst>
                <a:rect l="0" t="0" r="r" b="b"/>
                <a:pathLst>
                  <a:path w="29" h="104">
                    <a:moveTo>
                      <a:pt x="18" y="5"/>
                    </a:moveTo>
                    <a:lnTo>
                      <a:pt x="18" y="5"/>
                    </a:lnTo>
                    <a:lnTo>
                      <a:pt x="17" y="16"/>
                    </a:lnTo>
                    <a:lnTo>
                      <a:pt x="14" y="27"/>
                    </a:lnTo>
                    <a:lnTo>
                      <a:pt x="11" y="37"/>
                    </a:lnTo>
                    <a:lnTo>
                      <a:pt x="8" y="49"/>
                    </a:lnTo>
                    <a:lnTo>
                      <a:pt x="8" y="49"/>
                    </a:lnTo>
                    <a:lnTo>
                      <a:pt x="6" y="61"/>
                    </a:lnTo>
                    <a:lnTo>
                      <a:pt x="4" y="73"/>
                    </a:lnTo>
                    <a:lnTo>
                      <a:pt x="2" y="86"/>
                    </a:lnTo>
                    <a:lnTo>
                      <a:pt x="0" y="98"/>
                    </a:lnTo>
                    <a:lnTo>
                      <a:pt x="0" y="98"/>
                    </a:lnTo>
                    <a:lnTo>
                      <a:pt x="0" y="100"/>
                    </a:lnTo>
                    <a:lnTo>
                      <a:pt x="1" y="102"/>
                    </a:lnTo>
                    <a:lnTo>
                      <a:pt x="2" y="103"/>
                    </a:lnTo>
                    <a:lnTo>
                      <a:pt x="4" y="104"/>
                    </a:lnTo>
                    <a:lnTo>
                      <a:pt x="5" y="104"/>
                    </a:lnTo>
                    <a:lnTo>
                      <a:pt x="7" y="104"/>
                    </a:lnTo>
                    <a:lnTo>
                      <a:pt x="8" y="102"/>
                    </a:lnTo>
                    <a:lnTo>
                      <a:pt x="9" y="101"/>
                    </a:lnTo>
                    <a:lnTo>
                      <a:pt x="9" y="101"/>
                    </a:lnTo>
                    <a:lnTo>
                      <a:pt x="13" y="76"/>
                    </a:lnTo>
                    <a:lnTo>
                      <a:pt x="17" y="51"/>
                    </a:lnTo>
                    <a:lnTo>
                      <a:pt x="17" y="51"/>
                    </a:lnTo>
                    <a:lnTo>
                      <a:pt x="19" y="39"/>
                    </a:lnTo>
                    <a:lnTo>
                      <a:pt x="24" y="28"/>
                    </a:lnTo>
                    <a:lnTo>
                      <a:pt x="27" y="16"/>
                    </a:lnTo>
                    <a:lnTo>
                      <a:pt x="29" y="5"/>
                    </a:lnTo>
                    <a:lnTo>
                      <a:pt x="29" y="5"/>
                    </a:lnTo>
                    <a:lnTo>
                      <a:pt x="28" y="3"/>
                    </a:lnTo>
                    <a:lnTo>
                      <a:pt x="27" y="1"/>
                    </a:lnTo>
                    <a:lnTo>
                      <a:pt x="26" y="1"/>
                    </a:lnTo>
                    <a:lnTo>
                      <a:pt x="24" y="0"/>
                    </a:lnTo>
                    <a:lnTo>
                      <a:pt x="21" y="1"/>
                    </a:lnTo>
                    <a:lnTo>
                      <a:pt x="20" y="1"/>
                    </a:lnTo>
                    <a:lnTo>
                      <a:pt x="19" y="3"/>
                    </a:lnTo>
                    <a:lnTo>
                      <a:pt x="18" y="5"/>
                    </a:lnTo>
                    <a:lnTo>
                      <a:pt x="18"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17" name="Freeform 843"/>
              <p:cNvSpPr/>
              <p:nvPr/>
            </p:nvSpPr>
            <p:spPr bwMode="auto">
              <a:xfrm>
                <a:off x="2528888" y="1752600"/>
                <a:ext cx="17463" cy="57150"/>
              </a:xfrm>
              <a:custGeom>
                <a:avLst/>
                <a:gdLst/>
                <a:ahLst/>
                <a:cxnLst>
                  <a:cxn ang="0">
                    <a:pos x="24" y="2"/>
                  </a:cxn>
                  <a:cxn ang="0">
                    <a:pos x="24" y="2"/>
                  </a:cxn>
                  <a:cxn ang="0">
                    <a:pos x="20" y="14"/>
                  </a:cxn>
                  <a:cxn ang="0">
                    <a:pos x="16" y="28"/>
                  </a:cxn>
                  <a:cxn ang="0">
                    <a:pos x="9" y="54"/>
                  </a:cxn>
                  <a:cxn ang="0">
                    <a:pos x="9" y="54"/>
                  </a:cxn>
                  <a:cxn ang="0">
                    <a:pos x="3" y="79"/>
                  </a:cxn>
                  <a:cxn ang="0">
                    <a:pos x="1" y="91"/>
                  </a:cxn>
                  <a:cxn ang="0">
                    <a:pos x="0" y="104"/>
                  </a:cxn>
                  <a:cxn ang="0">
                    <a:pos x="0" y="104"/>
                  </a:cxn>
                  <a:cxn ang="0">
                    <a:pos x="0" y="105"/>
                  </a:cxn>
                  <a:cxn ang="0">
                    <a:pos x="1" y="107"/>
                  </a:cxn>
                  <a:cxn ang="0">
                    <a:pos x="2" y="108"/>
                  </a:cxn>
                  <a:cxn ang="0">
                    <a:pos x="4" y="108"/>
                  </a:cxn>
                  <a:cxn ang="0">
                    <a:pos x="6" y="108"/>
                  </a:cxn>
                  <a:cxn ang="0">
                    <a:pos x="7" y="107"/>
                  </a:cxn>
                  <a:cxn ang="0">
                    <a:pos x="8" y="105"/>
                  </a:cxn>
                  <a:cxn ang="0">
                    <a:pos x="9" y="104"/>
                  </a:cxn>
                  <a:cxn ang="0">
                    <a:pos x="9" y="104"/>
                  </a:cxn>
                  <a:cxn ang="0">
                    <a:pos x="10" y="92"/>
                  </a:cxn>
                  <a:cxn ang="0">
                    <a:pos x="12" y="80"/>
                  </a:cxn>
                  <a:cxn ang="0">
                    <a:pos x="19" y="57"/>
                  </a:cxn>
                  <a:cxn ang="0">
                    <a:pos x="19" y="57"/>
                  </a:cxn>
                  <a:cxn ang="0">
                    <a:pos x="22" y="44"/>
                  </a:cxn>
                  <a:cxn ang="0">
                    <a:pos x="25" y="32"/>
                  </a:cxn>
                  <a:cxn ang="0">
                    <a:pos x="28" y="19"/>
                  </a:cxn>
                  <a:cxn ang="0">
                    <a:pos x="32" y="6"/>
                  </a:cxn>
                  <a:cxn ang="0">
                    <a:pos x="32" y="6"/>
                  </a:cxn>
                  <a:cxn ang="0">
                    <a:pos x="33" y="5"/>
                  </a:cxn>
                  <a:cxn ang="0">
                    <a:pos x="32" y="3"/>
                  </a:cxn>
                  <a:cxn ang="0">
                    <a:pos x="30" y="0"/>
                  </a:cxn>
                  <a:cxn ang="0">
                    <a:pos x="28" y="0"/>
                  </a:cxn>
                  <a:cxn ang="0">
                    <a:pos x="27" y="0"/>
                  </a:cxn>
                  <a:cxn ang="0">
                    <a:pos x="25" y="0"/>
                  </a:cxn>
                  <a:cxn ang="0">
                    <a:pos x="24" y="2"/>
                  </a:cxn>
                  <a:cxn ang="0">
                    <a:pos x="24" y="2"/>
                  </a:cxn>
                </a:cxnLst>
                <a:rect l="0" t="0" r="r" b="b"/>
                <a:pathLst>
                  <a:path w="33" h="108">
                    <a:moveTo>
                      <a:pt x="24" y="2"/>
                    </a:moveTo>
                    <a:lnTo>
                      <a:pt x="24" y="2"/>
                    </a:lnTo>
                    <a:lnTo>
                      <a:pt x="20" y="14"/>
                    </a:lnTo>
                    <a:lnTo>
                      <a:pt x="16" y="28"/>
                    </a:lnTo>
                    <a:lnTo>
                      <a:pt x="9" y="54"/>
                    </a:lnTo>
                    <a:lnTo>
                      <a:pt x="9" y="54"/>
                    </a:lnTo>
                    <a:lnTo>
                      <a:pt x="3" y="79"/>
                    </a:lnTo>
                    <a:lnTo>
                      <a:pt x="1" y="91"/>
                    </a:lnTo>
                    <a:lnTo>
                      <a:pt x="0" y="104"/>
                    </a:lnTo>
                    <a:lnTo>
                      <a:pt x="0" y="104"/>
                    </a:lnTo>
                    <a:lnTo>
                      <a:pt x="0" y="105"/>
                    </a:lnTo>
                    <a:lnTo>
                      <a:pt x="1" y="107"/>
                    </a:lnTo>
                    <a:lnTo>
                      <a:pt x="2" y="108"/>
                    </a:lnTo>
                    <a:lnTo>
                      <a:pt x="4" y="108"/>
                    </a:lnTo>
                    <a:lnTo>
                      <a:pt x="6" y="108"/>
                    </a:lnTo>
                    <a:lnTo>
                      <a:pt x="7" y="107"/>
                    </a:lnTo>
                    <a:lnTo>
                      <a:pt x="8" y="105"/>
                    </a:lnTo>
                    <a:lnTo>
                      <a:pt x="9" y="104"/>
                    </a:lnTo>
                    <a:lnTo>
                      <a:pt x="9" y="104"/>
                    </a:lnTo>
                    <a:lnTo>
                      <a:pt x="10" y="92"/>
                    </a:lnTo>
                    <a:lnTo>
                      <a:pt x="12" y="80"/>
                    </a:lnTo>
                    <a:lnTo>
                      <a:pt x="19" y="57"/>
                    </a:lnTo>
                    <a:lnTo>
                      <a:pt x="19" y="57"/>
                    </a:lnTo>
                    <a:lnTo>
                      <a:pt x="22" y="44"/>
                    </a:lnTo>
                    <a:lnTo>
                      <a:pt x="25" y="32"/>
                    </a:lnTo>
                    <a:lnTo>
                      <a:pt x="28" y="19"/>
                    </a:lnTo>
                    <a:lnTo>
                      <a:pt x="32" y="6"/>
                    </a:lnTo>
                    <a:lnTo>
                      <a:pt x="32" y="6"/>
                    </a:lnTo>
                    <a:lnTo>
                      <a:pt x="33" y="5"/>
                    </a:lnTo>
                    <a:lnTo>
                      <a:pt x="32" y="3"/>
                    </a:lnTo>
                    <a:lnTo>
                      <a:pt x="30" y="0"/>
                    </a:lnTo>
                    <a:lnTo>
                      <a:pt x="28" y="0"/>
                    </a:lnTo>
                    <a:lnTo>
                      <a:pt x="27" y="0"/>
                    </a:lnTo>
                    <a:lnTo>
                      <a:pt x="25" y="0"/>
                    </a:lnTo>
                    <a:lnTo>
                      <a:pt x="24" y="2"/>
                    </a:lnTo>
                    <a:lnTo>
                      <a:pt x="24"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18" name="Freeform 844"/>
              <p:cNvSpPr/>
              <p:nvPr/>
            </p:nvSpPr>
            <p:spPr bwMode="auto">
              <a:xfrm>
                <a:off x="2557463" y="1774825"/>
                <a:ext cx="11113" cy="52388"/>
              </a:xfrm>
              <a:custGeom>
                <a:avLst/>
                <a:gdLst/>
                <a:ahLst/>
                <a:cxnLst>
                  <a:cxn ang="0">
                    <a:pos x="14" y="4"/>
                  </a:cxn>
                  <a:cxn ang="0">
                    <a:pos x="14" y="4"/>
                  </a:cxn>
                  <a:cxn ang="0">
                    <a:pos x="13" y="15"/>
                  </a:cxn>
                  <a:cxn ang="0">
                    <a:pos x="12" y="27"/>
                  </a:cxn>
                  <a:cxn ang="0">
                    <a:pos x="9" y="50"/>
                  </a:cxn>
                  <a:cxn ang="0">
                    <a:pos x="0" y="93"/>
                  </a:cxn>
                  <a:cxn ang="0">
                    <a:pos x="0" y="93"/>
                  </a:cxn>
                  <a:cxn ang="0">
                    <a:pos x="0" y="95"/>
                  </a:cxn>
                  <a:cxn ang="0">
                    <a:pos x="1" y="97"/>
                  </a:cxn>
                  <a:cxn ang="0">
                    <a:pos x="4" y="99"/>
                  </a:cxn>
                  <a:cxn ang="0">
                    <a:pos x="6" y="99"/>
                  </a:cxn>
                  <a:cxn ang="0">
                    <a:pos x="7" y="99"/>
                  </a:cxn>
                  <a:cxn ang="0">
                    <a:pos x="8" y="98"/>
                  </a:cxn>
                  <a:cxn ang="0">
                    <a:pos x="9" y="96"/>
                  </a:cxn>
                  <a:cxn ang="0">
                    <a:pos x="9" y="96"/>
                  </a:cxn>
                  <a:cxn ang="0">
                    <a:pos x="18" y="51"/>
                  </a:cxn>
                  <a:cxn ang="0">
                    <a:pos x="21" y="28"/>
                  </a:cxn>
                  <a:cxn ang="0">
                    <a:pos x="23" y="17"/>
                  </a:cxn>
                  <a:cxn ang="0">
                    <a:pos x="23" y="4"/>
                  </a:cxn>
                  <a:cxn ang="0">
                    <a:pos x="23" y="4"/>
                  </a:cxn>
                  <a:cxn ang="0">
                    <a:pos x="23" y="3"/>
                  </a:cxn>
                  <a:cxn ang="0">
                    <a:pos x="22" y="1"/>
                  </a:cxn>
                  <a:cxn ang="0">
                    <a:pos x="20" y="0"/>
                  </a:cxn>
                  <a:cxn ang="0">
                    <a:pos x="19" y="0"/>
                  </a:cxn>
                  <a:cxn ang="0">
                    <a:pos x="17" y="0"/>
                  </a:cxn>
                  <a:cxn ang="0">
                    <a:pos x="15" y="1"/>
                  </a:cxn>
                  <a:cxn ang="0">
                    <a:pos x="14" y="3"/>
                  </a:cxn>
                  <a:cxn ang="0">
                    <a:pos x="14" y="4"/>
                  </a:cxn>
                  <a:cxn ang="0">
                    <a:pos x="14" y="4"/>
                  </a:cxn>
                </a:cxnLst>
                <a:rect l="0" t="0" r="r" b="b"/>
                <a:pathLst>
                  <a:path w="23" h="99">
                    <a:moveTo>
                      <a:pt x="14" y="4"/>
                    </a:moveTo>
                    <a:lnTo>
                      <a:pt x="14" y="4"/>
                    </a:lnTo>
                    <a:lnTo>
                      <a:pt x="13" y="15"/>
                    </a:lnTo>
                    <a:lnTo>
                      <a:pt x="12" y="27"/>
                    </a:lnTo>
                    <a:lnTo>
                      <a:pt x="9" y="50"/>
                    </a:lnTo>
                    <a:lnTo>
                      <a:pt x="0" y="93"/>
                    </a:lnTo>
                    <a:lnTo>
                      <a:pt x="0" y="93"/>
                    </a:lnTo>
                    <a:lnTo>
                      <a:pt x="0" y="95"/>
                    </a:lnTo>
                    <a:lnTo>
                      <a:pt x="1" y="97"/>
                    </a:lnTo>
                    <a:lnTo>
                      <a:pt x="4" y="99"/>
                    </a:lnTo>
                    <a:lnTo>
                      <a:pt x="6" y="99"/>
                    </a:lnTo>
                    <a:lnTo>
                      <a:pt x="7" y="99"/>
                    </a:lnTo>
                    <a:lnTo>
                      <a:pt x="8" y="98"/>
                    </a:lnTo>
                    <a:lnTo>
                      <a:pt x="9" y="96"/>
                    </a:lnTo>
                    <a:lnTo>
                      <a:pt x="9" y="96"/>
                    </a:lnTo>
                    <a:lnTo>
                      <a:pt x="18" y="51"/>
                    </a:lnTo>
                    <a:lnTo>
                      <a:pt x="21" y="28"/>
                    </a:lnTo>
                    <a:lnTo>
                      <a:pt x="23" y="17"/>
                    </a:lnTo>
                    <a:lnTo>
                      <a:pt x="23" y="4"/>
                    </a:lnTo>
                    <a:lnTo>
                      <a:pt x="23" y="4"/>
                    </a:lnTo>
                    <a:lnTo>
                      <a:pt x="23" y="3"/>
                    </a:lnTo>
                    <a:lnTo>
                      <a:pt x="22" y="1"/>
                    </a:lnTo>
                    <a:lnTo>
                      <a:pt x="20" y="0"/>
                    </a:lnTo>
                    <a:lnTo>
                      <a:pt x="19" y="0"/>
                    </a:lnTo>
                    <a:lnTo>
                      <a:pt x="17" y="0"/>
                    </a:lnTo>
                    <a:lnTo>
                      <a:pt x="15" y="1"/>
                    </a:lnTo>
                    <a:lnTo>
                      <a:pt x="14" y="3"/>
                    </a:lnTo>
                    <a:lnTo>
                      <a:pt x="14" y="4"/>
                    </a:lnTo>
                    <a:lnTo>
                      <a:pt x="14"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19" name="Freeform 847"/>
              <p:cNvSpPr/>
              <p:nvPr/>
            </p:nvSpPr>
            <p:spPr bwMode="auto">
              <a:xfrm>
                <a:off x="2640013" y="1768475"/>
                <a:ext cx="7938" cy="57150"/>
              </a:xfrm>
              <a:custGeom>
                <a:avLst/>
                <a:gdLst/>
                <a:ahLst/>
                <a:cxnLst>
                  <a:cxn ang="0">
                    <a:pos x="13" y="73"/>
                  </a:cxn>
                  <a:cxn ang="0">
                    <a:pos x="13" y="73"/>
                  </a:cxn>
                  <a:cxn ang="0">
                    <a:pos x="14" y="39"/>
                  </a:cxn>
                  <a:cxn ang="0">
                    <a:pos x="13" y="5"/>
                  </a:cxn>
                  <a:cxn ang="0">
                    <a:pos x="13" y="5"/>
                  </a:cxn>
                  <a:cxn ang="0">
                    <a:pos x="13" y="3"/>
                  </a:cxn>
                  <a:cxn ang="0">
                    <a:pos x="12" y="1"/>
                  </a:cxn>
                  <a:cxn ang="0">
                    <a:pos x="11" y="1"/>
                  </a:cxn>
                  <a:cxn ang="0">
                    <a:pos x="9" y="0"/>
                  </a:cxn>
                  <a:cxn ang="0">
                    <a:pos x="7" y="1"/>
                  </a:cxn>
                  <a:cxn ang="0">
                    <a:pos x="6" y="1"/>
                  </a:cxn>
                  <a:cxn ang="0">
                    <a:pos x="5" y="3"/>
                  </a:cxn>
                  <a:cxn ang="0">
                    <a:pos x="4" y="5"/>
                  </a:cxn>
                  <a:cxn ang="0">
                    <a:pos x="4" y="5"/>
                  </a:cxn>
                  <a:cxn ang="0">
                    <a:pos x="4" y="58"/>
                  </a:cxn>
                  <a:cxn ang="0">
                    <a:pos x="4" y="58"/>
                  </a:cxn>
                  <a:cxn ang="0">
                    <a:pos x="5" y="80"/>
                  </a:cxn>
                  <a:cxn ang="0">
                    <a:pos x="4" y="94"/>
                  </a:cxn>
                  <a:cxn ang="0">
                    <a:pos x="3" y="98"/>
                  </a:cxn>
                  <a:cxn ang="0">
                    <a:pos x="2" y="100"/>
                  </a:cxn>
                  <a:cxn ang="0">
                    <a:pos x="2" y="100"/>
                  </a:cxn>
                  <a:cxn ang="0">
                    <a:pos x="0" y="101"/>
                  </a:cxn>
                  <a:cxn ang="0">
                    <a:pos x="0" y="103"/>
                  </a:cxn>
                  <a:cxn ang="0">
                    <a:pos x="0" y="105"/>
                  </a:cxn>
                  <a:cxn ang="0">
                    <a:pos x="0" y="106"/>
                  </a:cxn>
                  <a:cxn ang="0">
                    <a:pos x="1" y="108"/>
                  </a:cxn>
                  <a:cxn ang="0">
                    <a:pos x="3" y="108"/>
                  </a:cxn>
                  <a:cxn ang="0">
                    <a:pos x="5" y="109"/>
                  </a:cxn>
                  <a:cxn ang="0">
                    <a:pos x="7" y="108"/>
                  </a:cxn>
                  <a:cxn ang="0">
                    <a:pos x="7" y="108"/>
                  </a:cxn>
                  <a:cxn ang="0">
                    <a:pos x="9" y="106"/>
                  </a:cxn>
                  <a:cxn ang="0">
                    <a:pos x="11" y="102"/>
                  </a:cxn>
                  <a:cxn ang="0">
                    <a:pos x="12" y="97"/>
                  </a:cxn>
                  <a:cxn ang="0">
                    <a:pos x="13" y="91"/>
                  </a:cxn>
                  <a:cxn ang="0">
                    <a:pos x="13" y="81"/>
                  </a:cxn>
                  <a:cxn ang="0">
                    <a:pos x="13" y="73"/>
                  </a:cxn>
                  <a:cxn ang="0">
                    <a:pos x="13" y="73"/>
                  </a:cxn>
                </a:cxnLst>
                <a:rect l="0" t="0" r="r" b="b"/>
                <a:pathLst>
                  <a:path w="14" h="109">
                    <a:moveTo>
                      <a:pt x="13" y="73"/>
                    </a:moveTo>
                    <a:lnTo>
                      <a:pt x="13" y="73"/>
                    </a:lnTo>
                    <a:lnTo>
                      <a:pt x="14" y="39"/>
                    </a:lnTo>
                    <a:lnTo>
                      <a:pt x="13" y="5"/>
                    </a:lnTo>
                    <a:lnTo>
                      <a:pt x="13" y="5"/>
                    </a:lnTo>
                    <a:lnTo>
                      <a:pt x="13" y="3"/>
                    </a:lnTo>
                    <a:lnTo>
                      <a:pt x="12" y="1"/>
                    </a:lnTo>
                    <a:lnTo>
                      <a:pt x="11" y="1"/>
                    </a:lnTo>
                    <a:lnTo>
                      <a:pt x="9" y="0"/>
                    </a:lnTo>
                    <a:lnTo>
                      <a:pt x="7" y="1"/>
                    </a:lnTo>
                    <a:lnTo>
                      <a:pt x="6" y="1"/>
                    </a:lnTo>
                    <a:lnTo>
                      <a:pt x="5" y="3"/>
                    </a:lnTo>
                    <a:lnTo>
                      <a:pt x="4" y="5"/>
                    </a:lnTo>
                    <a:lnTo>
                      <a:pt x="4" y="5"/>
                    </a:lnTo>
                    <a:lnTo>
                      <a:pt x="4" y="58"/>
                    </a:lnTo>
                    <a:lnTo>
                      <a:pt x="4" y="58"/>
                    </a:lnTo>
                    <a:lnTo>
                      <a:pt x="5" y="80"/>
                    </a:lnTo>
                    <a:lnTo>
                      <a:pt x="4" y="94"/>
                    </a:lnTo>
                    <a:lnTo>
                      <a:pt x="3" y="98"/>
                    </a:lnTo>
                    <a:lnTo>
                      <a:pt x="2" y="100"/>
                    </a:lnTo>
                    <a:lnTo>
                      <a:pt x="2" y="100"/>
                    </a:lnTo>
                    <a:lnTo>
                      <a:pt x="0" y="101"/>
                    </a:lnTo>
                    <a:lnTo>
                      <a:pt x="0" y="103"/>
                    </a:lnTo>
                    <a:lnTo>
                      <a:pt x="0" y="105"/>
                    </a:lnTo>
                    <a:lnTo>
                      <a:pt x="0" y="106"/>
                    </a:lnTo>
                    <a:lnTo>
                      <a:pt x="1" y="108"/>
                    </a:lnTo>
                    <a:lnTo>
                      <a:pt x="3" y="108"/>
                    </a:lnTo>
                    <a:lnTo>
                      <a:pt x="5" y="109"/>
                    </a:lnTo>
                    <a:lnTo>
                      <a:pt x="7" y="108"/>
                    </a:lnTo>
                    <a:lnTo>
                      <a:pt x="7" y="108"/>
                    </a:lnTo>
                    <a:lnTo>
                      <a:pt x="9" y="106"/>
                    </a:lnTo>
                    <a:lnTo>
                      <a:pt x="11" y="102"/>
                    </a:lnTo>
                    <a:lnTo>
                      <a:pt x="12" y="97"/>
                    </a:lnTo>
                    <a:lnTo>
                      <a:pt x="13" y="91"/>
                    </a:lnTo>
                    <a:lnTo>
                      <a:pt x="13" y="81"/>
                    </a:lnTo>
                    <a:lnTo>
                      <a:pt x="13" y="73"/>
                    </a:lnTo>
                    <a:lnTo>
                      <a:pt x="13" y="7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20" name="Freeform 848"/>
              <p:cNvSpPr/>
              <p:nvPr/>
            </p:nvSpPr>
            <p:spPr bwMode="auto">
              <a:xfrm>
                <a:off x="2665413" y="1757363"/>
                <a:ext cx="19050" cy="52388"/>
              </a:xfrm>
              <a:custGeom>
                <a:avLst/>
                <a:gdLst/>
                <a:ahLst/>
                <a:cxnLst>
                  <a:cxn ang="0">
                    <a:pos x="28" y="4"/>
                  </a:cxn>
                  <a:cxn ang="0">
                    <a:pos x="28" y="4"/>
                  </a:cxn>
                  <a:cxn ang="0">
                    <a:pos x="27" y="14"/>
                  </a:cxn>
                  <a:cxn ang="0">
                    <a:pos x="24" y="24"/>
                  </a:cxn>
                  <a:cxn ang="0">
                    <a:pos x="20" y="33"/>
                  </a:cxn>
                  <a:cxn ang="0">
                    <a:pos x="17" y="42"/>
                  </a:cxn>
                  <a:cxn ang="0">
                    <a:pos x="17" y="42"/>
                  </a:cxn>
                  <a:cxn ang="0">
                    <a:pos x="13" y="56"/>
                  </a:cxn>
                  <a:cxn ang="0">
                    <a:pos x="8" y="68"/>
                  </a:cxn>
                  <a:cxn ang="0">
                    <a:pos x="4" y="81"/>
                  </a:cxn>
                  <a:cxn ang="0">
                    <a:pos x="0" y="93"/>
                  </a:cxn>
                  <a:cxn ang="0">
                    <a:pos x="0" y="93"/>
                  </a:cxn>
                  <a:cxn ang="0">
                    <a:pos x="0" y="95"/>
                  </a:cxn>
                  <a:cxn ang="0">
                    <a:pos x="0" y="97"/>
                  </a:cxn>
                  <a:cxn ang="0">
                    <a:pos x="1" y="98"/>
                  </a:cxn>
                  <a:cxn ang="0">
                    <a:pos x="3" y="99"/>
                  </a:cxn>
                  <a:cxn ang="0">
                    <a:pos x="5" y="99"/>
                  </a:cxn>
                  <a:cxn ang="0">
                    <a:pos x="6" y="99"/>
                  </a:cxn>
                  <a:cxn ang="0">
                    <a:pos x="8" y="98"/>
                  </a:cxn>
                  <a:cxn ang="0">
                    <a:pos x="9" y="96"/>
                  </a:cxn>
                  <a:cxn ang="0">
                    <a:pos x="9" y="96"/>
                  </a:cxn>
                  <a:cxn ang="0">
                    <a:pos x="13" y="85"/>
                  </a:cxn>
                  <a:cxn ang="0">
                    <a:pos x="17" y="73"/>
                  </a:cxn>
                  <a:cxn ang="0">
                    <a:pos x="26" y="51"/>
                  </a:cxn>
                  <a:cxn ang="0">
                    <a:pos x="30" y="39"/>
                  </a:cxn>
                  <a:cxn ang="0">
                    <a:pos x="33" y="28"/>
                  </a:cxn>
                  <a:cxn ang="0">
                    <a:pos x="36" y="16"/>
                  </a:cxn>
                  <a:cxn ang="0">
                    <a:pos x="37" y="4"/>
                  </a:cxn>
                  <a:cxn ang="0">
                    <a:pos x="37" y="4"/>
                  </a:cxn>
                  <a:cxn ang="0">
                    <a:pos x="37" y="2"/>
                  </a:cxn>
                  <a:cxn ang="0">
                    <a:pos x="36" y="1"/>
                  </a:cxn>
                  <a:cxn ang="0">
                    <a:pos x="35" y="0"/>
                  </a:cxn>
                  <a:cxn ang="0">
                    <a:pos x="33" y="0"/>
                  </a:cxn>
                  <a:cxn ang="0">
                    <a:pos x="31" y="0"/>
                  </a:cxn>
                  <a:cxn ang="0">
                    <a:pos x="30" y="1"/>
                  </a:cxn>
                  <a:cxn ang="0">
                    <a:pos x="29" y="2"/>
                  </a:cxn>
                  <a:cxn ang="0">
                    <a:pos x="28" y="4"/>
                  </a:cxn>
                  <a:cxn ang="0">
                    <a:pos x="28" y="4"/>
                  </a:cxn>
                </a:cxnLst>
                <a:rect l="0" t="0" r="r" b="b"/>
                <a:pathLst>
                  <a:path w="37" h="99">
                    <a:moveTo>
                      <a:pt x="28" y="4"/>
                    </a:moveTo>
                    <a:lnTo>
                      <a:pt x="28" y="4"/>
                    </a:lnTo>
                    <a:lnTo>
                      <a:pt x="27" y="14"/>
                    </a:lnTo>
                    <a:lnTo>
                      <a:pt x="24" y="24"/>
                    </a:lnTo>
                    <a:lnTo>
                      <a:pt x="20" y="33"/>
                    </a:lnTo>
                    <a:lnTo>
                      <a:pt x="17" y="42"/>
                    </a:lnTo>
                    <a:lnTo>
                      <a:pt x="17" y="42"/>
                    </a:lnTo>
                    <a:lnTo>
                      <a:pt x="13" y="56"/>
                    </a:lnTo>
                    <a:lnTo>
                      <a:pt x="8" y="68"/>
                    </a:lnTo>
                    <a:lnTo>
                      <a:pt x="4" y="81"/>
                    </a:lnTo>
                    <a:lnTo>
                      <a:pt x="0" y="93"/>
                    </a:lnTo>
                    <a:lnTo>
                      <a:pt x="0" y="93"/>
                    </a:lnTo>
                    <a:lnTo>
                      <a:pt x="0" y="95"/>
                    </a:lnTo>
                    <a:lnTo>
                      <a:pt x="0" y="97"/>
                    </a:lnTo>
                    <a:lnTo>
                      <a:pt x="1" y="98"/>
                    </a:lnTo>
                    <a:lnTo>
                      <a:pt x="3" y="99"/>
                    </a:lnTo>
                    <a:lnTo>
                      <a:pt x="5" y="99"/>
                    </a:lnTo>
                    <a:lnTo>
                      <a:pt x="6" y="99"/>
                    </a:lnTo>
                    <a:lnTo>
                      <a:pt x="8" y="98"/>
                    </a:lnTo>
                    <a:lnTo>
                      <a:pt x="9" y="96"/>
                    </a:lnTo>
                    <a:lnTo>
                      <a:pt x="9" y="96"/>
                    </a:lnTo>
                    <a:lnTo>
                      <a:pt x="13" y="85"/>
                    </a:lnTo>
                    <a:lnTo>
                      <a:pt x="17" y="73"/>
                    </a:lnTo>
                    <a:lnTo>
                      <a:pt x="26" y="51"/>
                    </a:lnTo>
                    <a:lnTo>
                      <a:pt x="30" y="39"/>
                    </a:lnTo>
                    <a:lnTo>
                      <a:pt x="33" y="28"/>
                    </a:lnTo>
                    <a:lnTo>
                      <a:pt x="36" y="16"/>
                    </a:lnTo>
                    <a:lnTo>
                      <a:pt x="37" y="4"/>
                    </a:lnTo>
                    <a:lnTo>
                      <a:pt x="37" y="4"/>
                    </a:lnTo>
                    <a:lnTo>
                      <a:pt x="37" y="2"/>
                    </a:lnTo>
                    <a:lnTo>
                      <a:pt x="36" y="1"/>
                    </a:lnTo>
                    <a:lnTo>
                      <a:pt x="35" y="0"/>
                    </a:lnTo>
                    <a:lnTo>
                      <a:pt x="33" y="0"/>
                    </a:lnTo>
                    <a:lnTo>
                      <a:pt x="31" y="0"/>
                    </a:lnTo>
                    <a:lnTo>
                      <a:pt x="30" y="1"/>
                    </a:lnTo>
                    <a:lnTo>
                      <a:pt x="29" y="2"/>
                    </a:lnTo>
                    <a:lnTo>
                      <a:pt x="28" y="4"/>
                    </a:lnTo>
                    <a:lnTo>
                      <a:pt x="28"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21" name="Freeform 849"/>
              <p:cNvSpPr/>
              <p:nvPr/>
            </p:nvSpPr>
            <p:spPr bwMode="auto">
              <a:xfrm>
                <a:off x="2697163" y="1725613"/>
                <a:ext cx="15875" cy="52388"/>
              </a:xfrm>
              <a:custGeom>
                <a:avLst/>
                <a:gdLst/>
                <a:ahLst/>
                <a:cxnLst>
                  <a:cxn ang="0">
                    <a:pos x="15" y="91"/>
                  </a:cxn>
                  <a:cxn ang="0">
                    <a:pos x="15" y="91"/>
                  </a:cxn>
                  <a:cxn ang="0">
                    <a:pos x="20" y="82"/>
                  </a:cxn>
                  <a:cxn ang="0">
                    <a:pos x="24" y="71"/>
                  </a:cxn>
                  <a:cxn ang="0">
                    <a:pos x="27" y="61"/>
                  </a:cxn>
                  <a:cxn ang="0">
                    <a:pos x="28" y="50"/>
                  </a:cxn>
                  <a:cxn ang="0">
                    <a:pos x="29" y="38"/>
                  </a:cxn>
                  <a:cxn ang="0">
                    <a:pos x="29" y="27"/>
                  </a:cxn>
                  <a:cxn ang="0">
                    <a:pos x="29" y="5"/>
                  </a:cxn>
                  <a:cxn ang="0">
                    <a:pos x="29" y="5"/>
                  </a:cxn>
                  <a:cxn ang="0">
                    <a:pos x="28" y="3"/>
                  </a:cxn>
                  <a:cxn ang="0">
                    <a:pos x="27" y="1"/>
                  </a:cxn>
                  <a:cxn ang="0">
                    <a:pos x="26" y="1"/>
                  </a:cxn>
                  <a:cxn ang="0">
                    <a:pos x="24" y="0"/>
                  </a:cxn>
                  <a:cxn ang="0">
                    <a:pos x="22" y="1"/>
                  </a:cxn>
                  <a:cxn ang="0">
                    <a:pos x="21" y="1"/>
                  </a:cxn>
                  <a:cxn ang="0">
                    <a:pos x="20" y="3"/>
                  </a:cxn>
                  <a:cxn ang="0">
                    <a:pos x="20" y="5"/>
                  </a:cxn>
                  <a:cxn ang="0">
                    <a:pos x="20" y="5"/>
                  </a:cxn>
                  <a:cxn ang="0">
                    <a:pos x="20" y="26"/>
                  </a:cxn>
                  <a:cxn ang="0">
                    <a:pos x="19" y="47"/>
                  </a:cxn>
                  <a:cxn ang="0">
                    <a:pos x="18" y="58"/>
                  </a:cxn>
                  <a:cxn ang="0">
                    <a:pos x="16" y="67"/>
                  </a:cxn>
                  <a:cxn ang="0">
                    <a:pos x="11" y="76"/>
                  </a:cxn>
                  <a:cxn ang="0">
                    <a:pos x="6" y="86"/>
                  </a:cxn>
                  <a:cxn ang="0">
                    <a:pos x="6" y="86"/>
                  </a:cxn>
                  <a:cxn ang="0">
                    <a:pos x="3" y="87"/>
                  </a:cxn>
                  <a:cxn ang="0">
                    <a:pos x="2" y="89"/>
                  </a:cxn>
                  <a:cxn ang="0">
                    <a:pos x="1" y="91"/>
                  </a:cxn>
                  <a:cxn ang="0">
                    <a:pos x="0" y="95"/>
                  </a:cxn>
                  <a:cxn ang="0">
                    <a:pos x="0" y="95"/>
                  </a:cxn>
                  <a:cxn ang="0">
                    <a:pos x="1" y="97"/>
                  </a:cxn>
                  <a:cxn ang="0">
                    <a:pos x="3" y="99"/>
                  </a:cxn>
                  <a:cxn ang="0">
                    <a:pos x="6" y="99"/>
                  </a:cxn>
                  <a:cxn ang="0">
                    <a:pos x="8" y="98"/>
                  </a:cxn>
                  <a:cxn ang="0">
                    <a:pos x="8" y="98"/>
                  </a:cxn>
                  <a:cxn ang="0">
                    <a:pos x="11" y="94"/>
                  </a:cxn>
                  <a:cxn ang="0">
                    <a:pos x="11" y="94"/>
                  </a:cxn>
                  <a:cxn ang="0">
                    <a:pos x="14" y="93"/>
                  </a:cxn>
                  <a:cxn ang="0">
                    <a:pos x="15" y="91"/>
                  </a:cxn>
                  <a:cxn ang="0">
                    <a:pos x="15" y="91"/>
                  </a:cxn>
                </a:cxnLst>
                <a:rect l="0" t="0" r="r" b="b"/>
                <a:pathLst>
                  <a:path w="29" h="99">
                    <a:moveTo>
                      <a:pt x="15" y="91"/>
                    </a:moveTo>
                    <a:lnTo>
                      <a:pt x="15" y="91"/>
                    </a:lnTo>
                    <a:lnTo>
                      <a:pt x="20" y="82"/>
                    </a:lnTo>
                    <a:lnTo>
                      <a:pt x="24" y="71"/>
                    </a:lnTo>
                    <a:lnTo>
                      <a:pt x="27" y="61"/>
                    </a:lnTo>
                    <a:lnTo>
                      <a:pt x="28" y="50"/>
                    </a:lnTo>
                    <a:lnTo>
                      <a:pt x="29" y="38"/>
                    </a:lnTo>
                    <a:lnTo>
                      <a:pt x="29" y="27"/>
                    </a:lnTo>
                    <a:lnTo>
                      <a:pt x="29" y="5"/>
                    </a:lnTo>
                    <a:lnTo>
                      <a:pt x="29" y="5"/>
                    </a:lnTo>
                    <a:lnTo>
                      <a:pt x="28" y="3"/>
                    </a:lnTo>
                    <a:lnTo>
                      <a:pt x="27" y="1"/>
                    </a:lnTo>
                    <a:lnTo>
                      <a:pt x="26" y="1"/>
                    </a:lnTo>
                    <a:lnTo>
                      <a:pt x="24" y="0"/>
                    </a:lnTo>
                    <a:lnTo>
                      <a:pt x="22" y="1"/>
                    </a:lnTo>
                    <a:lnTo>
                      <a:pt x="21" y="1"/>
                    </a:lnTo>
                    <a:lnTo>
                      <a:pt x="20" y="3"/>
                    </a:lnTo>
                    <a:lnTo>
                      <a:pt x="20" y="5"/>
                    </a:lnTo>
                    <a:lnTo>
                      <a:pt x="20" y="5"/>
                    </a:lnTo>
                    <a:lnTo>
                      <a:pt x="20" y="26"/>
                    </a:lnTo>
                    <a:lnTo>
                      <a:pt x="19" y="47"/>
                    </a:lnTo>
                    <a:lnTo>
                      <a:pt x="18" y="58"/>
                    </a:lnTo>
                    <a:lnTo>
                      <a:pt x="16" y="67"/>
                    </a:lnTo>
                    <a:lnTo>
                      <a:pt x="11" y="76"/>
                    </a:lnTo>
                    <a:lnTo>
                      <a:pt x="6" y="86"/>
                    </a:lnTo>
                    <a:lnTo>
                      <a:pt x="6" y="86"/>
                    </a:lnTo>
                    <a:lnTo>
                      <a:pt x="3" y="87"/>
                    </a:lnTo>
                    <a:lnTo>
                      <a:pt x="2" y="89"/>
                    </a:lnTo>
                    <a:lnTo>
                      <a:pt x="1" y="91"/>
                    </a:lnTo>
                    <a:lnTo>
                      <a:pt x="0" y="95"/>
                    </a:lnTo>
                    <a:lnTo>
                      <a:pt x="0" y="95"/>
                    </a:lnTo>
                    <a:lnTo>
                      <a:pt x="1" y="97"/>
                    </a:lnTo>
                    <a:lnTo>
                      <a:pt x="3" y="99"/>
                    </a:lnTo>
                    <a:lnTo>
                      <a:pt x="6" y="99"/>
                    </a:lnTo>
                    <a:lnTo>
                      <a:pt x="8" y="98"/>
                    </a:lnTo>
                    <a:lnTo>
                      <a:pt x="8" y="98"/>
                    </a:lnTo>
                    <a:lnTo>
                      <a:pt x="11" y="94"/>
                    </a:lnTo>
                    <a:lnTo>
                      <a:pt x="11" y="94"/>
                    </a:lnTo>
                    <a:lnTo>
                      <a:pt x="14" y="93"/>
                    </a:lnTo>
                    <a:lnTo>
                      <a:pt x="15" y="91"/>
                    </a:lnTo>
                    <a:lnTo>
                      <a:pt x="15" y="9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22" name="Freeform 850"/>
              <p:cNvSpPr/>
              <p:nvPr/>
            </p:nvSpPr>
            <p:spPr bwMode="auto">
              <a:xfrm>
                <a:off x="2732088" y="1708150"/>
                <a:ext cx="11113" cy="53975"/>
              </a:xfrm>
              <a:custGeom>
                <a:avLst/>
                <a:gdLst/>
                <a:ahLst/>
                <a:cxnLst>
                  <a:cxn ang="0">
                    <a:pos x="20" y="5"/>
                  </a:cxn>
                  <a:cxn ang="0">
                    <a:pos x="20" y="5"/>
                  </a:cxn>
                  <a:cxn ang="0">
                    <a:pos x="19" y="3"/>
                  </a:cxn>
                  <a:cxn ang="0">
                    <a:pos x="18" y="1"/>
                  </a:cxn>
                  <a:cxn ang="0">
                    <a:pos x="17" y="0"/>
                  </a:cxn>
                  <a:cxn ang="0">
                    <a:pos x="15" y="0"/>
                  </a:cxn>
                  <a:cxn ang="0">
                    <a:pos x="14" y="0"/>
                  </a:cxn>
                  <a:cxn ang="0">
                    <a:pos x="12" y="1"/>
                  </a:cxn>
                  <a:cxn ang="0">
                    <a:pos x="11" y="3"/>
                  </a:cxn>
                  <a:cxn ang="0">
                    <a:pos x="11" y="5"/>
                  </a:cxn>
                  <a:cxn ang="0">
                    <a:pos x="11" y="5"/>
                  </a:cxn>
                  <a:cxn ang="0">
                    <a:pos x="12" y="28"/>
                  </a:cxn>
                  <a:cxn ang="0">
                    <a:pos x="13" y="53"/>
                  </a:cxn>
                  <a:cxn ang="0">
                    <a:pos x="13" y="64"/>
                  </a:cxn>
                  <a:cxn ang="0">
                    <a:pos x="11" y="75"/>
                  </a:cxn>
                  <a:cxn ang="0">
                    <a:pos x="7" y="87"/>
                  </a:cxn>
                  <a:cxn ang="0">
                    <a:pos x="4" y="92"/>
                  </a:cxn>
                  <a:cxn ang="0">
                    <a:pos x="1" y="97"/>
                  </a:cxn>
                  <a:cxn ang="0">
                    <a:pos x="1" y="97"/>
                  </a:cxn>
                  <a:cxn ang="0">
                    <a:pos x="0" y="99"/>
                  </a:cxn>
                  <a:cxn ang="0">
                    <a:pos x="0" y="100"/>
                  </a:cxn>
                  <a:cxn ang="0">
                    <a:pos x="1" y="102"/>
                  </a:cxn>
                  <a:cxn ang="0">
                    <a:pos x="3" y="103"/>
                  </a:cxn>
                  <a:cxn ang="0">
                    <a:pos x="6" y="104"/>
                  </a:cxn>
                  <a:cxn ang="0">
                    <a:pos x="8" y="103"/>
                  </a:cxn>
                  <a:cxn ang="0">
                    <a:pos x="10" y="102"/>
                  </a:cxn>
                  <a:cxn ang="0">
                    <a:pos x="10" y="102"/>
                  </a:cxn>
                  <a:cxn ang="0">
                    <a:pos x="13" y="96"/>
                  </a:cxn>
                  <a:cxn ang="0">
                    <a:pos x="16" y="91"/>
                  </a:cxn>
                  <a:cxn ang="0">
                    <a:pos x="20" y="79"/>
                  </a:cxn>
                  <a:cxn ang="0">
                    <a:pos x="22" y="67"/>
                  </a:cxn>
                  <a:cxn ang="0">
                    <a:pos x="22" y="55"/>
                  </a:cxn>
                  <a:cxn ang="0">
                    <a:pos x="22" y="42"/>
                  </a:cxn>
                  <a:cxn ang="0">
                    <a:pos x="21" y="29"/>
                  </a:cxn>
                  <a:cxn ang="0">
                    <a:pos x="20" y="5"/>
                  </a:cxn>
                  <a:cxn ang="0">
                    <a:pos x="20" y="5"/>
                  </a:cxn>
                </a:cxnLst>
                <a:rect l="0" t="0" r="r" b="b"/>
                <a:pathLst>
                  <a:path w="22" h="104">
                    <a:moveTo>
                      <a:pt x="20" y="5"/>
                    </a:moveTo>
                    <a:lnTo>
                      <a:pt x="20" y="5"/>
                    </a:lnTo>
                    <a:lnTo>
                      <a:pt x="19" y="3"/>
                    </a:lnTo>
                    <a:lnTo>
                      <a:pt x="18" y="1"/>
                    </a:lnTo>
                    <a:lnTo>
                      <a:pt x="17" y="0"/>
                    </a:lnTo>
                    <a:lnTo>
                      <a:pt x="15" y="0"/>
                    </a:lnTo>
                    <a:lnTo>
                      <a:pt x="14" y="0"/>
                    </a:lnTo>
                    <a:lnTo>
                      <a:pt x="12" y="1"/>
                    </a:lnTo>
                    <a:lnTo>
                      <a:pt x="11" y="3"/>
                    </a:lnTo>
                    <a:lnTo>
                      <a:pt x="11" y="5"/>
                    </a:lnTo>
                    <a:lnTo>
                      <a:pt x="11" y="5"/>
                    </a:lnTo>
                    <a:lnTo>
                      <a:pt x="12" y="28"/>
                    </a:lnTo>
                    <a:lnTo>
                      <a:pt x="13" y="53"/>
                    </a:lnTo>
                    <a:lnTo>
                      <a:pt x="13" y="64"/>
                    </a:lnTo>
                    <a:lnTo>
                      <a:pt x="11" y="75"/>
                    </a:lnTo>
                    <a:lnTo>
                      <a:pt x="7" y="87"/>
                    </a:lnTo>
                    <a:lnTo>
                      <a:pt x="4" y="92"/>
                    </a:lnTo>
                    <a:lnTo>
                      <a:pt x="1" y="97"/>
                    </a:lnTo>
                    <a:lnTo>
                      <a:pt x="1" y="97"/>
                    </a:lnTo>
                    <a:lnTo>
                      <a:pt x="0" y="99"/>
                    </a:lnTo>
                    <a:lnTo>
                      <a:pt x="0" y="100"/>
                    </a:lnTo>
                    <a:lnTo>
                      <a:pt x="1" y="102"/>
                    </a:lnTo>
                    <a:lnTo>
                      <a:pt x="3" y="103"/>
                    </a:lnTo>
                    <a:lnTo>
                      <a:pt x="6" y="104"/>
                    </a:lnTo>
                    <a:lnTo>
                      <a:pt x="8" y="103"/>
                    </a:lnTo>
                    <a:lnTo>
                      <a:pt x="10" y="102"/>
                    </a:lnTo>
                    <a:lnTo>
                      <a:pt x="10" y="102"/>
                    </a:lnTo>
                    <a:lnTo>
                      <a:pt x="13" y="96"/>
                    </a:lnTo>
                    <a:lnTo>
                      <a:pt x="16" y="91"/>
                    </a:lnTo>
                    <a:lnTo>
                      <a:pt x="20" y="79"/>
                    </a:lnTo>
                    <a:lnTo>
                      <a:pt x="22" y="67"/>
                    </a:lnTo>
                    <a:lnTo>
                      <a:pt x="22" y="55"/>
                    </a:lnTo>
                    <a:lnTo>
                      <a:pt x="22" y="42"/>
                    </a:lnTo>
                    <a:lnTo>
                      <a:pt x="21" y="29"/>
                    </a:lnTo>
                    <a:lnTo>
                      <a:pt x="20" y="5"/>
                    </a:lnTo>
                    <a:lnTo>
                      <a:pt x="20"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23" name="Freeform 851"/>
              <p:cNvSpPr/>
              <p:nvPr/>
            </p:nvSpPr>
            <p:spPr bwMode="auto">
              <a:xfrm>
                <a:off x="2765425" y="1674813"/>
                <a:ext cx="7938" cy="55563"/>
              </a:xfrm>
              <a:custGeom>
                <a:avLst/>
                <a:gdLst/>
                <a:ahLst/>
                <a:cxnLst>
                  <a:cxn ang="0">
                    <a:pos x="15" y="94"/>
                  </a:cxn>
                  <a:cxn ang="0">
                    <a:pos x="15" y="94"/>
                  </a:cxn>
                  <a:cxn ang="0">
                    <a:pos x="14" y="72"/>
                  </a:cxn>
                  <a:cxn ang="0">
                    <a:pos x="12" y="50"/>
                  </a:cxn>
                  <a:cxn ang="0">
                    <a:pos x="11" y="27"/>
                  </a:cxn>
                  <a:cxn ang="0">
                    <a:pos x="9" y="5"/>
                  </a:cxn>
                  <a:cxn ang="0">
                    <a:pos x="9" y="5"/>
                  </a:cxn>
                  <a:cxn ang="0">
                    <a:pos x="9" y="3"/>
                  </a:cxn>
                  <a:cxn ang="0">
                    <a:pos x="8" y="2"/>
                  </a:cxn>
                  <a:cxn ang="0">
                    <a:pos x="6" y="1"/>
                  </a:cxn>
                  <a:cxn ang="0">
                    <a:pos x="5" y="0"/>
                  </a:cxn>
                  <a:cxn ang="0">
                    <a:pos x="3" y="1"/>
                  </a:cxn>
                  <a:cxn ang="0">
                    <a:pos x="2" y="2"/>
                  </a:cxn>
                  <a:cxn ang="0">
                    <a:pos x="1" y="3"/>
                  </a:cxn>
                  <a:cxn ang="0">
                    <a:pos x="0" y="5"/>
                  </a:cxn>
                  <a:cxn ang="0">
                    <a:pos x="0" y="5"/>
                  </a:cxn>
                  <a:cxn ang="0">
                    <a:pos x="1" y="29"/>
                  </a:cxn>
                  <a:cxn ang="0">
                    <a:pos x="2" y="53"/>
                  </a:cxn>
                  <a:cxn ang="0">
                    <a:pos x="4" y="76"/>
                  </a:cxn>
                  <a:cxn ang="0">
                    <a:pos x="5" y="100"/>
                  </a:cxn>
                  <a:cxn ang="0">
                    <a:pos x="5" y="100"/>
                  </a:cxn>
                  <a:cxn ang="0">
                    <a:pos x="5" y="102"/>
                  </a:cxn>
                  <a:cxn ang="0">
                    <a:pos x="6" y="103"/>
                  </a:cxn>
                  <a:cxn ang="0">
                    <a:pos x="8" y="104"/>
                  </a:cxn>
                  <a:cxn ang="0">
                    <a:pos x="9" y="104"/>
                  </a:cxn>
                  <a:cxn ang="0">
                    <a:pos x="12" y="104"/>
                  </a:cxn>
                  <a:cxn ang="0">
                    <a:pos x="13" y="103"/>
                  </a:cxn>
                  <a:cxn ang="0">
                    <a:pos x="15" y="102"/>
                  </a:cxn>
                  <a:cxn ang="0">
                    <a:pos x="15" y="100"/>
                  </a:cxn>
                  <a:cxn ang="0">
                    <a:pos x="15" y="95"/>
                  </a:cxn>
                  <a:cxn ang="0">
                    <a:pos x="15" y="95"/>
                  </a:cxn>
                  <a:cxn ang="0">
                    <a:pos x="15" y="94"/>
                  </a:cxn>
                  <a:cxn ang="0">
                    <a:pos x="15" y="94"/>
                  </a:cxn>
                </a:cxnLst>
                <a:rect l="0" t="0" r="r" b="b"/>
                <a:pathLst>
                  <a:path w="15" h="104">
                    <a:moveTo>
                      <a:pt x="15" y="94"/>
                    </a:moveTo>
                    <a:lnTo>
                      <a:pt x="15" y="94"/>
                    </a:lnTo>
                    <a:lnTo>
                      <a:pt x="14" y="72"/>
                    </a:lnTo>
                    <a:lnTo>
                      <a:pt x="12" y="50"/>
                    </a:lnTo>
                    <a:lnTo>
                      <a:pt x="11" y="27"/>
                    </a:lnTo>
                    <a:lnTo>
                      <a:pt x="9" y="5"/>
                    </a:lnTo>
                    <a:lnTo>
                      <a:pt x="9" y="5"/>
                    </a:lnTo>
                    <a:lnTo>
                      <a:pt x="9" y="3"/>
                    </a:lnTo>
                    <a:lnTo>
                      <a:pt x="8" y="2"/>
                    </a:lnTo>
                    <a:lnTo>
                      <a:pt x="6" y="1"/>
                    </a:lnTo>
                    <a:lnTo>
                      <a:pt x="5" y="0"/>
                    </a:lnTo>
                    <a:lnTo>
                      <a:pt x="3" y="1"/>
                    </a:lnTo>
                    <a:lnTo>
                      <a:pt x="2" y="2"/>
                    </a:lnTo>
                    <a:lnTo>
                      <a:pt x="1" y="3"/>
                    </a:lnTo>
                    <a:lnTo>
                      <a:pt x="0" y="5"/>
                    </a:lnTo>
                    <a:lnTo>
                      <a:pt x="0" y="5"/>
                    </a:lnTo>
                    <a:lnTo>
                      <a:pt x="1" y="29"/>
                    </a:lnTo>
                    <a:lnTo>
                      <a:pt x="2" y="53"/>
                    </a:lnTo>
                    <a:lnTo>
                      <a:pt x="4" y="76"/>
                    </a:lnTo>
                    <a:lnTo>
                      <a:pt x="5" y="100"/>
                    </a:lnTo>
                    <a:lnTo>
                      <a:pt x="5" y="100"/>
                    </a:lnTo>
                    <a:lnTo>
                      <a:pt x="5" y="102"/>
                    </a:lnTo>
                    <a:lnTo>
                      <a:pt x="6" y="103"/>
                    </a:lnTo>
                    <a:lnTo>
                      <a:pt x="8" y="104"/>
                    </a:lnTo>
                    <a:lnTo>
                      <a:pt x="9" y="104"/>
                    </a:lnTo>
                    <a:lnTo>
                      <a:pt x="12" y="104"/>
                    </a:lnTo>
                    <a:lnTo>
                      <a:pt x="13" y="103"/>
                    </a:lnTo>
                    <a:lnTo>
                      <a:pt x="15" y="102"/>
                    </a:lnTo>
                    <a:lnTo>
                      <a:pt x="15" y="100"/>
                    </a:lnTo>
                    <a:lnTo>
                      <a:pt x="15" y="95"/>
                    </a:lnTo>
                    <a:lnTo>
                      <a:pt x="15" y="95"/>
                    </a:lnTo>
                    <a:lnTo>
                      <a:pt x="15" y="94"/>
                    </a:lnTo>
                    <a:lnTo>
                      <a:pt x="15" y="9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24" name="Freeform 852"/>
              <p:cNvSpPr/>
              <p:nvPr/>
            </p:nvSpPr>
            <p:spPr bwMode="auto">
              <a:xfrm>
                <a:off x="2792413" y="1638300"/>
                <a:ext cx="7938" cy="53975"/>
              </a:xfrm>
              <a:custGeom>
                <a:avLst/>
                <a:gdLst/>
                <a:ahLst/>
                <a:cxnLst>
                  <a:cxn ang="0">
                    <a:pos x="13" y="4"/>
                  </a:cxn>
                  <a:cxn ang="0">
                    <a:pos x="13" y="4"/>
                  </a:cxn>
                  <a:cxn ang="0">
                    <a:pos x="13" y="2"/>
                  </a:cxn>
                  <a:cxn ang="0">
                    <a:pos x="12" y="1"/>
                  </a:cxn>
                  <a:cxn ang="0">
                    <a:pos x="10" y="0"/>
                  </a:cxn>
                  <a:cxn ang="0">
                    <a:pos x="9" y="0"/>
                  </a:cxn>
                  <a:cxn ang="0">
                    <a:pos x="7" y="0"/>
                  </a:cxn>
                  <a:cxn ang="0">
                    <a:pos x="6" y="1"/>
                  </a:cxn>
                  <a:cxn ang="0">
                    <a:pos x="5" y="2"/>
                  </a:cxn>
                  <a:cxn ang="0">
                    <a:pos x="4" y="4"/>
                  </a:cxn>
                  <a:cxn ang="0">
                    <a:pos x="4" y="4"/>
                  </a:cxn>
                  <a:cxn ang="0">
                    <a:pos x="5" y="28"/>
                  </a:cxn>
                  <a:cxn ang="0">
                    <a:pos x="5" y="51"/>
                  </a:cxn>
                  <a:cxn ang="0">
                    <a:pos x="5" y="63"/>
                  </a:cxn>
                  <a:cxn ang="0">
                    <a:pos x="4" y="74"/>
                  </a:cxn>
                  <a:cxn ang="0">
                    <a:pos x="3" y="85"/>
                  </a:cxn>
                  <a:cxn ang="0">
                    <a:pos x="0" y="98"/>
                  </a:cxn>
                  <a:cxn ang="0">
                    <a:pos x="0" y="98"/>
                  </a:cxn>
                  <a:cxn ang="0">
                    <a:pos x="0" y="100"/>
                  </a:cxn>
                  <a:cxn ang="0">
                    <a:pos x="0" y="101"/>
                  </a:cxn>
                  <a:cxn ang="0">
                    <a:pos x="1" y="102"/>
                  </a:cxn>
                  <a:cxn ang="0">
                    <a:pos x="3" y="103"/>
                  </a:cxn>
                  <a:cxn ang="0">
                    <a:pos x="5" y="103"/>
                  </a:cxn>
                  <a:cxn ang="0">
                    <a:pos x="6" y="103"/>
                  </a:cxn>
                  <a:cxn ang="0">
                    <a:pos x="8" y="102"/>
                  </a:cxn>
                  <a:cxn ang="0">
                    <a:pos x="9" y="100"/>
                  </a:cxn>
                  <a:cxn ang="0">
                    <a:pos x="9" y="100"/>
                  </a:cxn>
                  <a:cxn ang="0">
                    <a:pos x="11" y="89"/>
                  </a:cxn>
                  <a:cxn ang="0">
                    <a:pos x="13" y="76"/>
                  </a:cxn>
                  <a:cxn ang="0">
                    <a:pos x="14" y="64"/>
                  </a:cxn>
                  <a:cxn ang="0">
                    <a:pos x="15" y="52"/>
                  </a:cxn>
                  <a:cxn ang="0">
                    <a:pos x="14" y="28"/>
                  </a:cxn>
                  <a:cxn ang="0">
                    <a:pos x="13" y="4"/>
                  </a:cxn>
                  <a:cxn ang="0">
                    <a:pos x="13" y="4"/>
                  </a:cxn>
                </a:cxnLst>
                <a:rect l="0" t="0" r="r" b="b"/>
                <a:pathLst>
                  <a:path w="15" h="103">
                    <a:moveTo>
                      <a:pt x="13" y="4"/>
                    </a:moveTo>
                    <a:lnTo>
                      <a:pt x="13" y="4"/>
                    </a:lnTo>
                    <a:lnTo>
                      <a:pt x="13" y="2"/>
                    </a:lnTo>
                    <a:lnTo>
                      <a:pt x="12" y="1"/>
                    </a:lnTo>
                    <a:lnTo>
                      <a:pt x="10" y="0"/>
                    </a:lnTo>
                    <a:lnTo>
                      <a:pt x="9" y="0"/>
                    </a:lnTo>
                    <a:lnTo>
                      <a:pt x="7" y="0"/>
                    </a:lnTo>
                    <a:lnTo>
                      <a:pt x="6" y="1"/>
                    </a:lnTo>
                    <a:lnTo>
                      <a:pt x="5" y="2"/>
                    </a:lnTo>
                    <a:lnTo>
                      <a:pt x="4" y="4"/>
                    </a:lnTo>
                    <a:lnTo>
                      <a:pt x="4" y="4"/>
                    </a:lnTo>
                    <a:lnTo>
                      <a:pt x="5" y="28"/>
                    </a:lnTo>
                    <a:lnTo>
                      <a:pt x="5" y="51"/>
                    </a:lnTo>
                    <a:lnTo>
                      <a:pt x="5" y="63"/>
                    </a:lnTo>
                    <a:lnTo>
                      <a:pt x="4" y="74"/>
                    </a:lnTo>
                    <a:lnTo>
                      <a:pt x="3" y="85"/>
                    </a:lnTo>
                    <a:lnTo>
                      <a:pt x="0" y="98"/>
                    </a:lnTo>
                    <a:lnTo>
                      <a:pt x="0" y="98"/>
                    </a:lnTo>
                    <a:lnTo>
                      <a:pt x="0" y="100"/>
                    </a:lnTo>
                    <a:lnTo>
                      <a:pt x="0" y="101"/>
                    </a:lnTo>
                    <a:lnTo>
                      <a:pt x="1" y="102"/>
                    </a:lnTo>
                    <a:lnTo>
                      <a:pt x="3" y="103"/>
                    </a:lnTo>
                    <a:lnTo>
                      <a:pt x="5" y="103"/>
                    </a:lnTo>
                    <a:lnTo>
                      <a:pt x="6" y="103"/>
                    </a:lnTo>
                    <a:lnTo>
                      <a:pt x="8" y="102"/>
                    </a:lnTo>
                    <a:lnTo>
                      <a:pt x="9" y="100"/>
                    </a:lnTo>
                    <a:lnTo>
                      <a:pt x="9" y="100"/>
                    </a:lnTo>
                    <a:lnTo>
                      <a:pt x="11" y="89"/>
                    </a:lnTo>
                    <a:lnTo>
                      <a:pt x="13" y="76"/>
                    </a:lnTo>
                    <a:lnTo>
                      <a:pt x="14" y="64"/>
                    </a:lnTo>
                    <a:lnTo>
                      <a:pt x="15" y="52"/>
                    </a:lnTo>
                    <a:lnTo>
                      <a:pt x="14" y="28"/>
                    </a:lnTo>
                    <a:lnTo>
                      <a:pt x="13" y="4"/>
                    </a:lnTo>
                    <a:lnTo>
                      <a:pt x="13"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25" name="Freeform 853"/>
              <p:cNvSpPr/>
              <p:nvPr/>
            </p:nvSpPr>
            <p:spPr bwMode="auto">
              <a:xfrm>
                <a:off x="2817813" y="1609725"/>
                <a:ext cx="7938" cy="42863"/>
              </a:xfrm>
              <a:custGeom>
                <a:avLst/>
                <a:gdLst/>
                <a:ahLst/>
                <a:cxnLst>
                  <a:cxn ang="0">
                    <a:pos x="10" y="5"/>
                  </a:cxn>
                  <a:cxn ang="0">
                    <a:pos x="10" y="5"/>
                  </a:cxn>
                  <a:cxn ang="0">
                    <a:pos x="9" y="3"/>
                  </a:cxn>
                  <a:cxn ang="0">
                    <a:pos x="8" y="1"/>
                  </a:cxn>
                  <a:cxn ang="0">
                    <a:pos x="7" y="0"/>
                  </a:cxn>
                  <a:cxn ang="0">
                    <a:pos x="5" y="0"/>
                  </a:cxn>
                  <a:cxn ang="0">
                    <a:pos x="2" y="0"/>
                  </a:cxn>
                  <a:cxn ang="0">
                    <a:pos x="1" y="1"/>
                  </a:cxn>
                  <a:cxn ang="0">
                    <a:pos x="0" y="3"/>
                  </a:cxn>
                  <a:cxn ang="0">
                    <a:pos x="0" y="5"/>
                  </a:cxn>
                  <a:cxn ang="0">
                    <a:pos x="0" y="5"/>
                  </a:cxn>
                  <a:cxn ang="0">
                    <a:pos x="0" y="14"/>
                  </a:cxn>
                  <a:cxn ang="0">
                    <a:pos x="2" y="24"/>
                  </a:cxn>
                  <a:cxn ang="0">
                    <a:pos x="3" y="33"/>
                  </a:cxn>
                  <a:cxn ang="0">
                    <a:pos x="5" y="42"/>
                  </a:cxn>
                  <a:cxn ang="0">
                    <a:pos x="5" y="42"/>
                  </a:cxn>
                  <a:cxn ang="0">
                    <a:pos x="5" y="59"/>
                  </a:cxn>
                  <a:cxn ang="0">
                    <a:pos x="5" y="75"/>
                  </a:cxn>
                  <a:cxn ang="0">
                    <a:pos x="5" y="75"/>
                  </a:cxn>
                  <a:cxn ang="0">
                    <a:pos x="6" y="77"/>
                  </a:cxn>
                  <a:cxn ang="0">
                    <a:pos x="7" y="80"/>
                  </a:cxn>
                  <a:cxn ang="0">
                    <a:pos x="8" y="81"/>
                  </a:cxn>
                  <a:cxn ang="0">
                    <a:pos x="10" y="81"/>
                  </a:cxn>
                  <a:cxn ang="0">
                    <a:pos x="11" y="81"/>
                  </a:cxn>
                  <a:cxn ang="0">
                    <a:pos x="13" y="80"/>
                  </a:cxn>
                  <a:cxn ang="0">
                    <a:pos x="14" y="77"/>
                  </a:cxn>
                  <a:cxn ang="0">
                    <a:pos x="14" y="75"/>
                  </a:cxn>
                  <a:cxn ang="0">
                    <a:pos x="14" y="42"/>
                  </a:cxn>
                  <a:cxn ang="0">
                    <a:pos x="14" y="42"/>
                  </a:cxn>
                  <a:cxn ang="0">
                    <a:pos x="14" y="33"/>
                  </a:cxn>
                  <a:cxn ang="0">
                    <a:pos x="12" y="24"/>
                  </a:cxn>
                  <a:cxn ang="0">
                    <a:pos x="11" y="14"/>
                  </a:cxn>
                  <a:cxn ang="0">
                    <a:pos x="10" y="5"/>
                  </a:cxn>
                  <a:cxn ang="0">
                    <a:pos x="10" y="5"/>
                  </a:cxn>
                </a:cxnLst>
                <a:rect l="0" t="0" r="r" b="b"/>
                <a:pathLst>
                  <a:path w="14" h="81">
                    <a:moveTo>
                      <a:pt x="10" y="5"/>
                    </a:moveTo>
                    <a:lnTo>
                      <a:pt x="10" y="5"/>
                    </a:lnTo>
                    <a:lnTo>
                      <a:pt x="9" y="3"/>
                    </a:lnTo>
                    <a:lnTo>
                      <a:pt x="8" y="1"/>
                    </a:lnTo>
                    <a:lnTo>
                      <a:pt x="7" y="0"/>
                    </a:lnTo>
                    <a:lnTo>
                      <a:pt x="5" y="0"/>
                    </a:lnTo>
                    <a:lnTo>
                      <a:pt x="2" y="0"/>
                    </a:lnTo>
                    <a:lnTo>
                      <a:pt x="1" y="1"/>
                    </a:lnTo>
                    <a:lnTo>
                      <a:pt x="0" y="3"/>
                    </a:lnTo>
                    <a:lnTo>
                      <a:pt x="0" y="5"/>
                    </a:lnTo>
                    <a:lnTo>
                      <a:pt x="0" y="5"/>
                    </a:lnTo>
                    <a:lnTo>
                      <a:pt x="0" y="14"/>
                    </a:lnTo>
                    <a:lnTo>
                      <a:pt x="2" y="24"/>
                    </a:lnTo>
                    <a:lnTo>
                      <a:pt x="3" y="33"/>
                    </a:lnTo>
                    <a:lnTo>
                      <a:pt x="5" y="42"/>
                    </a:lnTo>
                    <a:lnTo>
                      <a:pt x="5" y="42"/>
                    </a:lnTo>
                    <a:lnTo>
                      <a:pt x="5" y="59"/>
                    </a:lnTo>
                    <a:lnTo>
                      <a:pt x="5" y="75"/>
                    </a:lnTo>
                    <a:lnTo>
                      <a:pt x="5" y="75"/>
                    </a:lnTo>
                    <a:lnTo>
                      <a:pt x="6" y="77"/>
                    </a:lnTo>
                    <a:lnTo>
                      <a:pt x="7" y="80"/>
                    </a:lnTo>
                    <a:lnTo>
                      <a:pt x="8" y="81"/>
                    </a:lnTo>
                    <a:lnTo>
                      <a:pt x="10" y="81"/>
                    </a:lnTo>
                    <a:lnTo>
                      <a:pt x="11" y="81"/>
                    </a:lnTo>
                    <a:lnTo>
                      <a:pt x="13" y="80"/>
                    </a:lnTo>
                    <a:lnTo>
                      <a:pt x="14" y="77"/>
                    </a:lnTo>
                    <a:lnTo>
                      <a:pt x="14" y="75"/>
                    </a:lnTo>
                    <a:lnTo>
                      <a:pt x="14" y="42"/>
                    </a:lnTo>
                    <a:lnTo>
                      <a:pt x="14" y="42"/>
                    </a:lnTo>
                    <a:lnTo>
                      <a:pt x="14" y="33"/>
                    </a:lnTo>
                    <a:lnTo>
                      <a:pt x="12" y="24"/>
                    </a:lnTo>
                    <a:lnTo>
                      <a:pt x="11" y="14"/>
                    </a:lnTo>
                    <a:lnTo>
                      <a:pt x="10" y="5"/>
                    </a:lnTo>
                    <a:lnTo>
                      <a:pt x="10"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26" name="Freeform 854"/>
              <p:cNvSpPr/>
              <p:nvPr/>
            </p:nvSpPr>
            <p:spPr bwMode="auto">
              <a:xfrm>
                <a:off x="2847975" y="1576388"/>
                <a:ext cx="7938" cy="33338"/>
              </a:xfrm>
              <a:custGeom>
                <a:avLst/>
                <a:gdLst/>
                <a:ahLst/>
                <a:cxnLst>
                  <a:cxn ang="0">
                    <a:pos x="9" y="5"/>
                  </a:cxn>
                  <a:cxn ang="0">
                    <a:pos x="9" y="5"/>
                  </a:cxn>
                  <a:cxn ang="0">
                    <a:pos x="8" y="3"/>
                  </a:cxn>
                  <a:cxn ang="0">
                    <a:pos x="7" y="2"/>
                  </a:cxn>
                  <a:cxn ang="0">
                    <a:pos x="6" y="1"/>
                  </a:cxn>
                  <a:cxn ang="0">
                    <a:pos x="4" y="0"/>
                  </a:cxn>
                  <a:cxn ang="0">
                    <a:pos x="2" y="1"/>
                  </a:cxn>
                  <a:cxn ang="0">
                    <a:pos x="1" y="2"/>
                  </a:cxn>
                  <a:cxn ang="0">
                    <a:pos x="0" y="3"/>
                  </a:cxn>
                  <a:cxn ang="0">
                    <a:pos x="0" y="5"/>
                  </a:cxn>
                  <a:cxn ang="0">
                    <a:pos x="0" y="5"/>
                  </a:cxn>
                  <a:cxn ang="0">
                    <a:pos x="0" y="19"/>
                  </a:cxn>
                  <a:cxn ang="0">
                    <a:pos x="2" y="31"/>
                  </a:cxn>
                  <a:cxn ang="0">
                    <a:pos x="3" y="44"/>
                  </a:cxn>
                  <a:cxn ang="0">
                    <a:pos x="4" y="57"/>
                  </a:cxn>
                  <a:cxn ang="0">
                    <a:pos x="4" y="57"/>
                  </a:cxn>
                  <a:cxn ang="0">
                    <a:pos x="5" y="59"/>
                  </a:cxn>
                  <a:cxn ang="0">
                    <a:pos x="6" y="61"/>
                  </a:cxn>
                  <a:cxn ang="0">
                    <a:pos x="7" y="62"/>
                  </a:cxn>
                  <a:cxn ang="0">
                    <a:pos x="9" y="62"/>
                  </a:cxn>
                  <a:cxn ang="0">
                    <a:pos x="12" y="62"/>
                  </a:cxn>
                  <a:cxn ang="0">
                    <a:pos x="13" y="61"/>
                  </a:cxn>
                  <a:cxn ang="0">
                    <a:pos x="14" y="59"/>
                  </a:cxn>
                  <a:cxn ang="0">
                    <a:pos x="14" y="57"/>
                  </a:cxn>
                  <a:cxn ang="0">
                    <a:pos x="14" y="57"/>
                  </a:cxn>
                  <a:cxn ang="0">
                    <a:pos x="14" y="44"/>
                  </a:cxn>
                  <a:cxn ang="0">
                    <a:pos x="12" y="31"/>
                  </a:cxn>
                  <a:cxn ang="0">
                    <a:pos x="11" y="19"/>
                  </a:cxn>
                  <a:cxn ang="0">
                    <a:pos x="9" y="5"/>
                  </a:cxn>
                  <a:cxn ang="0">
                    <a:pos x="9" y="5"/>
                  </a:cxn>
                </a:cxnLst>
                <a:rect l="0" t="0" r="r" b="b"/>
                <a:pathLst>
                  <a:path w="14" h="62">
                    <a:moveTo>
                      <a:pt x="9" y="5"/>
                    </a:moveTo>
                    <a:lnTo>
                      <a:pt x="9" y="5"/>
                    </a:lnTo>
                    <a:lnTo>
                      <a:pt x="8" y="3"/>
                    </a:lnTo>
                    <a:lnTo>
                      <a:pt x="7" y="2"/>
                    </a:lnTo>
                    <a:lnTo>
                      <a:pt x="6" y="1"/>
                    </a:lnTo>
                    <a:lnTo>
                      <a:pt x="4" y="0"/>
                    </a:lnTo>
                    <a:lnTo>
                      <a:pt x="2" y="1"/>
                    </a:lnTo>
                    <a:lnTo>
                      <a:pt x="1" y="2"/>
                    </a:lnTo>
                    <a:lnTo>
                      <a:pt x="0" y="3"/>
                    </a:lnTo>
                    <a:lnTo>
                      <a:pt x="0" y="5"/>
                    </a:lnTo>
                    <a:lnTo>
                      <a:pt x="0" y="5"/>
                    </a:lnTo>
                    <a:lnTo>
                      <a:pt x="0" y="19"/>
                    </a:lnTo>
                    <a:lnTo>
                      <a:pt x="2" y="31"/>
                    </a:lnTo>
                    <a:lnTo>
                      <a:pt x="3" y="44"/>
                    </a:lnTo>
                    <a:lnTo>
                      <a:pt x="4" y="57"/>
                    </a:lnTo>
                    <a:lnTo>
                      <a:pt x="4" y="57"/>
                    </a:lnTo>
                    <a:lnTo>
                      <a:pt x="5" y="59"/>
                    </a:lnTo>
                    <a:lnTo>
                      <a:pt x="6" y="61"/>
                    </a:lnTo>
                    <a:lnTo>
                      <a:pt x="7" y="62"/>
                    </a:lnTo>
                    <a:lnTo>
                      <a:pt x="9" y="62"/>
                    </a:lnTo>
                    <a:lnTo>
                      <a:pt x="12" y="62"/>
                    </a:lnTo>
                    <a:lnTo>
                      <a:pt x="13" y="61"/>
                    </a:lnTo>
                    <a:lnTo>
                      <a:pt x="14" y="59"/>
                    </a:lnTo>
                    <a:lnTo>
                      <a:pt x="14" y="57"/>
                    </a:lnTo>
                    <a:lnTo>
                      <a:pt x="14" y="57"/>
                    </a:lnTo>
                    <a:lnTo>
                      <a:pt x="14" y="44"/>
                    </a:lnTo>
                    <a:lnTo>
                      <a:pt x="12" y="31"/>
                    </a:lnTo>
                    <a:lnTo>
                      <a:pt x="11" y="19"/>
                    </a:lnTo>
                    <a:lnTo>
                      <a:pt x="9" y="5"/>
                    </a:lnTo>
                    <a:lnTo>
                      <a:pt x="9"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27" name="Freeform 855"/>
              <p:cNvSpPr/>
              <p:nvPr/>
            </p:nvSpPr>
            <p:spPr bwMode="auto">
              <a:xfrm>
                <a:off x="2573338" y="1277938"/>
                <a:ext cx="25400" cy="68263"/>
              </a:xfrm>
              <a:custGeom>
                <a:avLst/>
                <a:gdLst/>
                <a:ahLst/>
                <a:cxnLst>
                  <a:cxn ang="0">
                    <a:pos x="38" y="2"/>
                  </a:cxn>
                  <a:cxn ang="0">
                    <a:pos x="38" y="2"/>
                  </a:cxn>
                  <a:cxn ang="0">
                    <a:pos x="31" y="17"/>
                  </a:cxn>
                  <a:cxn ang="0">
                    <a:pos x="24" y="31"/>
                  </a:cxn>
                  <a:cxn ang="0">
                    <a:pos x="19" y="46"/>
                  </a:cxn>
                  <a:cxn ang="0">
                    <a:pos x="14" y="60"/>
                  </a:cxn>
                  <a:cxn ang="0">
                    <a:pos x="14" y="60"/>
                  </a:cxn>
                  <a:cxn ang="0">
                    <a:pos x="10" y="75"/>
                  </a:cxn>
                  <a:cxn ang="0">
                    <a:pos x="5" y="92"/>
                  </a:cxn>
                  <a:cxn ang="0">
                    <a:pos x="2" y="109"/>
                  </a:cxn>
                  <a:cxn ang="0">
                    <a:pos x="0" y="125"/>
                  </a:cxn>
                  <a:cxn ang="0">
                    <a:pos x="0" y="125"/>
                  </a:cxn>
                  <a:cxn ang="0">
                    <a:pos x="0" y="127"/>
                  </a:cxn>
                  <a:cxn ang="0">
                    <a:pos x="1" y="128"/>
                  </a:cxn>
                  <a:cxn ang="0">
                    <a:pos x="2" y="129"/>
                  </a:cxn>
                  <a:cxn ang="0">
                    <a:pos x="4" y="129"/>
                  </a:cxn>
                  <a:cxn ang="0">
                    <a:pos x="7" y="128"/>
                  </a:cxn>
                  <a:cxn ang="0">
                    <a:pos x="8" y="127"/>
                  </a:cxn>
                  <a:cxn ang="0">
                    <a:pos x="9" y="125"/>
                  </a:cxn>
                  <a:cxn ang="0">
                    <a:pos x="9" y="125"/>
                  </a:cxn>
                  <a:cxn ang="0">
                    <a:pos x="10" y="119"/>
                  </a:cxn>
                  <a:cxn ang="0">
                    <a:pos x="11" y="113"/>
                  </a:cxn>
                  <a:cxn ang="0">
                    <a:pos x="15" y="100"/>
                  </a:cxn>
                  <a:cxn ang="0">
                    <a:pos x="18" y="88"/>
                  </a:cxn>
                  <a:cxn ang="0">
                    <a:pos x="20" y="82"/>
                  </a:cxn>
                  <a:cxn ang="0">
                    <a:pos x="21" y="75"/>
                  </a:cxn>
                  <a:cxn ang="0">
                    <a:pos x="21" y="75"/>
                  </a:cxn>
                  <a:cxn ang="0">
                    <a:pos x="22" y="66"/>
                  </a:cxn>
                  <a:cxn ang="0">
                    <a:pos x="24" y="58"/>
                  </a:cxn>
                  <a:cxn ang="0">
                    <a:pos x="30" y="40"/>
                  </a:cxn>
                  <a:cxn ang="0">
                    <a:pos x="38" y="23"/>
                  </a:cxn>
                  <a:cxn ang="0">
                    <a:pos x="46" y="7"/>
                  </a:cxn>
                  <a:cxn ang="0">
                    <a:pos x="46" y="7"/>
                  </a:cxn>
                  <a:cxn ang="0">
                    <a:pos x="47" y="5"/>
                  </a:cxn>
                  <a:cxn ang="0">
                    <a:pos x="46" y="3"/>
                  </a:cxn>
                  <a:cxn ang="0">
                    <a:pos x="46" y="2"/>
                  </a:cxn>
                  <a:cxn ang="0">
                    <a:pos x="44" y="1"/>
                  </a:cxn>
                  <a:cxn ang="0">
                    <a:pos x="43" y="0"/>
                  </a:cxn>
                  <a:cxn ang="0">
                    <a:pos x="41" y="0"/>
                  </a:cxn>
                  <a:cxn ang="0">
                    <a:pos x="39" y="1"/>
                  </a:cxn>
                  <a:cxn ang="0">
                    <a:pos x="38" y="2"/>
                  </a:cxn>
                  <a:cxn ang="0">
                    <a:pos x="38" y="2"/>
                  </a:cxn>
                </a:cxnLst>
                <a:rect l="0" t="0" r="r" b="b"/>
                <a:pathLst>
                  <a:path w="47" h="129">
                    <a:moveTo>
                      <a:pt x="38" y="2"/>
                    </a:moveTo>
                    <a:lnTo>
                      <a:pt x="38" y="2"/>
                    </a:lnTo>
                    <a:lnTo>
                      <a:pt x="31" y="17"/>
                    </a:lnTo>
                    <a:lnTo>
                      <a:pt x="24" y="31"/>
                    </a:lnTo>
                    <a:lnTo>
                      <a:pt x="19" y="46"/>
                    </a:lnTo>
                    <a:lnTo>
                      <a:pt x="14" y="60"/>
                    </a:lnTo>
                    <a:lnTo>
                      <a:pt x="14" y="60"/>
                    </a:lnTo>
                    <a:lnTo>
                      <a:pt x="10" y="75"/>
                    </a:lnTo>
                    <a:lnTo>
                      <a:pt x="5" y="92"/>
                    </a:lnTo>
                    <a:lnTo>
                      <a:pt x="2" y="109"/>
                    </a:lnTo>
                    <a:lnTo>
                      <a:pt x="0" y="125"/>
                    </a:lnTo>
                    <a:lnTo>
                      <a:pt x="0" y="125"/>
                    </a:lnTo>
                    <a:lnTo>
                      <a:pt x="0" y="127"/>
                    </a:lnTo>
                    <a:lnTo>
                      <a:pt x="1" y="128"/>
                    </a:lnTo>
                    <a:lnTo>
                      <a:pt x="2" y="129"/>
                    </a:lnTo>
                    <a:lnTo>
                      <a:pt x="4" y="129"/>
                    </a:lnTo>
                    <a:lnTo>
                      <a:pt x="7" y="128"/>
                    </a:lnTo>
                    <a:lnTo>
                      <a:pt x="8" y="127"/>
                    </a:lnTo>
                    <a:lnTo>
                      <a:pt x="9" y="125"/>
                    </a:lnTo>
                    <a:lnTo>
                      <a:pt x="9" y="125"/>
                    </a:lnTo>
                    <a:lnTo>
                      <a:pt x="10" y="119"/>
                    </a:lnTo>
                    <a:lnTo>
                      <a:pt x="11" y="113"/>
                    </a:lnTo>
                    <a:lnTo>
                      <a:pt x="15" y="100"/>
                    </a:lnTo>
                    <a:lnTo>
                      <a:pt x="18" y="88"/>
                    </a:lnTo>
                    <a:lnTo>
                      <a:pt x="20" y="82"/>
                    </a:lnTo>
                    <a:lnTo>
                      <a:pt x="21" y="75"/>
                    </a:lnTo>
                    <a:lnTo>
                      <a:pt x="21" y="75"/>
                    </a:lnTo>
                    <a:lnTo>
                      <a:pt x="22" y="66"/>
                    </a:lnTo>
                    <a:lnTo>
                      <a:pt x="24" y="58"/>
                    </a:lnTo>
                    <a:lnTo>
                      <a:pt x="30" y="40"/>
                    </a:lnTo>
                    <a:lnTo>
                      <a:pt x="38" y="23"/>
                    </a:lnTo>
                    <a:lnTo>
                      <a:pt x="46" y="7"/>
                    </a:lnTo>
                    <a:lnTo>
                      <a:pt x="46" y="7"/>
                    </a:lnTo>
                    <a:lnTo>
                      <a:pt x="47" y="5"/>
                    </a:lnTo>
                    <a:lnTo>
                      <a:pt x="46" y="3"/>
                    </a:lnTo>
                    <a:lnTo>
                      <a:pt x="46" y="2"/>
                    </a:lnTo>
                    <a:lnTo>
                      <a:pt x="44" y="1"/>
                    </a:lnTo>
                    <a:lnTo>
                      <a:pt x="43" y="0"/>
                    </a:lnTo>
                    <a:lnTo>
                      <a:pt x="41" y="0"/>
                    </a:lnTo>
                    <a:lnTo>
                      <a:pt x="39" y="1"/>
                    </a:lnTo>
                    <a:lnTo>
                      <a:pt x="38" y="2"/>
                    </a:lnTo>
                    <a:lnTo>
                      <a:pt x="38"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28" name="Freeform 856"/>
              <p:cNvSpPr/>
              <p:nvPr/>
            </p:nvSpPr>
            <p:spPr bwMode="auto">
              <a:xfrm>
                <a:off x="2606675" y="1308100"/>
                <a:ext cx="22225" cy="34925"/>
              </a:xfrm>
              <a:custGeom>
                <a:avLst/>
                <a:gdLst/>
                <a:ahLst/>
                <a:cxnLst>
                  <a:cxn ang="0">
                    <a:pos x="33" y="1"/>
                  </a:cxn>
                  <a:cxn ang="0">
                    <a:pos x="33" y="1"/>
                  </a:cxn>
                  <a:cxn ang="0">
                    <a:pos x="27" y="8"/>
                  </a:cxn>
                  <a:cxn ang="0">
                    <a:pos x="22" y="14"/>
                  </a:cxn>
                  <a:cxn ang="0">
                    <a:pos x="13" y="29"/>
                  </a:cxn>
                  <a:cxn ang="0">
                    <a:pos x="6" y="44"/>
                  </a:cxn>
                  <a:cxn ang="0">
                    <a:pos x="0" y="61"/>
                  </a:cxn>
                  <a:cxn ang="0">
                    <a:pos x="0" y="61"/>
                  </a:cxn>
                  <a:cxn ang="0">
                    <a:pos x="0" y="63"/>
                  </a:cxn>
                  <a:cxn ang="0">
                    <a:pos x="0" y="64"/>
                  </a:cxn>
                  <a:cxn ang="0">
                    <a:pos x="2" y="65"/>
                  </a:cxn>
                  <a:cxn ang="0">
                    <a:pos x="3" y="66"/>
                  </a:cxn>
                  <a:cxn ang="0">
                    <a:pos x="5" y="66"/>
                  </a:cxn>
                  <a:cxn ang="0">
                    <a:pos x="6" y="66"/>
                  </a:cxn>
                  <a:cxn ang="0">
                    <a:pos x="8" y="65"/>
                  </a:cxn>
                  <a:cxn ang="0">
                    <a:pos x="9" y="63"/>
                  </a:cxn>
                  <a:cxn ang="0">
                    <a:pos x="9" y="63"/>
                  </a:cxn>
                  <a:cxn ang="0">
                    <a:pos x="14" y="48"/>
                  </a:cxn>
                  <a:cxn ang="0">
                    <a:pos x="21" y="34"/>
                  </a:cxn>
                  <a:cxn ang="0">
                    <a:pos x="30" y="21"/>
                  </a:cxn>
                  <a:cxn ang="0">
                    <a:pos x="34" y="14"/>
                  </a:cxn>
                  <a:cxn ang="0">
                    <a:pos x="39" y="8"/>
                  </a:cxn>
                  <a:cxn ang="0">
                    <a:pos x="39" y="8"/>
                  </a:cxn>
                  <a:cxn ang="0">
                    <a:pos x="40" y="6"/>
                  </a:cxn>
                  <a:cxn ang="0">
                    <a:pos x="41" y="5"/>
                  </a:cxn>
                  <a:cxn ang="0">
                    <a:pos x="40" y="3"/>
                  </a:cxn>
                  <a:cxn ang="0">
                    <a:pos x="39" y="2"/>
                  </a:cxn>
                  <a:cxn ang="0">
                    <a:pos x="38" y="1"/>
                  </a:cxn>
                  <a:cxn ang="0">
                    <a:pos x="36" y="0"/>
                  </a:cxn>
                  <a:cxn ang="0">
                    <a:pos x="34" y="0"/>
                  </a:cxn>
                  <a:cxn ang="0">
                    <a:pos x="33" y="1"/>
                  </a:cxn>
                  <a:cxn ang="0">
                    <a:pos x="33" y="1"/>
                  </a:cxn>
                </a:cxnLst>
                <a:rect l="0" t="0" r="r" b="b"/>
                <a:pathLst>
                  <a:path w="41" h="66">
                    <a:moveTo>
                      <a:pt x="33" y="1"/>
                    </a:moveTo>
                    <a:lnTo>
                      <a:pt x="33" y="1"/>
                    </a:lnTo>
                    <a:lnTo>
                      <a:pt x="27" y="8"/>
                    </a:lnTo>
                    <a:lnTo>
                      <a:pt x="22" y="14"/>
                    </a:lnTo>
                    <a:lnTo>
                      <a:pt x="13" y="29"/>
                    </a:lnTo>
                    <a:lnTo>
                      <a:pt x="6" y="44"/>
                    </a:lnTo>
                    <a:lnTo>
                      <a:pt x="0" y="61"/>
                    </a:lnTo>
                    <a:lnTo>
                      <a:pt x="0" y="61"/>
                    </a:lnTo>
                    <a:lnTo>
                      <a:pt x="0" y="63"/>
                    </a:lnTo>
                    <a:lnTo>
                      <a:pt x="0" y="64"/>
                    </a:lnTo>
                    <a:lnTo>
                      <a:pt x="2" y="65"/>
                    </a:lnTo>
                    <a:lnTo>
                      <a:pt x="3" y="66"/>
                    </a:lnTo>
                    <a:lnTo>
                      <a:pt x="5" y="66"/>
                    </a:lnTo>
                    <a:lnTo>
                      <a:pt x="6" y="66"/>
                    </a:lnTo>
                    <a:lnTo>
                      <a:pt x="8" y="65"/>
                    </a:lnTo>
                    <a:lnTo>
                      <a:pt x="9" y="63"/>
                    </a:lnTo>
                    <a:lnTo>
                      <a:pt x="9" y="63"/>
                    </a:lnTo>
                    <a:lnTo>
                      <a:pt x="14" y="48"/>
                    </a:lnTo>
                    <a:lnTo>
                      <a:pt x="21" y="34"/>
                    </a:lnTo>
                    <a:lnTo>
                      <a:pt x="30" y="21"/>
                    </a:lnTo>
                    <a:lnTo>
                      <a:pt x="34" y="14"/>
                    </a:lnTo>
                    <a:lnTo>
                      <a:pt x="39" y="8"/>
                    </a:lnTo>
                    <a:lnTo>
                      <a:pt x="39" y="8"/>
                    </a:lnTo>
                    <a:lnTo>
                      <a:pt x="40" y="6"/>
                    </a:lnTo>
                    <a:lnTo>
                      <a:pt x="41" y="5"/>
                    </a:lnTo>
                    <a:lnTo>
                      <a:pt x="40" y="3"/>
                    </a:lnTo>
                    <a:lnTo>
                      <a:pt x="39" y="2"/>
                    </a:lnTo>
                    <a:lnTo>
                      <a:pt x="38" y="1"/>
                    </a:lnTo>
                    <a:lnTo>
                      <a:pt x="36" y="0"/>
                    </a:lnTo>
                    <a:lnTo>
                      <a:pt x="34" y="0"/>
                    </a:lnTo>
                    <a:lnTo>
                      <a:pt x="33" y="1"/>
                    </a:lnTo>
                    <a:lnTo>
                      <a:pt x="33"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29" name="Freeform 857"/>
              <p:cNvSpPr/>
              <p:nvPr/>
            </p:nvSpPr>
            <p:spPr bwMode="auto">
              <a:xfrm>
                <a:off x="2646363" y="1443038"/>
                <a:ext cx="19050" cy="41275"/>
              </a:xfrm>
              <a:custGeom>
                <a:avLst/>
                <a:gdLst/>
                <a:ahLst/>
                <a:cxnLst>
                  <a:cxn ang="0">
                    <a:pos x="26" y="2"/>
                  </a:cxn>
                  <a:cxn ang="0">
                    <a:pos x="26" y="2"/>
                  </a:cxn>
                  <a:cxn ang="0">
                    <a:pos x="18" y="20"/>
                  </a:cxn>
                  <a:cxn ang="0">
                    <a:pos x="9" y="37"/>
                  </a:cxn>
                  <a:cxn ang="0">
                    <a:pos x="6" y="45"/>
                  </a:cxn>
                  <a:cxn ang="0">
                    <a:pos x="3" y="55"/>
                  </a:cxn>
                  <a:cxn ang="0">
                    <a:pos x="1" y="64"/>
                  </a:cxn>
                  <a:cxn ang="0">
                    <a:pos x="0" y="74"/>
                  </a:cxn>
                  <a:cxn ang="0">
                    <a:pos x="0" y="74"/>
                  </a:cxn>
                  <a:cxn ang="0">
                    <a:pos x="1" y="76"/>
                  </a:cxn>
                  <a:cxn ang="0">
                    <a:pos x="2" y="77"/>
                  </a:cxn>
                  <a:cxn ang="0">
                    <a:pos x="3" y="78"/>
                  </a:cxn>
                  <a:cxn ang="0">
                    <a:pos x="5" y="78"/>
                  </a:cxn>
                  <a:cxn ang="0">
                    <a:pos x="7" y="78"/>
                  </a:cxn>
                  <a:cxn ang="0">
                    <a:pos x="8" y="77"/>
                  </a:cxn>
                  <a:cxn ang="0">
                    <a:pos x="9" y="76"/>
                  </a:cxn>
                  <a:cxn ang="0">
                    <a:pos x="10" y="74"/>
                  </a:cxn>
                  <a:cxn ang="0">
                    <a:pos x="10" y="74"/>
                  </a:cxn>
                  <a:cxn ang="0">
                    <a:pos x="10" y="65"/>
                  </a:cxn>
                  <a:cxn ang="0">
                    <a:pos x="12" y="56"/>
                  </a:cxn>
                  <a:cxn ang="0">
                    <a:pos x="16" y="47"/>
                  </a:cxn>
                  <a:cxn ang="0">
                    <a:pos x="19" y="39"/>
                  </a:cxn>
                  <a:cxn ang="0">
                    <a:pos x="26" y="23"/>
                  </a:cxn>
                  <a:cxn ang="0">
                    <a:pos x="34" y="7"/>
                  </a:cxn>
                  <a:cxn ang="0">
                    <a:pos x="34" y="7"/>
                  </a:cxn>
                  <a:cxn ang="0">
                    <a:pos x="35" y="5"/>
                  </a:cxn>
                  <a:cxn ang="0">
                    <a:pos x="35" y="3"/>
                  </a:cxn>
                  <a:cxn ang="0">
                    <a:pos x="34" y="2"/>
                  </a:cxn>
                  <a:cxn ang="0">
                    <a:pos x="32" y="1"/>
                  </a:cxn>
                  <a:cxn ang="0">
                    <a:pos x="31" y="0"/>
                  </a:cxn>
                  <a:cxn ang="0">
                    <a:pos x="29" y="0"/>
                  </a:cxn>
                  <a:cxn ang="0">
                    <a:pos x="28" y="1"/>
                  </a:cxn>
                  <a:cxn ang="0">
                    <a:pos x="26" y="2"/>
                  </a:cxn>
                  <a:cxn ang="0">
                    <a:pos x="26" y="2"/>
                  </a:cxn>
                </a:cxnLst>
                <a:rect l="0" t="0" r="r" b="b"/>
                <a:pathLst>
                  <a:path w="35" h="78">
                    <a:moveTo>
                      <a:pt x="26" y="2"/>
                    </a:moveTo>
                    <a:lnTo>
                      <a:pt x="26" y="2"/>
                    </a:lnTo>
                    <a:lnTo>
                      <a:pt x="18" y="20"/>
                    </a:lnTo>
                    <a:lnTo>
                      <a:pt x="9" y="37"/>
                    </a:lnTo>
                    <a:lnTo>
                      <a:pt x="6" y="45"/>
                    </a:lnTo>
                    <a:lnTo>
                      <a:pt x="3" y="55"/>
                    </a:lnTo>
                    <a:lnTo>
                      <a:pt x="1" y="64"/>
                    </a:lnTo>
                    <a:lnTo>
                      <a:pt x="0" y="74"/>
                    </a:lnTo>
                    <a:lnTo>
                      <a:pt x="0" y="74"/>
                    </a:lnTo>
                    <a:lnTo>
                      <a:pt x="1" y="76"/>
                    </a:lnTo>
                    <a:lnTo>
                      <a:pt x="2" y="77"/>
                    </a:lnTo>
                    <a:lnTo>
                      <a:pt x="3" y="78"/>
                    </a:lnTo>
                    <a:lnTo>
                      <a:pt x="5" y="78"/>
                    </a:lnTo>
                    <a:lnTo>
                      <a:pt x="7" y="78"/>
                    </a:lnTo>
                    <a:lnTo>
                      <a:pt x="8" y="77"/>
                    </a:lnTo>
                    <a:lnTo>
                      <a:pt x="9" y="76"/>
                    </a:lnTo>
                    <a:lnTo>
                      <a:pt x="10" y="74"/>
                    </a:lnTo>
                    <a:lnTo>
                      <a:pt x="10" y="74"/>
                    </a:lnTo>
                    <a:lnTo>
                      <a:pt x="10" y="65"/>
                    </a:lnTo>
                    <a:lnTo>
                      <a:pt x="12" y="56"/>
                    </a:lnTo>
                    <a:lnTo>
                      <a:pt x="16" y="47"/>
                    </a:lnTo>
                    <a:lnTo>
                      <a:pt x="19" y="39"/>
                    </a:lnTo>
                    <a:lnTo>
                      <a:pt x="26" y="23"/>
                    </a:lnTo>
                    <a:lnTo>
                      <a:pt x="34" y="7"/>
                    </a:lnTo>
                    <a:lnTo>
                      <a:pt x="34" y="7"/>
                    </a:lnTo>
                    <a:lnTo>
                      <a:pt x="35" y="5"/>
                    </a:lnTo>
                    <a:lnTo>
                      <a:pt x="35" y="3"/>
                    </a:lnTo>
                    <a:lnTo>
                      <a:pt x="34" y="2"/>
                    </a:lnTo>
                    <a:lnTo>
                      <a:pt x="32" y="1"/>
                    </a:lnTo>
                    <a:lnTo>
                      <a:pt x="31" y="0"/>
                    </a:lnTo>
                    <a:lnTo>
                      <a:pt x="29" y="0"/>
                    </a:lnTo>
                    <a:lnTo>
                      <a:pt x="28" y="1"/>
                    </a:lnTo>
                    <a:lnTo>
                      <a:pt x="26" y="2"/>
                    </a:lnTo>
                    <a:lnTo>
                      <a:pt x="26"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30" name="Freeform 858"/>
              <p:cNvSpPr/>
              <p:nvPr/>
            </p:nvSpPr>
            <p:spPr bwMode="auto">
              <a:xfrm>
                <a:off x="2684463" y="1452563"/>
                <a:ext cx="17463" cy="34925"/>
              </a:xfrm>
              <a:custGeom>
                <a:avLst/>
                <a:gdLst/>
                <a:ahLst/>
                <a:cxnLst>
                  <a:cxn ang="0">
                    <a:pos x="26" y="2"/>
                  </a:cxn>
                  <a:cxn ang="0">
                    <a:pos x="26" y="2"/>
                  </a:cxn>
                  <a:cxn ang="0">
                    <a:pos x="17" y="15"/>
                  </a:cxn>
                  <a:cxn ang="0">
                    <a:pos x="9" y="30"/>
                  </a:cxn>
                  <a:cxn ang="0">
                    <a:pos x="5" y="37"/>
                  </a:cxn>
                  <a:cxn ang="0">
                    <a:pos x="2" y="44"/>
                  </a:cxn>
                  <a:cxn ang="0">
                    <a:pos x="1" y="52"/>
                  </a:cxn>
                  <a:cxn ang="0">
                    <a:pos x="0" y="61"/>
                  </a:cxn>
                  <a:cxn ang="0">
                    <a:pos x="0" y="61"/>
                  </a:cxn>
                  <a:cxn ang="0">
                    <a:pos x="0" y="63"/>
                  </a:cxn>
                  <a:cxn ang="0">
                    <a:pos x="1" y="64"/>
                  </a:cxn>
                  <a:cxn ang="0">
                    <a:pos x="2" y="65"/>
                  </a:cxn>
                  <a:cxn ang="0">
                    <a:pos x="4" y="65"/>
                  </a:cxn>
                  <a:cxn ang="0">
                    <a:pos x="7" y="65"/>
                  </a:cxn>
                  <a:cxn ang="0">
                    <a:pos x="8" y="64"/>
                  </a:cxn>
                  <a:cxn ang="0">
                    <a:pos x="9" y="63"/>
                  </a:cxn>
                  <a:cxn ang="0">
                    <a:pos x="10" y="61"/>
                  </a:cxn>
                  <a:cxn ang="0">
                    <a:pos x="10" y="61"/>
                  </a:cxn>
                  <a:cxn ang="0">
                    <a:pos x="11" y="53"/>
                  </a:cxn>
                  <a:cxn ang="0">
                    <a:pos x="12" y="46"/>
                  </a:cxn>
                  <a:cxn ang="0">
                    <a:pos x="15" y="39"/>
                  </a:cxn>
                  <a:cxn ang="0">
                    <a:pos x="18" y="32"/>
                  </a:cxn>
                  <a:cxn ang="0">
                    <a:pos x="26" y="18"/>
                  </a:cxn>
                  <a:cxn ang="0">
                    <a:pos x="34" y="6"/>
                  </a:cxn>
                  <a:cxn ang="0">
                    <a:pos x="34" y="6"/>
                  </a:cxn>
                  <a:cxn ang="0">
                    <a:pos x="34" y="4"/>
                  </a:cxn>
                  <a:cxn ang="0">
                    <a:pos x="34" y="3"/>
                  </a:cxn>
                  <a:cxn ang="0">
                    <a:pos x="34" y="1"/>
                  </a:cxn>
                  <a:cxn ang="0">
                    <a:pos x="32" y="0"/>
                  </a:cxn>
                  <a:cxn ang="0">
                    <a:pos x="31" y="0"/>
                  </a:cxn>
                  <a:cxn ang="0">
                    <a:pos x="29" y="0"/>
                  </a:cxn>
                  <a:cxn ang="0">
                    <a:pos x="27" y="0"/>
                  </a:cxn>
                  <a:cxn ang="0">
                    <a:pos x="26" y="2"/>
                  </a:cxn>
                  <a:cxn ang="0">
                    <a:pos x="26" y="2"/>
                  </a:cxn>
                </a:cxnLst>
                <a:rect l="0" t="0" r="r" b="b"/>
                <a:pathLst>
                  <a:path w="34" h="65">
                    <a:moveTo>
                      <a:pt x="26" y="2"/>
                    </a:moveTo>
                    <a:lnTo>
                      <a:pt x="26" y="2"/>
                    </a:lnTo>
                    <a:lnTo>
                      <a:pt x="17" y="15"/>
                    </a:lnTo>
                    <a:lnTo>
                      <a:pt x="9" y="30"/>
                    </a:lnTo>
                    <a:lnTo>
                      <a:pt x="5" y="37"/>
                    </a:lnTo>
                    <a:lnTo>
                      <a:pt x="2" y="44"/>
                    </a:lnTo>
                    <a:lnTo>
                      <a:pt x="1" y="52"/>
                    </a:lnTo>
                    <a:lnTo>
                      <a:pt x="0" y="61"/>
                    </a:lnTo>
                    <a:lnTo>
                      <a:pt x="0" y="61"/>
                    </a:lnTo>
                    <a:lnTo>
                      <a:pt x="0" y="63"/>
                    </a:lnTo>
                    <a:lnTo>
                      <a:pt x="1" y="64"/>
                    </a:lnTo>
                    <a:lnTo>
                      <a:pt x="2" y="65"/>
                    </a:lnTo>
                    <a:lnTo>
                      <a:pt x="4" y="65"/>
                    </a:lnTo>
                    <a:lnTo>
                      <a:pt x="7" y="65"/>
                    </a:lnTo>
                    <a:lnTo>
                      <a:pt x="8" y="64"/>
                    </a:lnTo>
                    <a:lnTo>
                      <a:pt x="9" y="63"/>
                    </a:lnTo>
                    <a:lnTo>
                      <a:pt x="10" y="61"/>
                    </a:lnTo>
                    <a:lnTo>
                      <a:pt x="10" y="61"/>
                    </a:lnTo>
                    <a:lnTo>
                      <a:pt x="11" y="53"/>
                    </a:lnTo>
                    <a:lnTo>
                      <a:pt x="12" y="46"/>
                    </a:lnTo>
                    <a:lnTo>
                      <a:pt x="15" y="39"/>
                    </a:lnTo>
                    <a:lnTo>
                      <a:pt x="18" y="32"/>
                    </a:lnTo>
                    <a:lnTo>
                      <a:pt x="26" y="18"/>
                    </a:lnTo>
                    <a:lnTo>
                      <a:pt x="34" y="6"/>
                    </a:lnTo>
                    <a:lnTo>
                      <a:pt x="34" y="6"/>
                    </a:lnTo>
                    <a:lnTo>
                      <a:pt x="34" y="4"/>
                    </a:lnTo>
                    <a:lnTo>
                      <a:pt x="34" y="3"/>
                    </a:lnTo>
                    <a:lnTo>
                      <a:pt x="34" y="1"/>
                    </a:lnTo>
                    <a:lnTo>
                      <a:pt x="32" y="0"/>
                    </a:lnTo>
                    <a:lnTo>
                      <a:pt x="31" y="0"/>
                    </a:lnTo>
                    <a:lnTo>
                      <a:pt x="29" y="0"/>
                    </a:lnTo>
                    <a:lnTo>
                      <a:pt x="27" y="0"/>
                    </a:lnTo>
                    <a:lnTo>
                      <a:pt x="26" y="2"/>
                    </a:lnTo>
                    <a:lnTo>
                      <a:pt x="26"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31" name="Freeform 859"/>
              <p:cNvSpPr/>
              <p:nvPr/>
            </p:nvSpPr>
            <p:spPr bwMode="auto">
              <a:xfrm>
                <a:off x="2724150" y="1473200"/>
                <a:ext cx="4763" cy="11113"/>
              </a:xfrm>
              <a:custGeom>
                <a:avLst/>
                <a:gdLst/>
                <a:ahLst/>
                <a:cxnLst>
                  <a:cxn ang="0">
                    <a:pos x="0" y="5"/>
                  </a:cxn>
                  <a:cxn ang="0">
                    <a:pos x="0" y="17"/>
                  </a:cxn>
                  <a:cxn ang="0">
                    <a:pos x="0" y="17"/>
                  </a:cxn>
                  <a:cxn ang="0">
                    <a:pos x="1" y="19"/>
                  </a:cxn>
                  <a:cxn ang="0">
                    <a:pos x="2" y="20"/>
                  </a:cxn>
                  <a:cxn ang="0">
                    <a:pos x="3" y="21"/>
                  </a:cxn>
                  <a:cxn ang="0">
                    <a:pos x="5" y="21"/>
                  </a:cxn>
                  <a:cxn ang="0">
                    <a:pos x="6" y="21"/>
                  </a:cxn>
                  <a:cxn ang="0">
                    <a:pos x="8" y="20"/>
                  </a:cxn>
                  <a:cxn ang="0">
                    <a:pos x="9" y="19"/>
                  </a:cxn>
                  <a:cxn ang="0">
                    <a:pos x="9" y="17"/>
                  </a:cxn>
                  <a:cxn ang="0">
                    <a:pos x="9" y="5"/>
                  </a:cxn>
                  <a:cxn ang="0">
                    <a:pos x="9" y="5"/>
                  </a:cxn>
                  <a:cxn ang="0">
                    <a:pos x="9" y="3"/>
                  </a:cxn>
                  <a:cxn ang="0">
                    <a:pos x="8" y="1"/>
                  </a:cxn>
                  <a:cxn ang="0">
                    <a:pos x="6" y="0"/>
                  </a:cxn>
                  <a:cxn ang="0">
                    <a:pos x="5" y="0"/>
                  </a:cxn>
                  <a:cxn ang="0">
                    <a:pos x="3" y="0"/>
                  </a:cxn>
                  <a:cxn ang="0">
                    <a:pos x="2" y="1"/>
                  </a:cxn>
                  <a:cxn ang="0">
                    <a:pos x="1" y="3"/>
                  </a:cxn>
                  <a:cxn ang="0">
                    <a:pos x="0" y="5"/>
                  </a:cxn>
                  <a:cxn ang="0">
                    <a:pos x="0" y="5"/>
                  </a:cxn>
                </a:cxnLst>
                <a:rect l="0" t="0" r="r" b="b"/>
                <a:pathLst>
                  <a:path w="9" h="21">
                    <a:moveTo>
                      <a:pt x="0" y="5"/>
                    </a:moveTo>
                    <a:lnTo>
                      <a:pt x="0" y="17"/>
                    </a:lnTo>
                    <a:lnTo>
                      <a:pt x="0" y="17"/>
                    </a:lnTo>
                    <a:lnTo>
                      <a:pt x="1" y="19"/>
                    </a:lnTo>
                    <a:lnTo>
                      <a:pt x="2" y="20"/>
                    </a:lnTo>
                    <a:lnTo>
                      <a:pt x="3" y="21"/>
                    </a:lnTo>
                    <a:lnTo>
                      <a:pt x="5" y="21"/>
                    </a:lnTo>
                    <a:lnTo>
                      <a:pt x="6" y="21"/>
                    </a:lnTo>
                    <a:lnTo>
                      <a:pt x="8" y="20"/>
                    </a:lnTo>
                    <a:lnTo>
                      <a:pt x="9" y="19"/>
                    </a:lnTo>
                    <a:lnTo>
                      <a:pt x="9" y="17"/>
                    </a:lnTo>
                    <a:lnTo>
                      <a:pt x="9" y="5"/>
                    </a:lnTo>
                    <a:lnTo>
                      <a:pt x="9" y="5"/>
                    </a:lnTo>
                    <a:lnTo>
                      <a:pt x="9" y="3"/>
                    </a:lnTo>
                    <a:lnTo>
                      <a:pt x="8" y="1"/>
                    </a:lnTo>
                    <a:lnTo>
                      <a:pt x="6" y="0"/>
                    </a:lnTo>
                    <a:lnTo>
                      <a:pt x="5" y="0"/>
                    </a:lnTo>
                    <a:lnTo>
                      <a:pt x="3" y="0"/>
                    </a:lnTo>
                    <a:lnTo>
                      <a:pt x="2" y="1"/>
                    </a:lnTo>
                    <a:lnTo>
                      <a:pt x="1" y="3"/>
                    </a:lnTo>
                    <a:lnTo>
                      <a:pt x="0" y="5"/>
                    </a:lnTo>
                    <a:lnTo>
                      <a:pt x="0"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32" name="Freeform 860"/>
              <p:cNvSpPr/>
              <p:nvPr/>
            </p:nvSpPr>
            <p:spPr bwMode="auto">
              <a:xfrm>
                <a:off x="2386013" y="1473200"/>
                <a:ext cx="15875" cy="47625"/>
              </a:xfrm>
              <a:custGeom>
                <a:avLst/>
                <a:gdLst/>
                <a:ahLst/>
                <a:cxnLst>
                  <a:cxn ang="0">
                    <a:pos x="19" y="5"/>
                  </a:cxn>
                  <a:cxn ang="0">
                    <a:pos x="19" y="5"/>
                  </a:cxn>
                  <a:cxn ang="0">
                    <a:pos x="18" y="15"/>
                  </a:cxn>
                  <a:cxn ang="0">
                    <a:pos x="16" y="26"/>
                  </a:cxn>
                  <a:cxn ang="0">
                    <a:pos x="10" y="45"/>
                  </a:cxn>
                  <a:cxn ang="0">
                    <a:pos x="3" y="66"/>
                  </a:cxn>
                  <a:cxn ang="0">
                    <a:pos x="1" y="76"/>
                  </a:cxn>
                  <a:cxn ang="0">
                    <a:pos x="0" y="87"/>
                  </a:cxn>
                  <a:cxn ang="0">
                    <a:pos x="0" y="87"/>
                  </a:cxn>
                  <a:cxn ang="0">
                    <a:pos x="0" y="89"/>
                  </a:cxn>
                  <a:cxn ang="0">
                    <a:pos x="1" y="91"/>
                  </a:cxn>
                  <a:cxn ang="0">
                    <a:pos x="3" y="91"/>
                  </a:cxn>
                  <a:cxn ang="0">
                    <a:pos x="5" y="92"/>
                  </a:cxn>
                  <a:cxn ang="0">
                    <a:pos x="7" y="91"/>
                  </a:cxn>
                  <a:cxn ang="0">
                    <a:pos x="9" y="91"/>
                  </a:cxn>
                  <a:cxn ang="0">
                    <a:pos x="10" y="89"/>
                  </a:cxn>
                  <a:cxn ang="0">
                    <a:pos x="10" y="87"/>
                  </a:cxn>
                  <a:cxn ang="0">
                    <a:pos x="10" y="87"/>
                  </a:cxn>
                  <a:cxn ang="0">
                    <a:pos x="11" y="76"/>
                  </a:cxn>
                  <a:cxn ang="0">
                    <a:pos x="13" y="66"/>
                  </a:cxn>
                  <a:cxn ang="0">
                    <a:pos x="19" y="45"/>
                  </a:cxn>
                  <a:cxn ang="0">
                    <a:pos x="25" y="26"/>
                  </a:cxn>
                  <a:cxn ang="0">
                    <a:pos x="27" y="15"/>
                  </a:cxn>
                  <a:cxn ang="0">
                    <a:pos x="29" y="5"/>
                  </a:cxn>
                  <a:cxn ang="0">
                    <a:pos x="29" y="5"/>
                  </a:cxn>
                  <a:cxn ang="0">
                    <a:pos x="28" y="3"/>
                  </a:cxn>
                  <a:cxn ang="0">
                    <a:pos x="27" y="1"/>
                  </a:cxn>
                  <a:cxn ang="0">
                    <a:pos x="26" y="0"/>
                  </a:cxn>
                  <a:cxn ang="0">
                    <a:pos x="24" y="0"/>
                  </a:cxn>
                  <a:cxn ang="0">
                    <a:pos x="22" y="0"/>
                  </a:cxn>
                  <a:cxn ang="0">
                    <a:pos x="21" y="1"/>
                  </a:cxn>
                  <a:cxn ang="0">
                    <a:pos x="20" y="3"/>
                  </a:cxn>
                  <a:cxn ang="0">
                    <a:pos x="19" y="5"/>
                  </a:cxn>
                  <a:cxn ang="0">
                    <a:pos x="19" y="5"/>
                  </a:cxn>
                </a:cxnLst>
                <a:rect l="0" t="0" r="r" b="b"/>
                <a:pathLst>
                  <a:path w="29" h="92">
                    <a:moveTo>
                      <a:pt x="19" y="5"/>
                    </a:moveTo>
                    <a:lnTo>
                      <a:pt x="19" y="5"/>
                    </a:lnTo>
                    <a:lnTo>
                      <a:pt x="18" y="15"/>
                    </a:lnTo>
                    <a:lnTo>
                      <a:pt x="16" y="26"/>
                    </a:lnTo>
                    <a:lnTo>
                      <a:pt x="10" y="45"/>
                    </a:lnTo>
                    <a:lnTo>
                      <a:pt x="3" y="66"/>
                    </a:lnTo>
                    <a:lnTo>
                      <a:pt x="1" y="76"/>
                    </a:lnTo>
                    <a:lnTo>
                      <a:pt x="0" y="87"/>
                    </a:lnTo>
                    <a:lnTo>
                      <a:pt x="0" y="87"/>
                    </a:lnTo>
                    <a:lnTo>
                      <a:pt x="0" y="89"/>
                    </a:lnTo>
                    <a:lnTo>
                      <a:pt x="1" y="91"/>
                    </a:lnTo>
                    <a:lnTo>
                      <a:pt x="3" y="91"/>
                    </a:lnTo>
                    <a:lnTo>
                      <a:pt x="5" y="92"/>
                    </a:lnTo>
                    <a:lnTo>
                      <a:pt x="7" y="91"/>
                    </a:lnTo>
                    <a:lnTo>
                      <a:pt x="9" y="91"/>
                    </a:lnTo>
                    <a:lnTo>
                      <a:pt x="10" y="89"/>
                    </a:lnTo>
                    <a:lnTo>
                      <a:pt x="10" y="87"/>
                    </a:lnTo>
                    <a:lnTo>
                      <a:pt x="10" y="87"/>
                    </a:lnTo>
                    <a:lnTo>
                      <a:pt x="11" y="76"/>
                    </a:lnTo>
                    <a:lnTo>
                      <a:pt x="13" y="66"/>
                    </a:lnTo>
                    <a:lnTo>
                      <a:pt x="19" y="45"/>
                    </a:lnTo>
                    <a:lnTo>
                      <a:pt x="25" y="26"/>
                    </a:lnTo>
                    <a:lnTo>
                      <a:pt x="27" y="15"/>
                    </a:lnTo>
                    <a:lnTo>
                      <a:pt x="29" y="5"/>
                    </a:lnTo>
                    <a:lnTo>
                      <a:pt x="29" y="5"/>
                    </a:lnTo>
                    <a:lnTo>
                      <a:pt x="28" y="3"/>
                    </a:lnTo>
                    <a:lnTo>
                      <a:pt x="27" y="1"/>
                    </a:lnTo>
                    <a:lnTo>
                      <a:pt x="26" y="0"/>
                    </a:lnTo>
                    <a:lnTo>
                      <a:pt x="24" y="0"/>
                    </a:lnTo>
                    <a:lnTo>
                      <a:pt x="22" y="0"/>
                    </a:lnTo>
                    <a:lnTo>
                      <a:pt x="21" y="1"/>
                    </a:lnTo>
                    <a:lnTo>
                      <a:pt x="20" y="3"/>
                    </a:lnTo>
                    <a:lnTo>
                      <a:pt x="19" y="5"/>
                    </a:lnTo>
                    <a:lnTo>
                      <a:pt x="19"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33" name="Freeform 861"/>
              <p:cNvSpPr/>
              <p:nvPr/>
            </p:nvSpPr>
            <p:spPr bwMode="auto">
              <a:xfrm>
                <a:off x="2422525" y="1492250"/>
                <a:ext cx="12700" cy="31750"/>
              </a:xfrm>
              <a:custGeom>
                <a:avLst/>
                <a:gdLst/>
                <a:ahLst/>
                <a:cxnLst>
                  <a:cxn ang="0">
                    <a:pos x="13" y="3"/>
                  </a:cxn>
                  <a:cxn ang="0">
                    <a:pos x="13" y="3"/>
                  </a:cxn>
                  <a:cxn ang="0">
                    <a:pos x="5" y="29"/>
                  </a:cxn>
                  <a:cxn ang="0">
                    <a:pos x="2" y="41"/>
                  </a:cxn>
                  <a:cxn ang="0">
                    <a:pos x="0" y="55"/>
                  </a:cxn>
                  <a:cxn ang="0">
                    <a:pos x="0" y="55"/>
                  </a:cxn>
                  <a:cxn ang="0">
                    <a:pos x="1" y="57"/>
                  </a:cxn>
                  <a:cxn ang="0">
                    <a:pos x="2" y="59"/>
                  </a:cxn>
                  <a:cxn ang="0">
                    <a:pos x="3" y="59"/>
                  </a:cxn>
                  <a:cxn ang="0">
                    <a:pos x="5" y="60"/>
                  </a:cxn>
                  <a:cxn ang="0">
                    <a:pos x="6" y="59"/>
                  </a:cxn>
                  <a:cxn ang="0">
                    <a:pos x="8" y="59"/>
                  </a:cxn>
                  <a:cxn ang="0">
                    <a:pos x="9" y="57"/>
                  </a:cxn>
                  <a:cxn ang="0">
                    <a:pos x="9" y="55"/>
                  </a:cxn>
                  <a:cxn ang="0">
                    <a:pos x="9" y="55"/>
                  </a:cxn>
                  <a:cxn ang="0">
                    <a:pos x="11" y="42"/>
                  </a:cxn>
                  <a:cxn ang="0">
                    <a:pos x="14" y="30"/>
                  </a:cxn>
                  <a:cxn ang="0">
                    <a:pos x="22" y="6"/>
                  </a:cxn>
                  <a:cxn ang="0">
                    <a:pos x="22" y="6"/>
                  </a:cxn>
                  <a:cxn ang="0">
                    <a:pos x="22" y="4"/>
                  </a:cxn>
                  <a:cxn ang="0">
                    <a:pos x="21" y="2"/>
                  </a:cxn>
                  <a:cxn ang="0">
                    <a:pos x="20" y="1"/>
                  </a:cxn>
                  <a:cxn ang="0">
                    <a:pos x="19" y="0"/>
                  </a:cxn>
                  <a:cxn ang="0">
                    <a:pos x="17" y="0"/>
                  </a:cxn>
                  <a:cxn ang="0">
                    <a:pos x="15" y="0"/>
                  </a:cxn>
                  <a:cxn ang="0">
                    <a:pos x="14" y="1"/>
                  </a:cxn>
                  <a:cxn ang="0">
                    <a:pos x="13" y="3"/>
                  </a:cxn>
                  <a:cxn ang="0">
                    <a:pos x="13" y="3"/>
                  </a:cxn>
                </a:cxnLst>
                <a:rect l="0" t="0" r="r" b="b"/>
                <a:pathLst>
                  <a:path w="22" h="60">
                    <a:moveTo>
                      <a:pt x="13" y="3"/>
                    </a:moveTo>
                    <a:lnTo>
                      <a:pt x="13" y="3"/>
                    </a:lnTo>
                    <a:lnTo>
                      <a:pt x="5" y="29"/>
                    </a:lnTo>
                    <a:lnTo>
                      <a:pt x="2" y="41"/>
                    </a:lnTo>
                    <a:lnTo>
                      <a:pt x="0" y="55"/>
                    </a:lnTo>
                    <a:lnTo>
                      <a:pt x="0" y="55"/>
                    </a:lnTo>
                    <a:lnTo>
                      <a:pt x="1" y="57"/>
                    </a:lnTo>
                    <a:lnTo>
                      <a:pt x="2" y="59"/>
                    </a:lnTo>
                    <a:lnTo>
                      <a:pt x="3" y="59"/>
                    </a:lnTo>
                    <a:lnTo>
                      <a:pt x="5" y="60"/>
                    </a:lnTo>
                    <a:lnTo>
                      <a:pt x="6" y="59"/>
                    </a:lnTo>
                    <a:lnTo>
                      <a:pt x="8" y="59"/>
                    </a:lnTo>
                    <a:lnTo>
                      <a:pt x="9" y="57"/>
                    </a:lnTo>
                    <a:lnTo>
                      <a:pt x="9" y="55"/>
                    </a:lnTo>
                    <a:lnTo>
                      <a:pt x="9" y="55"/>
                    </a:lnTo>
                    <a:lnTo>
                      <a:pt x="11" y="42"/>
                    </a:lnTo>
                    <a:lnTo>
                      <a:pt x="14" y="30"/>
                    </a:lnTo>
                    <a:lnTo>
                      <a:pt x="22" y="6"/>
                    </a:lnTo>
                    <a:lnTo>
                      <a:pt x="22" y="6"/>
                    </a:lnTo>
                    <a:lnTo>
                      <a:pt x="22" y="4"/>
                    </a:lnTo>
                    <a:lnTo>
                      <a:pt x="21" y="2"/>
                    </a:lnTo>
                    <a:lnTo>
                      <a:pt x="20" y="1"/>
                    </a:lnTo>
                    <a:lnTo>
                      <a:pt x="19" y="0"/>
                    </a:lnTo>
                    <a:lnTo>
                      <a:pt x="17" y="0"/>
                    </a:lnTo>
                    <a:lnTo>
                      <a:pt x="15" y="0"/>
                    </a:lnTo>
                    <a:lnTo>
                      <a:pt x="14" y="1"/>
                    </a:lnTo>
                    <a:lnTo>
                      <a:pt x="13" y="3"/>
                    </a:lnTo>
                    <a:lnTo>
                      <a:pt x="13"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34" name="Freeform 862"/>
              <p:cNvSpPr/>
              <p:nvPr/>
            </p:nvSpPr>
            <p:spPr bwMode="auto">
              <a:xfrm>
                <a:off x="2322513" y="1298575"/>
                <a:ext cx="19050" cy="47625"/>
              </a:xfrm>
              <a:custGeom>
                <a:avLst/>
                <a:gdLst/>
                <a:ahLst/>
                <a:cxnLst>
                  <a:cxn ang="0">
                    <a:pos x="24" y="4"/>
                  </a:cxn>
                  <a:cxn ang="0">
                    <a:pos x="24" y="4"/>
                  </a:cxn>
                  <a:cxn ang="0">
                    <a:pos x="23" y="16"/>
                  </a:cxn>
                  <a:cxn ang="0">
                    <a:pos x="20" y="26"/>
                  </a:cxn>
                  <a:cxn ang="0">
                    <a:pos x="16" y="35"/>
                  </a:cxn>
                  <a:cxn ang="0">
                    <a:pos x="12" y="46"/>
                  </a:cxn>
                  <a:cxn ang="0">
                    <a:pos x="7" y="55"/>
                  </a:cxn>
                  <a:cxn ang="0">
                    <a:pos x="4" y="65"/>
                  </a:cxn>
                  <a:cxn ang="0">
                    <a:pos x="1" y="76"/>
                  </a:cxn>
                  <a:cxn ang="0">
                    <a:pos x="0" y="87"/>
                  </a:cxn>
                  <a:cxn ang="0">
                    <a:pos x="0" y="87"/>
                  </a:cxn>
                  <a:cxn ang="0">
                    <a:pos x="0" y="89"/>
                  </a:cxn>
                  <a:cxn ang="0">
                    <a:pos x="1" y="90"/>
                  </a:cxn>
                  <a:cxn ang="0">
                    <a:pos x="2" y="91"/>
                  </a:cxn>
                  <a:cxn ang="0">
                    <a:pos x="4" y="91"/>
                  </a:cxn>
                  <a:cxn ang="0">
                    <a:pos x="6" y="91"/>
                  </a:cxn>
                  <a:cxn ang="0">
                    <a:pos x="7" y="90"/>
                  </a:cxn>
                  <a:cxn ang="0">
                    <a:pos x="8" y="89"/>
                  </a:cxn>
                  <a:cxn ang="0">
                    <a:pos x="9" y="87"/>
                  </a:cxn>
                  <a:cxn ang="0">
                    <a:pos x="9" y="87"/>
                  </a:cxn>
                  <a:cxn ang="0">
                    <a:pos x="10" y="76"/>
                  </a:cxn>
                  <a:cxn ang="0">
                    <a:pos x="13" y="65"/>
                  </a:cxn>
                  <a:cxn ang="0">
                    <a:pos x="17" y="55"/>
                  </a:cxn>
                  <a:cxn ang="0">
                    <a:pos x="21" y="46"/>
                  </a:cxn>
                  <a:cxn ang="0">
                    <a:pos x="25" y="35"/>
                  </a:cxn>
                  <a:cxn ang="0">
                    <a:pos x="30" y="26"/>
                  </a:cxn>
                  <a:cxn ang="0">
                    <a:pos x="33" y="16"/>
                  </a:cxn>
                  <a:cxn ang="0">
                    <a:pos x="34" y="4"/>
                  </a:cxn>
                  <a:cxn ang="0">
                    <a:pos x="34" y="4"/>
                  </a:cxn>
                  <a:cxn ang="0">
                    <a:pos x="34" y="2"/>
                  </a:cxn>
                  <a:cxn ang="0">
                    <a:pos x="33" y="1"/>
                  </a:cxn>
                  <a:cxn ang="0">
                    <a:pos x="32" y="0"/>
                  </a:cxn>
                  <a:cxn ang="0">
                    <a:pos x="30" y="0"/>
                  </a:cxn>
                  <a:cxn ang="0">
                    <a:pos x="27" y="0"/>
                  </a:cxn>
                  <a:cxn ang="0">
                    <a:pos x="26" y="1"/>
                  </a:cxn>
                  <a:cxn ang="0">
                    <a:pos x="25" y="2"/>
                  </a:cxn>
                  <a:cxn ang="0">
                    <a:pos x="24" y="4"/>
                  </a:cxn>
                  <a:cxn ang="0">
                    <a:pos x="24" y="4"/>
                  </a:cxn>
                </a:cxnLst>
                <a:rect l="0" t="0" r="r" b="b"/>
                <a:pathLst>
                  <a:path w="34" h="91">
                    <a:moveTo>
                      <a:pt x="24" y="4"/>
                    </a:moveTo>
                    <a:lnTo>
                      <a:pt x="24" y="4"/>
                    </a:lnTo>
                    <a:lnTo>
                      <a:pt x="23" y="16"/>
                    </a:lnTo>
                    <a:lnTo>
                      <a:pt x="20" y="26"/>
                    </a:lnTo>
                    <a:lnTo>
                      <a:pt x="16" y="35"/>
                    </a:lnTo>
                    <a:lnTo>
                      <a:pt x="12" y="46"/>
                    </a:lnTo>
                    <a:lnTo>
                      <a:pt x="7" y="55"/>
                    </a:lnTo>
                    <a:lnTo>
                      <a:pt x="4" y="65"/>
                    </a:lnTo>
                    <a:lnTo>
                      <a:pt x="1" y="76"/>
                    </a:lnTo>
                    <a:lnTo>
                      <a:pt x="0" y="87"/>
                    </a:lnTo>
                    <a:lnTo>
                      <a:pt x="0" y="87"/>
                    </a:lnTo>
                    <a:lnTo>
                      <a:pt x="0" y="89"/>
                    </a:lnTo>
                    <a:lnTo>
                      <a:pt x="1" y="90"/>
                    </a:lnTo>
                    <a:lnTo>
                      <a:pt x="2" y="91"/>
                    </a:lnTo>
                    <a:lnTo>
                      <a:pt x="4" y="91"/>
                    </a:lnTo>
                    <a:lnTo>
                      <a:pt x="6" y="91"/>
                    </a:lnTo>
                    <a:lnTo>
                      <a:pt x="7" y="90"/>
                    </a:lnTo>
                    <a:lnTo>
                      <a:pt x="8" y="89"/>
                    </a:lnTo>
                    <a:lnTo>
                      <a:pt x="9" y="87"/>
                    </a:lnTo>
                    <a:lnTo>
                      <a:pt x="9" y="87"/>
                    </a:lnTo>
                    <a:lnTo>
                      <a:pt x="10" y="76"/>
                    </a:lnTo>
                    <a:lnTo>
                      <a:pt x="13" y="65"/>
                    </a:lnTo>
                    <a:lnTo>
                      <a:pt x="17" y="55"/>
                    </a:lnTo>
                    <a:lnTo>
                      <a:pt x="21" y="46"/>
                    </a:lnTo>
                    <a:lnTo>
                      <a:pt x="25" y="35"/>
                    </a:lnTo>
                    <a:lnTo>
                      <a:pt x="30" y="26"/>
                    </a:lnTo>
                    <a:lnTo>
                      <a:pt x="33" y="16"/>
                    </a:lnTo>
                    <a:lnTo>
                      <a:pt x="34" y="4"/>
                    </a:lnTo>
                    <a:lnTo>
                      <a:pt x="34" y="4"/>
                    </a:lnTo>
                    <a:lnTo>
                      <a:pt x="34" y="2"/>
                    </a:lnTo>
                    <a:lnTo>
                      <a:pt x="33" y="1"/>
                    </a:lnTo>
                    <a:lnTo>
                      <a:pt x="32" y="0"/>
                    </a:lnTo>
                    <a:lnTo>
                      <a:pt x="30" y="0"/>
                    </a:lnTo>
                    <a:lnTo>
                      <a:pt x="27" y="0"/>
                    </a:lnTo>
                    <a:lnTo>
                      <a:pt x="26" y="1"/>
                    </a:lnTo>
                    <a:lnTo>
                      <a:pt x="25" y="2"/>
                    </a:lnTo>
                    <a:lnTo>
                      <a:pt x="24" y="4"/>
                    </a:lnTo>
                    <a:lnTo>
                      <a:pt x="24"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35" name="Freeform 863"/>
              <p:cNvSpPr/>
              <p:nvPr/>
            </p:nvSpPr>
            <p:spPr bwMode="auto">
              <a:xfrm>
                <a:off x="2355850" y="1304925"/>
                <a:ext cx="22225" cy="34925"/>
              </a:xfrm>
              <a:custGeom>
                <a:avLst/>
                <a:gdLst/>
                <a:ahLst/>
                <a:cxnLst>
                  <a:cxn ang="0">
                    <a:pos x="32" y="2"/>
                  </a:cxn>
                  <a:cxn ang="0">
                    <a:pos x="32" y="2"/>
                  </a:cxn>
                  <a:cxn ang="0">
                    <a:pos x="21" y="16"/>
                  </a:cxn>
                  <a:cxn ang="0">
                    <a:pos x="11" y="30"/>
                  </a:cxn>
                  <a:cxn ang="0">
                    <a:pos x="7" y="37"/>
                  </a:cxn>
                  <a:cxn ang="0">
                    <a:pos x="4" y="45"/>
                  </a:cxn>
                  <a:cxn ang="0">
                    <a:pos x="1" y="52"/>
                  </a:cxn>
                  <a:cxn ang="0">
                    <a:pos x="0" y="62"/>
                  </a:cxn>
                  <a:cxn ang="0">
                    <a:pos x="0" y="62"/>
                  </a:cxn>
                  <a:cxn ang="0">
                    <a:pos x="0" y="64"/>
                  </a:cxn>
                  <a:cxn ang="0">
                    <a:pos x="1" y="65"/>
                  </a:cxn>
                  <a:cxn ang="0">
                    <a:pos x="3" y="66"/>
                  </a:cxn>
                  <a:cxn ang="0">
                    <a:pos x="4" y="66"/>
                  </a:cxn>
                  <a:cxn ang="0">
                    <a:pos x="6" y="66"/>
                  </a:cxn>
                  <a:cxn ang="0">
                    <a:pos x="7" y="65"/>
                  </a:cxn>
                  <a:cxn ang="0">
                    <a:pos x="9" y="64"/>
                  </a:cxn>
                  <a:cxn ang="0">
                    <a:pos x="9" y="62"/>
                  </a:cxn>
                  <a:cxn ang="0">
                    <a:pos x="9" y="62"/>
                  </a:cxn>
                  <a:cxn ang="0">
                    <a:pos x="10" y="53"/>
                  </a:cxn>
                  <a:cxn ang="0">
                    <a:pos x="13" y="46"/>
                  </a:cxn>
                  <a:cxn ang="0">
                    <a:pos x="16" y="39"/>
                  </a:cxn>
                  <a:cxn ang="0">
                    <a:pos x="20" y="33"/>
                  </a:cxn>
                  <a:cxn ang="0">
                    <a:pos x="31" y="19"/>
                  </a:cxn>
                  <a:cxn ang="0">
                    <a:pos x="40" y="7"/>
                  </a:cxn>
                  <a:cxn ang="0">
                    <a:pos x="40" y="7"/>
                  </a:cxn>
                  <a:cxn ang="0">
                    <a:pos x="41" y="5"/>
                  </a:cxn>
                  <a:cxn ang="0">
                    <a:pos x="41" y="3"/>
                  </a:cxn>
                  <a:cxn ang="0">
                    <a:pos x="40" y="2"/>
                  </a:cxn>
                  <a:cxn ang="0">
                    <a:pos x="39" y="1"/>
                  </a:cxn>
                  <a:cxn ang="0">
                    <a:pos x="37" y="0"/>
                  </a:cxn>
                  <a:cxn ang="0">
                    <a:pos x="35" y="0"/>
                  </a:cxn>
                  <a:cxn ang="0">
                    <a:pos x="34" y="1"/>
                  </a:cxn>
                  <a:cxn ang="0">
                    <a:pos x="32" y="2"/>
                  </a:cxn>
                  <a:cxn ang="0">
                    <a:pos x="32" y="2"/>
                  </a:cxn>
                </a:cxnLst>
                <a:rect l="0" t="0" r="r" b="b"/>
                <a:pathLst>
                  <a:path w="41" h="66">
                    <a:moveTo>
                      <a:pt x="32" y="2"/>
                    </a:moveTo>
                    <a:lnTo>
                      <a:pt x="32" y="2"/>
                    </a:lnTo>
                    <a:lnTo>
                      <a:pt x="21" y="16"/>
                    </a:lnTo>
                    <a:lnTo>
                      <a:pt x="11" y="30"/>
                    </a:lnTo>
                    <a:lnTo>
                      <a:pt x="7" y="37"/>
                    </a:lnTo>
                    <a:lnTo>
                      <a:pt x="4" y="45"/>
                    </a:lnTo>
                    <a:lnTo>
                      <a:pt x="1" y="52"/>
                    </a:lnTo>
                    <a:lnTo>
                      <a:pt x="0" y="62"/>
                    </a:lnTo>
                    <a:lnTo>
                      <a:pt x="0" y="62"/>
                    </a:lnTo>
                    <a:lnTo>
                      <a:pt x="0" y="64"/>
                    </a:lnTo>
                    <a:lnTo>
                      <a:pt x="1" y="65"/>
                    </a:lnTo>
                    <a:lnTo>
                      <a:pt x="3" y="66"/>
                    </a:lnTo>
                    <a:lnTo>
                      <a:pt x="4" y="66"/>
                    </a:lnTo>
                    <a:lnTo>
                      <a:pt x="6" y="66"/>
                    </a:lnTo>
                    <a:lnTo>
                      <a:pt x="7" y="65"/>
                    </a:lnTo>
                    <a:lnTo>
                      <a:pt x="9" y="64"/>
                    </a:lnTo>
                    <a:lnTo>
                      <a:pt x="9" y="62"/>
                    </a:lnTo>
                    <a:lnTo>
                      <a:pt x="9" y="62"/>
                    </a:lnTo>
                    <a:lnTo>
                      <a:pt x="10" y="53"/>
                    </a:lnTo>
                    <a:lnTo>
                      <a:pt x="13" y="46"/>
                    </a:lnTo>
                    <a:lnTo>
                      <a:pt x="16" y="39"/>
                    </a:lnTo>
                    <a:lnTo>
                      <a:pt x="20" y="33"/>
                    </a:lnTo>
                    <a:lnTo>
                      <a:pt x="31" y="19"/>
                    </a:lnTo>
                    <a:lnTo>
                      <a:pt x="40" y="7"/>
                    </a:lnTo>
                    <a:lnTo>
                      <a:pt x="40" y="7"/>
                    </a:lnTo>
                    <a:lnTo>
                      <a:pt x="41" y="5"/>
                    </a:lnTo>
                    <a:lnTo>
                      <a:pt x="41" y="3"/>
                    </a:lnTo>
                    <a:lnTo>
                      <a:pt x="40" y="2"/>
                    </a:lnTo>
                    <a:lnTo>
                      <a:pt x="39" y="1"/>
                    </a:lnTo>
                    <a:lnTo>
                      <a:pt x="37" y="0"/>
                    </a:lnTo>
                    <a:lnTo>
                      <a:pt x="35" y="0"/>
                    </a:lnTo>
                    <a:lnTo>
                      <a:pt x="34" y="1"/>
                    </a:lnTo>
                    <a:lnTo>
                      <a:pt x="32" y="2"/>
                    </a:lnTo>
                    <a:lnTo>
                      <a:pt x="32"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36" name="Freeform 864"/>
              <p:cNvSpPr/>
              <p:nvPr/>
            </p:nvSpPr>
            <p:spPr bwMode="auto">
              <a:xfrm>
                <a:off x="2382838" y="1314450"/>
                <a:ext cx="22225" cy="42863"/>
              </a:xfrm>
              <a:custGeom>
                <a:avLst/>
                <a:gdLst/>
                <a:ahLst/>
                <a:cxnLst>
                  <a:cxn ang="0">
                    <a:pos x="40" y="4"/>
                  </a:cxn>
                  <a:cxn ang="0">
                    <a:pos x="40" y="4"/>
                  </a:cxn>
                  <a:cxn ang="0">
                    <a:pos x="40" y="2"/>
                  </a:cxn>
                  <a:cxn ang="0">
                    <a:pos x="39" y="1"/>
                  </a:cxn>
                  <a:cxn ang="0">
                    <a:pos x="37" y="0"/>
                  </a:cxn>
                  <a:cxn ang="0">
                    <a:pos x="35" y="1"/>
                  </a:cxn>
                  <a:cxn ang="0">
                    <a:pos x="32" y="3"/>
                  </a:cxn>
                  <a:cxn ang="0">
                    <a:pos x="32" y="4"/>
                  </a:cxn>
                  <a:cxn ang="0">
                    <a:pos x="32" y="6"/>
                  </a:cxn>
                  <a:cxn ang="0">
                    <a:pos x="32" y="6"/>
                  </a:cxn>
                  <a:cxn ang="0">
                    <a:pos x="32" y="12"/>
                  </a:cxn>
                  <a:cxn ang="0">
                    <a:pos x="31" y="18"/>
                  </a:cxn>
                  <a:cxn ang="0">
                    <a:pos x="29" y="22"/>
                  </a:cxn>
                  <a:cxn ang="0">
                    <a:pos x="27" y="27"/>
                  </a:cxn>
                  <a:cxn ang="0">
                    <a:pos x="20" y="36"/>
                  </a:cxn>
                  <a:cxn ang="0">
                    <a:pos x="14" y="45"/>
                  </a:cxn>
                  <a:cxn ang="0">
                    <a:pos x="14" y="45"/>
                  </a:cxn>
                  <a:cxn ang="0">
                    <a:pos x="8" y="52"/>
                  </a:cxn>
                  <a:cxn ang="0">
                    <a:pos x="4" y="59"/>
                  </a:cxn>
                  <a:cxn ang="0">
                    <a:pos x="1" y="66"/>
                  </a:cxn>
                  <a:cxn ang="0">
                    <a:pos x="0" y="75"/>
                  </a:cxn>
                  <a:cxn ang="0">
                    <a:pos x="0" y="75"/>
                  </a:cxn>
                  <a:cxn ang="0">
                    <a:pos x="0" y="77"/>
                  </a:cxn>
                  <a:cxn ang="0">
                    <a:pos x="1" y="79"/>
                  </a:cxn>
                  <a:cxn ang="0">
                    <a:pos x="3" y="79"/>
                  </a:cxn>
                  <a:cxn ang="0">
                    <a:pos x="4" y="80"/>
                  </a:cxn>
                  <a:cxn ang="0">
                    <a:pos x="6" y="79"/>
                  </a:cxn>
                  <a:cxn ang="0">
                    <a:pos x="7" y="79"/>
                  </a:cxn>
                  <a:cxn ang="0">
                    <a:pos x="9" y="77"/>
                  </a:cxn>
                  <a:cxn ang="0">
                    <a:pos x="9" y="75"/>
                  </a:cxn>
                  <a:cxn ang="0">
                    <a:pos x="9" y="75"/>
                  </a:cxn>
                  <a:cxn ang="0">
                    <a:pos x="11" y="69"/>
                  </a:cxn>
                  <a:cxn ang="0">
                    <a:pos x="12" y="65"/>
                  </a:cxn>
                  <a:cxn ang="0">
                    <a:pos x="16" y="56"/>
                  </a:cxn>
                  <a:cxn ang="0">
                    <a:pos x="22" y="49"/>
                  </a:cxn>
                  <a:cxn ang="0">
                    <a:pos x="28" y="41"/>
                  </a:cxn>
                  <a:cxn ang="0">
                    <a:pos x="34" y="32"/>
                  </a:cxn>
                  <a:cxn ang="0">
                    <a:pos x="38" y="24"/>
                  </a:cxn>
                  <a:cxn ang="0">
                    <a:pos x="40" y="20"/>
                  </a:cxn>
                  <a:cxn ang="0">
                    <a:pos x="42" y="15"/>
                  </a:cxn>
                  <a:cxn ang="0">
                    <a:pos x="42" y="10"/>
                  </a:cxn>
                  <a:cxn ang="0">
                    <a:pos x="40" y="4"/>
                  </a:cxn>
                  <a:cxn ang="0">
                    <a:pos x="40" y="4"/>
                  </a:cxn>
                </a:cxnLst>
                <a:rect l="0" t="0" r="r" b="b"/>
                <a:pathLst>
                  <a:path w="42" h="80">
                    <a:moveTo>
                      <a:pt x="40" y="4"/>
                    </a:moveTo>
                    <a:lnTo>
                      <a:pt x="40" y="4"/>
                    </a:lnTo>
                    <a:lnTo>
                      <a:pt x="40" y="2"/>
                    </a:lnTo>
                    <a:lnTo>
                      <a:pt x="39" y="1"/>
                    </a:lnTo>
                    <a:lnTo>
                      <a:pt x="37" y="0"/>
                    </a:lnTo>
                    <a:lnTo>
                      <a:pt x="35" y="1"/>
                    </a:lnTo>
                    <a:lnTo>
                      <a:pt x="32" y="3"/>
                    </a:lnTo>
                    <a:lnTo>
                      <a:pt x="32" y="4"/>
                    </a:lnTo>
                    <a:lnTo>
                      <a:pt x="32" y="6"/>
                    </a:lnTo>
                    <a:lnTo>
                      <a:pt x="32" y="6"/>
                    </a:lnTo>
                    <a:lnTo>
                      <a:pt x="32" y="12"/>
                    </a:lnTo>
                    <a:lnTo>
                      <a:pt x="31" y="18"/>
                    </a:lnTo>
                    <a:lnTo>
                      <a:pt x="29" y="22"/>
                    </a:lnTo>
                    <a:lnTo>
                      <a:pt x="27" y="27"/>
                    </a:lnTo>
                    <a:lnTo>
                      <a:pt x="20" y="36"/>
                    </a:lnTo>
                    <a:lnTo>
                      <a:pt x="14" y="45"/>
                    </a:lnTo>
                    <a:lnTo>
                      <a:pt x="14" y="45"/>
                    </a:lnTo>
                    <a:lnTo>
                      <a:pt x="8" y="52"/>
                    </a:lnTo>
                    <a:lnTo>
                      <a:pt x="4" y="59"/>
                    </a:lnTo>
                    <a:lnTo>
                      <a:pt x="1" y="66"/>
                    </a:lnTo>
                    <a:lnTo>
                      <a:pt x="0" y="75"/>
                    </a:lnTo>
                    <a:lnTo>
                      <a:pt x="0" y="75"/>
                    </a:lnTo>
                    <a:lnTo>
                      <a:pt x="0" y="77"/>
                    </a:lnTo>
                    <a:lnTo>
                      <a:pt x="1" y="79"/>
                    </a:lnTo>
                    <a:lnTo>
                      <a:pt x="3" y="79"/>
                    </a:lnTo>
                    <a:lnTo>
                      <a:pt x="4" y="80"/>
                    </a:lnTo>
                    <a:lnTo>
                      <a:pt x="6" y="79"/>
                    </a:lnTo>
                    <a:lnTo>
                      <a:pt x="7" y="79"/>
                    </a:lnTo>
                    <a:lnTo>
                      <a:pt x="9" y="77"/>
                    </a:lnTo>
                    <a:lnTo>
                      <a:pt x="9" y="75"/>
                    </a:lnTo>
                    <a:lnTo>
                      <a:pt x="9" y="75"/>
                    </a:lnTo>
                    <a:lnTo>
                      <a:pt x="11" y="69"/>
                    </a:lnTo>
                    <a:lnTo>
                      <a:pt x="12" y="65"/>
                    </a:lnTo>
                    <a:lnTo>
                      <a:pt x="16" y="56"/>
                    </a:lnTo>
                    <a:lnTo>
                      <a:pt x="22" y="49"/>
                    </a:lnTo>
                    <a:lnTo>
                      <a:pt x="28" y="41"/>
                    </a:lnTo>
                    <a:lnTo>
                      <a:pt x="34" y="32"/>
                    </a:lnTo>
                    <a:lnTo>
                      <a:pt x="38" y="24"/>
                    </a:lnTo>
                    <a:lnTo>
                      <a:pt x="40" y="20"/>
                    </a:lnTo>
                    <a:lnTo>
                      <a:pt x="42" y="15"/>
                    </a:lnTo>
                    <a:lnTo>
                      <a:pt x="42" y="10"/>
                    </a:lnTo>
                    <a:lnTo>
                      <a:pt x="40" y="4"/>
                    </a:lnTo>
                    <a:lnTo>
                      <a:pt x="40"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37" name="Freeform 865"/>
              <p:cNvSpPr>
                <a:spLocks noEditPoints="1"/>
              </p:cNvSpPr>
              <p:nvPr/>
            </p:nvSpPr>
            <p:spPr bwMode="auto">
              <a:xfrm>
                <a:off x="2159000" y="1141413"/>
                <a:ext cx="739775" cy="723900"/>
              </a:xfrm>
              <a:custGeom>
                <a:avLst/>
                <a:gdLst/>
                <a:ahLst/>
                <a:cxnLst>
                  <a:cxn ang="0">
                    <a:pos x="761" y="1352"/>
                  </a:cxn>
                  <a:cxn ang="0">
                    <a:pos x="683" y="1296"/>
                  </a:cxn>
                  <a:cxn ang="0">
                    <a:pos x="639" y="1242"/>
                  </a:cxn>
                  <a:cxn ang="0">
                    <a:pos x="406" y="1019"/>
                  </a:cxn>
                  <a:cxn ang="0">
                    <a:pos x="260" y="865"/>
                  </a:cxn>
                  <a:cxn ang="0">
                    <a:pos x="75" y="672"/>
                  </a:cxn>
                  <a:cxn ang="0">
                    <a:pos x="27" y="609"/>
                  </a:cxn>
                  <a:cxn ang="0">
                    <a:pos x="0" y="518"/>
                  </a:cxn>
                  <a:cxn ang="0">
                    <a:pos x="17" y="455"/>
                  </a:cxn>
                  <a:cxn ang="0">
                    <a:pos x="61" y="408"/>
                  </a:cxn>
                  <a:cxn ang="0">
                    <a:pos x="168" y="302"/>
                  </a:cxn>
                  <a:cxn ang="0">
                    <a:pos x="410" y="87"/>
                  </a:cxn>
                  <a:cxn ang="0">
                    <a:pos x="502" y="26"/>
                  </a:cxn>
                  <a:cxn ang="0">
                    <a:pos x="539" y="10"/>
                  </a:cxn>
                  <a:cxn ang="0">
                    <a:pos x="629" y="2"/>
                  </a:cxn>
                  <a:cxn ang="0">
                    <a:pos x="689" y="28"/>
                  </a:cxn>
                  <a:cxn ang="0">
                    <a:pos x="702" y="36"/>
                  </a:cxn>
                  <a:cxn ang="0">
                    <a:pos x="755" y="111"/>
                  </a:cxn>
                  <a:cxn ang="0">
                    <a:pos x="937" y="297"/>
                  </a:cxn>
                  <a:cxn ang="0">
                    <a:pos x="1223" y="573"/>
                  </a:cxn>
                  <a:cxn ang="0">
                    <a:pos x="1358" y="690"/>
                  </a:cxn>
                  <a:cxn ang="0">
                    <a:pos x="1386" y="724"/>
                  </a:cxn>
                  <a:cxn ang="0">
                    <a:pos x="1395" y="808"/>
                  </a:cxn>
                  <a:cxn ang="0">
                    <a:pos x="1359" y="882"/>
                  </a:cxn>
                  <a:cxn ang="0">
                    <a:pos x="1337" y="913"/>
                  </a:cxn>
                  <a:cxn ang="0">
                    <a:pos x="1217" y="1073"/>
                  </a:cxn>
                  <a:cxn ang="0">
                    <a:pos x="1134" y="1163"/>
                  </a:cxn>
                  <a:cxn ang="0">
                    <a:pos x="1026" y="1243"/>
                  </a:cxn>
                  <a:cxn ang="0">
                    <a:pos x="1018" y="1257"/>
                  </a:cxn>
                  <a:cxn ang="0">
                    <a:pos x="997" y="1285"/>
                  </a:cxn>
                  <a:cxn ang="0">
                    <a:pos x="980" y="1304"/>
                  </a:cxn>
                  <a:cxn ang="0">
                    <a:pos x="937" y="1331"/>
                  </a:cxn>
                  <a:cxn ang="0">
                    <a:pos x="850" y="1366"/>
                  </a:cxn>
                  <a:cxn ang="0">
                    <a:pos x="601" y="41"/>
                  </a:cxn>
                  <a:cxn ang="0">
                    <a:pos x="532" y="57"/>
                  </a:cxn>
                  <a:cxn ang="0">
                    <a:pos x="355" y="185"/>
                  </a:cxn>
                  <a:cxn ang="0">
                    <a:pos x="95" y="433"/>
                  </a:cxn>
                  <a:cxn ang="0">
                    <a:pos x="82" y="444"/>
                  </a:cxn>
                  <a:cxn ang="0">
                    <a:pos x="49" y="479"/>
                  </a:cxn>
                  <a:cxn ang="0">
                    <a:pos x="41" y="529"/>
                  </a:cxn>
                  <a:cxn ang="0">
                    <a:pos x="66" y="595"/>
                  </a:cxn>
                  <a:cxn ang="0">
                    <a:pos x="127" y="658"/>
                  </a:cxn>
                  <a:cxn ang="0">
                    <a:pos x="136" y="677"/>
                  </a:cxn>
                  <a:cxn ang="0">
                    <a:pos x="390" y="944"/>
                  </a:cxn>
                  <a:cxn ang="0">
                    <a:pos x="574" y="1119"/>
                  </a:cxn>
                  <a:cxn ang="0">
                    <a:pos x="714" y="1263"/>
                  </a:cxn>
                  <a:cxn ang="0">
                    <a:pos x="748" y="1294"/>
                  </a:cxn>
                  <a:cxn ang="0">
                    <a:pos x="829" y="1321"/>
                  </a:cxn>
                  <a:cxn ang="0">
                    <a:pos x="918" y="1290"/>
                  </a:cxn>
                  <a:cxn ang="0">
                    <a:pos x="991" y="1224"/>
                  </a:cxn>
                  <a:cxn ang="0">
                    <a:pos x="1081" y="1153"/>
                  </a:cxn>
                  <a:cxn ang="0">
                    <a:pos x="1195" y="1033"/>
                  </a:cxn>
                  <a:cxn ang="0">
                    <a:pos x="1286" y="908"/>
                  </a:cxn>
                  <a:cxn ang="0">
                    <a:pos x="1295" y="888"/>
                  </a:cxn>
                  <a:cxn ang="0">
                    <a:pos x="1336" y="843"/>
                  </a:cxn>
                  <a:cxn ang="0">
                    <a:pos x="1358" y="782"/>
                  </a:cxn>
                  <a:cxn ang="0">
                    <a:pos x="1344" y="735"/>
                  </a:cxn>
                  <a:cxn ang="0">
                    <a:pos x="1233" y="639"/>
                  </a:cxn>
                  <a:cxn ang="0">
                    <a:pos x="949" y="365"/>
                  </a:cxn>
                  <a:cxn ang="0">
                    <a:pos x="782" y="204"/>
                  </a:cxn>
                  <a:cxn ang="0">
                    <a:pos x="676" y="75"/>
                  </a:cxn>
                  <a:cxn ang="0">
                    <a:pos x="649" y="52"/>
                  </a:cxn>
                  <a:cxn ang="0">
                    <a:pos x="601" y="41"/>
                  </a:cxn>
                </a:cxnLst>
                <a:rect l="0" t="0" r="r" b="b"/>
                <a:pathLst>
                  <a:path w="1398" h="1368">
                    <a:moveTo>
                      <a:pt x="829" y="1368"/>
                    </a:moveTo>
                    <a:lnTo>
                      <a:pt x="829" y="1368"/>
                    </a:lnTo>
                    <a:lnTo>
                      <a:pt x="813" y="1367"/>
                    </a:lnTo>
                    <a:lnTo>
                      <a:pt x="796" y="1364"/>
                    </a:lnTo>
                    <a:lnTo>
                      <a:pt x="779" y="1359"/>
                    </a:lnTo>
                    <a:lnTo>
                      <a:pt x="761" y="1352"/>
                    </a:lnTo>
                    <a:lnTo>
                      <a:pt x="743" y="1343"/>
                    </a:lnTo>
                    <a:lnTo>
                      <a:pt x="726" y="1330"/>
                    </a:lnTo>
                    <a:lnTo>
                      <a:pt x="707" y="1317"/>
                    </a:lnTo>
                    <a:lnTo>
                      <a:pt x="688" y="1300"/>
                    </a:lnTo>
                    <a:lnTo>
                      <a:pt x="688" y="1300"/>
                    </a:lnTo>
                    <a:lnTo>
                      <a:pt x="683" y="1296"/>
                    </a:lnTo>
                    <a:lnTo>
                      <a:pt x="681" y="1291"/>
                    </a:lnTo>
                    <a:lnTo>
                      <a:pt x="681" y="1288"/>
                    </a:lnTo>
                    <a:lnTo>
                      <a:pt x="679" y="1286"/>
                    </a:lnTo>
                    <a:lnTo>
                      <a:pt x="679" y="1286"/>
                    </a:lnTo>
                    <a:lnTo>
                      <a:pt x="659" y="1264"/>
                    </a:lnTo>
                    <a:lnTo>
                      <a:pt x="639" y="1242"/>
                    </a:lnTo>
                    <a:lnTo>
                      <a:pt x="597" y="1201"/>
                    </a:lnTo>
                    <a:lnTo>
                      <a:pt x="554" y="1161"/>
                    </a:lnTo>
                    <a:lnTo>
                      <a:pt x="512" y="1122"/>
                    </a:lnTo>
                    <a:lnTo>
                      <a:pt x="512" y="1122"/>
                    </a:lnTo>
                    <a:lnTo>
                      <a:pt x="441" y="1054"/>
                    </a:lnTo>
                    <a:lnTo>
                      <a:pt x="406" y="1019"/>
                    </a:lnTo>
                    <a:lnTo>
                      <a:pt x="372" y="984"/>
                    </a:lnTo>
                    <a:lnTo>
                      <a:pt x="372" y="984"/>
                    </a:lnTo>
                    <a:lnTo>
                      <a:pt x="322" y="930"/>
                    </a:lnTo>
                    <a:lnTo>
                      <a:pt x="318" y="926"/>
                    </a:lnTo>
                    <a:lnTo>
                      <a:pt x="318" y="926"/>
                    </a:lnTo>
                    <a:lnTo>
                      <a:pt x="260" y="865"/>
                    </a:lnTo>
                    <a:lnTo>
                      <a:pt x="201" y="803"/>
                    </a:lnTo>
                    <a:lnTo>
                      <a:pt x="142" y="742"/>
                    </a:lnTo>
                    <a:lnTo>
                      <a:pt x="81" y="683"/>
                    </a:lnTo>
                    <a:lnTo>
                      <a:pt x="81" y="683"/>
                    </a:lnTo>
                    <a:lnTo>
                      <a:pt x="77" y="677"/>
                    </a:lnTo>
                    <a:lnTo>
                      <a:pt x="75" y="672"/>
                    </a:lnTo>
                    <a:lnTo>
                      <a:pt x="74" y="669"/>
                    </a:lnTo>
                    <a:lnTo>
                      <a:pt x="72" y="666"/>
                    </a:lnTo>
                    <a:lnTo>
                      <a:pt x="72" y="666"/>
                    </a:lnTo>
                    <a:lnTo>
                      <a:pt x="54" y="647"/>
                    </a:lnTo>
                    <a:lnTo>
                      <a:pt x="40" y="629"/>
                    </a:lnTo>
                    <a:lnTo>
                      <a:pt x="27" y="609"/>
                    </a:lnTo>
                    <a:lnTo>
                      <a:pt x="16" y="589"/>
                    </a:lnTo>
                    <a:lnTo>
                      <a:pt x="9" y="569"/>
                    </a:lnTo>
                    <a:lnTo>
                      <a:pt x="3" y="548"/>
                    </a:lnTo>
                    <a:lnTo>
                      <a:pt x="2" y="538"/>
                    </a:lnTo>
                    <a:lnTo>
                      <a:pt x="1" y="528"/>
                    </a:lnTo>
                    <a:lnTo>
                      <a:pt x="0" y="518"/>
                    </a:lnTo>
                    <a:lnTo>
                      <a:pt x="1" y="508"/>
                    </a:lnTo>
                    <a:lnTo>
                      <a:pt x="1" y="508"/>
                    </a:lnTo>
                    <a:lnTo>
                      <a:pt x="2" y="495"/>
                    </a:lnTo>
                    <a:lnTo>
                      <a:pt x="6" y="480"/>
                    </a:lnTo>
                    <a:lnTo>
                      <a:pt x="10" y="468"/>
                    </a:lnTo>
                    <a:lnTo>
                      <a:pt x="17" y="455"/>
                    </a:lnTo>
                    <a:lnTo>
                      <a:pt x="24" y="443"/>
                    </a:lnTo>
                    <a:lnTo>
                      <a:pt x="34" y="432"/>
                    </a:lnTo>
                    <a:lnTo>
                      <a:pt x="45" y="421"/>
                    </a:lnTo>
                    <a:lnTo>
                      <a:pt x="58" y="411"/>
                    </a:lnTo>
                    <a:lnTo>
                      <a:pt x="60" y="410"/>
                    </a:lnTo>
                    <a:lnTo>
                      <a:pt x="61" y="408"/>
                    </a:lnTo>
                    <a:lnTo>
                      <a:pt x="61" y="408"/>
                    </a:lnTo>
                    <a:lnTo>
                      <a:pt x="65" y="403"/>
                    </a:lnTo>
                    <a:lnTo>
                      <a:pt x="65" y="403"/>
                    </a:lnTo>
                    <a:lnTo>
                      <a:pt x="116" y="353"/>
                    </a:lnTo>
                    <a:lnTo>
                      <a:pt x="168" y="303"/>
                    </a:lnTo>
                    <a:lnTo>
                      <a:pt x="168" y="302"/>
                    </a:lnTo>
                    <a:lnTo>
                      <a:pt x="168" y="302"/>
                    </a:lnTo>
                    <a:lnTo>
                      <a:pt x="246" y="228"/>
                    </a:lnTo>
                    <a:lnTo>
                      <a:pt x="286" y="191"/>
                    </a:lnTo>
                    <a:lnTo>
                      <a:pt x="326" y="155"/>
                    </a:lnTo>
                    <a:lnTo>
                      <a:pt x="367" y="120"/>
                    </a:lnTo>
                    <a:lnTo>
                      <a:pt x="410" y="87"/>
                    </a:lnTo>
                    <a:lnTo>
                      <a:pt x="432" y="71"/>
                    </a:lnTo>
                    <a:lnTo>
                      <a:pt x="454" y="56"/>
                    </a:lnTo>
                    <a:lnTo>
                      <a:pt x="477" y="40"/>
                    </a:lnTo>
                    <a:lnTo>
                      <a:pt x="500" y="27"/>
                    </a:lnTo>
                    <a:lnTo>
                      <a:pt x="501" y="26"/>
                    </a:lnTo>
                    <a:lnTo>
                      <a:pt x="502" y="26"/>
                    </a:lnTo>
                    <a:lnTo>
                      <a:pt x="502" y="26"/>
                    </a:lnTo>
                    <a:lnTo>
                      <a:pt x="508" y="21"/>
                    </a:lnTo>
                    <a:lnTo>
                      <a:pt x="508" y="21"/>
                    </a:lnTo>
                    <a:lnTo>
                      <a:pt x="515" y="18"/>
                    </a:lnTo>
                    <a:lnTo>
                      <a:pt x="515" y="18"/>
                    </a:lnTo>
                    <a:lnTo>
                      <a:pt x="539" y="10"/>
                    </a:lnTo>
                    <a:lnTo>
                      <a:pt x="562" y="5"/>
                    </a:lnTo>
                    <a:lnTo>
                      <a:pt x="583" y="1"/>
                    </a:lnTo>
                    <a:lnTo>
                      <a:pt x="605" y="0"/>
                    </a:lnTo>
                    <a:lnTo>
                      <a:pt x="605" y="0"/>
                    </a:lnTo>
                    <a:lnTo>
                      <a:pt x="617" y="0"/>
                    </a:lnTo>
                    <a:lnTo>
                      <a:pt x="629" y="2"/>
                    </a:lnTo>
                    <a:lnTo>
                      <a:pt x="640" y="4"/>
                    </a:lnTo>
                    <a:lnTo>
                      <a:pt x="650" y="7"/>
                    </a:lnTo>
                    <a:lnTo>
                      <a:pt x="661" y="11"/>
                    </a:lnTo>
                    <a:lnTo>
                      <a:pt x="671" y="15"/>
                    </a:lnTo>
                    <a:lnTo>
                      <a:pt x="679" y="21"/>
                    </a:lnTo>
                    <a:lnTo>
                      <a:pt x="689" y="28"/>
                    </a:lnTo>
                    <a:lnTo>
                      <a:pt x="691" y="30"/>
                    </a:lnTo>
                    <a:lnTo>
                      <a:pt x="693" y="31"/>
                    </a:lnTo>
                    <a:lnTo>
                      <a:pt x="693" y="31"/>
                    </a:lnTo>
                    <a:lnTo>
                      <a:pt x="697" y="32"/>
                    </a:lnTo>
                    <a:lnTo>
                      <a:pt x="700" y="34"/>
                    </a:lnTo>
                    <a:lnTo>
                      <a:pt x="702" y="36"/>
                    </a:lnTo>
                    <a:lnTo>
                      <a:pt x="705" y="40"/>
                    </a:lnTo>
                    <a:lnTo>
                      <a:pt x="705" y="40"/>
                    </a:lnTo>
                    <a:lnTo>
                      <a:pt x="717" y="58"/>
                    </a:lnTo>
                    <a:lnTo>
                      <a:pt x="729" y="76"/>
                    </a:lnTo>
                    <a:lnTo>
                      <a:pt x="741" y="94"/>
                    </a:lnTo>
                    <a:lnTo>
                      <a:pt x="755" y="111"/>
                    </a:lnTo>
                    <a:lnTo>
                      <a:pt x="783" y="144"/>
                    </a:lnTo>
                    <a:lnTo>
                      <a:pt x="812" y="176"/>
                    </a:lnTo>
                    <a:lnTo>
                      <a:pt x="842" y="208"/>
                    </a:lnTo>
                    <a:lnTo>
                      <a:pt x="874" y="238"/>
                    </a:lnTo>
                    <a:lnTo>
                      <a:pt x="937" y="297"/>
                    </a:lnTo>
                    <a:lnTo>
                      <a:pt x="937" y="297"/>
                    </a:lnTo>
                    <a:lnTo>
                      <a:pt x="983" y="341"/>
                    </a:lnTo>
                    <a:lnTo>
                      <a:pt x="1030" y="385"/>
                    </a:lnTo>
                    <a:lnTo>
                      <a:pt x="1030" y="385"/>
                    </a:lnTo>
                    <a:lnTo>
                      <a:pt x="1103" y="458"/>
                    </a:lnTo>
                    <a:lnTo>
                      <a:pt x="1182" y="535"/>
                    </a:lnTo>
                    <a:lnTo>
                      <a:pt x="1223" y="573"/>
                    </a:lnTo>
                    <a:lnTo>
                      <a:pt x="1265" y="612"/>
                    </a:lnTo>
                    <a:lnTo>
                      <a:pt x="1307" y="650"/>
                    </a:lnTo>
                    <a:lnTo>
                      <a:pt x="1351" y="688"/>
                    </a:lnTo>
                    <a:lnTo>
                      <a:pt x="1354" y="690"/>
                    </a:lnTo>
                    <a:lnTo>
                      <a:pt x="1358" y="690"/>
                    </a:lnTo>
                    <a:lnTo>
                      <a:pt x="1358" y="690"/>
                    </a:lnTo>
                    <a:lnTo>
                      <a:pt x="1361" y="691"/>
                    </a:lnTo>
                    <a:lnTo>
                      <a:pt x="1363" y="692"/>
                    </a:lnTo>
                    <a:lnTo>
                      <a:pt x="1368" y="697"/>
                    </a:lnTo>
                    <a:lnTo>
                      <a:pt x="1368" y="697"/>
                    </a:lnTo>
                    <a:lnTo>
                      <a:pt x="1379" y="710"/>
                    </a:lnTo>
                    <a:lnTo>
                      <a:pt x="1386" y="724"/>
                    </a:lnTo>
                    <a:lnTo>
                      <a:pt x="1392" y="738"/>
                    </a:lnTo>
                    <a:lnTo>
                      <a:pt x="1395" y="752"/>
                    </a:lnTo>
                    <a:lnTo>
                      <a:pt x="1398" y="766"/>
                    </a:lnTo>
                    <a:lnTo>
                      <a:pt x="1398" y="780"/>
                    </a:lnTo>
                    <a:lnTo>
                      <a:pt x="1397" y="794"/>
                    </a:lnTo>
                    <a:lnTo>
                      <a:pt x="1395" y="808"/>
                    </a:lnTo>
                    <a:lnTo>
                      <a:pt x="1391" y="821"/>
                    </a:lnTo>
                    <a:lnTo>
                      <a:pt x="1387" y="833"/>
                    </a:lnTo>
                    <a:lnTo>
                      <a:pt x="1381" y="847"/>
                    </a:lnTo>
                    <a:lnTo>
                      <a:pt x="1375" y="859"/>
                    </a:lnTo>
                    <a:lnTo>
                      <a:pt x="1367" y="871"/>
                    </a:lnTo>
                    <a:lnTo>
                      <a:pt x="1359" y="882"/>
                    </a:lnTo>
                    <a:lnTo>
                      <a:pt x="1351" y="892"/>
                    </a:lnTo>
                    <a:lnTo>
                      <a:pt x="1341" y="902"/>
                    </a:lnTo>
                    <a:lnTo>
                      <a:pt x="1339" y="905"/>
                    </a:lnTo>
                    <a:lnTo>
                      <a:pt x="1338" y="909"/>
                    </a:lnTo>
                    <a:lnTo>
                      <a:pt x="1338" y="909"/>
                    </a:lnTo>
                    <a:lnTo>
                      <a:pt x="1337" y="913"/>
                    </a:lnTo>
                    <a:lnTo>
                      <a:pt x="1334" y="917"/>
                    </a:lnTo>
                    <a:lnTo>
                      <a:pt x="1334" y="917"/>
                    </a:lnTo>
                    <a:lnTo>
                      <a:pt x="1287" y="981"/>
                    </a:lnTo>
                    <a:lnTo>
                      <a:pt x="1287" y="981"/>
                    </a:lnTo>
                    <a:lnTo>
                      <a:pt x="1253" y="1028"/>
                    </a:lnTo>
                    <a:lnTo>
                      <a:pt x="1217" y="1073"/>
                    </a:lnTo>
                    <a:lnTo>
                      <a:pt x="1200" y="1095"/>
                    </a:lnTo>
                    <a:lnTo>
                      <a:pt x="1181" y="1115"/>
                    </a:lnTo>
                    <a:lnTo>
                      <a:pt x="1162" y="1136"/>
                    </a:lnTo>
                    <a:lnTo>
                      <a:pt x="1141" y="1156"/>
                    </a:lnTo>
                    <a:lnTo>
                      <a:pt x="1141" y="1156"/>
                    </a:lnTo>
                    <a:lnTo>
                      <a:pt x="1134" y="1163"/>
                    </a:lnTo>
                    <a:lnTo>
                      <a:pt x="1122" y="1171"/>
                    </a:lnTo>
                    <a:lnTo>
                      <a:pt x="1096" y="1191"/>
                    </a:lnTo>
                    <a:lnTo>
                      <a:pt x="1096" y="1191"/>
                    </a:lnTo>
                    <a:lnTo>
                      <a:pt x="1059" y="1217"/>
                    </a:lnTo>
                    <a:lnTo>
                      <a:pt x="1042" y="1231"/>
                    </a:lnTo>
                    <a:lnTo>
                      <a:pt x="1026" y="1243"/>
                    </a:lnTo>
                    <a:lnTo>
                      <a:pt x="1024" y="1246"/>
                    </a:lnTo>
                    <a:lnTo>
                      <a:pt x="1023" y="1249"/>
                    </a:lnTo>
                    <a:lnTo>
                      <a:pt x="1023" y="1249"/>
                    </a:lnTo>
                    <a:lnTo>
                      <a:pt x="1021" y="1253"/>
                    </a:lnTo>
                    <a:lnTo>
                      <a:pt x="1018" y="1257"/>
                    </a:lnTo>
                    <a:lnTo>
                      <a:pt x="1018" y="1257"/>
                    </a:lnTo>
                    <a:lnTo>
                      <a:pt x="1002" y="1275"/>
                    </a:lnTo>
                    <a:lnTo>
                      <a:pt x="999" y="1278"/>
                    </a:lnTo>
                    <a:lnTo>
                      <a:pt x="999" y="1281"/>
                    </a:lnTo>
                    <a:lnTo>
                      <a:pt x="999" y="1281"/>
                    </a:lnTo>
                    <a:lnTo>
                      <a:pt x="997" y="1285"/>
                    </a:lnTo>
                    <a:lnTo>
                      <a:pt x="997" y="1285"/>
                    </a:lnTo>
                    <a:lnTo>
                      <a:pt x="996" y="1290"/>
                    </a:lnTo>
                    <a:lnTo>
                      <a:pt x="994" y="1295"/>
                    </a:lnTo>
                    <a:lnTo>
                      <a:pt x="991" y="1298"/>
                    </a:lnTo>
                    <a:lnTo>
                      <a:pt x="988" y="1301"/>
                    </a:lnTo>
                    <a:lnTo>
                      <a:pt x="984" y="1303"/>
                    </a:lnTo>
                    <a:lnTo>
                      <a:pt x="980" y="1304"/>
                    </a:lnTo>
                    <a:lnTo>
                      <a:pt x="974" y="1305"/>
                    </a:lnTo>
                    <a:lnTo>
                      <a:pt x="969" y="1305"/>
                    </a:lnTo>
                    <a:lnTo>
                      <a:pt x="965" y="1309"/>
                    </a:lnTo>
                    <a:lnTo>
                      <a:pt x="965" y="1309"/>
                    </a:lnTo>
                    <a:lnTo>
                      <a:pt x="951" y="1321"/>
                    </a:lnTo>
                    <a:lnTo>
                      <a:pt x="937" y="1331"/>
                    </a:lnTo>
                    <a:lnTo>
                      <a:pt x="922" y="1341"/>
                    </a:lnTo>
                    <a:lnTo>
                      <a:pt x="908" y="1348"/>
                    </a:lnTo>
                    <a:lnTo>
                      <a:pt x="893" y="1355"/>
                    </a:lnTo>
                    <a:lnTo>
                      <a:pt x="879" y="1360"/>
                    </a:lnTo>
                    <a:lnTo>
                      <a:pt x="864" y="1364"/>
                    </a:lnTo>
                    <a:lnTo>
                      <a:pt x="850" y="1366"/>
                    </a:lnTo>
                    <a:lnTo>
                      <a:pt x="850" y="1366"/>
                    </a:lnTo>
                    <a:lnTo>
                      <a:pt x="839" y="1367"/>
                    </a:lnTo>
                    <a:lnTo>
                      <a:pt x="829" y="1368"/>
                    </a:lnTo>
                    <a:lnTo>
                      <a:pt x="829" y="1368"/>
                    </a:lnTo>
                    <a:close/>
                    <a:moveTo>
                      <a:pt x="601" y="41"/>
                    </a:moveTo>
                    <a:lnTo>
                      <a:pt x="601" y="41"/>
                    </a:lnTo>
                    <a:lnTo>
                      <a:pt x="591" y="41"/>
                    </a:lnTo>
                    <a:lnTo>
                      <a:pt x="581" y="42"/>
                    </a:lnTo>
                    <a:lnTo>
                      <a:pt x="563" y="46"/>
                    </a:lnTo>
                    <a:lnTo>
                      <a:pt x="545" y="51"/>
                    </a:lnTo>
                    <a:lnTo>
                      <a:pt x="532" y="57"/>
                    </a:lnTo>
                    <a:lnTo>
                      <a:pt x="532" y="57"/>
                    </a:lnTo>
                    <a:lnTo>
                      <a:pt x="508" y="71"/>
                    </a:lnTo>
                    <a:lnTo>
                      <a:pt x="485" y="86"/>
                    </a:lnTo>
                    <a:lnTo>
                      <a:pt x="462" y="101"/>
                    </a:lnTo>
                    <a:lnTo>
                      <a:pt x="440" y="117"/>
                    </a:lnTo>
                    <a:lnTo>
                      <a:pt x="396" y="150"/>
                    </a:lnTo>
                    <a:lnTo>
                      <a:pt x="355" y="185"/>
                    </a:lnTo>
                    <a:lnTo>
                      <a:pt x="315" y="221"/>
                    </a:lnTo>
                    <a:lnTo>
                      <a:pt x="275" y="258"/>
                    </a:lnTo>
                    <a:lnTo>
                      <a:pt x="198" y="332"/>
                    </a:lnTo>
                    <a:lnTo>
                      <a:pt x="198" y="332"/>
                    </a:lnTo>
                    <a:lnTo>
                      <a:pt x="147" y="383"/>
                    </a:lnTo>
                    <a:lnTo>
                      <a:pt x="95" y="433"/>
                    </a:lnTo>
                    <a:lnTo>
                      <a:pt x="95" y="433"/>
                    </a:lnTo>
                    <a:lnTo>
                      <a:pt x="90" y="436"/>
                    </a:lnTo>
                    <a:lnTo>
                      <a:pt x="86" y="438"/>
                    </a:lnTo>
                    <a:lnTo>
                      <a:pt x="84" y="441"/>
                    </a:lnTo>
                    <a:lnTo>
                      <a:pt x="84" y="441"/>
                    </a:lnTo>
                    <a:lnTo>
                      <a:pt x="82" y="444"/>
                    </a:lnTo>
                    <a:lnTo>
                      <a:pt x="78" y="447"/>
                    </a:lnTo>
                    <a:lnTo>
                      <a:pt x="78" y="447"/>
                    </a:lnTo>
                    <a:lnTo>
                      <a:pt x="69" y="454"/>
                    </a:lnTo>
                    <a:lnTo>
                      <a:pt x="62" y="463"/>
                    </a:lnTo>
                    <a:lnTo>
                      <a:pt x="55" y="471"/>
                    </a:lnTo>
                    <a:lnTo>
                      <a:pt x="49" y="479"/>
                    </a:lnTo>
                    <a:lnTo>
                      <a:pt x="45" y="488"/>
                    </a:lnTo>
                    <a:lnTo>
                      <a:pt x="42" y="498"/>
                    </a:lnTo>
                    <a:lnTo>
                      <a:pt x="41" y="508"/>
                    </a:lnTo>
                    <a:lnTo>
                      <a:pt x="40" y="519"/>
                    </a:lnTo>
                    <a:lnTo>
                      <a:pt x="40" y="519"/>
                    </a:lnTo>
                    <a:lnTo>
                      <a:pt x="41" y="529"/>
                    </a:lnTo>
                    <a:lnTo>
                      <a:pt x="42" y="538"/>
                    </a:lnTo>
                    <a:lnTo>
                      <a:pt x="44" y="548"/>
                    </a:lnTo>
                    <a:lnTo>
                      <a:pt x="47" y="558"/>
                    </a:lnTo>
                    <a:lnTo>
                      <a:pt x="51" y="567"/>
                    </a:lnTo>
                    <a:lnTo>
                      <a:pt x="55" y="576"/>
                    </a:lnTo>
                    <a:lnTo>
                      <a:pt x="66" y="595"/>
                    </a:lnTo>
                    <a:lnTo>
                      <a:pt x="78" y="612"/>
                    </a:lnTo>
                    <a:lnTo>
                      <a:pt x="93" y="629"/>
                    </a:lnTo>
                    <a:lnTo>
                      <a:pt x="107" y="642"/>
                    </a:lnTo>
                    <a:lnTo>
                      <a:pt x="123" y="655"/>
                    </a:lnTo>
                    <a:lnTo>
                      <a:pt x="123" y="655"/>
                    </a:lnTo>
                    <a:lnTo>
                      <a:pt x="127" y="658"/>
                    </a:lnTo>
                    <a:lnTo>
                      <a:pt x="129" y="662"/>
                    </a:lnTo>
                    <a:lnTo>
                      <a:pt x="131" y="666"/>
                    </a:lnTo>
                    <a:lnTo>
                      <a:pt x="132" y="670"/>
                    </a:lnTo>
                    <a:lnTo>
                      <a:pt x="133" y="674"/>
                    </a:lnTo>
                    <a:lnTo>
                      <a:pt x="136" y="677"/>
                    </a:lnTo>
                    <a:lnTo>
                      <a:pt x="136" y="677"/>
                    </a:lnTo>
                    <a:lnTo>
                      <a:pt x="172" y="715"/>
                    </a:lnTo>
                    <a:lnTo>
                      <a:pt x="207" y="752"/>
                    </a:lnTo>
                    <a:lnTo>
                      <a:pt x="278" y="825"/>
                    </a:lnTo>
                    <a:lnTo>
                      <a:pt x="278" y="825"/>
                    </a:lnTo>
                    <a:lnTo>
                      <a:pt x="352" y="905"/>
                    </a:lnTo>
                    <a:lnTo>
                      <a:pt x="390" y="944"/>
                    </a:lnTo>
                    <a:lnTo>
                      <a:pt x="428" y="982"/>
                    </a:lnTo>
                    <a:lnTo>
                      <a:pt x="428" y="982"/>
                    </a:lnTo>
                    <a:lnTo>
                      <a:pt x="478" y="1030"/>
                    </a:lnTo>
                    <a:lnTo>
                      <a:pt x="526" y="1075"/>
                    </a:lnTo>
                    <a:lnTo>
                      <a:pt x="526" y="1075"/>
                    </a:lnTo>
                    <a:lnTo>
                      <a:pt x="574" y="1119"/>
                    </a:lnTo>
                    <a:lnTo>
                      <a:pt x="622" y="1165"/>
                    </a:lnTo>
                    <a:lnTo>
                      <a:pt x="668" y="1211"/>
                    </a:lnTo>
                    <a:lnTo>
                      <a:pt x="690" y="1235"/>
                    </a:lnTo>
                    <a:lnTo>
                      <a:pt x="712" y="1259"/>
                    </a:lnTo>
                    <a:lnTo>
                      <a:pt x="712" y="1259"/>
                    </a:lnTo>
                    <a:lnTo>
                      <a:pt x="714" y="1263"/>
                    </a:lnTo>
                    <a:lnTo>
                      <a:pt x="717" y="1267"/>
                    </a:lnTo>
                    <a:lnTo>
                      <a:pt x="718" y="1271"/>
                    </a:lnTo>
                    <a:lnTo>
                      <a:pt x="721" y="1273"/>
                    </a:lnTo>
                    <a:lnTo>
                      <a:pt x="721" y="1273"/>
                    </a:lnTo>
                    <a:lnTo>
                      <a:pt x="734" y="1285"/>
                    </a:lnTo>
                    <a:lnTo>
                      <a:pt x="748" y="1294"/>
                    </a:lnTo>
                    <a:lnTo>
                      <a:pt x="761" y="1302"/>
                    </a:lnTo>
                    <a:lnTo>
                      <a:pt x="774" y="1310"/>
                    </a:lnTo>
                    <a:lnTo>
                      <a:pt x="789" y="1315"/>
                    </a:lnTo>
                    <a:lnTo>
                      <a:pt x="802" y="1318"/>
                    </a:lnTo>
                    <a:lnTo>
                      <a:pt x="816" y="1320"/>
                    </a:lnTo>
                    <a:lnTo>
                      <a:pt x="829" y="1321"/>
                    </a:lnTo>
                    <a:lnTo>
                      <a:pt x="829" y="1321"/>
                    </a:lnTo>
                    <a:lnTo>
                      <a:pt x="847" y="1320"/>
                    </a:lnTo>
                    <a:lnTo>
                      <a:pt x="864" y="1316"/>
                    </a:lnTo>
                    <a:lnTo>
                      <a:pt x="882" y="1310"/>
                    </a:lnTo>
                    <a:lnTo>
                      <a:pt x="899" y="1301"/>
                    </a:lnTo>
                    <a:lnTo>
                      <a:pt x="918" y="1290"/>
                    </a:lnTo>
                    <a:lnTo>
                      <a:pt x="937" y="1277"/>
                    </a:lnTo>
                    <a:lnTo>
                      <a:pt x="955" y="1260"/>
                    </a:lnTo>
                    <a:lnTo>
                      <a:pt x="975" y="1241"/>
                    </a:lnTo>
                    <a:lnTo>
                      <a:pt x="975" y="1241"/>
                    </a:lnTo>
                    <a:lnTo>
                      <a:pt x="983" y="1232"/>
                    </a:lnTo>
                    <a:lnTo>
                      <a:pt x="991" y="1224"/>
                    </a:lnTo>
                    <a:lnTo>
                      <a:pt x="1010" y="1207"/>
                    </a:lnTo>
                    <a:lnTo>
                      <a:pt x="1030" y="1192"/>
                    </a:lnTo>
                    <a:lnTo>
                      <a:pt x="1049" y="1176"/>
                    </a:lnTo>
                    <a:lnTo>
                      <a:pt x="1049" y="1176"/>
                    </a:lnTo>
                    <a:lnTo>
                      <a:pt x="1067" y="1164"/>
                    </a:lnTo>
                    <a:lnTo>
                      <a:pt x="1081" y="1153"/>
                    </a:lnTo>
                    <a:lnTo>
                      <a:pt x="1081" y="1153"/>
                    </a:lnTo>
                    <a:lnTo>
                      <a:pt x="1107" y="1130"/>
                    </a:lnTo>
                    <a:lnTo>
                      <a:pt x="1131" y="1107"/>
                    </a:lnTo>
                    <a:lnTo>
                      <a:pt x="1153" y="1083"/>
                    </a:lnTo>
                    <a:lnTo>
                      <a:pt x="1174" y="1059"/>
                    </a:lnTo>
                    <a:lnTo>
                      <a:pt x="1195" y="1033"/>
                    </a:lnTo>
                    <a:lnTo>
                      <a:pt x="1215" y="1007"/>
                    </a:lnTo>
                    <a:lnTo>
                      <a:pt x="1254" y="955"/>
                    </a:lnTo>
                    <a:lnTo>
                      <a:pt x="1254" y="955"/>
                    </a:lnTo>
                    <a:lnTo>
                      <a:pt x="1284" y="916"/>
                    </a:lnTo>
                    <a:lnTo>
                      <a:pt x="1286" y="912"/>
                    </a:lnTo>
                    <a:lnTo>
                      <a:pt x="1286" y="908"/>
                    </a:lnTo>
                    <a:lnTo>
                      <a:pt x="1286" y="908"/>
                    </a:lnTo>
                    <a:lnTo>
                      <a:pt x="1286" y="903"/>
                    </a:lnTo>
                    <a:lnTo>
                      <a:pt x="1288" y="897"/>
                    </a:lnTo>
                    <a:lnTo>
                      <a:pt x="1291" y="892"/>
                    </a:lnTo>
                    <a:lnTo>
                      <a:pt x="1295" y="888"/>
                    </a:lnTo>
                    <a:lnTo>
                      <a:pt x="1295" y="888"/>
                    </a:lnTo>
                    <a:lnTo>
                      <a:pt x="1302" y="883"/>
                    </a:lnTo>
                    <a:lnTo>
                      <a:pt x="1309" y="876"/>
                    </a:lnTo>
                    <a:lnTo>
                      <a:pt x="1317" y="868"/>
                    </a:lnTo>
                    <a:lnTo>
                      <a:pt x="1324" y="860"/>
                    </a:lnTo>
                    <a:lnTo>
                      <a:pt x="1330" y="852"/>
                    </a:lnTo>
                    <a:lnTo>
                      <a:pt x="1336" y="843"/>
                    </a:lnTo>
                    <a:lnTo>
                      <a:pt x="1341" y="833"/>
                    </a:lnTo>
                    <a:lnTo>
                      <a:pt x="1347" y="823"/>
                    </a:lnTo>
                    <a:lnTo>
                      <a:pt x="1351" y="813"/>
                    </a:lnTo>
                    <a:lnTo>
                      <a:pt x="1354" y="802"/>
                    </a:lnTo>
                    <a:lnTo>
                      <a:pt x="1356" y="792"/>
                    </a:lnTo>
                    <a:lnTo>
                      <a:pt x="1358" y="782"/>
                    </a:lnTo>
                    <a:lnTo>
                      <a:pt x="1357" y="771"/>
                    </a:lnTo>
                    <a:lnTo>
                      <a:pt x="1356" y="760"/>
                    </a:lnTo>
                    <a:lnTo>
                      <a:pt x="1353" y="751"/>
                    </a:lnTo>
                    <a:lnTo>
                      <a:pt x="1349" y="740"/>
                    </a:lnTo>
                    <a:lnTo>
                      <a:pt x="1347" y="737"/>
                    </a:lnTo>
                    <a:lnTo>
                      <a:pt x="1344" y="735"/>
                    </a:lnTo>
                    <a:lnTo>
                      <a:pt x="1344" y="735"/>
                    </a:lnTo>
                    <a:lnTo>
                      <a:pt x="1338" y="732"/>
                    </a:lnTo>
                    <a:lnTo>
                      <a:pt x="1338" y="732"/>
                    </a:lnTo>
                    <a:lnTo>
                      <a:pt x="1303" y="702"/>
                    </a:lnTo>
                    <a:lnTo>
                      <a:pt x="1268" y="671"/>
                    </a:lnTo>
                    <a:lnTo>
                      <a:pt x="1233" y="639"/>
                    </a:lnTo>
                    <a:lnTo>
                      <a:pt x="1199" y="607"/>
                    </a:lnTo>
                    <a:lnTo>
                      <a:pt x="1131" y="542"/>
                    </a:lnTo>
                    <a:lnTo>
                      <a:pt x="1065" y="478"/>
                    </a:lnTo>
                    <a:lnTo>
                      <a:pt x="1065" y="478"/>
                    </a:lnTo>
                    <a:lnTo>
                      <a:pt x="1008" y="421"/>
                    </a:lnTo>
                    <a:lnTo>
                      <a:pt x="949" y="365"/>
                    </a:lnTo>
                    <a:lnTo>
                      <a:pt x="949" y="365"/>
                    </a:lnTo>
                    <a:lnTo>
                      <a:pt x="898" y="318"/>
                    </a:lnTo>
                    <a:lnTo>
                      <a:pt x="898" y="318"/>
                    </a:lnTo>
                    <a:lnTo>
                      <a:pt x="839" y="262"/>
                    </a:lnTo>
                    <a:lnTo>
                      <a:pt x="811" y="234"/>
                    </a:lnTo>
                    <a:lnTo>
                      <a:pt x="782" y="204"/>
                    </a:lnTo>
                    <a:lnTo>
                      <a:pt x="755" y="174"/>
                    </a:lnTo>
                    <a:lnTo>
                      <a:pt x="728" y="144"/>
                    </a:lnTo>
                    <a:lnTo>
                      <a:pt x="703" y="112"/>
                    </a:lnTo>
                    <a:lnTo>
                      <a:pt x="680" y="78"/>
                    </a:lnTo>
                    <a:lnTo>
                      <a:pt x="678" y="76"/>
                    </a:lnTo>
                    <a:lnTo>
                      <a:pt x="676" y="75"/>
                    </a:lnTo>
                    <a:lnTo>
                      <a:pt x="676" y="75"/>
                    </a:lnTo>
                    <a:lnTo>
                      <a:pt x="672" y="71"/>
                    </a:lnTo>
                    <a:lnTo>
                      <a:pt x="672" y="71"/>
                    </a:lnTo>
                    <a:lnTo>
                      <a:pt x="665" y="64"/>
                    </a:lnTo>
                    <a:lnTo>
                      <a:pt x="658" y="58"/>
                    </a:lnTo>
                    <a:lnTo>
                      <a:pt x="649" y="52"/>
                    </a:lnTo>
                    <a:lnTo>
                      <a:pt x="641" y="48"/>
                    </a:lnTo>
                    <a:lnTo>
                      <a:pt x="632" y="45"/>
                    </a:lnTo>
                    <a:lnTo>
                      <a:pt x="623" y="43"/>
                    </a:lnTo>
                    <a:lnTo>
                      <a:pt x="612" y="41"/>
                    </a:lnTo>
                    <a:lnTo>
                      <a:pt x="601" y="41"/>
                    </a:lnTo>
                    <a:lnTo>
                      <a:pt x="601" y="4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38" name="Freeform 866"/>
              <p:cNvSpPr/>
              <p:nvPr/>
            </p:nvSpPr>
            <p:spPr bwMode="auto">
              <a:xfrm>
                <a:off x="2249488" y="1181100"/>
                <a:ext cx="595313" cy="604838"/>
              </a:xfrm>
              <a:custGeom>
                <a:avLst/>
                <a:gdLst/>
                <a:ahLst/>
                <a:cxnLst>
                  <a:cxn ang="0">
                    <a:pos x="672" y="1142"/>
                  </a:cxn>
                  <a:cxn ang="0">
                    <a:pos x="660" y="1136"/>
                  </a:cxn>
                  <a:cxn ang="0">
                    <a:pos x="657" y="1130"/>
                  </a:cxn>
                  <a:cxn ang="0">
                    <a:pos x="656" y="1122"/>
                  </a:cxn>
                  <a:cxn ang="0">
                    <a:pos x="654" y="1020"/>
                  </a:cxn>
                  <a:cxn ang="0">
                    <a:pos x="641" y="850"/>
                  </a:cxn>
                  <a:cxn ang="0">
                    <a:pos x="629" y="701"/>
                  </a:cxn>
                  <a:cxn ang="0">
                    <a:pos x="568" y="686"/>
                  </a:cxn>
                  <a:cxn ang="0">
                    <a:pos x="451" y="680"/>
                  </a:cxn>
                  <a:cxn ang="0">
                    <a:pos x="439" y="675"/>
                  </a:cxn>
                  <a:cxn ang="0">
                    <a:pos x="434" y="663"/>
                  </a:cxn>
                  <a:cxn ang="0">
                    <a:pos x="429" y="586"/>
                  </a:cxn>
                  <a:cxn ang="0">
                    <a:pos x="406" y="496"/>
                  </a:cxn>
                  <a:cxn ang="0">
                    <a:pos x="399" y="497"/>
                  </a:cxn>
                  <a:cxn ang="0">
                    <a:pos x="316" y="494"/>
                  </a:cxn>
                  <a:cxn ang="0">
                    <a:pos x="144" y="483"/>
                  </a:cxn>
                  <a:cxn ang="0">
                    <a:pos x="52" y="481"/>
                  </a:cxn>
                  <a:cxn ang="0">
                    <a:pos x="19" y="481"/>
                  </a:cxn>
                  <a:cxn ang="0">
                    <a:pos x="6" y="476"/>
                  </a:cxn>
                  <a:cxn ang="0">
                    <a:pos x="1" y="468"/>
                  </a:cxn>
                  <a:cxn ang="0">
                    <a:pos x="1" y="454"/>
                  </a:cxn>
                  <a:cxn ang="0">
                    <a:pos x="6" y="443"/>
                  </a:cxn>
                  <a:cxn ang="0">
                    <a:pos x="21" y="438"/>
                  </a:cxn>
                  <a:cxn ang="0">
                    <a:pos x="53" y="438"/>
                  </a:cxn>
                  <a:cxn ang="0">
                    <a:pos x="234" y="446"/>
                  </a:cxn>
                  <a:cxn ang="0">
                    <a:pos x="357" y="454"/>
                  </a:cxn>
                  <a:cxn ang="0">
                    <a:pos x="403" y="456"/>
                  </a:cxn>
                  <a:cxn ang="0">
                    <a:pos x="418" y="442"/>
                  </a:cxn>
                  <a:cxn ang="0">
                    <a:pos x="406" y="231"/>
                  </a:cxn>
                  <a:cxn ang="0">
                    <a:pos x="404" y="72"/>
                  </a:cxn>
                  <a:cxn ang="0">
                    <a:pos x="406" y="15"/>
                  </a:cxn>
                  <a:cxn ang="0">
                    <a:pos x="413" y="4"/>
                  </a:cxn>
                  <a:cxn ang="0">
                    <a:pos x="428" y="0"/>
                  </a:cxn>
                  <a:cxn ang="0">
                    <a:pos x="436" y="1"/>
                  </a:cxn>
                  <a:cxn ang="0">
                    <a:pos x="443" y="5"/>
                  </a:cxn>
                  <a:cxn ang="0">
                    <a:pos x="447" y="15"/>
                  </a:cxn>
                  <a:cxn ang="0">
                    <a:pos x="445" y="78"/>
                  </a:cxn>
                  <a:cxn ang="0">
                    <a:pos x="448" y="255"/>
                  </a:cxn>
                  <a:cxn ang="0">
                    <a:pos x="464" y="488"/>
                  </a:cxn>
                  <a:cxn ang="0">
                    <a:pos x="474" y="640"/>
                  </a:cxn>
                  <a:cxn ang="0">
                    <a:pos x="564" y="644"/>
                  </a:cxn>
                  <a:cxn ang="0">
                    <a:pos x="834" y="658"/>
                  </a:cxn>
                  <a:cxn ang="0">
                    <a:pos x="1036" y="676"/>
                  </a:cxn>
                  <a:cxn ang="0">
                    <a:pos x="1110" y="684"/>
                  </a:cxn>
                  <a:cxn ang="0">
                    <a:pos x="1120" y="693"/>
                  </a:cxn>
                  <a:cxn ang="0">
                    <a:pos x="1125" y="706"/>
                  </a:cxn>
                  <a:cxn ang="0">
                    <a:pos x="1124" y="715"/>
                  </a:cxn>
                  <a:cxn ang="0">
                    <a:pos x="1118" y="724"/>
                  </a:cxn>
                  <a:cxn ang="0">
                    <a:pos x="1111" y="725"/>
                  </a:cxn>
                  <a:cxn ang="0">
                    <a:pos x="1053" y="719"/>
                  </a:cxn>
                  <a:cxn ang="0">
                    <a:pos x="786" y="697"/>
                  </a:cxn>
                  <a:cxn ang="0">
                    <a:pos x="672" y="705"/>
                  </a:cxn>
                  <a:cxn ang="0">
                    <a:pos x="683" y="852"/>
                  </a:cxn>
                  <a:cxn ang="0">
                    <a:pos x="694" y="987"/>
                  </a:cxn>
                  <a:cxn ang="0">
                    <a:pos x="698" y="1088"/>
                  </a:cxn>
                  <a:cxn ang="0">
                    <a:pos x="697" y="1127"/>
                  </a:cxn>
                  <a:cxn ang="0">
                    <a:pos x="690" y="1137"/>
                  </a:cxn>
                  <a:cxn ang="0">
                    <a:pos x="676" y="1142"/>
                  </a:cxn>
                </a:cxnLst>
                <a:rect l="0" t="0" r="r" b="b"/>
                <a:pathLst>
                  <a:path w="1125" h="1142">
                    <a:moveTo>
                      <a:pt x="676" y="1142"/>
                    </a:moveTo>
                    <a:lnTo>
                      <a:pt x="676" y="1142"/>
                    </a:lnTo>
                    <a:lnTo>
                      <a:pt x="672" y="1142"/>
                    </a:lnTo>
                    <a:lnTo>
                      <a:pt x="667" y="1141"/>
                    </a:lnTo>
                    <a:lnTo>
                      <a:pt x="663" y="1138"/>
                    </a:lnTo>
                    <a:lnTo>
                      <a:pt x="660" y="1136"/>
                    </a:lnTo>
                    <a:lnTo>
                      <a:pt x="660" y="1136"/>
                    </a:lnTo>
                    <a:lnTo>
                      <a:pt x="658" y="1133"/>
                    </a:lnTo>
                    <a:lnTo>
                      <a:pt x="657" y="1130"/>
                    </a:lnTo>
                    <a:lnTo>
                      <a:pt x="656" y="1126"/>
                    </a:lnTo>
                    <a:lnTo>
                      <a:pt x="656" y="1122"/>
                    </a:lnTo>
                    <a:lnTo>
                      <a:pt x="656" y="1122"/>
                    </a:lnTo>
                    <a:lnTo>
                      <a:pt x="656" y="1088"/>
                    </a:lnTo>
                    <a:lnTo>
                      <a:pt x="656" y="1054"/>
                    </a:lnTo>
                    <a:lnTo>
                      <a:pt x="654" y="1020"/>
                    </a:lnTo>
                    <a:lnTo>
                      <a:pt x="652" y="986"/>
                    </a:lnTo>
                    <a:lnTo>
                      <a:pt x="647" y="917"/>
                    </a:lnTo>
                    <a:lnTo>
                      <a:pt x="641" y="850"/>
                    </a:lnTo>
                    <a:lnTo>
                      <a:pt x="641" y="850"/>
                    </a:lnTo>
                    <a:lnTo>
                      <a:pt x="634" y="775"/>
                    </a:lnTo>
                    <a:lnTo>
                      <a:pt x="629" y="701"/>
                    </a:lnTo>
                    <a:lnTo>
                      <a:pt x="628" y="689"/>
                    </a:lnTo>
                    <a:lnTo>
                      <a:pt x="568" y="686"/>
                    </a:lnTo>
                    <a:lnTo>
                      <a:pt x="568" y="686"/>
                    </a:lnTo>
                    <a:lnTo>
                      <a:pt x="455" y="681"/>
                    </a:lnTo>
                    <a:lnTo>
                      <a:pt x="455" y="681"/>
                    </a:lnTo>
                    <a:lnTo>
                      <a:pt x="451" y="680"/>
                    </a:lnTo>
                    <a:lnTo>
                      <a:pt x="446" y="679"/>
                    </a:lnTo>
                    <a:lnTo>
                      <a:pt x="442" y="677"/>
                    </a:lnTo>
                    <a:lnTo>
                      <a:pt x="439" y="675"/>
                    </a:lnTo>
                    <a:lnTo>
                      <a:pt x="437" y="672"/>
                    </a:lnTo>
                    <a:lnTo>
                      <a:pt x="435" y="667"/>
                    </a:lnTo>
                    <a:lnTo>
                      <a:pt x="434" y="663"/>
                    </a:lnTo>
                    <a:lnTo>
                      <a:pt x="433" y="659"/>
                    </a:lnTo>
                    <a:lnTo>
                      <a:pt x="433" y="659"/>
                    </a:lnTo>
                    <a:lnTo>
                      <a:pt x="429" y="586"/>
                    </a:lnTo>
                    <a:lnTo>
                      <a:pt x="423" y="506"/>
                    </a:lnTo>
                    <a:lnTo>
                      <a:pt x="422" y="491"/>
                    </a:lnTo>
                    <a:lnTo>
                      <a:pt x="406" y="496"/>
                    </a:lnTo>
                    <a:lnTo>
                      <a:pt x="406" y="496"/>
                    </a:lnTo>
                    <a:lnTo>
                      <a:pt x="403" y="497"/>
                    </a:lnTo>
                    <a:lnTo>
                      <a:pt x="399" y="497"/>
                    </a:lnTo>
                    <a:lnTo>
                      <a:pt x="399" y="497"/>
                    </a:lnTo>
                    <a:lnTo>
                      <a:pt x="358" y="496"/>
                    </a:lnTo>
                    <a:lnTo>
                      <a:pt x="316" y="494"/>
                    </a:lnTo>
                    <a:lnTo>
                      <a:pt x="236" y="489"/>
                    </a:lnTo>
                    <a:lnTo>
                      <a:pt x="236" y="489"/>
                    </a:lnTo>
                    <a:lnTo>
                      <a:pt x="144" y="483"/>
                    </a:lnTo>
                    <a:lnTo>
                      <a:pt x="98" y="481"/>
                    </a:lnTo>
                    <a:lnTo>
                      <a:pt x="52" y="481"/>
                    </a:lnTo>
                    <a:lnTo>
                      <a:pt x="52" y="481"/>
                    </a:lnTo>
                    <a:lnTo>
                      <a:pt x="20" y="481"/>
                    </a:lnTo>
                    <a:lnTo>
                      <a:pt x="19" y="481"/>
                    </a:lnTo>
                    <a:lnTo>
                      <a:pt x="19" y="481"/>
                    </a:lnTo>
                    <a:lnTo>
                      <a:pt x="14" y="481"/>
                    </a:lnTo>
                    <a:lnTo>
                      <a:pt x="10" y="478"/>
                    </a:lnTo>
                    <a:lnTo>
                      <a:pt x="6" y="476"/>
                    </a:lnTo>
                    <a:lnTo>
                      <a:pt x="4" y="474"/>
                    </a:lnTo>
                    <a:lnTo>
                      <a:pt x="2" y="471"/>
                    </a:lnTo>
                    <a:lnTo>
                      <a:pt x="1" y="468"/>
                    </a:lnTo>
                    <a:lnTo>
                      <a:pt x="0" y="461"/>
                    </a:lnTo>
                    <a:lnTo>
                      <a:pt x="0" y="461"/>
                    </a:lnTo>
                    <a:lnTo>
                      <a:pt x="1" y="454"/>
                    </a:lnTo>
                    <a:lnTo>
                      <a:pt x="2" y="451"/>
                    </a:lnTo>
                    <a:lnTo>
                      <a:pt x="4" y="446"/>
                    </a:lnTo>
                    <a:lnTo>
                      <a:pt x="6" y="443"/>
                    </a:lnTo>
                    <a:lnTo>
                      <a:pt x="10" y="441"/>
                    </a:lnTo>
                    <a:lnTo>
                      <a:pt x="15" y="439"/>
                    </a:lnTo>
                    <a:lnTo>
                      <a:pt x="21" y="438"/>
                    </a:lnTo>
                    <a:lnTo>
                      <a:pt x="21" y="438"/>
                    </a:lnTo>
                    <a:lnTo>
                      <a:pt x="53" y="438"/>
                    </a:lnTo>
                    <a:lnTo>
                      <a:pt x="53" y="438"/>
                    </a:lnTo>
                    <a:lnTo>
                      <a:pt x="98" y="439"/>
                    </a:lnTo>
                    <a:lnTo>
                      <a:pt x="144" y="440"/>
                    </a:lnTo>
                    <a:lnTo>
                      <a:pt x="234" y="446"/>
                    </a:lnTo>
                    <a:lnTo>
                      <a:pt x="234" y="446"/>
                    </a:lnTo>
                    <a:lnTo>
                      <a:pt x="315" y="452"/>
                    </a:lnTo>
                    <a:lnTo>
                      <a:pt x="357" y="454"/>
                    </a:lnTo>
                    <a:lnTo>
                      <a:pt x="399" y="455"/>
                    </a:lnTo>
                    <a:lnTo>
                      <a:pt x="399" y="455"/>
                    </a:lnTo>
                    <a:lnTo>
                      <a:pt x="403" y="456"/>
                    </a:lnTo>
                    <a:lnTo>
                      <a:pt x="420" y="459"/>
                    </a:lnTo>
                    <a:lnTo>
                      <a:pt x="418" y="442"/>
                    </a:lnTo>
                    <a:lnTo>
                      <a:pt x="418" y="442"/>
                    </a:lnTo>
                    <a:lnTo>
                      <a:pt x="411" y="337"/>
                    </a:lnTo>
                    <a:lnTo>
                      <a:pt x="408" y="283"/>
                    </a:lnTo>
                    <a:lnTo>
                      <a:pt x="406" y="231"/>
                    </a:lnTo>
                    <a:lnTo>
                      <a:pt x="404" y="178"/>
                    </a:lnTo>
                    <a:lnTo>
                      <a:pt x="403" y="125"/>
                    </a:lnTo>
                    <a:lnTo>
                      <a:pt x="404" y="72"/>
                    </a:lnTo>
                    <a:lnTo>
                      <a:pt x="405" y="20"/>
                    </a:lnTo>
                    <a:lnTo>
                      <a:pt x="405" y="20"/>
                    </a:lnTo>
                    <a:lnTo>
                      <a:pt x="406" y="15"/>
                    </a:lnTo>
                    <a:lnTo>
                      <a:pt x="408" y="11"/>
                    </a:lnTo>
                    <a:lnTo>
                      <a:pt x="410" y="6"/>
                    </a:lnTo>
                    <a:lnTo>
                      <a:pt x="413" y="4"/>
                    </a:lnTo>
                    <a:lnTo>
                      <a:pt x="417" y="2"/>
                    </a:lnTo>
                    <a:lnTo>
                      <a:pt x="421" y="0"/>
                    </a:lnTo>
                    <a:lnTo>
                      <a:pt x="428" y="0"/>
                    </a:lnTo>
                    <a:lnTo>
                      <a:pt x="428" y="0"/>
                    </a:lnTo>
                    <a:lnTo>
                      <a:pt x="432" y="0"/>
                    </a:lnTo>
                    <a:lnTo>
                      <a:pt x="436" y="1"/>
                    </a:lnTo>
                    <a:lnTo>
                      <a:pt x="440" y="3"/>
                    </a:lnTo>
                    <a:lnTo>
                      <a:pt x="443" y="5"/>
                    </a:lnTo>
                    <a:lnTo>
                      <a:pt x="443" y="5"/>
                    </a:lnTo>
                    <a:lnTo>
                      <a:pt x="445" y="8"/>
                    </a:lnTo>
                    <a:lnTo>
                      <a:pt x="446" y="12"/>
                    </a:lnTo>
                    <a:lnTo>
                      <a:pt x="447" y="15"/>
                    </a:lnTo>
                    <a:lnTo>
                      <a:pt x="447" y="19"/>
                    </a:lnTo>
                    <a:lnTo>
                      <a:pt x="447" y="19"/>
                    </a:lnTo>
                    <a:lnTo>
                      <a:pt x="445" y="78"/>
                    </a:lnTo>
                    <a:lnTo>
                      <a:pt x="445" y="137"/>
                    </a:lnTo>
                    <a:lnTo>
                      <a:pt x="446" y="196"/>
                    </a:lnTo>
                    <a:lnTo>
                      <a:pt x="448" y="255"/>
                    </a:lnTo>
                    <a:lnTo>
                      <a:pt x="452" y="313"/>
                    </a:lnTo>
                    <a:lnTo>
                      <a:pt x="456" y="372"/>
                    </a:lnTo>
                    <a:lnTo>
                      <a:pt x="464" y="488"/>
                    </a:lnTo>
                    <a:lnTo>
                      <a:pt x="464" y="488"/>
                    </a:lnTo>
                    <a:lnTo>
                      <a:pt x="473" y="629"/>
                    </a:lnTo>
                    <a:lnTo>
                      <a:pt x="474" y="640"/>
                    </a:lnTo>
                    <a:lnTo>
                      <a:pt x="485" y="641"/>
                    </a:lnTo>
                    <a:lnTo>
                      <a:pt x="485" y="641"/>
                    </a:lnTo>
                    <a:lnTo>
                      <a:pt x="564" y="644"/>
                    </a:lnTo>
                    <a:lnTo>
                      <a:pt x="564" y="644"/>
                    </a:lnTo>
                    <a:lnTo>
                      <a:pt x="698" y="651"/>
                    </a:lnTo>
                    <a:lnTo>
                      <a:pt x="834" y="658"/>
                    </a:lnTo>
                    <a:lnTo>
                      <a:pt x="901" y="663"/>
                    </a:lnTo>
                    <a:lnTo>
                      <a:pt x="969" y="669"/>
                    </a:lnTo>
                    <a:lnTo>
                      <a:pt x="1036" y="676"/>
                    </a:lnTo>
                    <a:lnTo>
                      <a:pt x="1104" y="683"/>
                    </a:lnTo>
                    <a:lnTo>
                      <a:pt x="1104" y="683"/>
                    </a:lnTo>
                    <a:lnTo>
                      <a:pt x="1110" y="684"/>
                    </a:lnTo>
                    <a:lnTo>
                      <a:pt x="1114" y="686"/>
                    </a:lnTo>
                    <a:lnTo>
                      <a:pt x="1118" y="689"/>
                    </a:lnTo>
                    <a:lnTo>
                      <a:pt x="1120" y="693"/>
                    </a:lnTo>
                    <a:lnTo>
                      <a:pt x="1123" y="696"/>
                    </a:lnTo>
                    <a:lnTo>
                      <a:pt x="1124" y="702"/>
                    </a:lnTo>
                    <a:lnTo>
                      <a:pt x="1125" y="706"/>
                    </a:lnTo>
                    <a:lnTo>
                      <a:pt x="1125" y="710"/>
                    </a:lnTo>
                    <a:lnTo>
                      <a:pt x="1125" y="710"/>
                    </a:lnTo>
                    <a:lnTo>
                      <a:pt x="1124" y="715"/>
                    </a:lnTo>
                    <a:lnTo>
                      <a:pt x="1122" y="720"/>
                    </a:lnTo>
                    <a:lnTo>
                      <a:pt x="1120" y="722"/>
                    </a:lnTo>
                    <a:lnTo>
                      <a:pt x="1118" y="724"/>
                    </a:lnTo>
                    <a:lnTo>
                      <a:pt x="1115" y="725"/>
                    </a:lnTo>
                    <a:lnTo>
                      <a:pt x="1111" y="725"/>
                    </a:lnTo>
                    <a:lnTo>
                      <a:pt x="1111" y="725"/>
                    </a:lnTo>
                    <a:lnTo>
                      <a:pt x="1107" y="725"/>
                    </a:lnTo>
                    <a:lnTo>
                      <a:pt x="1107" y="725"/>
                    </a:lnTo>
                    <a:lnTo>
                      <a:pt x="1053" y="719"/>
                    </a:lnTo>
                    <a:lnTo>
                      <a:pt x="998" y="714"/>
                    </a:lnTo>
                    <a:lnTo>
                      <a:pt x="892" y="705"/>
                    </a:lnTo>
                    <a:lnTo>
                      <a:pt x="786" y="697"/>
                    </a:lnTo>
                    <a:lnTo>
                      <a:pt x="684" y="692"/>
                    </a:lnTo>
                    <a:lnTo>
                      <a:pt x="671" y="691"/>
                    </a:lnTo>
                    <a:lnTo>
                      <a:pt x="672" y="705"/>
                    </a:lnTo>
                    <a:lnTo>
                      <a:pt x="672" y="705"/>
                    </a:lnTo>
                    <a:lnTo>
                      <a:pt x="677" y="779"/>
                    </a:lnTo>
                    <a:lnTo>
                      <a:pt x="683" y="852"/>
                    </a:lnTo>
                    <a:lnTo>
                      <a:pt x="683" y="852"/>
                    </a:lnTo>
                    <a:lnTo>
                      <a:pt x="689" y="918"/>
                    </a:lnTo>
                    <a:lnTo>
                      <a:pt x="694" y="987"/>
                    </a:lnTo>
                    <a:lnTo>
                      <a:pt x="696" y="1020"/>
                    </a:lnTo>
                    <a:lnTo>
                      <a:pt x="697" y="1054"/>
                    </a:lnTo>
                    <a:lnTo>
                      <a:pt x="698" y="1088"/>
                    </a:lnTo>
                    <a:lnTo>
                      <a:pt x="698" y="1122"/>
                    </a:lnTo>
                    <a:lnTo>
                      <a:pt x="698" y="1122"/>
                    </a:lnTo>
                    <a:lnTo>
                      <a:pt x="697" y="1127"/>
                    </a:lnTo>
                    <a:lnTo>
                      <a:pt x="695" y="1131"/>
                    </a:lnTo>
                    <a:lnTo>
                      <a:pt x="693" y="1135"/>
                    </a:lnTo>
                    <a:lnTo>
                      <a:pt x="690" y="1137"/>
                    </a:lnTo>
                    <a:lnTo>
                      <a:pt x="686" y="1140"/>
                    </a:lnTo>
                    <a:lnTo>
                      <a:pt x="683" y="1141"/>
                    </a:lnTo>
                    <a:lnTo>
                      <a:pt x="676" y="1142"/>
                    </a:lnTo>
                    <a:lnTo>
                      <a:pt x="676" y="114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grpSp>
        <p:grpSp>
          <p:nvGrpSpPr>
            <p:cNvPr id="183" name="组合 182"/>
            <p:cNvGrpSpPr/>
            <p:nvPr/>
          </p:nvGrpSpPr>
          <p:grpSpPr>
            <a:xfrm>
              <a:off x="2677193" y="1980663"/>
              <a:ext cx="3012184" cy="1311616"/>
              <a:chOff x="1279158" y="2558135"/>
              <a:chExt cx="3012184" cy="1311616"/>
            </a:xfrm>
          </p:grpSpPr>
          <p:sp>
            <p:nvSpPr>
              <p:cNvPr id="184" name="矩形 183"/>
              <p:cNvSpPr/>
              <p:nvPr/>
            </p:nvSpPr>
            <p:spPr>
              <a:xfrm>
                <a:off x="1279158" y="3140046"/>
                <a:ext cx="3012184" cy="729705"/>
              </a:xfrm>
              <a:prstGeom prst="rect">
                <a:avLst/>
              </a:prstGeom>
            </p:spPr>
            <p:txBody>
              <a:bodyPr wrap="square">
                <a:spAutoFit/>
                <a:scene3d>
                  <a:camera prst="orthographicFront"/>
                  <a:lightRig rig="threePt" dir="t"/>
                </a:scene3d>
                <a:sp3d contourW="12700"/>
              </a:bodyPr>
              <a:lstStyle/>
              <a:p>
                <a:pPr>
                  <a:lnSpc>
                    <a:spcPct val="120000"/>
                  </a:lnSpc>
                </a:pPr>
                <a:r>
                  <a:rPr lang="en-US" altLang="zh-CN" sz="2000" b="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Đồng phục thể dục của trường.</a:t>
                </a:r>
                <a:endParaRPr lang="zh-CN" altLang="en-US" sz="2000" b="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185" name="矩形 184"/>
              <p:cNvSpPr/>
              <p:nvPr/>
            </p:nvSpPr>
            <p:spPr>
              <a:xfrm>
                <a:off x="1279158" y="2558135"/>
                <a:ext cx="2241974" cy="470254"/>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2400" b="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Trang phục</a:t>
                </a:r>
                <a:endParaRPr lang="zh-CN" altLang="en-US" sz="2400" b="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grpSp>
      <p:grpSp>
        <p:nvGrpSpPr>
          <p:cNvPr id="197" name="组合 196"/>
          <p:cNvGrpSpPr/>
          <p:nvPr/>
        </p:nvGrpSpPr>
        <p:grpSpPr>
          <a:xfrm>
            <a:off x="4705051" y="3791483"/>
            <a:ext cx="4047154" cy="2261462"/>
            <a:chOff x="1538201" y="4089244"/>
            <a:chExt cx="4151176" cy="1902236"/>
          </a:xfrm>
        </p:grpSpPr>
        <p:sp>
          <p:nvSpPr>
            <p:cNvPr id="6" name="椭圆 31"/>
            <p:cNvSpPr/>
            <p:nvPr/>
          </p:nvSpPr>
          <p:spPr>
            <a:xfrm>
              <a:off x="1538201" y="4160520"/>
              <a:ext cx="994660" cy="1202966"/>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8575" cap="rnd">
              <a:solidFill>
                <a:schemeClr val="accent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black"/>
                </a:solidFill>
                <a:latin typeface="方正静蕾简体" panose="02000000000000000000" pitchFamily="2" charset="-122"/>
                <a:ea typeface="方正静蕾简体" panose="02000000000000000000" pitchFamily="2" charset="-122"/>
              </a:endParaRPr>
            </a:p>
          </p:txBody>
        </p:sp>
        <p:sp>
          <p:nvSpPr>
            <p:cNvPr id="7" name="任意多边形 6"/>
            <p:cNvSpPr/>
            <p:nvPr/>
          </p:nvSpPr>
          <p:spPr>
            <a:xfrm>
              <a:off x="2780774" y="4631581"/>
              <a:ext cx="2690695" cy="15953"/>
            </a:xfrm>
            <a:custGeom>
              <a:avLst/>
              <a:gdLst>
                <a:gd name="connsiteX0" fmla="*/ 0 w 3513221"/>
                <a:gd name="connsiteY0" fmla="*/ 32084 h 64281"/>
                <a:gd name="connsiteX1" fmla="*/ 930442 w 3513221"/>
                <a:gd name="connsiteY1" fmla="*/ 16042 h 64281"/>
                <a:gd name="connsiteX2" fmla="*/ 1892968 w 3513221"/>
                <a:gd name="connsiteY2" fmla="*/ 64168 h 64281"/>
                <a:gd name="connsiteX3" fmla="*/ 3513221 w 3513221"/>
                <a:gd name="connsiteY3" fmla="*/ 0 h 64281"/>
              </a:gdLst>
              <a:ahLst/>
              <a:cxnLst>
                <a:cxn ang="0">
                  <a:pos x="connsiteX0" y="connsiteY0"/>
                </a:cxn>
                <a:cxn ang="0">
                  <a:pos x="connsiteX1" y="connsiteY1"/>
                </a:cxn>
                <a:cxn ang="0">
                  <a:pos x="connsiteX2" y="connsiteY2"/>
                </a:cxn>
                <a:cxn ang="0">
                  <a:pos x="connsiteX3" y="connsiteY3"/>
                </a:cxn>
              </a:cxnLst>
              <a:rect l="l" t="t" r="r" b="b"/>
              <a:pathLst>
                <a:path w="3513221" h="64281">
                  <a:moveTo>
                    <a:pt x="0" y="32084"/>
                  </a:moveTo>
                  <a:cubicBezTo>
                    <a:pt x="307473" y="21389"/>
                    <a:pt x="614947" y="10695"/>
                    <a:pt x="930442" y="16042"/>
                  </a:cubicBezTo>
                  <a:cubicBezTo>
                    <a:pt x="1245937" y="21389"/>
                    <a:pt x="1462505" y="66842"/>
                    <a:pt x="1892968" y="64168"/>
                  </a:cubicBezTo>
                  <a:cubicBezTo>
                    <a:pt x="2323431" y="61494"/>
                    <a:pt x="2918326" y="30747"/>
                    <a:pt x="3513221" y="0"/>
                  </a:cubicBezTo>
                </a:path>
              </a:pathLst>
            </a:custGeom>
            <a:noFill/>
            <a:ln w="25400" cap="rnd">
              <a:solidFill>
                <a:schemeClr val="accent2"/>
              </a:soli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方正静蕾简体" panose="02000000000000000000" pitchFamily="2" charset="-122"/>
                <a:ea typeface="方正静蕾简体" panose="02000000000000000000" pitchFamily="2" charset="-122"/>
              </a:endParaRPr>
            </a:p>
          </p:txBody>
        </p:sp>
        <p:grpSp>
          <p:nvGrpSpPr>
            <p:cNvPr id="61" name="组合 60"/>
            <p:cNvGrpSpPr/>
            <p:nvPr/>
          </p:nvGrpSpPr>
          <p:grpSpPr>
            <a:xfrm>
              <a:off x="1791012" y="4556900"/>
              <a:ext cx="564329" cy="469484"/>
              <a:chOff x="2163763" y="4130675"/>
              <a:chExt cx="755651" cy="628651"/>
            </a:xfrm>
            <a:solidFill>
              <a:schemeClr val="accent2"/>
            </a:solidFill>
          </p:grpSpPr>
          <p:sp>
            <p:nvSpPr>
              <p:cNvPr id="62" name="Freeform 608"/>
              <p:cNvSpPr/>
              <p:nvPr/>
            </p:nvSpPr>
            <p:spPr bwMode="auto">
              <a:xfrm>
                <a:off x="2178051" y="4143375"/>
                <a:ext cx="104775" cy="100013"/>
              </a:xfrm>
              <a:custGeom>
                <a:avLst/>
                <a:gdLst/>
                <a:ahLst/>
                <a:cxnLst>
                  <a:cxn ang="0">
                    <a:pos x="192" y="1"/>
                  </a:cxn>
                  <a:cxn ang="0">
                    <a:pos x="192" y="1"/>
                  </a:cxn>
                  <a:cxn ang="0">
                    <a:pos x="180" y="11"/>
                  </a:cxn>
                  <a:cxn ang="0">
                    <a:pos x="167" y="21"/>
                  </a:cxn>
                  <a:cxn ang="0">
                    <a:pos x="144" y="43"/>
                  </a:cxn>
                  <a:cxn ang="0">
                    <a:pos x="123" y="66"/>
                  </a:cxn>
                  <a:cxn ang="0">
                    <a:pos x="110" y="77"/>
                  </a:cxn>
                  <a:cxn ang="0">
                    <a:pos x="99" y="87"/>
                  </a:cxn>
                  <a:cxn ang="0">
                    <a:pos x="99" y="87"/>
                  </a:cxn>
                  <a:cxn ang="0">
                    <a:pos x="73" y="110"/>
                  </a:cxn>
                  <a:cxn ang="0">
                    <a:pos x="48" y="133"/>
                  </a:cxn>
                  <a:cxn ang="0">
                    <a:pos x="1" y="181"/>
                  </a:cxn>
                  <a:cxn ang="0">
                    <a:pos x="1" y="181"/>
                  </a:cxn>
                  <a:cxn ang="0">
                    <a:pos x="0" y="184"/>
                  </a:cxn>
                  <a:cxn ang="0">
                    <a:pos x="0" y="187"/>
                  </a:cxn>
                  <a:cxn ang="0">
                    <a:pos x="2" y="189"/>
                  </a:cxn>
                  <a:cxn ang="0">
                    <a:pos x="5" y="190"/>
                  </a:cxn>
                  <a:cxn ang="0">
                    <a:pos x="9" y="190"/>
                  </a:cxn>
                  <a:cxn ang="0">
                    <a:pos x="9" y="190"/>
                  </a:cxn>
                  <a:cxn ang="0">
                    <a:pos x="12" y="189"/>
                  </a:cxn>
                  <a:cxn ang="0">
                    <a:pos x="13" y="188"/>
                  </a:cxn>
                  <a:cxn ang="0">
                    <a:pos x="14" y="185"/>
                  </a:cxn>
                  <a:cxn ang="0">
                    <a:pos x="13" y="183"/>
                  </a:cxn>
                  <a:cxn ang="0">
                    <a:pos x="13" y="183"/>
                  </a:cxn>
                  <a:cxn ang="0">
                    <a:pos x="56" y="141"/>
                  </a:cxn>
                  <a:cxn ang="0">
                    <a:pos x="99" y="100"/>
                  </a:cxn>
                  <a:cxn ang="0">
                    <a:pos x="99" y="100"/>
                  </a:cxn>
                  <a:cxn ang="0">
                    <a:pos x="123" y="77"/>
                  </a:cxn>
                  <a:cxn ang="0">
                    <a:pos x="147" y="53"/>
                  </a:cxn>
                  <a:cxn ang="0">
                    <a:pos x="171" y="30"/>
                  </a:cxn>
                  <a:cxn ang="0">
                    <a:pos x="184" y="19"/>
                  </a:cxn>
                  <a:cxn ang="0">
                    <a:pos x="197" y="9"/>
                  </a:cxn>
                  <a:cxn ang="0">
                    <a:pos x="197" y="9"/>
                  </a:cxn>
                  <a:cxn ang="0">
                    <a:pos x="198" y="7"/>
                  </a:cxn>
                  <a:cxn ang="0">
                    <a:pos x="199" y="6"/>
                  </a:cxn>
                  <a:cxn ang="0">
                    <a:pos x="198" y="2"/>
                  </a:cxn>
                  <a:cxn ang="0">
                    <a:pos x="197" y="1"/>
                  </a:cxn>
                  <a:cxn ang="0">
                    <a:pos x="195" y="0"/>
                  </a:cxn>
                  <a:cxn ang="0">
                    <a:pos x="194" y="0"/>
                  </a:cxn>
                  <a:cxn ang="0">
                    <a:pos x="192" y="1"/>
                  </a:cxn>
                  <a:cxn ang="0">
                    <a:pos x="192" y="1"/>
                  </a:cxn>
                </a:cxnLst>
                <a:rect l="0" t="0" r="r" b="b"/>
                <a:pathLst>
                  <a:path w="199" h="190">
                    <a:moveTo>
                      <a:pt x="192" y="1"/>
                    </a:moveTo>
                    <a:lnTo>
                      <a:pt x="192" y="1"/>
                    </a:lnTo>
                    <a:lnTo>
                      <a:pt x="180" y="11"/>
                    </a:lnTo>
                    <a:lnTo>
                      <a:pt x="167" y="21"/>
                    </a:lnTo>
                    <a:lnTo>
                      <a:pt x="144" y="43"/>
                    </a:lnTo>
                    <a:lnTo>
                      <a:pt x="123" y="66"/>
                    </a:lnTo>
                    <a:lnTo>
                      <a:pt x="110" y="77"/>
                    </a:lnTo>
                    <a:lnTo>
                      <a:pt x="99" y="87"/>
                    </a:lnTo>
                    <a:lnTo>
                      <a:pt x="99" y="87"/>
                    </a:lnTo>
                    <a:lnTo>
                      <a:pt x="73" y="110"/>
                    </a:lnTo>
                    <a:lnTo>
                      <a:pt x="48" y="133"/>
                    </a:lnTo>
                    <a:lnTo>
                      <a:pt x="1" y="181"/>
                    </a:lnTo>
                    <a:lnTo>
                      <a:pt x="1" y="181"/>
                    </a:lnTo>
                    <a:lnTo>
                      <a:pt x="0" y="184"/>
                    </a:lnTo>
                    <a:lnTo>
                      <a:pt x="0" y="187"/>
                    </a:lnTo>
                    <a:lnTo>
                      <a:pt x="2" y="189"/>
                    </a:lnTo>
                    <a:lnTo>
                      <a:pt x="5" y="190"/>
                    </a:lnTo>
                    <a:lnTo>
                      <a:pt x="9" y="190"/>
                    </a:lnTo>
                    <a:lnTo>
                      <a:pt x="9" y="190"/>
                    </a:lnTo>
                    <a:lnTo>
                      <a:pt x="12" y="189"/>
                    </a:lnTo>
                    <a:lnTo>
                      <a:pt x="13" y="188"/>
                    </a:lnTo>
                    <a:lnTo>
                      <a:pt x="14" y="185"/>
                    </a:lnTo>
                    <a:lnTo>
                      <a:pt x="13" y="183"/>
                    </a:lnTo>
                    <a:lnTo>
                      <a:pt x="13" y="183"/>
                    </a:lnTo>
                    <a:lnTo>
                      <a:pt x="56" y="141"/>
                    </a:lnTo>
                    <a:lnTo>
                      <a:pt x="99" y="100"/>
                    </a:lnTo>
                    <a:lnTo>
                      <a:pt x="99" y="100"/>
                    </a:lnTo>
                    <a:lnTo>
                      <a:pt x="123" y="77"/>
                    </a:lnTo>
                    <a:lnTo>
                      <a:pt x="147" y="53"/>
                    </a:lnTo>
                    <a:lnTo>
                      <a:pt x="171" y="30"/>
                    </a:lnTo>
                    <a:lnTo>
                      <a:pt x="184" y="19"/>
                    </a:lnTo>
                    <a:lnTo>
                      <a:pt x="197" y="9"/>
                    </a:lnTo>
                    <a:lnTo>
                      <a:pt x="197" y="9"/>
                    </a:lnTo>
                    <a:lnTo>
                      <a:pt x="198" y="7"/>
                    </a:lnTo>
                    <a:lnTo>
                      <a:pt x="199" y="6"/>
                    </a:lnTo>
                    <a:lnTo>
                      <a:pt x="198" y="2"/>
                    </a:lnTo>
                    <a:lnTo>
                      <a:pt x="197" y="1"/>
                    </a:lnTo>
                    <a:lnTo>
                      <a:pt x="195" y="0"/>
                    </a:lnTo>
                    <a:lnTo>
                      <a:pt x="194" y="0"/>
                    </a:lnTo>
                    <a:lnTo>
                      <a:pt x="192" y="1"/>
                    </a:lnTo>
                    <a:lnTo>
                      <a:pt x="192"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63" name="Freeform 609"/>
              <p:cNvSpPr/>
              <p:nvPr/>
            </p:nvSpPr>
            <p:spPr bwMode="auto">
              <a:xfrm>
                <a:off x="2170113" y="4137025"/>
                <a:ext cx="147638" cy="149225"/>
              </a:xfrm>
              <a:custGeom>
                <a:avLst/>
                <a:gdLst/>
                <a:ahLst/>
                <a:cxnLst>
                  <a:cxn ang="0">
                    <a:pos x="272" y="1"/>
                  </a:cxn>
                  <a:cxn ang="0">
                    <a:pos x="272" y="1"/>
                  </a:cxn>
                  <a:cxn ang="0">
                    <a:pos x="257" y="19"/>
                  </a:cxn>
                  <a:cxn ang="0">
                    <a:pos x="242" y="38"/>
                  </a:cxn>
                  <a:cxn ang="0">
                    <a:pos x="228" y="56"/>
                  </a:cxn>
                  <a:cxn ang="0">
                    <a:pos x="212" y="74"/>
                  </a:cxn>
                  <a:cxn ang="0">
                    <a:pos x="212" y="74"/>
                  </a:cxn>
                  <a:cxn ang="0">
                    <a:pos x="196" y="90"/>
                  </a:cxn>
                  <a:cxn ang="0">
                    <a:pos x="179" y="106"/>
                  </a:cxn>
                  <a:cxn ang="0">
                    <a:pos x="145" y="139"/>
                  </a:cxn>
                  <a:cxn ang="0">
                    <a:pos x="145" y="139"/>
                  </a:cxn>
                  <a:cxn ang="0">
                    <a:pos x="77" y="203"/>
                  </a:cxn>
                  <a:cxn ang="0">
                    <a:pos x="8" y="267"/>
                  </a:cxn>
                  <a:cxn ang="0">
                    <a:pos x="8" y="267"/>
                  </a:cxn>
                  <a:cxn ang="0">
                    <a:pos x="7" y="268"/>
                  </a:cxn>
                  <a:cxn ang="0">
                    <a:pos x="7" y="268"/>
                  </a:cxn>
                  <a:cxn ang="0">
                    <a:pos x="2" y="272"/>
                  </a:cxn>
                  <a:cxn ang="0">
                    <a:pos x="2" y="272"/>
                  </a:cxn>
                  <a:cxn ang="0">
                    <a:pos x="1" y="273"/>
                  </a:cxn>
                  <a:cxn ang="0">
                    <a:pos x="0" y="275"/>
                  </a:cxn>
                  <a:cxn ang="0">
                    <a:pos x="1" y="277"/>
                  </a:cxn>
                  <a:cxn ang="0">
                    <a:pos x="3" y="279"/>
                  </a:cxn>
                  <a:cxn ang="0">
                    <a:pos x="7" y="280"/>
                  </a:cxn>
                  <a:cxn ang="0">
                    <a:pos x="7" y="280"/>
                  </a:cxn>
                  <a:cxn ang="0">
                    <a:pos x="10" y="279"/>
                  </a:cxn>
                  <a:cxn ang="0">
                    <a:pos x="12" y="278"/>
                  </a:cxn>
                  <a:cxn ang="0">
                    <a:pos x="14" y="274"/>
                  </a:cxn>
                  <a:cxn ang="0">
                    <a:pos x="14" y="274"/>
                  </a:cxn>
                  <a:cxn ang="0">
                    <a:pos x="84" y="210"/>
                  </a:cxn>
                  <a:cxn ang="0">
                    <a:pos x="118" y="178"/>
                  </a:cxn>
                  <a:cxn ang="0">
                    <a:pos x="152" y="145"/>
                  </a:cxn>
                  <a:cxn ang="0">
                    <a:pos x="152" y="145"/>
                  </a:cxn>
                  <a:cxn ang="0">
                    <a:pos x="185" y="113"/>
                  </a:cxn>
                  <a:cxn ang="0">
                    <a:pos x="218" y="80"/>
                  </a:cxn>
                  <a:cxn ang="0">
                    <a:pos x="218" y="80"/>
                  </a:cxn>
                  <a:cxn ang="0">
                    <a:pos x="234" y="62"/>
                  </a:cxn>
                  <a:cxn ang="0">
                    <a:pos x="249" y="45"/>
                  </a:cxn>
                  <a:cxn ang="0">
                    <a:pos x="264" y="26"/>
                  </a:cxn>
                  <a:cxn ang="0">
                    <a:pos x="279" y="9"/>
                  </a:cxn>
                  <a:cxn ang="0">
                    <a:pos x="279" y="9"/>
                  </a:cxn>
                  <a:cxn ang="0">
                    <a:pos x="280" y="7"/>
                  </a:cxn>
                  <a:cxn ang="0">
                    <a:pos x="280" y="5"/>
                  </a:cxn>
                  <a:cxn ang="0">
                    <a:pos x="280" y="3"/>
                  </a:cxn>
                  <a:cxn ang="0">
                    <a:pos x="279" y="1"/>
                  </a:cxn>
                  <a:cxn ang="0">
                    <a:pos x="277" y="0"/>
                  </a:cxn>
                  <a:cxn ang="0">
                    <a:pos x="276" y="0"/>
                  </a:cxn>
                  <a:cxn ang="0">
                    <a:pos x="274" y="0"/>
                  </a:cxn>
                  <a:cxn ang="0">
                    <a:pos x="272" y="1"/>
                  </a:cxn>
                  <a:cxn ang="0">
                    <a:pos x="272" y="1"/>
                  </a:cxn>
                </a:cxnLst>
                <a:rect l="0" t="0" r="r" b="b"/>
                <a:pathLst>
                  <a:path w="280" h="280">
                    <a:moveTo>
                      <a:pt x="272" y="1"/>
                    </a:moveTo>
                    <a:lnTo>
                      <a:pt x="272" y="1"/>
                    </a:lnTo>
                    <a:lnTo>
                      <a:pt x="257" y="19"/>
                    </a:lnTo>
                    <a:lnTo>
                      <a:pt x="242" y="38"/>
                    </a:lnTo>
                    <a:lnTo>
                      <a:pt x="228" y="56"/>
                    </a:lnTo>
                    <a:lnTo>
                      <a:pt x="212" y="74"/>
                    </a:lnTo>
                    <a:lnTo>
                      <a:pt x="212" y="74"/>
                    </a:lnTo>
                    <a:lnTo>
                      <a:pt x="196" y="90"/>
                    </a:lnTo>
                    <a:lnTo>
                      <a:pt x="179" y="106"/>
                    </a:lnTo>
                    <a:lnTo>
                      <a:pt x="145" y="139"/>
                    </a:lnTo>
                    <a:lnTo>
                      <a:pt x="145" y="139"/>
                    </a:lnTo>
                    <a:lnTo>
                      <a:pt x="77" y="203"/>
                    </a:lnTo>
                    <a:lnTo>
                      <a:pt x="8" y="267"/>
                    </a:lnTo>
                    <a:lnTo>
                      <a:pt x="8" y="267"/>
                    </a:lnTo>
                    <a:lnTo>
                      <a:pt x="7" y="268"/>
                    </a:lnTo>
                    <a:lnTo>
                      <a:pt x="7" y="268"/>
                    </a:lnTo>
                    <a:lnTo>
                      <a:pt x="2" y="272"/>
                    </a:lnTo>
                    <a:lnTo>
                      <a:pt x="2" y="272"/>
                    </a:lnTo>
                    <a:lnTo>
                      <a:pt x="1" y="273"/>
                    </a:lnTo>
                    <a:lnTo>
                      <a:pt x="0" y="275"/>
                    </a:lnTo>
                    <a:lnTo>
                      <a:pt x="1" y="277"/>
                    </a:lnTo>
                    <a:lnTo>
                      <a:pt x="3" y="279"/>
                    </a:lnTo>
                    <a:lnTo>
                      <a:pt x="7" y="280"/>
                    </a:lnTo>
                    <a:lnTo>
                      <a:pt x="7" y="280"/>
                    </a:lnTo>
                    <a:lnTo>
                      <a:pt x="10" y="279"/>
                    </a:lnTo>
                    <a:lnTo>
                      <a:pt x="12" y="278"/>
                    </a:lnTo>
                    <a:lnTo>
                      <a:pt x="14" y="274"/>
                    </a:lnTo>
                    <a:lnTo>
                      <a:pt x="14" y="274"/>
                    </a:lnTo>
                    <a:lnTo>
                      <a:pt x="84" y="210"/>
                    </a:lnTo>
                    <a:lnTo>
                      <a:pt x="118" y="178"/>
                    </a:lnTo>
                    <a:lnTo>
                      <a:pt x="152" y="145"/>
                    </a:lnTo>
                    <a:lnTo>
                      <a:pt x="152" y="145"/>
                    </a:lnTo>
                    <a:lnTo>
                      <a:pt x="185" y="113"/>
                    </a:lnTo>
                    <a:lnTo>
                      <a:pt x="218" y="80"/>
                    </a:lnTo>
                    <a:lnTo>
                      <a:pt x="218" y="80"/>
                    </a:lnTo>
                    <a:lnTo>
                      <a:pt x="234" y="62"/>
                    </a:lnTo>
                    <a:lnTo>
                      <a:pt x="249" y="45"/>
                    </a:lnTo>
                    <a:lnTo>
                      <a:pt x="264" y="26"/>
                    </a:lnTo>
                    <a:lnTo>
                      <a:pt x="279" y="9"/>
                    </a:lnTo>
                    <a:lnTo>
                      <a:pt x="279" y="9"/>
                    </a:lnTo>
                    <a:lnTo>
                      <a:pt x="280" y="7"/>
                    </a:lnTo>
                    <a:lnTo>
                      <a:pt x="280" y="5"/>
                    </a:lnTo>
                    <a:lnTo>
                      <a:pt x="280" y="3"/>
                    </a:lnTo>
                    <a:lnTo>
                      <a:pt x="279" y="1"/>
                    </a:lnTo>
                    <a:lnTo>
                      <a:pt x="277" y="0"/>
                    </a:lnTo>
                    <a:lnTo>
                      <a:pt x="276" y="0"/>
                    </a:lnTo>
                    <a:lnTo>
                      <a:pt x="274" y="0"/>
                    </a:lnTo>
                    <a:lnTo>
                      <a:pt x="272" y="1"/>
                    </a:lnTo>
                    <a:lnTo>
                      <a:pt x="272"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64" name="Freeform 610"/>
              <p:cNvSpPr/>
              <p:nvPr/>
            </p:nvSpPr>
            <p:spPr bwMode="auto">
              <a:xfrm>
                <a:off x="2198688" y="4140200"/>
                <a:ext cx="157163" cy="176213"/>
              </a:xfrm>
              <a:custGeom>
                <a:avLst/>
                <a:gdLst/>
                <a:ahLst/>
                <a:cxnLst>
                  <a:cxn ang="0">
                    <a:pos x="290" y="1"/>
                  </a:cxn>
                  <a:cxn ang="0">
                    <a:pos x="290" y="1"/>
                  </a:cxn>
                  <a:cxn ang="0">
                    <a:pos x="199" y="101"/>
                  </a:cxn>
                  <a:cxn ang="0">
                    <a:pos x="154" y="149"/>
                  </a:cxn>
                  <a:cxn ang="0">
                    <a:pos x="107" y="199"/>
                  </a:cxn>
                  <a:cxn ang="0">
                    <a:pos x="107" y="199"/>
                  </a:cxn>
                  <a:cxn ang="0">
                    <a:pos x="88" y="220"/>
                  </a:cxn>
                  <a:cxn ang="0">
                    <a:pos x="69" y="240"/>
                  </a:cxn>
                  <a:cxn ang="0">
                    <a:pos x="51" y="262"/>
                  </a:cxn>
                  <a:cxn ang="0">
                    <a:pos x="31" y="284"/>
                  </a:cxn>
                  <a:cxn ang="0">
                    <a:pos x="31" y="284"/>
                  </a:cxn>
                  <a:cxn ang="0">
                    <a:pos x="13" y="302"/>
                  </a:cxn>
                  <a:cxn ang="0">
                    <a:pos x="5" y="314"/>
                  </a:cxn>
                  <a:cxn ang="0">
                    <a:pos x="2" y="319"/>
                  </a:cxn>
                  <a:cxn ang="0">
                    <a:pos x="0" y="325"/>
                  </a:cxn>
                  <a:cxn ang="0">
                    <a:pos x="0" y="325"/>
                  </a:cxn>
                  <a:cxn ang="0">
                    <a:pos x="0" y="327"/>
                  </a:cxn>
                  <a:cxn ang="0">
                    <a:pos x="1" y="329"/>
                  </a:cxn>
                  <a:cxn ang="0">
                    <a:pos x="1" y="329"/>
                  </a:cxn>
                  <a:cxn ang="0">
                    <a:pos x="1" y="330"/>
                  </a:cxn>
                  <a:cxn ang="0">
                    <a:pos x="1" y="330"/>
                  </a:cxn>
                  <a:cxn ang="0">
                    <a:pos x="3" y="331"/>
                  </a:cxn>
                  <a:cxn ang="0">
                    <a:pos x="5" y="331"/>
                  </a:cxn>
                  <a:cxn ang="0">
                    <a:pos x="6" y="330"/>
                  </a:cxn>
                  <a:cxn ang="0">
                    <a:pos x="8" y="329"/>
                  </a:cxn>
                  <a:cxn ang="0">
                    <a:pos x="9" y="328"/>
                  </a:cxn>
                  <a:cxn ang="0">
                    <a:pos x="9" y="326"/>
                  </a:cxn>
                  <a:cxn ang="0">
                    <a:pos x="9" y="325"/>
                  </a:cxn>
                  <a:cxn ang="0">
                    <a:pos x="8" y="323"/>
                  </a:cxn>
                  <a:cxn ang="0">
                    <a:pos x="8" y="323"/>
                  </a:cxn>
                  <a:cxn ang="0">
                    <a:pos x="9" y="323"/>
                  </a:cxn>
                  <a:cxn ang="0">
                    <a:pos x="11" y="322"/>
                  </a:cxn>
                  <a:cxn ang="0">
                    <a:pos x="18" y="316"/>
                  </a:cxn>
                  <a:cxn ang="0">
                    <a:pos x="27" y="302"/>
                  </a:cxn>
                  <a:cxn ang="0">
                    <a:pos x="27" y="302"/>
                  </a:cxn>
                  <a:cxn ang="0">
                    <a:pos x="47" y="281"/>
                  </a:cxn>
                  <a:cxn ang="0">
                    <a:pos x="47" y="281"/>
                  </a:cxn>
                  <a:cxn ang="0">
                    <a:pos x="65" y="258"/>
                  </a:cxn>
                  <a:cxn ang="0">
                    <a:pos x="85" y="236"/>
                  </a:cxn>
                  <a:cxn ang="0">
                    <a:pos x="126" y="193"/>
                  </a:cxn>
                  <a:cxn ang="0">
                    <a:pos x="126" y="193"/>
                  </a:cxn>
                  <a:cxn ang="0">
                    <a:pos x="169" y="147"/>
                  </a:cxn>
                  <a:cxn ang="0">
                    <a:pos x="213" y="101"/>
                  </a:cxn>
                  <a:cxn ang="0">
                    <a:pos x="298" y="7"/>
                  </a:cxn>
                  <a:cxn ang="0">
                    <a:pos x="298" y="7"/>
                  </a:cxn>
                  <a:cxn ang="0">
                    <a:pos x="299" y="6"/>
                  </a:cxn>
                  <a:cxn ang="0">
                    <a:pos x="299" y="4"/>
                  </a:cxn>
                  <a:cxn ang="0">
                    <a:pos x="298" y="2"/>
                  </a:cxn>
                  <a:cxn ang="0">
                    <a:pos x="297" y="1"/>
                  </a:cxn>
                  <a:cxn ang="0">
                    <a:pos x="295" y="0"/>
                  </a:cxn>
                  <a:cxn ang="0">
                    <a:pos x="293" y="0"/>
                  </a:cxn>
                  <a:cxn ang="0">
                    <a:pos x="292" y="0"/>
                  </a:cxn>
                  <a:cxn ang="0">
                    <a:pos x="290" y="1"/>
                  </a:cxn>
                  <a:cxn ang="0">
                    <a:pos x="290" y="1"/>
                  </a:cxn>
                </a:cxnLst>
                <a:rect l="0" t="0" r="r" b="b"/>
                <a:pathLst>
                  <a:path w="299" h="331">
                    <a:moveTo>
                      <a:pt x="290" y="1"/>
                    </a:moveTo>
                    <a:lnTo>
                      <a:pt x="290" y="1"/>
                    </a:lnTo>
                    <a:lnTo>
                      <a:pt x="199" y="101"/>
                    </a:lnTo>
                    <a:lnTo>
                      <a:pt x="154" y="149"/>
                    </a:lnTo>
                    <a:lnTo>
                      <a:pt x="107" y="199"/>
                    </a:lnTo>
                    <a:lnTo>
                      <a:pt x="107" y="199"/>
                    </a:lnTo>
                    <a:lnTo>
                      <a:pt x="88" y="220"/>
                    </a:lnTo>
                    <a:lnTo>
                      <a:pt x="69" y="240"/>
                    </a:lnTo>
                    <a:lnTo>
                      <a:pt x="51" y="262"/>
                    </a:lnTo>
                    <a:lnTo>
                      <a:pt x="31" y="284"/>
                    </a:lnTo>
                    <a:lnTo>
                      <a:pt x="31" y="284"/>
                    </a:lnTo>
                    <a:lnTo>
                      <a:pt x="13" y="302"/>
                    </a:lnTo>
                    <a:lnTo>
                      <a:pt x="5" y="314"/>
                    </a:lnTo>
                    <a:lnTo>
                      <a:pt x="2" y="319"/>
                    </a:lnTo>
                    <a:lnTo>
                      <a:pt x="0" y="325"/>
                    </a:lnTo>
                    <a:lnTo>
                      <a:pt x="0" y="325"/>
                    </a:lnTo>
                    <a:lnTo>
                      <a:pt x="0" y="327"/>
                    </a:lnTo>
                    <a:lnTo>
                      <a:pt x="1" y="329"/>
                    </a:lnTo>
                    <a:lnTo>
                      <a:pt x="1" y="329"/>
                    </a:lnTo>
                    <a:lnTo>
                      <a:pt x="1" y="330"/>
                    </a:lnTo>
                    <a:lnTo>
                      <a:pt x="1" y="330"/>
                    </a:lnTo>
                    <a:lnTo>
                      <a:pt x="3" y="331"/>
                    </a:lnTo>
                    <a:lnTo>
                      <a:pt x="5" y="331"/>
                    </a:lnTo>
                    <a:lnTo>
                      <a:pt x="6" y="330"/>
                    </a:lnTo>
                    <a:lnTo>
                      <a:pt x="8" y="329"/>
                    </a:lnTo>
                    <a:lnTo>
                      <a:pt x="9" y="328"/>
                    </a:lnTo>
                    <a:lnTo>
                      <a:pt x="9" y="326"/>
                    </a:lnTo>
                    <a:lnTo>
                      <a:pt x="9" y="325"/>
                    </a:lnTo>
                    <a:lnTo>
                      <a:pt x="8" y="323"/>
                    </a:lnTo>
                    <a:lnTo>
                      <a:pt x="8" y="323"/>
                    </a:lnTo>
                    <a:lnTo>
                      <a:pt x="9" y="323"/>
                    </a:lnTo>
                    <a:lnTo>
                      <a:pt x="11" y="322"/>
                    </a:lnTo>
                    <a:lnTo>
                      <a:pt x="18" y="316"/>
                    </a:lnTo>
                    <a:lnTo>
                      <a:pt x="27" y="302"/>
                    </a:lnTo>
                    <a:lnTo>
                      <a:pt x="27" y="302"/>
                    </a:lnTo>
                    <a:lnTo>
                      <a:pt x="47" y="281"/>
                    </a:lnTo>
                    <a:lnTo>
                      <a:pt x="47" y="281"/>
                    </a:lnTo>
                    <a:lnTo>
                      <a:pt x="65" y="258"/>
                    </a:lnTo>
                    <a:lnTo>
                      <a:pt x="85" y="236"/>
                    </a:lnTo>
                    <a:lnTo>
                      <a:pt x="126" y="193"/>
                    </a:lnTo>
                    <a:lnTo>
                      <a:pt x="126" y="193"/>
                    </a:lnTo>
                    <a:lnTo>
                      <a:pt x="169" y="147"/>
                    </a:lnTo>
                    <a:lnTo>
                      <a:pt x="213" y="101"/>
                    </a:lnTo>
                    <a:lnTo>
                      <a:pt x="298" y="7"/>
                    </a:lnTo>
                    <a:lnTo>
                      <a:pt x="298" y="7"/>
                    </a:lnTo>
                    <a:lnTo>
                      <a:pt x="299" y="6"/>
                    </a:lnTo>
                    <a:lnTo>
                      <a:pt x="299" y="4"/>
                    </a:lnTo>
                    <a:lnTo>
                      <a:pt x="298" y="2"/>
                    </a:lnTo>
                    <a:lnTo>
                      <a:pt x="297" y="1"/>
                    </a:lnTo>
                    <a:lnTo>
                      <a:pt x="295" y="0"/>
                    </a:lnTo>
                    <a:lnTo>
                      <a:pt x="293" y="0"/>
                    </a:lnTo>
                    <a:lnTo>
                      <a:pt x="292" y="0"/>
                    </a:lnTo>
                    <a:lnTo>
                      <a:pt x="290" y="1"/>
                    </a:lnTo>
                    <a:lnTo>
                      <a:pt x="290"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65" name="Freeform 611"/>
              <p:cNvSpPr/>
              <p:nvPr/>
            </p:nvSpPr>
            <p:spPr bwMode="auto">
              <a:xfrm>
                <a:off x="2165351" y="4157663"/>
                <a:ext cx="220663" cy="220663"/>
              </a:xfrm>
              <a:custGeom>
                <a:avLst/>
                <a:gdLst/>
                <a:ahLst/>
                <a:cxnLst>
                  <a:cxn ang="0">
                    <a:pos x="410" y="0"/>
                  </a:cxn>
                  <a:cxn ang="0">
                    <a:pos x="386" y="17"/>
                  </a:cxn>
                  <a:cxn ang="0">
                    <a:pos x="365" y="40"/>
                  </a:cxn>
                  <a:cxn ang="0">
                    <a:pos x="336" y="76"/>
                  </a:cxn>
                  <a:cxn ang="0">
                    <a:pos x="325" y="87"/>
                  </a:cxn>
                  <a:cxn ang="0">
                    <a:pos x="299" y="115"/>
                  </a:cxn>
                  <a:cxn ang="0">
                    <a:pos x="240" y="167"/>
                  </a:cxn>
                  <a:cxn ang="0">
                    <a:pos x="212" y="194"/>
                  </a:cxn>
                  <a:cxn ang="0">
                    <a:pos x="153" y="253"/>
                  </a:cxn>
                  <a:cxn ang="0">
                    <a:pos x="95" y="312"/>
                  </a:cxn>
                  <a:cxn ang="0">
                    <a:pos x="42" y="363"/>
                  </a:cxn>
                  <a:cxn ang="0">
                    <a:pos x="20" y="385"/>
                  </a:cxn>
                  <a:cxn ang="0">
                    <a:pos x="5" y="402"/>
                  </a:cxn>
                  <a:cxn ang="0">
                    <a:pos x="1" y="410"/>
                  </a:cxn>
                  <a:cxn ang="0">
                    <a:pos x="1" y="414"/>
                  </a:cxn>
                  <a:cxn ang="0">
                    <a:pos x="5" y="417"/>
                  </a:cxn>
                  <a:cxn ang="0">
                    <a:pos x="10" y="416"/>
                  </a:cxn>
                  <a:cxn ang="0">
                    <a:pos x="17" y="413"/>
                  </a:cxn>
                  <a:cxn ang="0">
                    <a:pos x="19" y="409"/>
                  </a:cxn>
                  <a:cxn ang="0">
                    <a:pos x="19" y="406"/>
                  </a:cxn>
                  <a:cxn ang="0">
                    <a:pos x="17" y="403"/>
                  </a:cxn>
                  <a:cxn ang="0">
                    <a:pos x="32" y="386"/>
                  </a:cxn>
                  <a:cxn ang="0">
                    <a:pos x="49" y="369"/>
                  </a:cxn>
                  <a:cxn ang="0">
                    <a:pos x="101" y="318"/>
                  </a:cxn>
                  <a:cxn ang="0">
                    <a:pos x="185" y="235"/>
                  </a:cxn>
                  <a:cxn ang="0">
                    <a:pos x="212" y="206"/>
                  </a:cxn>
                  <a:cxn ang="0">
                    <a:pos x="239" y="180"/>
                  </a:cxn>
                  <a:cxn ang="0">
                    <a:pos x="293" y="131"/>
                  </a:cxn>
                  <a:cxn ang="0">
                    <a:pos x="321" y="106"/>
                  </a:cxn>
                  <a:cxn ang="0">
                    <a:pos x="368" y="54"/>
                  </a:cxn>
                  <a:cxn ang="0">
                    <a:pos x="378" y="41"/>
                  </a:cxn>
                  <a:cxn ang="0">
                    <a:pos x="395" y="22"/>
                  </a:cxn>
                  <a:cxn ang="0">
                    <a:pos x="408" y="12"/>
                  </a:cxn>
                  <a:cxn ang="0">
                    <a:pos x="415" y="8"/>
                  </a:cxn>
                  <a:cxn ang="0">
                    <a:pos x="417" y="6"/>
                  </a:cxn>
                  <a:cxn ang="0">
                    <a:pos x="416" y="2"/>
                  </a:cxn>
                  <a:cxn ang="0">
                    <a:pos x="412" y="0"/>
                  </a:cxn>
                  <a:cxn ang="0">
                    <a:pos x="410" y="0"/>
                  </a:cxn>
                </a:cxnLst>
                <a:rect l="0" t="0" r="r" b="b"/>
                <a:pathLst>
                  <a:path w="417" h="417">
                    <a:moveTo>
                      <a:pt x="410" y="0"/>
                    </a:moveTo>
                    <a:lnTo>
                      <a:pt x="410" y="0"/>
                    </a:lnTo>
                    <a:lnTo>
                      <a:pt x="398" y="8"/>
                    </a:lnTo>
                    <a:lnTo>
                      <a:pt x="386" y="17"/>
                    </a:lnTo>
                    <a:lnTo>
                      <a:pt x="375" y="27"/>
                    </a:lnTo>
                    <a:lnTo>
                      <a:pt x="365" y="40"/>
                    </a:lnTo>
                    <a:lnTo>
                      <a:pt x="345" y="65"/>
                    </a:lnTo>
                    <a:lnTo>
                      <a:pt x="336" y="76"/>
                    </a:lnTo>
                    <a:lnTo>
                      <a:pt x="325" y="87"/>
                    </a:lnTo>
                    <a:lnTo>
                      <a:pt x="325" y="87"/>
                    </a:lnTo>
                    <a:lnTo>
                      <a:pt x="312" y="102"/>
                    </a:lnTo>
                    <a:lnTo>
                      <a:pt x="299" y="115"/>
                    </a:lnTo>
                    <a:lnTo>
                      <a:pt x="270" y="141"/>
                    </a:lnTo>
                    <a:lnTo>
                      <a:pt x="240" y="167"/>
                    </a:lnTo>
                    <a:lnTo>
                      <a:pt x="212" y="194"/>
                    </a:lnTo>
                    <a:lnTo>
                      <a:pt x="212" y="194"/>
                    </a:lnTo>
                    <a:lnTo>
                      <a:pt x="182" y="223"/>
                    </a:lnTo>
                    <a:lnTo>
                      <a:pt x="153" y="253"/>
                    </a:lnTo>
                    <a:lnTo>
                      <a:pt x="124" y="282"/>
                    </a:lnTo>
                    <a:lnTo>
                      <a:pt x="95" y="312"/>
                    </a:lnTo>
                    <a:lnTo>
                      <a:pt x="95" y="312"/>
                    </a:lnTo>
                    <a:lnTo>
                      <a:pt x="42" y="363"/>
                    </a:lnTo>
                    <a:lnTo>
                      <a:pt x="42" y="363"/>
                    </a:lnTo>
                    <a:lnTo>
                      <a:pt x="20" y="385"/>
                    </a:lnTo>
                    <a:lnTo>
                      <a:pt x="9" y="396"/>
                    </a:lnTo>
                    <a:lnTo>
                      <a:pt x="5" y="402"/>
                    </a:lnTo>
                    <a:lnTo>
                      <a:pt x="1" y="410"/>
                    </a:lnTo>
                    <a:lnTo>
                      <a:pt x="1" y="410"/>
                    </a:lnTo>
                    <a:lnTo>
                      <a:pt x="0" y="412"/>
                    </a:lnTo>
                    <a:lnTo>
                      <a:pt x="1" y="414"/>
                    </a:lnTo>
                    <a:lnTo>
                      <a:pt x="2" y="416"/>
                    </a:lnTo>
                    <a:lnTo>
                      <a:pt x="5" y="417"/>
                    </a:lnTo>
                    <a:lnTo>
                      <a:pt x="5" y="417"/>
                    </a:lnTo>
                    <a:lnTo>
                      <a:pt x="10" y="416"/>
                    </a:lnTo>
                    <a:lnTo>
                      <a:pt x="14" y="415"/>
                    </a:lnTo>
                    <a:lnTo>
                      <a:pt x="17" y="413"/>
                    </a:lnTo>
                    <a:lnTo>
                      <a:pt x="19" y="409"/>
                    </a:lnTo>
                    <a:lnTo>
                      <a:pt x="19" y="409"/>
                    </a:lnTo>
                    <a:lnTo>
                      <a:pt x="20" y="407"/>
                    </a:lnTo>
                    <a:lnTo>
                      <a:pt x="19" y="406"/>
                    </a:lnTo>
                    <a:lnTo>
                      <a:pt x="17" y="403"/>
                    </a:lnTo>
                    <a:lnTo>
                      <a:pt x="17" y="403"/>
                    </a:lnTo>
                    <a:lnTo>
                      <a:pt x="24" y="394"/>
                    </a:lnTo>
                    <a:lnTo>
                      <a:pt x="32" y="386"/>
                    </a:lnTo>
                    <a:lnTo>
                      <a:pt x="49" y="369"/>
                    </a:lnTo>
                    <a:lnTo>
                      <a:pt x="49" y="369"/>
                    </a:lnTo>
                    <a:lnTo>
                      <a:pt x="101" y="318"/>
                    </a:lnTo>
                    <a:lnTo>
                      <a:pt x="101" y="318"/>
                    </a:lnTo>
                    <a:lnTo>
                      <a:pt x="158" y="263"/>
                    </a:lnTo>
                    <a:lnTo>
                      <a:pt x="185" y="235"/>
                    </a:lnTo>
                    <a:lnTo>
                      <a:pt x="212" y="206"/>
                    </a:lnTo>
                    <a:lnTo>
                      <a:pt x="212" y="206"/>
                    </a:lnTo>
                    <a:lnTo>
                      <a:pt x="225" y="193"/>
                    </a:lnTo>
                    <a:lnTo>
                      <a:pt x="239" y="180"/>
                    </a:lnTo>
                    <a:lnTo>
                      <a:pt x="266" y="156"/>
                    </a:lnTo>
                    <a:lnTo>
                      <a:pt x="293" y="131"/>
                    </a:lnTo>
                    <a:lnTo>
                      <a:pt x="321" y="106"/>
                    </a:lnTo>
                    <a:lnTo>
                      <a:pt x="321" y="106"/>
                    </a:lnTo>
                    <a:lnTo>
                      <a:pt x="345" y="80"/>
                    </a:lnTo>
                    <a:lnTo>
                      <a:pt x="368" y="54"/>
                    </a:lnTo>
                    <a:lnTo>
                      <a:pt x="368" y="54"/>
                    </a:lnTo>
                    <a:lnTo>
                      <a:pt x="378" y="41"/>
                    </a:lnTo>
                    <a:lnTo>
                      <a:pt x="388" y="29"/>
                    </a:lnTo>
                    <a:lnTo>
                      <a:pt x="395" y="22"/>
                    </a:lnTo>
                    <a:lnTo>
                      <a:pt x="401" y="17"/>
                    </a:lnTo>
                    <a:lnTo>
                      <a:pt x="408" y="12"/>
                    </a:lnTo>
                    <a:lnTo>
                      <a:pt x="415" y="8"/>
                    </a:lnTo>
                    <a:lnTo>
                      <a:pt x="415" y="8"/>
                    </a:lnTo>
                    <a:lnTo>
                      <a:pt x="416" y="7"/>
                    </a:lnTo>
                    <a:lnTo>
                      <a:pt x="417" y="6"/>
                    </a:lnTo>
                    <a:lnTo>
                      <a:pt x="417" y="4"/>
                    </a:lnTo>
                    <a:lnTo>
                      <a:pt x="416" y="2"/>
                    </a:lnTo>
                    <a:lnTo>
                      <a:pt x="414" y="0"/>
                    </a:lnTo>
                    <a:lnTo>
                      <a:pt x="412" y="0"/>
                    </a:lnTo>
                    <a:lnTo>
                      <a:pt x="410" y="0"/>
                    </a:lnTo>
                    <a:lnTo>
                      <a:pt x="410" y="0"/>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66" name="Freeform 612"/>
              <p:cNvSpPr/>
              <p:nvPr/>
            </p:nvSpPr>
            <p:spPr bwMode="auto">
              <a:xfrm>
                <a:off x="2181226" y="4264025"/>
                <a:ext cx="142875" cy="131763"/>
              </a:xfrm>
              <a:custGeom>
                <a:avLst/>
                <a:gdLst/>
                <a:ahLst/>
                <a:cxnLst>
                  <a:cxn ang="0">
                    <a:pos x="262" y="0"/>
                  </a:cxn>
                  <a:cxn ang="0">
                    <a:pos x="262" y="0"/>
                  </a:cxn>
                  <a:cxn ang="0">
                    <a:pos x="255" y="5"/>
                  </a:cxn>
                  <a:cxn ang="0">
                    <a:pos x="248" y="10"/>
                  </a:cxn>
                  <a:cxn ang="0">
                    <a:pos x="234" y="23"/>
                  </a:cxn>
                  <a:cxn ang="0">
                    <a:pos x="210" y="49"/>
                  </a:cxn>
                  <a:cxn ang="0">
                    <a:pos x="210" y="49"/>
                  </a:cxn>
                  <a:cxn ang="0">
                    <a:pos x="193" y="65"/>
                  </a:cxn>
                  <a:cxn ang="0">
                    <a:pos x="178" y="83"/>
                  </a:cxn>
                  <a:cxn ang="0">
                    <a:pos x="162" y="99"/>
                  </a:cxn>
                  <a:cxn ang="0">
                    <a:pos x="147" y="116"/>
                  </a:cxn>
                  <a:cxn ang="0">
                    <a:pos x="147" y="116"/>
                  </a:cxn>
                  <a:cxn ang="0">
                    <a:pos x="112" y="150"/>
                  </a:cxn>
                  <a:cxn ang="0">
                    <a:pos x="76" y="182"/>
                  </a:cxn>
                  <a:cxn ang="0">
                    <a:pos x="39" y="212"/>
                  </a:cxn>
                  <a:cxn ang="0">
                    <a:pos x="2" y="242"/>
                  </a:cxn>
                  <a:cxn ang="0">
                    <a:pos x="2" y="242"/>
                  </a:cxn>
                  <a:cxn ang="0">
                    <a:pos x="1" y="244"/>
                  </a:cxn>
                  <a:cxn ang="0">
                    <a:pos x="0" y="245"/>
                  </a:cxn>
                  <a:cxn ang="0">
                    <a:pos x="1" y="249"/>
                  </a:cxn>
                  <a:cxn ang="0">
                    <a:pos x="2" y="250"/>
                  </a:cxn>
                  <a:cxn ang="0">
                    <a:pos x="3" y="251"/>
                  </a:cxn>
                  <a:cxn ang="0">
                    <a:pos x="5" y="251"/>
                  </a:cxn>
                  <a:cxn ang="0">
                    <a:pos x="7" y="250"/>
                  </a:cxn>
                  <a:cxn ang="0">
                    <a:pos x="7" y="250"/>
                  </a:cxn>
                  <a:cxn ang="0">
                    <a:pos x="11" y="248"/>
                  </a:cxn>
                  <a:cxn ang="0">
                    <a:pos x="17" y="246"/>
                  </a:cxn>
                  <a:cxn ang="0">
                    <a:pos x="21" y="244"/>
                  </a:cxn>
                  <a:cxn ang="0">
                    <a:pos x="26" y="241"/>
                  </a:cxn>
                  <a:cxn ang="0">
                    <a:pos x="26" y="241"/>
                  </a:cxn>
                  <a:cxn ang="0">
                    <a:pos x="27" y="240"/>
                  </a:cxn>
                  <a:cxn ang="0">
                    <a:pos x="28" y="238"/>
                  </a:cxn>
                  <a:cxn ang="0">
                    <a:pos x="28" y="235"/>
                  </a:cxn>
                  <a:cxn ang="0">
                    <a:pos x="27" y="234"/>
                  </a:cxn>
                  <a:cxn ang="0">
                    <a:pos x="27" y="234"/>
                  </a:cxn>
                  <a:cxn ang="0">
                    <a:pos x="57" y="211"/>
                  </a:cxn>
                  <a:cxn ang="0">
                    <a:pos x="86" y="186"/>
                  </a:cxn>
                  <a:cxn ang="0">
                    <a:pos x="114" y="161"/>
                  </a:cxn>
                  <a:cxn ang="0">
                    <a:pos x="142" y="135"/>
                  </a:cxn>
                  <a:cxn ang="0">
                    <a:pos x="142" y="135"/>
                  </a:cxn>
                  <a:cxn ang="0">
                    <a:pos x="174" y="101"/>
                  </a:cxn>
                  <a:cxn ang="0">
                    <a:pos x="206" y="67"/>
                  </a:cxn>
                  <a:cxn ang="0">
                    <a:pos x="206" y="67"/>
                  </a:cxn>
                  <a:cxn ang="0">
                    <a:pos x="220" y="51"/>
                  </a:cxn>
                  <a:cxn ang="0">
                    <a:pos x="234" y="35"/>
                  </a:cxn>
                  <a:cxn ang="0">
                    <a:pos x="250" y="21"/>
                  </a:cxn>
                  <a:cxn ang="0">
                    <a:pos x="258" y="14"/>
                  </a:cxn>
                  <a:cxn ang="0">
                    <a:pos x="268" y="8"/>
                  </a:cxn>
                  <a:cxn ang="0">
                    <a:pos x="268" y="8"/>
                  </a:cxn>
                  <a:cxn ang="0">
                    <a:pos x="270" y="7"/>
                  </a:cxn>
                  <a:cxn ang="0">
                    <a:pos x="270" y="5"/>
                  </a:cxn>
                  <a:cxn ang="0">
                    <a:pos x="270" y="4"/>
                  </a:cxn>
                  <a:cxn ang="0">
                    <a:pos x="270" y="2"/>
                  </a:cxn>
                  <a:cxn ang="0">
                    <a:pos x="268" y="1"/>
                  </a:cxn>
                  <a:cxn ang="0">
                    <a:pos x="267" y="0"/>
                  </a:cxn>
                  <a:cxn ang="0">
                    <a:pos x="264" y="0"/>
                  </a:cxn>
                  <a:cxn ang="0">
                    <a:pos x="262" y="0"/>
                  </a:cxn>
                  <a:cxn ang="0">
                    <a:pos x="262" y="0"/>
                  </a:cxn>
                </a:cxnLst>
                <a:rect l="0" t="0" r="r" b="b"/>
                <a:pathLst>
                  <a:path w="270" h="251">
                    <a:moveTo>
                      <a:pt x="262" y="0"/>
                    </a:moveTo>
                    <a:lnTo>
                      <a:pt x="262" y="0"/>
                    </a:lnTo>
                    <a:lnTo>
                      <a:pt x="255" y="5"/>
                    </a:lnTo>
                    <a:lnTo>
                      <a:pt x="248" y="10"/>
                    </a:lnTo>
                    <a:lnTo>
                      <a:pt x="234" y="23"/>
                    </a:lnTo>
                    <a:lnTo>
                      <a:pt x="210" y="49"/>
                    </a:lnTo>
                    <a:lnTo>
                      <a:pt x="210" y="49"/>
                    </a:lnTo>
                    <a:lnTo>
                      <a:pt x="193" y="65"/>
                    </a:lnTo>
                    <a:lnTo>
                      <a:pt x="178" y="83"/>
                    </a:lnTo>
                    <a:lnTo>
                      <a:pt x="162" y="99"/>
                    </a:lnTo>
                    <a:lnTo>
                      <a:pt x="147" y="116"/>
                    </a:lnTo>
                    <a:lnTo>
                      <a:pt x="147" y="116"/>
                    </a:lnTo>
                    <a:lnTo>
                      <a:pt x="112" y="150"/>
                    </a:lnTo>
                    <a:lnTo>
                      <a:pt x="76" y="182"/>
                    </a:lnTo>
                    <a:lnTo>
                      <a:pt x="39" y="212"/>
                    </a:lnTo>
                    <a:lnTo>
                      <a:pt x="2" y="242"/>
                    </a:lnTo>
                    <a:lnTo>
                      <a:pt x="2" y="242"/>
                    </a:lnTo>
                    <a:lnTo>
                      <a:pt x="1" y="244"/>
                    </a:lnTo>
                    <a:lnTo>
                      <a:pt x="0" y="245"/>
                    </a:lnTo>
                    <a:lnTo>
                      <a:pt x="1" y="249"/>
                    </a:lnTo>
                    <a:lnTo>
                      <a:pt x="2" y="250"/>
                    </a:lnTo>
                    <a:lnTo>
                      <a:pt x="3" y="251"/>
                    </a:lnTo>
                    <a:lnTo>
                      <a:pt x="5" y="251"/>
                    </a:lnTo>
                    <a:lnTo>
                      <a:pt x="7" y="250"/>
                    </a:lnTo>
                    <a:lnTo>
                      <a:pt x="7" y="250"/>
                    </a:lnTo>
                    <a:lnTo>
                      <a:pt x="11" y="248"/>
                    </a:lnTo>
                    <a:lnTo>
                      <a:pt x="17" y="246"/>
                    </a:lnTo>
                    <a:lnTo>
                      <a:pt x="21" y="244"/>
                    </a:lnTo>
                    <a:lnTo>
                      <a:pt x="26" y="241"/>
                    </a:lnTo>
                    <a:lnTo>
                      <a:pt x="26" y="241"/>
                    </a:lnTo>
                    <a:lnTo>
                      <a:pt x="27" y="240"/>
                    </a:lnTo>
                    <a:lnTo>
                      <a:pt x="28" y="238"/>
                    </a:lnTo>
                    <a:lnTo>
                      <a:pt x="28" y="235"/>
                    </a:lnTo>
                    <a:lnTo>
                      <a:pt x="27" y="234"/>
                    </a:lnTo>
                    <a:lnTo>
                      <a:pt x="27" y="234"/>
                    </a:lnTo>
                    <a:lnTo>
                      <a:pt x="57" y="211"/>
                    </a:lnTo>
                    <a:lnTo>
                      <a:pt x="86" y="186"/>
                    </a:lnTo>
                    <a:lnTo>
                      <a:pt x="114" y="161"/>
                    </a:lnTo>
                    <a:lnTo>
                      <a:pt x="142" y="135"/>
                    </a:lnTo>
                    <a:lnTo>
                      <a:pt x="142" y="135"/>
                    </a:lnTo>
                    <a:lnTo>
                      <a:pt x="174" y="101"/>
                    </a:lnTo>
                    <a:lnTo>
                      <a:pt x="206" y="67"/>
                    </a:lnTo>
                    <a:lnTo>
                      <a:pt x="206" y="67"/>
                    </a:lnTo>
                    <a:lnTo>
                      <a:pt x="220" y="51"/>
                    </a:lnTo>
                    <a:lnTo>
                      <a:pt x="234" y="35"/>
                    </a:lnTo>
                    <a:lnTo>
                      <a:pt x="250" y="21"/>
                    </a:lnTo>
                    <a:lnTo>
                      <a:pt x="258" y="14"/>
                    </a:lnTo>
                    <a:lnTo>
                      <a:pt x="268" y="8"/>
                    </a:lnTo>
                    <a:lnTo>
                      <a:pt x="268" y="8"/>
                    </a:lnTo>
                    <a:lnTo>
                      <a:pt x="270" y="7"/>
                    </a:lnTo>
                    <a:lnTo>
                      <a:pt x="270" y="5"/>
                    </a:lnTo>
                    <a:lnTo>
                      <a:pt x="270" y="4"/>
                    </a:lnTo>
                    <a:lnTo>
                      <a:pt x="270" y="2"/>
                    </a:lnTo>
                    <a:lnTo>
                      <a:pt x="268" y="1"/>
                    </a:lnTo>
                    <a:lnTo>
                      <a:pt x="267" y="0"/>
                    </a:lnTo>
                    <a:lnTo>
                      <a:pt x="264" y="0"/>
                    </a:lnTo>
                    <a:lnTo>
                      <a:pt x="262" y="0"/>
                    </a:lnTo>
                    <a:lnTo>
                      <a:pt x="262" y="0"/>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67" name="Freeform 613"/>
              <p:cNvSpPr/>
              <p:nvPr/>
            </p:nvSpPr>
            <p:spPr bwMode="auto">
              <a:xfrm>
                <a:off x="2182813" y="4306888"/>
                <a:ext cx="133350" cy="123825"/>
              </a:xfrm>
              <a:custGeom>
                <a:avLst/>
                <a:gdLst/>
                <a:ahLst/>
                <a:cxnLst>
                  <a:cxn ang="0">
                    <a:pos x="244" y="1"/>
                  </a:cxn>
                  <a:cxn ang="0">
                    <a:pos x="244" y="1"/>
                  </a:cxn>
                  <a:cxn ang="0">
                    <a:pos x="227" y="18"/>
                  </a:cxn>
                  <a:cxn ang="0">
                    <a:pos x="211" y="36"/>
                  </a:cxn>
                  <a:cxn ang="0">
                    <a:pos x="179" y="73"/>
                  </a:cxn>
                  <a:cxn ang="0">
                    <a:pos x="162" y="90"/>
                  </a:cxn>
                  <a:cxn ang="0">
                    <a:pos x="146" y="108"/>
                  </a:cxn>
                  <a:cxn ang="0">
                    <a:pos x="128" y="125"/>
                  </a:cxn>
                  <a:cxn ang="0">
                    <a:pos x="110" y="141"/>
                  </a:cxn>
                  <a:cxn ang="0">
                    <a:pos x="110" y="141"/>
                  </a:cxn>
                  <a:cxn ang="0">
                    <a:pos x="71" y="172"/>
                  </a:cxn>
                  <a:cxn ang="0">
                    <a:pos x="52" y="188"/>
                  </a:cxn>
                  <a:cxn ang="0">
                    <a:pos x="31" y="202"/>
                  </a:cxn>
                  <a:cxn ang="0">
                    <a:pos x="31" y="202"/>
                  </a:cxn>
                  <a:cxn ang="0">
                    <a:pos x="23" y="208"/>
                  </a:cxn>
                  <a:cxn ang="0">
                    <a:pos x="14" y="213"/>
                  </a:cxn>
                  <a:cxn ang="0">
                    <a:pos x="9" y="217"/>
                  </a:cxn>
                  <a:cxn ang="0">
                    <a:pos x="5" y="222"/>
                  </a:cxn>
                  <a:cxn ang="0">
                    <a:pos x="2" y="226"/>
                  </a:cxn>
                  <a:cxn ang="0">
                    <a:pos x="0" y="230"/>
                  </a:cxn>
                  <a:cxn ang="0">
                    <a:pos x="0" y="230"/>
                  </a:cxn>
                  <a:cxn ang="0">
                    <a:pos x="0" y="232"/>
                  </a:cxn>
                  <a:cxn ang="0">
                    <a:pos x="1" y="234"/>
                  </a:cxn>
                  <a:cxn ang="0">
                    <a:pos x="2" y="235"/>
                  </a:cxn>
                  <a:cxn ang="0">
                    <a:pos x="4" y="236"/>
                  </a:cxn>
                  <a:cxn ang="0">
                    <a:pos x="5" y="236"/>
                  </a:cxn>
                  <a:cxn ang="0">
                    <a:pos x="7" y="236"/>
                  </a:cxn>
                  <a:cxn ang="0">
                    <a:pos x="8" y="234"/>
                  </a:cxn>
                  <a:cxn ang="0">
                    <a:pos x="9" y="233"/>
                  </a:cxn>
                  <a:cxn ang="0">
                    <a:pos x="9" y="233"/>
                  </a:cxn>
                  <a:cxn ang="0">
                    <a:pos x="12" y="228"/>
                  </a:cxn>
                  <a:cxn ang="0">
                    <a:pos x="16" y="224"/>
                  </a:cxn>
                  <a:cxn ang="0">
                    <a:pos x="21" y="220"/>
                  </a:cxn>
                  <a:cxn ang="0">
                    <a:pos x="26" y="215"/>
                  </a:cxn>
                  <a:cxn ang="0">
                    <a:pos x="38" y="207"/>
                  </a:cxn>
                  <a:cxn ang="0">
                    <a:pos x="49" y="201"/>
                  </a:cxn>
                  <a:cxn ang="0">
                    <a:pos x="49" y="201"/>
                  </a:cxn>
                  <a:cxn ang="0">
                    <a:pos x="67" y="185"/>
                  </a:cxn>
                  <a:cxn ang="0">
                    <a:pos x="86" y="171"/>
                  </a:cxn>
                  <a:cxn ang="0">
                    <a:pos x="104" y="158"/>
                  </a:cxn>
                  <a:cxn ang="0">
                    <a:pos x="123" y="142"/>
                  </a:cxn>
                  <a:cxn ang="0">
                    <a:pos x="123" y="142"/>
                  </a:cxn>
                  <a:cxn ang="0">
                    <a:pos x="141" y="127"/>
                  </a:cxn>
                  <a:cxn ang="0">
                    <a:pos x="156" y="109"/>
                  </a:cxn>
                  <a:cxn ang="0">
                    <a:pos x="187" y="74"/>
                  </a:cxn>
                  <a:cxn ang="0">
                    <a:pos x="187" y="74"/>
                  </a:cxn>
                  <a:cxn ang="0">
                    <a:pos x="218" y="40"/>
                  </a:cxn>
                  <a:cxn ang="0">
                    <a:pos x="250" y="7"/>
                  </a:cxn>
                  <a:cxn ang="0">
                    <a:pos x="250" y="7"/>
                  </a:cxn>
                  <a:cxn ang="0">
                    <a:pos x="251" y="6"/>
                  </a:cxn>
                  <a:cxn ang="0">
                    <a:pos x="252" y="4"/>
                  </a:cxn>
                  <a:cxn ang="0">
                    <a:pos x="251" y="2"/>
                  </a:cxn>
                  <a:cxn ang="0">
                    <a:pos x="250" y="1"/>
                  </a:cxn>
                  <a:cxn ang="0">
                    <a:pos x="249" y="0"/>
                  </a:cxn>
                  <a:cxn ang="0">
                    <a:pos x="247" y="0"/>
                  </a:cxn>
                  <a:cxn ang="0">
                    <a:pos x="245" y="0"/>
                  </a:cxn>
                  <a:cxn ang="0">
                    <a:pos x="244" y="1"/>
                  </a:cxn>
                  <a:cxn ang="0">
                    <a:pos x="244" y="1"/>
                  </a:cxn>
                </a:cxnLst>
                <a:rect l="0" t="0" r="r" b="b"/>
                <a:pathLst>
                  <a:path w="252" h="236">
                    <a:moveTo>
                      <a:pt x="244" y="1"/>
                    </a:moveTo>
                    <a:lnTo>
                      <a:pt x="244" y="1"/>
                    </a:lnTo>
                    <a:lnTo>
                      <a:pt x="227" y="18"/>
                    </a:lnTo>
                    <a:lnTo>
                      <a:pt x="211" y="36"/>
                    </a:lnTo>
                    <a:lnTo>
                      <a:pt x="179" y="73"/>
                    </a:lnTo>
                    <a:lnTo>
                      <a:pt x="162" y="90"/>
                    </a:lnTo>
                    <a:lnTo>
                      <a:pt x="146" y="108"/>
                    </a:lnTo>
                    <a:lnTo>
                      <a:pt x="128" y="125"/>
                    </a:lnTo>
                    <a:lnTo>
                      <a:pt x="110" y="141"/>
                    </a:lnTo>
                    <a:lnTo>
                      <a:pt x="110" y="141"/>
                    </a:lnTo>
                    <a:lnTo>
                      <a:pt x="71" y="172"/>
                    </a:lnTo>
                    <a:lnTo>
                      <a:pt x="52" y="188"/>
                    </a:lnTo>
                    <a:lnTo>
                      <a:pt x="31" y="202"/>
                    </a:lnTo>
                    <a:lnTo>
                      <a:pt x="31" y="202"/>
                    </a:lnTo>
                    <a:lnTo>
                      <a:pt x="23" y="208"/>
                    </a:lnTo>
                    <a:lnTo>
                      <a:pt x="14" y="213"/>
                    </a:lnTo>
                    <a:lnTo>
                      <a:pt x="9" y="217"/>
                    </a:lnTo>
                    <a:lnTo>
                      <a:pt x="5" y="222"/>
                    </a:lnTo>
                    <a:lnTo>
                      <a:pt x="2" y="226"/>
                    </a:lnTo>
                    <a:lnTo>
                      <a:pt x="0" y="230"/>
                    </a:lnTo>
                    <a:lnTo>
                      <a:pt x="0" y="230"/>
                    </a:lnTo>
                    <a:lnTo>
                      <a:pt x="0" y="232"/>
                    </a:lnTo>
                    <a:lnTo>
                      <a:pt x="1" y="234"/>
                    </a:lnTo>
                    <a:lnTo>
                      <a:pt x="2" y="235"/>
                    </a:lnTo>
                    <a:lnTo>
                      <a:pt x="4" y="236"/>
                    </a:lnTo>
                    <a:lnTo>
                      <a:pt x="5" y="236"/>
                    </a:lnTo>
                    <a:lnTo>
                      <a:pt x="7" y="236"/>
                    </a:lnTo>
                    <a:lnTo>
                      <a:pt x="8" y="234"/>
                    </a:lnTo>
                    <a:lnTo>
                      <a:pt x="9" y="233"/>
                    </a:lnTo>
                    <a:lnTo>
                      <a:pt x="9" y="233"/>
                    </a:lnTo>
                    <a:lnTo>
                      <a:pt x="12" y="228"/>
                    </a:lnTo>
                    <a:lnTo>
                      <a:pt x="16" y="224"/>
                    </a:lnTo>
                    <a:lnTo>
                      <a:pt x="21" y="220"/>
                    </a:lnTo>
                    <a:lnTo>
                      <a:pt x="26" y="215"/>
                    </a:lnTo>
                    <a:lnTo>
                      <a:pt x="38" y="207"/>
                    </a:lnTo>
                    <a:lnTo>
                      <a:pt x="49" y="201"/>
                    </a:lnTo>
                    <a:lnTo>
                      <a:pt x="49" y="201"/>
                    </a:lnTo>
                    <a:lnTo>
                      <a:pt x="67" y="185"/>
                    </a:lnTo>
                    <a:lnTo>
                      <a:pt x="86" y="171"/>
                    </a:lnTo>
                    <a:lnTo>
                      <a:pt x="104" y="158"/>
                    </a:lnTo>
                    <a:lnTo>
                      <a:pt x="123" y="142"/>
                    </a:lnTo>
                    <a:lnTo>
                      <a:pt x="123" y="142"/>
                    </a:lnTo>
                    <a:lnTo>
                      <a:pt x="141" y="127"/>
                    </a:lnTo>
                    <a:lnTo>
                      <a:pt x="156" y="109"/>
                    </a:lnTo>
                    <a:lnTo>
                      <a:pt x="187" y="74"/>
                    </a:lnTo>
                    <a:lnTo>
                      <a:pt x="187" y="74"/>
                    </a:lnTo>
                    <a:lnTo>
                      <a:pt x="218" y="40"/>
                    </a:lnTo>
                    <a:lnTo>
                      <a:pt x="250" y="7"/>
                    </a:lnTo>
                    <a:lnTo>
                      <a:pt x="250" y="7"/>
                    </a:lnTo>
                    <a:lnTo>
                      <a:pt x="251" y="6"/>
                    </a:lnTo>
                    <a:lnTo>
                      <a:pt x="252" y="4"/>
                    </a:lnTo>
                    <a:lnTo>
                      <a:pt x="251" y="2"/>
                    </a:lnTo>
                    <a:lnTo>
                      <a:pt x="250" y="1"/>
                    </a:lnTo>
                    <a:lnTo>
                      <a:pt x="249" y="0"/>
                    </a:lnTo>
                    <a:lnTo>
                      <a:pt x="247" y="0"/>
                    </a:lnTo>
                    <a:lnTo>
                      <a:pt x="245" y="0"/>
                    </a:lnTo>
                    <a:lnTo>
                      <a:pt x="244" y="1"/>
                    </a:lnTo>
                    <a:lnTo>
                      <a:pt x="244"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68" name="Freeform 614"/>
              <p:cNvSpPr/>
              <p:nvPr/>
            </p:nvSpPr>
            <p:spPr bwMode="auto">
              <a:xfrm>
                <a:off x="2190751" y="4356100"/>
                <a:ext cx="127000" cy="115888"/>
              </a:xfrm>
              <a:custGeom>
                <a:avLst/>
                <a:gdLst/>
                <a:ahLst/>
                <a:cxnLst>
                  <a:cxn ang="0">
                    <a:pos x="234" y="1"/>
                  </a:cxn>
                  <a:cxn ang="0">
                    <a:pos x="234" y="1"/>
                  </a:cxn>
                  <a:cxn ang="0">
                    <a:pos x="220" y="12"/>
                  </a:cxn>
                  <a:cxn ang="0">
                    <a:pos x="205" y="23"/>
                  </a:cxn>
                  <a:cxn ang="0">
                    <a:pos x="191" y="35"/>
                  </a:cxn>
                  <a:cxn ang="0">
                    <a:pos x="177" y="47"/>
                  </a:cxn>
                  <a:cxn ang="0">
                    <a:pos x="151" y="73"/>
                  </a:cxn>
                  <a:cxn ang="0">
                    <a:pos x="126" y="100"/>
                  </a:cxn>
                  <a:cxn ang="0">
                    <a:pos x="126" y="100"/>
                  </a:cxn>
                  <a:cxn ang="0">
                    <a:pos x="110" y="114"/>
                  </a:cxn>
                  <a:cxn ang="0">
                    <a:pos x="96" y="128"/>
                  </a:cxn>
                  <a:cxn ang="0">
                    <a:pos x="64" y="156"/>
                  </a:cxn>
                  <a:cxn ang="0">
                    <a:pos x="32" y="182"/>
                  </a:cxn>
                  <a:cxn ang="0">
                    <a:pos x="16" y="196"/>
                  </a:cxn>
                  <a:cxn ang="0">
                    <a:pos x="1" y="210"/>
                  </a:cxn>
                  <a:cxn ang="0">
                    <a:pos x="1" y="210"/>
                  </a:cxn>
                  <a:cxn ang="0">
                    <a:pos x="0" y="212"/>
                  </a:cxn>
                  <a:cxn ang="0">
                    <a:pos x="0" y="215"/>
                  </a:cxn>
                  <a:cxn ang="0">
                    <a:pos x="2" y="217"/>
                  </a:cxn>
                  <a:cxn ang="0">
                    <a:pos x="5" y="219"/>
                  </a:cxn>
                  <a:cxn ang="0">
                    <a:pos x="9" y="219"/>
                  </a:cxn>
                  <a:cxn ang="0">
                    <a:pos x="9" y="219"/>
                  </a:cxn>
                  <a:cxn ang="0">
                    <a:pos x="12" y="217"/>
                  </a:cxn>
                  <a:cxn ang="0">
                    <a:pos x="13" y="215"/>
                  </a:cxn>
                  <a:cxn ang="0">
                    <a:pos x="14" y="213"/>
                  </a:cxn>
                  <a:cxn ang="0">
                    <a:pos x="13" y="211"/>
                  </a:cxn>
                  <a:cxn ang="0">
                    <a:pos x="13" y="211"/>
                  </a:cxn>
                  <a:cxn ang="0">
                    <a:pos x="40" y="188"/>
                  </a:cxn>
                  <a:cxn ang="0">
                    <a:pos x="67" y="165"/>
                  </a:cxn>
                  <a:cxn ang="0">
                    <a:pos x="94" y="142"/>
                  </a:cxn>
                  <a:cxn ang="0">
                    <a:pos x="120" y="118"/>
                  </a:cxn>
                  <a:cxn ang="0">
                    <a:pos x="120" y="118"/>
                  </a:cxn>
                  <a:cxn ang="0">
                    <a:pos x="149" y="89"/>
                  </a:cxn>
                  <a:cxn ang="0">
                    <a:pos x="177" y="62"/>
                  </a:cxn>
                  <a:cxn ang="0">
                    <a:pos x="192" y="47"/>
                  </a:cxn>
                  <a:cxn ang="0">
                    <a:pos x="207" y="34"/>
                  </a:cxn>
                  <a:cxn ang="0">
                    <a:pos x="223" y="21"/>
                  </a:cxn>
                  <a:cxn ang="0">
                    <a:pos x="239" y="9"/>
                  </a:cxn>
                  <a:cxn ang="0">
                    <a:pos x="239" y="9"/>
                  </a:cxn>
                  <a:cxn ang="0">
                    <a:pos x="240" y="8"/>
                  </a:cxn>
                  <a:cxn ang="0">
                    <a:pos x="241" y="6"/>
                  </a:cxn>
                  <a:cxn ang="0">
                    <a:pos x="241" y="4"/>
                  </a:cxn>
                  <a:cxn ang="0">
                    <a:pos x="240" y="2"/>
                  </a:cxn>
                  <a:cxn ang="0">
                    <a:pos x="239" y="1"/>
                  </a:cxn>
                  <a:cxn ang="0">
                    <a:pos x="238" y="0"/>
                  </a:cxn>
                  <a:cxn ang="0">
                    <a:pos x="236" y="0"/>
                  </a:cxn>
                  <a:cxn ang="0">
                    <a:pos x="234" y="1"/>
                  </a:cxn>
                  <a:cxn ang="0">
                    <a:pos x="234" y="1"/>
                  </a:cxn>
                </a:cxnLst>
                <a:rect l="0" t="0" r="r" b="b"/>
                <a:pathLst>
                  <a:path w="241" h="219">
                    <a:moveTo>
                      <a:pt x="234" y="1"/>
                    </a:moveTo>
                    <a:lnTo>
                      <a:pt x="234" y="1"/>
                    </a:lnTo>
                    <a:lnTo>
                      <a:pt x="220" y="12"/>
                    </a:lnTo>
                    <a:lnTo>
                      <a:pt x="205" y="23"/>
                    </a:lnTo>
                    <a:lnTo>
                      <a:pt x="191" y="35"/>
                    </a:lnTo>
                    <a:lnTo>
                      <a:pt x="177" y="47"/>
                    </a:lnTo>
                    <a:lnTo>
                      <a:pt x="151" y="73"/>
                    </a:lnTo>
                    <a:lnTo>
                      <a:pt x="126" y="100"/>
                    </a:lnTo>
                    <a:lnTo>
                      <a:pt x="126" y="100"/>
                    </a:lnTo>
                    <a:lnTo>
                      <a:pt x="110" y="114"/>
                    </a:lnTo>
                    <a:lnTo>
                      <a:pt x="96" y="128"/>
                    </a:lnTo>
                    <a:lnTo>
                      <a:pt x="64" y="156"/>
                    </a:lnTo>
                    <a:lnTo>
                      <a:pt x="32" y="182"/>
                    </a:lnTo>
                    <a:lnTo>
                      <a:pt x="16" y="196"/>
                    </a:lnTo>
                    <a:lnTo>
                      <a:pt x="1" y="210"/>
                    </a:lnTo>
                    <a:lnTo>
                      <a:pt x="1" y="210"/>
                    </a:lnTo>
                    <a:lnTo>
                      <a:pt x="0" y="212"/>
                    </a:lnTo>
                    <a:lnTo>
                      <a:pt x="0" y="215"/>
                    </a:lnTo>
                    <a:lnTo>
                      <a:pt x="2" y="217"/>
                    </a:lnTo>
                    <a:lnTo>
                      <a:pt x="5" y="219"/>
                    </a:lnTo>
                    <a:lnTo>
                      <a:pt x="9" y="219"/>
                    </a:lnTo>
                    <a:lnTo>
                      <a:pt x="9" y="219"/>
                    </a:lnTo>
                    <a:lnTo>
                      <a:pt x="12" y="217"/>
                    </a:lnTo>
                    <a:lnTo>
                      <a:pt x="13" y="215"/>
                    </a:lnTo>
                    <a:lnTo>
                      <a:pt x="14" y="213"/>
                    </a:lnTo>
                    <a:lnTo>
                      <a:pt x="13" y="211"/>
                    </a:lnTo>
                    <a:lnTo>
                      <a:pt x="13" y="211"/>
                    </a:lnTo>
                    <a:lnTo>
                      <a:pt x="40" y="188"/>
                    </a:lnTo>
                    <a:lnTo>
                      <a:pt x="67" y="165"/>
                    </a:lnTo>
                    <a:lnTo>
                      <a:pt x="94" y="142"/>
                    </a:lnTo>
                    <a:lnTo>
                      <a:pt x="120" y="118"/>
                    </a:lnTo>
                    <a:lnTo>
                      <a:pt x="120" y="118"/>
                    </a:lnTo>
                    <a:lnTo>
                      <a:pt x="149" y="89"/>
                    </a:lnTo>
                    <a:lnTo>
                      <a:pt x="177" y="62"/>
                    </a:lnTo>
                    <a:lnTo>
                      <a:pt x="192" y="47"/>
                    </a:lnTo>
                    <a:lnTo>
                      <a:pt x="207" y="34"/>
                    </a:lnTo>
                    <a:lnTo>
                      <a:pt x="223" y="21"/>
                    </a:lnTo>
                    <a:lnTo>
                      <a:pt x="239" y="9"/>
                    </a:lnTo>
                    <a:lnTo>
                      <a:pt x="239" y="9"/>
                    </a:lnTo>
                    <a:lnTo>
                      <a:pt x="240" y="8"/>
                    </a:lnTo>
                    <a:lnTo>
                      <a:pt x="241" y="6"/>
                    </a:lnTo>
                    <a:lnTo>
                      <a:pt x="241" y="4"/>
                    </a:lnTo>
                    <a:lnTo>
                      <a:pt x="240" y="2"/>
                    </a:lnTo>
                    <a:lnTo>
                      <a:pt x="239" y="1"/>
                    </a:lnTo>
                    <a:lnTo>
                      <a:pt x="238" y="0"/>
                    </a:lnTo>
                    <a:lnTo>
                      <a:pt x="236" y="0"/>
                    </a:lnTo>
                    <a:lnTo>
                      <a:pt x="234" y="1"/>
                    </a:lnTo>
                    <a:lnTo>
                      <a:pt x="234"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69" name="Freeform 615"/>
              <p:cNvSpPr/>
              <p:nvPr/>
            </p:nvSpPr>
            <p:spPr bwMode="auto">
              <a:xfrm>
                <a:off x="2174876" y="4406900"/>
                <a:ext cx="119063" cy="117475"/>
              </a:xfrm>
              <a:custGeom>
                <a:avLst/>
                <a:gdLst/>
                <a:ahLst/>
                <a:cxnLst>
                  <a:cxn ang="0">
                    <a:pos x="216" y="1"/>
                  </a:cxn>
                  <a:cxn ang="0">
                    <a:pos x="203" y="9"/>
                  </a:cxn>
                  <a:cxn ang="0">
                    <a:pos x="193" y="19"/>
                  </a:cxn>
                  <a:cxn ang="0">
                    <a:pos x="173" y="43"/>
                  </a:cxn>
                  <a:cxn ang="0">
                    <a:pos x="159" y="58"/>
                  </a:cxn>
                  <a:cxn ang="0">
                    <a:pos x="129" y="91"/>
                  </a:cxn>
                  <a:cxn ang="0">
                    <a:pos x="48" y="173"/>
                  </a:cxn>
                  <a:cxn ang="0">
                    <a:pos x="37" y="182"/>
                  </a:cxn>
                  <a:cxn ang="0">
                    <a:pos x="15" y="200"/>
                  </a:cxn>
                  <a:cxn ang="0">
                    <a:pos x="5" y="209"/>
                  </a:cxn>
                  <a:cxn ang="0">
                    <a:pos x="3" y="212"/>
                  </a:cxn>
                  <a:cxn ang="0">
                    <a:pos x="1" y="216"/>
                  </a:cxn>
                  <a:cxn ang="0">
                    <a:pos x="1" y="220"/>
                  </a:cxn>
                  <a:cxn ang="0">
                    <a:pos x="6" y="223"/>
                  </a:cxn>
                  <a:cxn ang="0">
                    <a:pos x="9" y="221"/>
                  </a:cxn>
                  <a:cxn ang="0">
                    <a:pos x="11" y="218"/>
                  </a:cxn>
                  <a:cxn ang="0">
                    <a:pos x="11" y="218"/>
                  </a:cxn>
                  <a:cxn ang="0">
                    <a:pos x="14" y="216"/>
                  </a:cxn>
                  <a:cxn ang="0">
                    <a:pos x="14" y="213"/>
                  </a:cxn>
                  <a:cxn ang="0">
                    <a:pos x="34" y="196"/>
                  </a:cxn>
                  <a:cxn ang="0">
                    <a:pos x="54" y="179"/>
                  </a:cxn>
                  <a:cxn ang="0">
                    <a:pos x="113" y="120"/>
                  </a:cxn>
                  <a:cxn ang="0">
                    <a:pos x="141" y="91"/>
                  </a:cxn>
                  <a:cxn ang="0">
                    <a:pos x="168" y="63"/>
                  </a:cxn>
                  <a:cxn ang="0">
                    <a:pos x="189" y="43"/>
                  </a:cxn>
                  <a:cxn ang="0">
                    <a:pos x="194" y="36"/>
                  </a:cxn>
                  <a:cxn ang="0">
                    <a:pos x="205" y="19"/>
                  </a:cxn>
                  <a:cxn ang="0">
                    <a:pos x="221" y="9"/>
                  </a:cxn>
                  <a:cxn ang="0">
                    <a:pos x="223" y="8"/>
                  </a:cxn>
                  <a:cxn ang="0">
                    <a:pos x="223" y="5"/>
                  </a:cxn>
                  <a:cxn ang="0">
                    <a:pos x="220" y="1"/>
                  </a:cxn>
                  <a:cxn ang="0">
                    <a:pos x="216" y="1"/>
                  </a:cxn>
                </a:cxnLst>
                <a:rect l="0" t="0" r="r" b="b"/>
                <a:pathLst>
                  <a:path w="223" h="223">
                    <a:moveTo>
                      <a:pt x="216" y="1"/>
                    </a:moveTo>
                    <a:lnTo>
                      <a:pt x="216" y="1"/>
                    </a:lnTo>
                    <a:lnTo>
                      <a:pt x="209" y="4"/>
                    </a:lnTo>
                    <a:lnTo>
                      <a:pt x="203" y="9"/>
                    </a:lnTo>
                    <a:lnTo>
                      <a:pt x="198" y="14"/>
                    </a:lnTo>
                    <a:lnTo>
                      <a:pt x="193" y="19"/>
                    </a:lnTo>
                    <a:lnTo>
                      <a:pt x="184" y="31"/>
                    </a:lnTo>
                    <a:lnTo>
                      <a:pt x="173" y="43"/>
                    </a:lnTo>
                    <a:lnTo>
                      <a:pt x="173" y="43"/>
                    </a:lnTo>
                    <a:lnTo>
                      <a:pt x="159" y="58"/>
                    </a:lnTo>
                    <a:lnTo>
                      <a:pt x="143" y="75"/>
                    </a:lnTo>
                    <a:lnTo>
                      <a:pt x="129" y="91"/>
                    </a:lnTo>
                    <a:lnTo>
                      <a:pt x="113" y="107"/>
                    </a:lnTo>
                    <a:lnTo>
                      <a:pt x="48" y="173"/>
                    </a:lnTo>
                    <a:lnTo>
                      <a:pt x="48" y="173"/>
                    </a:lnTo>
                    <a:lnTo>
                      <a:pt x="37" y="182"/>
                    </a:lnTo>
                    <a:lnTo>
                      <a:pt x="27" y="191"/>
                    </a:lnTo>
                    <a:lnTo>
                      <a:pt x="15" y="200"/>
                    </a:lnTo>
                    <a:lnTo>
                      <a:pt x="10" y="204"/>
                    </a:lnTo>
                    <a:lnTo>
                      <a:pt x="5" y="209"/>
                    </a:lnTo>
                    <a:lnTo>
                      <a:pt x="5" y="209"/>
                    </a:lnTo>
                    <a:lnTo>
                      <a:pt x="3" y="212"/>
                    </a:lnTo>
                    <a:lnTo>
                      <a:pt x="1" y="216"/>
                    </a:lnTo>
                    <a:lnTo>
                      <a:pt x="1" y="216"/>
                    </a:lnTo>
                    <a:lnTo>
                      <a:pt x="0" y="219"/>
                    </a:lnTo>
                    <a:lnTo>
                      <a:pt x="1" y="220"/>
                    </a:lnTo>
                    <a:lnTo>
                      <a:pt x="3" y="222"/>
                    </a:lnTo>
                    <a:lnTo>
                      <a:pt x="6" y="223"/>
                    </a:lnTo>
                    <a:lnTo>
                      <a:pt x="8" y="222"/>
                    </a:lnTo>
                    <a:lnTo>
                      <a:pt x="9" y="221"/>
                    </a:lnTo>
                    <a:lnTo>
                      <a:pt x="9" y="221"/>
                    </a:lnTo>
                    <a:lnTo>
                      <a:pt x="11" y="218"/>
                    </a:lnTo>
                    <a:lnTo>
                      <a:pt x="11" y="218"/>
                    </a:lnTo>
                    <a:lnTo>
                      <a:pt x="11" y="218"/>
                    </a:lnTo>
                    <a:lnTo>
                      <a:pt x="12" y="218"/>
                    </a:lnTo>
                    <a:lnTo>
                      <a:pt x="14" y="216"/>
                    </a:lnTo>
                    <a:lnTo>
                      <a:pt x="14" y="213"/>
                    </a:lnTo>
                    <a:lnTo>
                      <a:pt x="14" y="213"/>
                    </a:lnTo>
                    <a:lnTo>
                      <a:pt x="23" y="204"/>
                    </a:lnTo>
                    <a:lnTo>
                      <a:pt x="34" y="196"/>
                    </a:lnTo>
                    <a:lnTo>
                      <a:pt x="45" y="189"/>
                    </a:lnTo>
                    <a:lnTo>
                      <a:pt x="54" y="179"/>
                    </a:lnTo>
                    <a:lnTo>
                      <a:pt x="113" y="120"/>
                    </a:lnTo>
                    <a:lnTo>
                      <a:pt x="113" y="120"/>
                    </a:lnTo>
                    <a:lnTo>
                      <a:pt x="128" y="106"/>
                    </a:lnTo>
                    <a:lnTo>
                      <a:pt x="141" y="91"/>
                    </a:lnTo>
                    <a:lnTo>
                      <a:pt x="168" y="63"/>
                    </a:lnTo>
                    <a:lnTo>
                      <a:pt x="168" y="63"/>
                    </a:lnTo>
                    <a:lnTo>
                      <a:pt x="181" y="49"/>
                    </a:lnTo>
                    <a:lnTo>
                      <a:pt x="189" y="43"/>
                    </a:lnTo>
                    <a:lnTo>
                      <a:pt x="194" y="36"/>
                    </a:lnTo>
                    <a:lnTo>
                      <a:pt x="194" y="36"/>
                    </a:lnTo>
                    <a:lnTo>
                      <a:pt x="199" y="26"/>
                    </a:lnTo>
                    <a:lnTo>
                      <a:pt x="205" y="19"/>
                    </a:lnTo>
                    <a:lnTo>
                      <a:pt x="212" y="13"/>
                    </a:lnTo>
                    <a:lnTo>
                      <a:pt x="221" y="9"/>
                    </a:lnTo>
                    <a:lnTo>
                      <a:pt x="221" y="9"/>
                    </a:lnTo>
                    <a:lnTo>
                      <a:pt x="223" y="8"/>
                    </a:lnTo>
                    <a:lnTo>
                      <a:pt x="223" y="6"/>
                    </a:lnTo>
                    <a:lnTo>
                      <a:pt x="223" y="5"/>
                    </a:lnTo>
                    <a:lnTo>
                      <a:pt x="223" y="3"/>
                    </a:lnTo>
                    <a:lnTo>
                      <a:pt x="220" y="1"/>
                    </a:lnTo>
                    <a:lnTo>
                      <a:pt x="218" y="0"/>
                    </a:lnTo>
                    <a:lnTo>
                      <a:pt x="216" y="1"/>
                    </a:lnTo>
                    <a:lnTo>
                      <a:pt x="216"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70" name="Freeform 616"/>
              <p:cNvSpPr/>
              <p:nvPr/>
            </p:nvSpPr>
            <p:spPr bwMode="auto">
              <a:xfrm>
                <a:off x="2190751" y="4446588"/>
                <a:ext cx="122238" cy="122238"/>
              </a:xfrm>
              <a:custGeom>
                <a:avLst/>
                <a:gdLst/>
                <a:ahLst/>
                <a:cxnLst>
                  <a:cxn ang="0">
                    <a:pos x="223" y="2"/>
                  </a:cxn>
                  <a:cxn ang="0">
                    <a:pos x="223" y="2"/>
                  </a:cxn>
                  <a:cxn ang="0">
                    <a:pos x="221" y="5"/>
                  </a:cxn>
                  <a:cxn ang="0">
                    <a:pos x="218" y="8"/>
                  </a:cxn>
                  <a:cxn ang="0">
                    <a:pos x="211" y="12"/>
                  </a:cxn>
                  <a:cxn ang="0">
                    <a:pos x="205" y="15"/>
                  </a:cxn>
                  <a:cxn ang="0">
                    <a:pos x="203" y="18"/>
                  </a:cxn>
                  <a:cxn ang="0">
                    <a:pos x="200" y="20"/>
                  </a:cxn>
                  <a:cxn ang="0">
                    <a:pos x="200" y="20"/>
                  </a:cxn>
                  <a:cxn ang="0">
                    <a:pos x="178" y="50"/>
                  </a:cxn>
                  <a:cxn ang="0">
                    <a:pos x="178" y="50"/>
                  </a:cxn>
                  <a:cxn ang="0">
                    <a:pos x="164" y="69"/>
                  </a:cxn>
                  <a:cxn ang="0">
                    <a:pos x="149" y="87"/>
                  </a:cxn>
                  <a:cxn ang="0">
                    <a:pos x="133" y="104"/>
                  </a:cxn>
                  <a:cxn ang="0">
                    <a:pos x="115" y="121"/>
                  </a:cxn>
                  <a:cxn ang="0">
                    <a:pos x="115" y="121"/>
                  </a:cxn>
                  <a:cxn ang="0">
                    <a:pos x="86" y="146"/>
                  </a:cxn>
                  <a:cxn ang="0">
                    <a:pos x="56" y="170"/>
                  </a:cxn>
                  <a:cxn ang="0">
                    <a:pos x="41" y="183"/>
                  </a:cxn>
                  <a:cxn ang="0">
                    <a:pos x="27" y="195"/>
                  </a:cxn>
                  <a:cxn ang="0">
                    <a:pos x="14" y="210"/>
                  </a:cxn>
                  <a:cxn ang="0">
                    <a:pos x="1" y="224"/>
                  </a:cxn>
                  <a:cxn ang="0">
                    <a:pos x="1" y="224"/>
                  </a:cxn>
                  <a:cxn ang="0">
                    <a:pos x="0" y="225"/>
                  </a:cxn>
                  <a:cxn ang="0">
                    <a:pos x="0" y="227"/>
                  </a:cxn>
                  <a:cxn ang="0">
                    <a:pos x="2" y="230"/>
                  </a:cxn>
                  <a:cxn ang="0">
                    <a:pos x="3" y="231"/>
                  </a:cxn>
                  <a:cxn ang="0">
                    <a:pos x="5" y="232"/>
                  </a:cxn>
                  <a:cxn ang="0">
                    <a:pos x="6" y="231"/>
                  </a:cxn>
                  <a:cxn ang="0">
                    <a:pos x="8" y="230"/>
                  </a:cxn>
                  <a:cxn ang="0">
                    <a:pos x="8" y="230"/>
                  </a:cxn>
                  <a:cxn ang="0">
                    <a:pos x="21" y="215"/>
                  </a:cxn>
                  <a:cxn ang="0">
                    <a:pos x="35" y="200"/>
                  </a:cxn>
                  <a:cxn ang="0">
                    <a:pos x="50" y="187"/>
                  </a:cxn>
                  <a:cxn ang="0">
                    <a:pos x="66" y="174"/>
                  </a:cxn>
                  <a:cxn ang="0">
                    <a:pos x="98" y="148"/>
                  </a:cxn>
                  <a:cxn ang="0">
                    <a:pos x="129" y="122"/>
                  </a:cxn>
                  <a:cxn ang="0">
                    <a:pos x="129" y="122"/>
                  </a:cxn>
                  <a:cxn ang="0">
                    <a:pos x="144" y="107"/>
                  </a:cxn>
                  <a:cxn ang="0">
                    <a:pos x="158" y="93"/>
                  </a:cxn>
                  <a:cxn ang="0">
                    <a:pos x="170" y="77"/>
                  </a:cxn>
                  <a:cxn ang="0">
                    <a:pos x="181" y="61"/>
                  </a:cxn>
                  <a:cxn ang="0">
                    <a:pos x="181" y="61"/>
                  </a:cxn>
                  <a:cxn ang="0">
                    <a:pos x="189" y="51"/>
                  </a:cxn>
                  <a:cxn ang="0">
                    <a:pos x="197" y="39"/>
                  </a:cxn>
                  <a:cxn ang="0">
                    <a:pos x="206" y="29"/>
                  </a:cxn>
                  <a:cxn ang="0">
                    <a:pos x="211" y="25"/>
                  </a:cxn>
                  <a:cxn ang="0">
                    <a:pos x="217" y="22"/>
                  </a:cxn>
                  <a:cxn ang="0">
                    <a:pos x="217" y="22"/>
                  </a:cxn>
                  <a:cxn ang="0">
                    <a:pos x="222" y="19"/>
                  </a:cxn>
                  <a:cxn ang="0">
                    <a:pos x="225" y="14"/>
                  </a:cxn>
                  <a:cxn ang="0">
                    <a:pos x="231" y="7"/>
                  </a:cxn>
                  <a:cxn ang="0">
                    <a:pos x="231" y="7"/>
                  </a:cxn>
                  <a:cxn ang="0">
                    <a:pos x="232" y="5"/>
                  </a:cxn>
                  <a:cxn ang="0">
                    <a:pos x="232" y="3"/>
                  </a:cxn>
                  <a:cxn ang="0">
                    <a:pos x="231" y="2"/>
                  </a:cxn>
                  <a:cxn ang="0">
                    <a:pos x="230" y="1"/>
                  </a:cxn>
                  <a:cxn ang="0">
                    <a:pos x="228" y="0"/>
                  </a:cxn>
                  <a:cxn ang="0">
                    <a:pos x="226" y="0"/>
                  </a:cxn>
                  <a:cxn ang="0">
                    <a:pos x="225" y="0"/>
                  </a:cxn>
                  <a:cxn ang="0">
                    <a:pos x="223" y="2"/>
                  </a:cxn>
                  <a:cxn ang="0">
                    <a:pos x="223" y="2"/>
                  </a:cxn>
                </a:cxnLst>
                <a:rect l="0" t="0" r="r" b="b"/>
                <a:pathLst>
                  <a:path w="232" h="232">
                    <a:moveTo>
                      <a:pt x="223" y="2"/>
                    </a:moveTo>
                    <a:lnTo>
                      <a:pt x="223" y="2"/>
                    </a:lnTo>
                    <a:lnTo>
                      <a:pt x="221" y="5"/>
                    </a:lnTo>
                    <a:lnTo>
                      <a:pt x="218" y="8"/>
                    </a:lnTo>
                    <a:lnTo>
                      <a:pt x="211" y="12"/>
                    </a:lnTo>
                    <a:lnTo>
                      <a:pt x="205" y="15"/>
                    </a:lnTo>
                    <a:lnTo>
                      <a:pt x="203" y="18"/>
                    </a:lnTo>
                    <a:lnTo>
                      <a:pt x="200" y="20"/>
                    </a:lnTo>
                    <a:lnTo>
                      <a:pt x="200" y="20"/>
                    </a:lnTo>
                    <a:lnTo>
                      <a:pt x="178" y="50"/>
                    </a:lnTo>
                    <a:lnTo>
                      <a:pt x="178" y="50"/>
                    </a:lnTo>
                    <a:lnTo>
                      <a:pt x="164" y="69"/>
                    </a:lnTo>
                    <a:lnTo>
                      <a:pt x="149" y="87"/>
                    </a:lnTo>
                    <a:lnTo>
                      <a:pt x="133" y="104"/>
                    </a:lnTo>
                    <a:lnTo>
                      <a:pt x="115" y="121"/>
                    </a:lnTo>
                    <a:lnTo>
                      <a:pt x="115" y="121"/>
                    </a:lnTo>
                    <a:lnTo>
                      <a:pt x="86" y="146"/>
                    </a:lnTo>
                    <a:lnTo>
                      <a:pt x="56" y="170"/>
                    </a:lnTo>
                    <a:lnTo>
                      <a:pt x="41" y="183"/>
                    </a:lnTo>
                    <a:lnTo>
                      <a:pt x="27" y="195"/>
                    </a:lnTo>
                    <a:lnTo>
                      <a:pt x="14" y="210"/>
                    </a:lnTo>
                    <a:lnTo>
                      <a:pt x="1" y="224"/>
                    </a:lnTo>
                    <a:lnTo>
                      <a:pt x="1" y="224"/>
                    </a:lnTo>
                    <a:lnTo>
                      <a:pt x="0" y="225"/>
                    </a:lnTo>
                    <a:lnTo>
                      <a:pt x="0" y="227"/>
                    </a:lnTo>
                    <a:lnTo>
                      <a:pt x="2" y="230"/>
                    </a:lnTo>
                    <a:lnTo>
                      <a:pt x="3" y="231"/>
                    </a:lnTo>
                    <a:lnTo>
                      <a:pt x="5" y="232"/>
                    </a:lnTo>
                    <a:lnTo>
                      <a:pt x="6" y="231"/>
                    </a:lnTo>
                    <a:lnTo>
                      <a:pt x="8" y="230"/>
                    </a:lnTo>
                    <a:lnTo>
                      <a:pt x="8" y="230"/>
                    </a:lnTo>
                    <a:lnTo>
                      <a:pt x="21" y="215"/>
                    </a:lnTo>
                    <a:lnTo>
                      <a:pt x="35" y="200"/>
                    </a:lnTo>
                    <a:lnTo>
                      <a:pt x="50" y="187"/>
                    </a:lnTo>
                    <a:lnTo>
                      <a:pt x="66" y="174"/>
                    </a:lnTo>
                    <a:lnTo>
                      <a:pt x="98" y="148"/>
                    </a:lnTo>
                    <a:lnTo>
                      <a:pt x="129" y="122"/>
                    </a:lnTo>
                    <a:lnTo>
                      <a:pt x="129" y="122"/>
                    </a:lnTo>
                    <a:lnTo>
                      <a:pt x="144" y="107"/>
                    </a:lnTo>
                    <a:lnTo>
                      <a:pt x="158" y="93"/>
                    </a:lnTo>
                    <a:lnTo>
                      <a:pt x="170" y="77"/>
                    </a:lnTo>
                    <a:lnTo>
                      <a:pt x="181" y="61"/>
                    </a:lnTo>
                    <a:lnTo>
                      <a:pt x="181" y="61"/>
                    </a:lnTo>
                    <a:lnTo>
                      <a:pt x="189" y="51"/>
                    </a:lnTo>
                    <a:lnTo>
                      <a:pt x="197" y="39"/>
                    </a:lnTo>
                    <a:lnTo>
                      <a:pt x="206" y="29"/>
                    </a:lnTo>
                    <a:lnTo>
                      <a:pt x="211" y="25"/>
                    </a:lnTo>
                    <a:lnTo>
                      <a:pt x="217" y="22"/>
                    </a:lnTo>
                    <a:lnTo>
                      <a:pt x="217" y="22"/>
                    </a:lnTo>
                    <a:lnTo>
                      <a:pt x="222" y="19"/>
                    </a:lnTo>
                    <a:lnTo>
                      <a:pt x="225" y="14"/>
                    </a:lnTo>
                    <a:lnTo>
                      <a:pt x="231" y="7"/>
                    </a:lnTo>
                    <a:lnTo>
                      <a:pt x="231" y="7"/>
                    </a:lnTo>
                    <a:lnTo>
                      <a:pt x="232" y="5"/>
                    </a:lnTo>
                    <a:lnTo>
                      <a:pt x="232" y="3"/>
                    </a:lnTo>
                    <a:lnTo>
                      <a:pt x="231" y="2"/>
                    </a:lnTo>
                    <a:lnTo>
                      <a:pt x="230" y="1"/>
                    </a:lnTo>
                    <a:lnTo>
                      <a:pt x="228" y="0"/>
                    </a:lnTo>
                    <a:lnTo>
                      <a:pt x="226" y="0"/>
                    </a:lnTo>
                    <a:lnTo>
                      <a:pt x="225" y="0"/>
                    </a:lnTo>
                    <a:lnTo>
                      <a:pt x="223" y="2"/>
                    </a:lnTo>
                    <a:lnTo>
                      <a:pt x="223"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71" name="Freeform 617"/>
              <p:cNvSpPr/>
              <p:nvPr/>
            </p:nvSpPr>
            <p:spPr bwMode="auto">
              <a:xfrm>
                <a:off x="2200276" y="4495800"/>
                <a:ext cx="103188" cy="106363"/>
              </a:xfrm>
              <a:custGeom>
                <a:avLst/>
                <a:gdLst/>
                <a:ahLst/>
                <a:cxnLst>
                  <a:cxn ang="0">
                    <a:pos x="185" y="4"/>
                  </a:cxn>
                  <a:cxn ang="0">
                    <a:pos x="180" y="15"/>
                  </a:cxn>
                  <a:cxn ang="0">
                    <a:pos x="172" y="26"/>
                  </a:cxn>
                  <a:cxn ang="0">
                    <a:pos x="152" y="46"/>
                  </a:cxn>
                  <a:cxn ang="0">
                    <a:pos x="141" y="60"/>
                  </a:cxn>
                  <a:cxn ang="0">
                    <a:pos x="116" y="85"/>
                  </a:cxn>
                  <a:cxn ang="0">
                    <a:pos x="102" y="96"/>
                  </a:cxn>
                  <a:cxn ang="0">
                    <a:pos x="76" y="122"/>
                  </a:cxn>
                  <a:cxn ang="0">
                    <a:pos x="49" y="149"/>
                  </a:cxn>
                  <a:cxn ang="0">
                    <a:pos x="36" y="160"/>
                  </a:cxn>
                  <a:cxn ang="0">
                    <a:pos x="13" y="181"/>
                  </a:cxn>
                  <a:cxn ang="0">
                    <a:pos x="1" y="191"/>
                  </a:cxn>
                  <a:cxn ang="0">
                    <a:pos x="0" y="197"/>
                  </a:cxn>
                  <a:cxn ang="0">
                    <a:pos x="4" y="199"/>
                  </a:cxn>
                  <a:cxn ang="0">
                    <a:pos x="5" y="199"/>
                  </a:cxn>
                  <a:cxn ang="0">
                    <a:pos x="15" y="194"/>
                  </a:cxn>
                  <a:cxn ang="0">
                    <a:pos x="17" y="193"/>
                  </a:cxn>
                  <a:cxn ang="0">
                    <a:pos x="18" y="190"/>
                  </a:cxn>
                  <a:cxn ang="0">
                    <a:pos x="18" y="188"/>
                  </a:cxn>
                  <a:cxn ang="0">
                    <a:pos x="55" y="156"/>
                  </a:cxn>
                  <a:cxn ang="0">
                    <a:pos x="70" y="142"/>
                  </a:cxn>
                  <a:cxn ang="0">
                    <a:pos x="99" y="112"/>
                  </a:cxn>
                  <a:cxn ang="0">
                    <a:pos x="115" y="98"/>
                  </a:cxn>
                  <a:cxn ang="0">
                    <a:pos x="142" y="73"/>
                  </a:cxn>
                  <a:cxn ang="0">
                    <a:pos x="164" y="45"/>
                  </a:cxn>
                  <a:cxn ang="0">
                    <a:pos x="169" y="40"/>
                  </a:cxn>
                  <a:cxn ang="0">
                    <a:pos x="182" y="27"/>
                  </a:cxn>
                  <a:cxn ang="0">
                    <a:pos x="189" y="18"/>
                  </a:cxn>
                  <a:cxn ang="0">
                    <a:pos x="193" y="6"/>
                  </a:cxn>
                  <a:cxn ang="0">
                    <a:pos x="193" y="4"/>
                  </a:cxn>
                  <a:cxn ang="0">
                    <a:pos x="190" y="1"/>
                  </a:cxn>
                  <a:cxn ang="0">
                    <a:pos x="187" y="1"/>
                  </a:cxn>
                  <a:cxn ang="0">
                    <a:pos x="185" y="4"/>
                  </a:cxn>
                </a:cxnLst>
                <a:rect l="0" t="0" r="r" b="b"/>
                <a:pathLst>
                  <a:path w="193" h="199">
                    <a:moveTo>
                      <a:pt x="185" y="4"/>
                    </a:moveTo>
                    <a:lnTo>
                      <a:pt x="185" y="4"/>
                    </a:lnTo>
                    <a:lnTo>
                      <a:pt x="183" y="9"/>
                    </a:lnTo>
                    <a:lnTo>
                      <a:pt x="180" y="15"/>
                    </a:lnTo>
                    <a:lnTo>
                      <a:pt x="176" y="21"/>
                    </a:lnTo>
                    <a:lnTo>
                      <a:pt x="172" y="26"/>
                    </a:lnTo>
                    <a:lnTo>
                      <a:pt x="161" y="36"/>
                    </a:lnTo>
                    <a:lnTo>
                      <a:pt x="152" y="46"/>
                    </a:lnTo>
                    <a:lnTo>
                      <a:pt x="152" y="46"/>
                    </a:lnTo>
                    <a:lnTo>
                      <a:pt x="141" y="60"/>
                    </a:lnTo>
                    <a:lnTo>
                      <a:pt x="128" y="72"/>
                    </a:lnTo>
                    <a:lnTo>
                      <a:pt x="116" y="85"/>
                    </a:lnTo>
                    <a:lnTo>
                      <a:pt x="102" y="96"/>
                    </a:lnTo>
                    <a:lnTo>
                      <a:pt x="102" y="96"/>
                    </a:lnTo>
                    <a:lnTo>
                      <a:pt x="88" y="108"/>
                    </a:lnTo>
                    <a:lnTo>
                      <a:pt x="76" y="122"/>
                    </a:lnTo>
                    <a:lnTo>
                      <a:pt x="62" y="136"/>
                    </a:lnTo>
                    <a:lnTo>
                      <a:pt x="49" y="149"/>
                    </a:lnTo>
                    <a:lnTo>
                      <a:pt x="49" y="149"/>
                    </a:lnTo>
                    <a:lnTo>
                      <a:pt x="36" y="160"/>
                    </a:lnTo>
                    <a:lnTo>
                      <a:pt x="24" y="170"/>
                    </a:lnTo>
                    <a:lnTo>
                      <a:pt x="13" y="181"/>
                    </a:lnTo>
                    <a:lnTo>
                      <a:pt x="1" y="191"/>
                    </a:lnTo>
                    <a:lnTo>
                      <a:pt x="1" y="191"/>
                    </a:lnTo>
                    <a:lnTo>
                      <a:pt x="0" y="194"/>
                    </a:lnTo>
                    <a:lnTo>
                      <a:pt x="0" y="197"/>
                    </a:lnTo>
                    <a:lnTo>
                      <a:pt x="2" y="199"/>
                    </a:lnTo>
                    <a:lnTo>
                      <a:pt x="4" y="199"/>
                    </a:lnTo>
                    <a:lnTo>
                      <a:pt x="5" y="199"/>
                    </a:lnTo>
                    <a:lnTo>
                      <a:pt x="5" y="199"/>
                    </a:lnTo>
                    <a:lnTo>
                      <a:pt x="11" y="197"/>
                    </a:lnTo>
                    <a:lnTo>
                      <a:pt x="15" y="194"/>
                    </a:lnTo>
                    <a:lnTo>
                      <a:pt x="15" y="194"/>
                    </a:lnTo>
                    <a:lnTo>
                      <a:pt x="17" y="193"/>
                    </a:lnTo>
                    <a:lnTo>
                      <a:pt x="18" y="192"/>
                    </a:lnTo>
                    <a:lnTo>
                      <a:pt x="18" y="190"/>
                    </a:lnTo>
                    <a:lnTo>
                      <a:pt x="18" y="188"/>
                    </a:lnTo>
                    <a:lnTo>
                      <a:pt x="18" y="188"/>
                    </a:lnTo>
                    <a:lnTo>
                      <a:pt x="36" y="172"/>
                    </a:lnTo>
                    <a:lnTo>
                      <a:pt x="55" y="156"/>
                    </a:lnTo>
                    <a:lnTo>
                      <a:pt x="55" y="156"/>
                    </a:lnTo>
                    <a:lnTo>
                      <a:pt x="70" y="142"/>
                    </a:lnTo>
                    <a:lnTo>
                      <a:pt x="85" y="126"/>
                    </a:lnTo>
                    <a:lnTo>
                      <a:pt x="99" y="112"/>
                    </a:lnTo>
                    <a:lnTo>
                      <a:pt x="115" y="98"/>
                    </a:lnTo>
                    <a:lnTo>
                      <a:pt x="115" y="98"/>
                    </a:lnTo>
                    <a:lnTo>
                      <a:pt x="128" y="86"/>
                    </a:lnTo>
                    <a:lnTo>
                      <a:pt x="142" y="73"/>
                    </a:lnTo>
                    <a:lnTo>
                      <a:pt x="154" y="60"/>
                    </a:lnTo>
                    <a:lnTo>
                      <a:pt x="164" y="45"/>
                    </a:lnTo>
                    <a:lnTo>
                      <a:pt x="164" y="45"/>
                    </a:lnTo>
                    <a:lnTo>
                      <a:pt x="169" y="40"/>
                    </a:lnTo>
                    <a:lnTo>
                      <a:pt x="173" y="36"/>
                    </a:lnTo>
                    <a:lnTo>
                      <a:pt x="182" y="27"/>
                    </a:lnTo>
                    <a:lnTo>
                      <a:pt x="186" y="23"/>
                    </a:lnTo>
                    <a:lnTo>
                      <a:pt x="189" y="18"/>
                    </a:lnTo>
                    <a:lnTo>
                      <a:pt x="192" y="12"/>
                    </a:lnTo>
                    <a:lnTo>
                      <a:pt x="193" y="6"/>
                    </a:lnTo>
                    <a:lnTo>
                      <a:pt x="193" y="6"/>
                    </a:lnTo>
                    <a:lnTo>
                      <a:pt x="193" y="4"/>
                    </a:lnTo>
                    <a:lnTo>
                      <a:pt x="193" y="3"/>
                    </a:lnTo>
                    <a:lnTo>
                      <a:pt x="190" y="1"/>
                    </a:lnTo>
                    <a:lnTo>
                      <a:pt x="188" y="0"/>
                    </a:lnTo>
                    <a:lnTo>
                      <a:pt x="187" y="1"/>
                    </a:lnTo>
                    <a:lnTo>
                      <a:pt x="185" y="2"/>
                    </a:lnTo>
                    <a:lnTo>
                      <a:pt x="185" y="4"/>
                    </a:lnTo>
                    <a:lnTo>
                      <a:pt x="185"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72" name="Freeform 618"/>
              <p:cNvSpPr/>
              <p:nvPr/>
            </p:nvSpPr>
            <p:spPr bwMode="auto">
              <a:xfrm>
                <a:off x="2235201" y="4533900"/>
                <a:ext cx="73025" cy="82550"/>
              </a:xfrm>
              <a:custGeom>
                <a:avLst/>
                <a:gdLst/>
                <a:ahLst/>
                <a:cxnLst>
                  <a:cxn ang="0">
                    <a:pos x="128" y="4"/>
                  </a:cxn>
                  <a:cxn ang="0">
                    <a:pos x="128" y="4"/>
                  </a:cxn>
                  <a:cxn ang="0">
                    <a:pos x="126" y="10"/>
                  </a:cxn>
                  <a:cxn ang="0">
                    <a:pos x="122" y="14"/>
                  </a:cxn>
                  <a:cxn ang="0">
                    <a:pos x="114" y="24"/>
                  </a:cxn>
                  <a:cxn ang="0">
                    <a:pos x="104" y="33"/>
                  </a:cxn>
                  <a:cxn ang="0">
                    <a:pos x="95" y="42"/>
                  </a:cxn>
                  <a:cxn ang="0">
                    <a:pos x="95" y="42"/>
                  </a:cxn>
                  <a:cxn ang="0">
                    <a:pos x="78" y="62"/>
                  </a:cxn>
                  <a:cxn ang="0">
                    <a:pos x="59" y="83"/>
                  </a:cxn>
                  <a:cxn ang="0">
                    <a:pos x="59" y="83"/>
                  </a:cxn>
                  <a:cxn ang="0">
                    <a:pos x="50" y="94"/>
                  </a:cxn>
                  <a:cxn ang="0">
                    <a:pos x="42" y="106"/>
                  </a:cxn>
                  <a:cxn ang="0">
                    <a:pos x="32" y="116"/>
                  </a:cxn>
                  <a:cxn ang="0">
                    <a:pos x="27" y="121"/>
                  </a:cxn>
                  <a:cxn ang="0">
                    <a:pos x="22" y="126"/>
                  </a:cxn>
                  <a:cxn ang="0">
                    <a:pos x="22" y="126"/>
                  </a:cxn>
                  <a:cxn ang="0">
                    <a:pos x="16" y="131"/>
                  </a:cxn>
                  <a:cxn ang="0">
                    <a:pos x="10" y="137"/>
                  </a:cxn>
                  <a:cxn ang="0">
                    <a:pos x="4" y="143"/>
                  </a:cxn>
                  <a:cxn ang="0">
                    <a:pos x="0" y="150"/>
                  </a:cxn>
                  <a:cxn ang="0">
                    <a:pos x="0" y="150"/>
                  </a:cxn>
                  <a:cxn ang="0">
                    <a:pos x="0" y="152"/>
                  </a:cxn>
                  <a:cxn ang="0">
                    <a:pos x="0" y="154"/>
                  </a:cxn>
                  <a:cxn ang="0">
                    <a:pos x="2" y="156"/>
                  </a:cxn>
                  <a:cxn ang="0">
                    <a:pos x="4" y="157"/>
                  </a:cxn>
                  <a:cxn ang="0">
                    <a:pos x="7" y="157"/>
                  </a:cxn>
                  <a:cxn ang="0">
                    <a:pos x="8" y="156"/>
                  </a:cxn>
                  <a:cxn ang="0">
                    <a:pos x="9" y="154"/>
                  </a:cxn>
                  <a:cxn ang="0">
                    <a:pos x="9" y="154"/>
                  </a:cxn>
                  <a:cxn ang="0">
                    <a:pos x="12" y="150"/>
                  </a:cxn>
                  <a:cxn ang="0">
                    <a:pos x="15" y="145"/>
                  </a:cxn>
                  <a:cxn ang="0">
                    <a:pos x="23" y="137"/>
                  </a:cxn>
                  <a:cxn ang="0">
                    <a:pos x="42" y="122"/>
                  </a:cxn>
                  <a:cxn ang="0">
                    <a:pos x="42" y="122"/>
                  </a:cxn>
                  <a:cxn ang="0">
                    <a:pos x="44" y="119"/>
                  </a:cxn>
                  <a:cxn ang="0">
                    <a:pos x="47" y="115"/>
                  </a:cxn>
                  <a:cxn ang="0">
                    <a:pos x="51" y="108"/>
                  </a:cxn>
                  <a:cxn ang="0">
                    <a:pos x="51" y="108"/>
                  </a:cxn>
                  <a:cxn ang="0">
                    <a:pos x="63" y="92"/>
                  </a:cxn>
                  <a:cxn ang="0">
                    <a:pos x="77" y="78"/>
                  </a:cxn>
                  <a:cxn ang="0">
                    <a:pos x="77" y="78"/>
                  </a:cxn>
                  <a:cxn ang="0">
                    <a:pos x="94" y="58"/>
                  </a:cxn>
                  <a:cxn ang="0">
                    <a:pos x="113" y="37"/>
                  </a:cxn>
                  <a:cxn ang="0">
                    <a:pos x="113" y="37"/>
                  </a:cxn>
                  <a:cxn ang="0">
                    <a:pos x="126" y="23"/>
                  </a:cxn>
                  <a:cxn ang="0">
                    <a:pos x="133" y="16"/>
                  </a:cxn>
                  <a:cxn ang="0">
                    <a:pos x="136" y="12"/>
                  </a:cxn>
                  <a:cxn ang="0">
                    <a:pos x="138" y="6"/>
                  </a:cxn>
                  <a:cxn ang="0">
                    <a:pos x="138" y="6"/>
                  </a:cxn>
                  <a:cxn ang="0">
                    <a:pos x="138" y="4"/>
                  </a:cxn>
                  <a:cxn ang="0">
                    <a:pos x="137" y="3"/>
                  </a:cxn>
                  <a:cxn ang="0">
                    <a:pos x="136" y="1"/>
                  </a:cxn>
                  <a:cxn ang="0">
                    <a:pos x="134" y="1"/>
                  </a:cxn>
                  <a:cxn ang="0">
                    <a:pos x="133" y="0"/>
                  </a:cxn>
                  <a:cxn ang="0">
                    <a:pos x="130" y="1"/>
                  </a:cxn>
                  <a:cxn ang="0">
                    <a:pos x="129" y="2"/>
                  </a:cxn>
                  <a:cxn ang="0">
                    <a:pos x="128" y="4"/>
                  </a:cxn>
                  <a:cxn ang="0">
                    <a:pos x="128" y="4"/>
                  </a:cxn>
                </a:cxnLst>
                <a:rect l="0" t="0" r="r" b="b"/>
                <a:pathLst>
                  <a:path w="138" h="157">
                    <a:moveTo>
                      <a:pt x="128" y="4"/>
                    </a:moveTo>
                    <a:lnTo>
                      <a:pt x="128" y="4"/>
                    </a:lnTo>
                    <a:lnTo>
                      <a:pt x="126" y="10"/>
                    </a:lnTo>
                    <a:lnTo>
                      <a:pt x="122" y="14"/>
                    </a:lnTo>
                    <a:lnTo>
                      <a:pt x="114" y="24"/>
                    </a:lnTo>
                    <a:lnTo>
                      <a:pt x="104" y="33"/>
                    </a:lnTo>
                    <a:lnTo>
                      <a:pt x="95" y="42"/>
                    </a:lnTo>
                    <a:lnTo>
                      <a:pt x="95" y="42"/>
                    </a:lnTo>
                    <a:lnTo>
                      <a:pt x="78" y="62"/>
                    </a:lnTo>
                    <a:lnTo>
                      <a:pt x="59" y="83"/>
                    </a:lnTo>
                    <a:lnTo>
                      <a:pt x="59" y="83"/>
                    </a:lnTo>
                    <a:lnTo>
                      <a:pt x="50" y="94"/>
                    </a:lnTo>
                    <a:lnTo>
                      <a:pt x="42" y="106"/>
                    </a:lnTo>
                    <a:lnTo>
                      <a:pt x="32" y="116"/>
                    </a:lnTo>
                    <a:lnTo>
                      <a:pt x="27" y="121"/>
                    </a:lnTo>
                    <a:lnTo>
                      <a:pt x="22" y="126"/>
                    </a:lnTo>
                    <a:lnTo>
                      <a:pt x="22" y="126"/>
                    </a:lnTo>
                    <a:lnTo>
                      <a:pt x="16" y="131"/>
                    </a:lnTo>
                    <a:lnTo>
                      <a:pt x="10" y="137"/>
                    </a:lnTo>
                    <a:lnTo>
                      <a:pt x="4" y="143"/>
                    </a:lnTo>
                    <a:lnTo>
                      <a:pt x="0" y="150"/>
                    </a:lnTo>
                    <a:lnTo>
                      <a:pt x="0" y="150"/>
                    </a:lnTo>
                    <a:lnTo>
                      <a:pt x="0" y="152"/>
                    </a:lnTo>
                    <a:lnTo>
                      <a:pt x="0" y="154"/>
                    </a:lnTo>
                    <a:lnTo>
                      <a:pt x="2" y="156"/>
                    </a:lnTo>
                    <a:lnTo>
                      <a:pt x="4" y="157"/>
                    </a:lnTo>
                    <a:lnTo>
                      <a:pt x="7" y="157"/>
                    </a:lnTo>
                    <a:lnTo>
                      <a:pt x="8" y="156"/>
                    </a:lnTo>
                    <a:lnTo>
                      <a:pt x="9" y="154"/>
                    </a:lnTo>
                    <a:lnTo>
                      <a:pt x="9" y="154"/>
                    </a:lnTo>
                    <a:lnTo>
                      <a:pt x="12" y="150"/>
                    </a:lnTo>
                    <a:lnTo>
                      <a:pt x="15" y="145"/>
                    </a:lnTo>
                    <a:lnTo>
                      <a:pt x="23" y="137"/>
                    </a:lnTo>
                    <a:lnTo>
                      <a:pt x="42" y="122"/>
                    </a:lnTo>
                    <a:lnTo>
                      <a:pt x="42" y="122"/>
                    </a:lnTo>
                    <a:lnTo>
                      <a:pt x="44" y="119"/>
                    </a:lnTo>
                    <a:lnTo>
                      <a:pt x="47" y="115"/>
                    </a:lnTo>
                    <a:lnTo>
                      <a:pt x="51" y="108"/>
                    </a:lnTo>
                    <a:lnTo>
                      <a:pt x="51" y="108"/>
                    </a:lnTo>
                    <a:lnTo>
                      <a:pt x="63" y="92"/>
                    </a:lnTo>
                    <a:lnTo>
                      <a:pt x="77" y="78"/>
                    </a:lnTo>
                    <a:lnTo>
                      <a:pt x="77" y="78"/>
                    </a:lnTo>
                    <a:lnTo>
                      <a:pt x="94" y="58"/>
                    </a:lnTo>
                    <a:lnTo>
                      <a:pt x="113" y="37"/>
                    </a:lnTo>
                    <a:lnTo>
                      <a:pt x="113" y="37"/>
                    </a:lnTo>
                    <a:lnTo>
                      <a:pt x="126" y="23"/>
                    </a:lnTo>
                    <a:lnTo>
                      <a:pt x="133" y="16"/>
                    </a:lnTo>
                    <a:lnTo>
                      <a:pt x="136" y="12"/>
                    </a:lnTo>
                    <a:lnTo>
                      <a:pt x="138" y="6"/>
                    </a:lnTo>
                    <a:lnTo>
                      <a:pt x="138" y="6"/>
                    </a:lnTo>
                    <a:lnTo>
                      <a:pt x="138" y="4"/>
                    </a:lnTo>
                    <a:lnTo>
                      <a:pt x="137" y="3"/>
                    </a:lnTo>
                    <a:lnTo>
                      <a:pt x="136" y="1"/>
                    </a:lnTo>
                    <a:lnTo>
                      <a:pt x="134" y="1"/>
                    </a:lnTo>
                    <a:lnTo>
                      <a:pt x="133" y="0"/>
                    </a:lnTo>
                    <a:lnTo>
                      <a:pt x="130" y="1"/>
                    </a:lnTo>
                    <a:lnTo>
                      <a:pt x="129" y="2"/>
                    </a:lnTo>
                    <a:lnTo>
                      <a:pt x="128" y="4"/>
                    </a:lnTo>
                    <a:lnTo>
                      <a:pt x="128"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73" name="Freeform 619"/>
              <p:cNvSpPr/>
              <p:nvPr/>
            </p:nvSpPr>
            <p:spPr bwMode="auto">
              <a:xfrm>
                <a:off x="2265363" y="4567238"/>
                <a:ext cx="55563" cy="61913"/>
              </a:xfrm>
              <a:custGeom>
                <a:avLst/>
                <a:gdLst/>
                <a:ahLst/>
                <a:cxnLst>
                  <a:cxn ang="0">
                    <a:pos x="96" y="1"/>
                  </a:cxn>
                  <a:cxn ang="0">
                    <a:pos x="96" y="1"/>
                  </a:cxn>
                  <a:cxn ang="0">
                    <a:pos x="70" y="27"/>
                  </a:cxn>
                  <a:cxn ang="0">
                    <a:pos x="44" y="53"/>
                  </a:cxn>
                  <a:cxn ang="0">
                    <a:pos x="31" y="66"/>
                  </a:cxn>
                  <a:cxn ang="0">
                    <a:pos x="19" y="81"/>
                  </a:cxn>
                  <a:cxn ang="0">
                    <a:pos x="8" y="95"/>
                  </a:cxn>
                  <a:cxn ang="0">
                    <a:pos x="0" y="112"/>
                  </a:cxn>
                  <a:cxn ang="0">
                    <a:pos x="0" y="112"/>
                  </a:cxn>
                  <a:cxn ang="0">
                    <a:pos x="0" y="114"/>
                  </a:cxn>
                  <a:cxn ang="0">
                    <a:pos x="0" y="116"/>
                  </a:cxn>
                  <a:cxn ang="0">
                    <a:pos x="3" y="118"/>
                  </a:cxn>
                  <a:cxn ang="0">
                    <a:pos x="4" y="119"/>
                  </a:cxn>
                  <a:cxn ang="0">
                    <a:pos x="6" y="119"/>
                  </a:cxn>
                  <a:cxn ang="0">
                    <a:pos x="7" y="118"/>
                  </a:cxn>
                  <a:cxn ang="0">
                    <a:pos x="8" y="116"/>
                  </a:cxn>
                  <a:cxn ang="0">
                    <a:pos x="8" y="116"/>
                  </a:cxn>
                  <a:cxn ang="0">
                    <a:pos x="17" y="100"/>
                  </a:cxn>
                  <a:cxn ang="0">
                    <a:pos x="27" y="86"/>
                  </a:cxn>
                  <a:cxn ang="0">
                    <a:pos x="38" y="72"/>
                  </a:cxn>
                  <a:cxn ang="0">
                    <a:pos x="51" y="58"/>
                  </a:cxn>
                  <a:cxn ang="0">
                    <a:pos x="77" y="33"/>
                  </a:cxn>
                  <a:cxn ang="0">
                    <a:pos x="102" y="9"/>
                  </a:cxn>
                  <a:cxn ang="0">
                    <a:pos x="102" y="9"/>
                  </a:cxn>
                  <a:cxn ang="0">
                    <a:pos x="103" y="6"/>
                  </a:cxn>
                  <a:cxn ang="0">
                    <a:pos x="104" y="4"/>
                  </a:cxn>
                  <a:cxn ang="0">
                    <a:pos x="103" y="3"/>
                  </a:cxn>
                  <a:cxn ang="0">
                    <a:pos x="102" y="1"/>
                  </a:cxn>
                  <a:cxn ang="0">
                    <a:pos x="101" y="0"/>
                  </a:cxn>
                  <a:cxn ang="0">
                    <a:pos x="99" y="0"/>
                  </a:cxn>
                  <a:cxn ang="0">
                    <a:pos x="98" y="0"/>
                  </a:cxn>
                  <a:cxn ang="0">
                    <a:pos x="96" y="1"/>
                  </a:cxn>
                  <a:cxn ang="0">
                    <a:pos x="96" y="1"/>
                  </a:cxn>
                </a:cxnLst>
                <a:rect l="0" t="0" r="r" b="b"/>
                <a:pathLst>
                  <a:path w="104" h="119">
                    <a:moveTo>
                      <a:pt x="96" y="1"/>
                    </a:moveTo>
                    <a:lnTo>
                      <a:pt x="96" y="1"/>
                    </a:lnTo>
                    <a:lnTo>
                      <a:pt x="70" y="27"/>
                    </a:lnTo>
                    <a:lnTo>
                      <a:pt x="44" y="53"/>
                    </a:lnTo>
                    <a:lnTo>
                      <a:pt x="31" y="66"/>
                    </a:lnTo>
                    <a:lnTo>
                      <a:pt x="19" y="81"/>
                    </a:lnTo>
                    <a:lnTo>
                      <a:pt x="8" y="95"/>
                    </a:lnTo>
                    <a:lnTo>
                      <a:pt x="0" y="112"/>
                    </a:lnTo>
                    <a:lnTo>
                      <a:pt x="0" y="112"/>
                    </a:lnTo>
                    <a:lnTo>
                      <a:pt x="0" y="114"/>
                    </a:lnTo>
                    <a:lnTo>
                      <a:pt x="0" y="116"/>
                    </a:lnTo>
                    <a:lnTo>
                      <a:pt x="3" y="118"/>
                    </a:lnTo>
                    <a:lnTo>
                      <a:pt x="4" y="119"/>
                    </a:lnTo>
                    <a:lnTo>
                      <a:pt x="6" y="119"/>
                    </a:lnTo>
                    <a:lnTo>
                      <a:pt x="7" y="118"/>
                    </a:lnTo>
                    <a:lnTo>
                      <a:pt x="8" y="116"/>
                    </a:lnTo>
                    <a:lnTo>
                      <a:pt x="8" y="116"/>
                    </a:lnTo>
                    <a:lnTo>
                      <a:pt x="17" y="100"/>
                    </a:lnTo>
                    <a:lnTo>
                      <a:pt x="27" y="86"/>
                    </a:lnTo>
                    <a:lnTo>
                      <a:pt x="38" y="72"/>
                    </a:lnTo>
                    <a:lnTo>
                      <a:pt x="51" y="58"/>
                    </a:lnTo>
                    <a:lnTo>
                      <a:pt x="77" y="33"/>
                    </a:lnTo>
                    <a:lnTo>
                      <a:pt x="102" y="9"/>
                    </a:lnTo>
                    <a:lnTo>
                      <a:pt x="102" y="9"/>
                    </a:lnTo>
                    <a:lnTo>
                      <a:pt x="103" y="6"/>
                    </a:lnTo>
                    <a:lnTo>
                      <a:pt x="104" y="4"/>
                    </a:lnTo>
                    <a:lnTo>
                      <a:pt x="103" y="3"/>
                    </a:lnTo>
                    <a:lnTo>
                      <a:pt x="102" y="1"/>
                    </a:lnTo>
                    <a:lnTo>
                      <a:pt x="101" y="0"/>
                    </a:lnTo>
                    <a:lnTo>
                      <a:pt x="99" y="0"/>
                    </a:lnTo>
                    <a:lnTo>
                      <a:pt x="98" y="0"/>
                    </a:lnTo>
                    <a:lnTo>
                      <a:pt x="96" y="1"/>
                    </a:lnTo>
                    <a:lnTo>
                      <a:pt x="96"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74" name="Freeform 620"/>
              <p:cNvSpPr/>
              <p:nvPr/>
            </p:nvSpPr>
            <p:spPr bwMode="auto">
              <a:xfrm>
                <a:off x="2359026" y="4152900"/>
                <a:ext cx="84138" cy="90488"/>
              </a:xfrm>
              <a:custGeom>
                <a:avLst/>
                <a:gdLst/>
                <a:ahLst/>
                <a:cxnLst>
                  <a:cxn ang="0">
                    <a:pos x="154" y="1"/>
                  </a:cxn>
                  <a:cxn ang="0">
                    <a:pos x="154" y="1"/>
                  </a:cxn>
                  <a:cxn ang="0">
                    <a:pos x="142" y="10"/>
                  </a:cxn>
                  <a:cxn ang="0">
                    <a:pos x="132" y="18"/>
                  </a:cxn>
                  <a:cxn ang="0">
                    <a:pos x="112" y="36"/>
                  </a:cxn>
                  <a:cxn ang="0">
                    <a:pos x="93" y="56"/>
                  </a:cxn>
                  <a:cxn ang="0">
                    <a:pos x="75" y="76"/>
                  </a:cxn>
                  <a:cxn ang="0">
                    <a:pos x="75" y="76"/>
                  </a:cxn>
                  <a:cxn ang="0">
                    <a:pos x="52" y="100"/>
                  </a:cxn>
                  <a:cxn ang="0">
                    <a:pos x="29" y="125"/>
                  </a:cxn>
                  <a:cxn ang="0">
                    <a:pos x="29" y="125"/>
                  </a:cxn>
                  <a:cxn ang="0">
                    <a:pos x="20" y="135"/>
                  </a:cxn>
                  <a:cxn ang="0">
                    <a:pos x="12" y="144"/>
                  </a:cxn>
                  <a:cxn ang="0">
                    <a:pos x="6" y="153"/>
                  </a:cxn>
                  <a:cxn ang="0">
                    <a:pos x="0" y="165"/>
                  </a:cxn>
                  <a:cxn ang="0">
                    <a:pos x="0" y="165"/>
                  </a:cxn>
                  <a:cxn ang="0">
                    <a:pos x="0" y="167"/>
                  </a:cxn>
                  <a:cxn ang="0">
                    <a:pos x="0" y="170"/>
                  </a:cxn>
                  <a:cxn ang="0">
                    <a:pos x="2" y="171"/>
                  </a:cxn>
                  <a:cxn ang="0">
                    <a:pos x="4" y="172"/>
                  </a:cxn>
                  <a:cxn ang="0">
                    <a:pos x="4" y="172"/>
                  </a:cxn>
                  <a:cxn ang="0">
                    <a:pos x="9" y="172"/>
                  </a:cxn>
                  <a:cxn ang="0">
                    <a:pos x="13" y="171"/>
                  </a:cxn>
                  <a:cxn ang="0">
                    <a:pos x="16" y="168"/>
                  </a:cxn>
                  <a:cxn ang="0">
                    <a:pos x="18" y="163"/>
                  </a:cxn>
                  <a:cxn ang="0">
                    <a:pos x="18" y="163"/>
                  </a:cxn>
                  <a:cxn ang="0">
                    <a:pos x="18" y="161"/>
                  </a:cxn>
                  <a:cxn ang="0">
                    <a:pos x="17" y="159"/>
                  </a:cxn>
                  <a:cxn ang="0">
                    <a:pos x="16" y="158"/>
                  </a:cxn>
                  <a:cxn ang="0">
                    <a:pos x="14" y="157"/>
                  </a:cxn>
                  <a:cxn ang="0">
                    <a:pos x="14" y="157"/>
                  </a:cxn>
                  <a:cxn ang="0">
                    <a:pos x="20" y="148"/>
                  </a:cxn>
                  <a:cxn ang="0">
                    <a:pos x="28" y="139"/>
                  </a:cxn>
                  <a:cxn ang="0">
                    <a:pos x="43" y="121"/>
                  </a:cxn>
                  <a:cxn ang="0">
                    <a:pos x="60" y="105"/>
                  </a:cxn>
                  <a:cxn ang="0">
                    <a:pos x="75" y="89"/>
                  </a:cxn>
                  <a:cxn ang="0">
                    <a:pos x="75" y="89"/>
                  </a:cxn>
                  <a:cxn ang="0">
                    <a:pos x="95" y="67"/>
                  </a:cxn>
                  <a:cxn ang="0">
                    <a:pos x="114" y="47"/>
                  </a:cxn>
                  <a:cxn ang="0">
                    <a:pos x="125" y="36"/>
                  </a:cxn>
                  <a:cxn ang="0">
                    <a:pos x="135" y="27"/>
                  </a:cxn>
                  <a:cxn ang="0">
                    <a:pos x="146" y="18"/>
                  </a:cxn>
                  <a:cxn ang="0">
                    <a:pos x="158" y="10"/>
                  </a:cxn>
                  <a:cxn ang="0">
                    <a:pos x="158" y="10"/>
                  </a:cxn>
                  <a:cxn ang="0">
                    <a:pos x="160" y="9"/>
                  </a:cxn>
                  <a:cxn ang="0">
                    <a:pos x="160" y="6"/>
                  </a:cxn>
                  <a:cxn ang="0">
                    <a:pos x="160" y="4"/>
                  </a:cxn>
                  <a:cxn ang="0">
                    <a:pos x="160" y="3"/>
                  </a:cxn>
                  <a:cxn ang="0">
                    <a:pos x="159" y="1"/>
                  </a:cxn>
                  <a:cxn ang="0">
                    <a:pos x="157" y="1"/>
                  </a:cxn>
                  <a:cxn ang="0">
                    <a:pos x="156" y="0"/>
                  </a:cxn>
                  <a:cxn ang="0">
                    <a:pos x="154" y="1"/>
                  </a:cxn>
                  <a:cxn ang="0">
                    <a:pos x="154" y="1"/>
                  </a:cxn>
                </a:cxnLst>
                <a:rect l="0" t="0" r="r" b="b"/>
                <a:pathLst>
                  <a:path w="160" h="172">
                    <a:moveTo>
                      <a:pt x="154" y="1"/>
                    </a:moveTo>
                    <a:lnTo>
                      <a:pt x="154" y="1"/>
                    </a:lnTo>
                    <a:lnTo>
                      <a:pt x="142" y="10"/>
                    </a:lnTo>
                    <a:lnTo>
                      <a:pt x="132" y="18"/>
                    </a:lnTo>
                    <a:lnTo>
                      <a:pt x="112" y="36"/>
                    </a:lnTo>
                    <a:lnTo>
                      <a:pt x="93" y="56"/>
                    </a:lnTo>
                    <a:lnTo>
                      <a:pt x="75" y="76"/>
                    </a:lnTo>
                    <a:lnTo>
                      <a:pt x="75" y="76"/>
                    </a:lnTo>
                    <a:lnTo>
                      <a:pt x="52" y="100"/>
                    </a:lnTo>
                    <a:lnTo>
                      <a:pt x="29" y="125"/>
                    </a:lnTo>
                    <a:lnTo>
                      <a:pt x="29" y="125"/>
                    </a:lnTo>
                    <a:lnTo>
                      <a:pt x="20" y="135"/>
                    </a:lnTo>
                    <a:lnTo>
                      <a:pt x="12" y="144"/>
                    </a:lnTo>
                    <a:lnTo>
                      <a:pt x="6" y="153"/>
                    </a:lnTo>
                    <a:lnTo>
                      <a:pt x="0" y="165"/>
                    </a:lnTo>
                    <a:lnTo>
                      <a:pt x="0" y="165"/>
                    </a:lnTo>
                    <a:lnTo>
                      <a:pt x="0" y="167"/>
                    </a:lnTo>
                    <a:lnTo>
                      <a:pt x="0" y="170"/>
                    </a:lnTo>
                    <a:lnTo>
                      <a:pt x="2" y="171"/>
                    </a:lnTo>
                    <a:lnTo>
                      <a:pt x="4" y="172"/>
                    </a:lnTo>
                    <a:lnTo>
                      <a:pt x="4" y="172"/>
                    </a:lnTo>
                    <a:lnTo>
                      <a:pt x="9" y="172"/>
                    </a:lnTo>
                    <a:lnTo>
                      <a:pt x="13" y="171"/>
                    </a:lnTo>
                    <a:lnTo>
                      <a:pt x="16" y="168"/>
                    </a:lnTo>
                    <a:lnTo>
                      <a:pt x="18" y="163"/>
                    </a:lnTo>
                    <a:lnTo>
                      <a:pt x="18" y="163"/>
                    </a:lnTo>
                    <a:lnTo>
                      <a:pt x="18" y="161"/>
                    </a:lnTo>
                    <a:lnTo>
                      <a:pt x="17" y="159"/>
                    </a:lnTo>
                    <a:lnTo>
                      <a:pt x="16" y="158"/>
                    </a:lnTo>
                    <a:lnTo>
                      <a:pt x="14" y="157"/>
                    </a:lnTo>
                    <a:lnTo>
                      <a:pt x="14" y="157"/>
                    </a:lnTo>
                    <a:lnTo>
                      <a:pt x="20" y="148"/>
                    </a:lnTo>
                    <a:lnTo>
                      <a:pt x="28" y="139"/>
                    </a:lnTo>
                    <a:lnTo>
                      <a:pt x="43" y="121"/>
                    </a:lnTo>
                    <a:lnTo>
                      <a:pt x="60" y="105"/>
                    </a:lnTo>
                    <a:lnTo>
                      <a:pt x="75" y="89"/>
                    </a:lnTo>
                    <a:lnTo>
                      <a:pt x="75" y="89"/>
                    </a:lnTo>
                    <a:lnTo>
                      <a:pt x="95" y="67"/>
                    </a:lnTo>
                    <a:lnTo>
                      <a:pt x="114" y="47"/>
                    </a:lnTo>
                    <a:lnTo>
                      <a:pt x="125" y="36"/>
                    </a:lnTo>
                    <a:lnTo>
                      <a:pt x="135" y="27"/>
                    </a:lnTo>
                    <a:lnTo>
                      <a:pt x="146" y="18"/>
                    </a:lnTo>
                    <a:lnTo>
                      <a:pt x="158" y="10"/>
                    </a:lnTo>
                    <a:lnTo>
                      <a:pt x="158" y="10"/>
                    </a:lnTo>
                    <a:lnTo>
                      <a:pt x="160" y="9"/>
                    </a:lnTo>
                    <a:lnTo>
                      <a:pt x="160" y="6"/>
                    </a:lnTo>
                    <a:lnTo>
                      <a:pt x="160" y="4"/>
                    </a:lnTo>
                    <a:lnTo>
                      <a:pt x="160" y="3"/>
                    </a:lnTo>
                    <a:lnTo>
                      <a:pt x="159" y="1"/>
                    </a:lnTo>
                    <a:lnTo>
                      <a:pt x="157" y="1"/>
                    </a:lnTo>
                    <a:lnTo>
                      <a:pt x="156" y="0"/>
                    </a:lnTo>
                    <a:lnTo>
                      <a:pt x="154" y="1"/>
                    </a:lnTo>
                    <a:lnTo>
                      <a:pt x="154"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75" name="Freeform 621"/>
              <p:cNvSpPr/>
              <p:nvPr/>
            </p:nvSpPr>
            <p:spPr bwMode="auto">
              <a:xfrm>
                <a:off x="2406651" y="4149725"/>
                <a:ext cx="92075" cy="88900"/>
              </a:xfrm>
              <a:custGeom>
                <a:avLst/>
                <a:gdLst/>
                <a:ahLst/>
                <a:cxnLst>
                  <a:cxn ang="0">
                    <a:pos x="168" y="1"/>
                  </a:cxn>
                  <a:cxn ang="0">
                    <a:pos x="168" y="1"/>
                  </a:cxn>
                  <a:cxn ang="0">
                    <a:pos x="144" y="19"/>
                  </a:cxn>
                  <a:cxn ang="0">
                    <a:pos x="123" y="37"/>
                  </a:cxn>
                  <a:cxn ang="0">
                    <a:pos x="102" y="57"/>
                  </a:cxn>
                  <a:cxn ang="0">
                    <a:pos x="81" y="78"/>
                  </a:cxn>
                  <a:cxn ang="0">
                    <a:pos x="81" y="78"/>
                  </a:cxn>
                  <a:cxn ang="0">
                    <a:pos x="56" y="101"/>
                  </a:cxn>
                  <a:cxn ang="0">
                    <a:pos x="44" y="114"/>
                  </a:cxn>
                  <a:cxn ang="0">
                    <a:pos x="31" y="125"/>
                  </a:cxn>
                  <a:cxn ang="0">
                    <a:pos x="31" y="125"/>
                  </a:cxn>
                  <a:cxn ang="0">
                    <a:pos x="21" y="132"/>
                  </a:cxn>
                  <a:cxn ang="0">
                    <a:pos x="13" y="140"/>
                  </a:cxn>
                  <a:cxn ang="0">
                    <a:pos x="6" y="149"/>
                  </a:cxn>
                  <a:cxn ang="0">
                    <a:pos x="3" y="154"/>
                  </a:cxn>
                  <a:cxn ang="0">
                    <a:pos x="0" y="159"/>
                  </a:cxn>
                  <a:cxn ang="0">
                    <a:pos x="0" y="159"/>
                  </a:cxn>
                  <a:cxn ang="0">
                    <a:pos x="0" y="160"/>
                  </a:cxn>
                  <a:cxn ang="0">
                    <a:pos x="0" y="162"/>
                  </a:cxn>
                  <a:cxn ang="0">
                    <a:pos x="2" y="165"/>
                  </a:cxn>
                  <a:cxn ang="0">
                    <a:pos x="5" y="166"/>
                  </a:cxn>
                  <a:cxn ang="0">
                    <a:pos x="6" y="165"/>
                  </a:cxn>
                  <a:cxn ang="0">
                    <a:pos x="8" y="164"/>
                  </a:cxn>
                  <a:cxn ang="0">
                    <a:pos x="12" y="160"/>
                  </a:cxn>
                  <a:cxn ang="0">
                    <a:pos x="12" y="160"/>
                  </a:cxn>
                  <a:cxn ang="0">
                    <a:pos x="13" y="157"/>
                  </a:cxn>
                  <a:cxn ang="0">
                    <a:pos x="13" y="155"/>
                  </a:cxn>
                  <a:cxn ang="0">
                    <a:pos x="13" y="155"/>
                  </a:cxn>
                  <a:cxn ang="0">
                    <a:pos x="20" y="147"/>
                  </a:cxn>
                  <a:cxn ang="0">
                    <a:pos x="27" y="140"/>
                  </a:cxn>
                  <a:cxn ang="0">
                    <a:pos x="44" y="126"/>
                  </a:cxn>
                  <a:cxn ang="0">
                    <a:pos x="44" y="126"/>
                  </a:cxn>
                  <a:cxn ang="0">
                    <a:pos x="55" y="116"/>
                  </a:cxn>
                  <a:cxn ang="0">
                    <a:pos x="67" y="106"/>
                  </a:cxn>
                  <a:cxn ang="0">
                    <a:pos x="88" y="84"/>
                  </a:cxn>
                  <a:cxn ang="0">
                    <a:pos x="88" y="84"/>
                  </a:cxn>
                  <a:cxn ang="0">
                    <a:pos x="108" y="64"/>
                  </a:cxn>
                  <a:cxn ang="0">
                    <a:pos x="129" y="45"/>
                  </a:cxn>
                  <a:cxn ang="0">
                    <a:pos x="149" y="26"/>
                  </a:cxn>
                  <a:cxn ang="0">
                    <a:pos x="172" y="9"/>
                  </a:cxn>
                  <a:cxn ang="0">
                    <a:pos x="172" y="9"/>
                  </a:cxn>
                  <a:cxn ang="0">
                    <a:pos x="174" y="7"/>
                  </a:cxn>
                  <a:cxn ang="0">
                    <a:pos x="174" y="5"/>
                  </a:cxn>
                  <a:cxn ang="0">
                    <a:pos x="174" y="2"/>
                  </a:cxn>
                  <a:cxn ang="0">
                    <a:pos x="173" y="1"/>
                  </a:cxn>
                  <a:cxn ang="0">
                    <a:pos x="171" y="0"/>
                  </a:cxn>
                  <a:cxn ang="0">
                    <a:pos x="169" y="0"/>
                  </a:cxn>
                  <a:cxn ang="0">
                    <a:pos x="168" y="1"/>
                  </a:cxn>
                  <a:cxn ang="0">
                    <a:pos x="168" y="1"/>
                  </a:cxn>
                </a:cxnLst>
                <a:rect l="0" t="0" r="r" b="b"/>
                <a:pathLst>
                  <a:path w="174" h="166">
                    <a:moveTo>
                      <a:pt x="168" y="1"/>
                    </a:moveTo>
                    <a:lnTo>
                      <a:pt x="168" y="1"/>
                    </a:lnTo>
                    <a:lnTo>
                      <a:pt x="144" y="19"/>
                    </a:lnTo>
                    <a:lnTo>
                      <a:pt x="123" y="37"/>
                    </a:lnTo>
                    <a:lnTo>
                      <a:pt x="102" y="57"/>
                    </a:lnTo>
                    <a:lnTo>
                      <a:pt x="81" y="78"/>
                    </a:lnTo>
                    <a:lnTo>
                      <a:pt x="81" y="78"/>
                    </a:lnTo>
                    <a:lnTo>
                      <a:pt x="56" y="101"/>
                    </a:lnTo>
                    <a:lnTo>
                      <a:pt x="44" y="114"/>
                    </a:lnTo>
                    <a:lnTo>
                      <a:pt x="31" y="125"/>
                    </a:lnTo>
                    <a:lnTo>
                      <a:pt x="31" y="125"/>
                    </a:lnTo>
                    <a:lnTo>
                      <a:pt x="21" y="132"/>
                    </a:lnTo>
                    <a:lnTo>
                      <a:pt x="13" y="140"/>
                    </a:lnTo>
                    <a:lnTo>
                      <a:pt x="6" y="149"/>
                    </a:lnTo>
                    <a:lnTo>
                      <a:pt x="3" y="154"/>
                    </a:lnTo>
                    <a:lnTo>
                      <a:pt x="0" y="159"/>
                    </a:lnTo>
                    <a:lnTo>
                      <a:pt x="0" y="159"/>
                    </a:lnTo>
                    <a:lnTo>
                      <a:pt x="0" y="160"/>
                    </a:lnTo>
                    <a:lnTo>
                      <a:pt x="0" y="162"/>
                    </a:lnTo>
                    <a:lnTo>
                      <a:pt x="2" y="165"/>
                    </a:lnTo>
                    <a:lnTo>
                      <a:pt x="5" y="166"/>
                    </a:lnTo>
                    <a:lnTo>
                      <a:pt x="6" y="165"/>
                    </a:lnTo>
                    <a:lnTo>
                      <a:pt x="8" y="164"/>
                    </a:lnTo>
                    <a:lnTo>
                      <a:pt x="12" y="160"/>
                    </a:lnTo>
                    <a:lnTo>
                      <a:pt x="12" y="160"/>
                    </a:lnTo>
                    <a:lnTo>
                      <a:pt x="13" y="157"/>
                    </a:lnTo>
                    <a:lnTo>
                      <a:pt x="13" y="155"/>
                    </a:lnTo>
                    <a:lnTo>
                      <a:pt x="13" y="155"/>
                    </a:lnTo>
                    <a:lnTo>
                      <a:pt x="20" y="147"/>
                    </a:lnTo>
                    <a:lnTo>
                      <a:pt x="27" y="140"/>
                    </a:lnTo>
                    <a:lnTo>
                      <a:pt x="44" y="126"/>
                    </a:lnTo>
                    <a:lnTo>
                      <a:pt x="44" y="126"/>
                    </a:lnTo>
                    <a:lnTo>
                      <a:pt x="55" y="116"/>
                    </a:lnTo>
                    <a:lnTo>
                      <a:pt x="67" y="106"/>
                    </a:lnTo>
                    <a:lnTo>
                      <a:pt x="88" y="84"/>
                    </a:lnTo>
                    <a:lnTo>
                      <a:pt x="88" y="84"/>
                    </a:lnTo>
                    <a:lnTo>
                      <a:pt x="108" y="64"/>
                    </a:lnTo>
                    <a:lnTo>
                      <a:pt x="129" y="45"/>
                    </a:lnTo>
                    <a:lnTo>
                      <a:pt x="149" y="26"/>
                    </a:lnTo>
                    <a:lnTo>
                      <a:pt x="172" y="9"/>
                    </a:lnTo>
                    <a:lnTo>
                      <a:pt x="172" y="9"/>
                    </a:lnTo>
                    <a:lnTo>
                      <a:pt x="174" y="7"/>
                    </a:lnTo>
                    <a:lnTo>
                      <a:pt x="174" y="5"/>
                    </a:lnTo>
                    <a:lnTo>
                      <a:pt x="174" y="2"/>
                    </a:lnTo>
                    <a:lnTo>
                      <a:pt x="173" y="1"/>
                    </a:lnTo>
                    <a:lnTo>
                      <a:pt x="171" y="0"/>
                    </a:lnTo>
                    <a:lnTo>
                      <a:pt x="169" y="0"/>
                    </a:lnTo>
                    <a:lnTo>
                      <a:pt x="168" y="1"/>
                    </a:lnTo>
                    <a:lnTo>
                      <a:pt x="168"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76" name="Freeform 622"/>
              <p:cNvSpPr/>
              <p:nvPr/>
            </p:nvSpPr>
            <p:spPr bwMode="auto">
              <a:xfrm>
                <a:off x="2433638" y="4144963"/>
                <a:ext cx="120650" cy="98425"/>
              </a:xfrm>
              <a:custGeom>
                <a:avLst/>
                <a:gdLst/>
                <a:ahLst/>
                <a:cxnLst>
                  <a:cxn ang="0">
                    <a:pos x="221" y="0"/>
                  </a:cxn>
                  <a:cxn ang="0">
                    <a:pos x="221" y="0"/>
                  </a:cxn>
                  <a:cxn ang="0">
                    <a:pos x="166" y="38"/>
                  </a:cxn>
                  <a:cxn ang="0">
                    <a:pos x="139" y="58"/>
                  </a:cxn>
                  <a:cxn ang="0">
                    <a:pos x="112" y="78"/>
                  </a:cxn>
                  <a:cxn ang="0">
                    <a:pos x="112" y="78"/>
                  </a:cxn>
                  <a:cxn ang="0">
                    <a:pos x="84" y="102"/>
                  </a:cxn>
                  <a:cxn ang="0">
                    <a:pos x="55" y="125"/>
                  </a:cxn>
                  <a:cxn ang="0">
                    <a:pos x="27" y="150"/>
                  </a:cxn>
                  <a:cxn ang="0">
                    <a:pos x="15" y="163"/>
                  </a:cxn>
                  <a:cxn ang="0">
                    <a:pos x="2" y="176"/>
                  </a:cxn>
                  <a:cxn ang="0">
                    <a:pos x="2" y="176"/>
                  </a:cxn>
                  <a:cxn ang="0">
                    <a:pos x="0" y="179"/>
                  </a:cxn>
                  <a:cxn ang="0">
                    <a:pos x="1" y="182"/>
                  </a:cxn>
                  <a:cxn ang="0">
                    <a:pos x="2" y="184"/>
                  </a:cxn>
                  <a:cxn ang="0">
                    <a:pos x="5" y="185"/>
                  </a:cxn>
                  <a:cxn ang="0">
                    <a:pos x="5" y="185"/>
                  </a:cxn>
                  <a:cxn ang="0">
                    <a:pos x="10" y="184"/>
                  </a:cxn>
                  <a:cxn ang="0">
                    <a:pos x="12" y="183"/>
                  </a:cxn>
                  <a:cxn ang="0">
                    <a:pos x="14" y="181"/>
                  </a:cxn>
                  <a:cxn ang="0">
                    <a:pos x="15" y="176"/>
                  </a:cxn>
                  <a:cxn ang="0">
                    <a:pos x="15" y="176"/>
                  </a:cxn>
                  <a:cxn ang="0">
                    <a:pos x="25" y="166"/>
                  </a:cxn>
                  <a:cxn ang="0">
                    <a:pos x="36" y="156"/>
                  </a:cxn>
                  <a:cxn ang="0">
                    <a:pos x="59" y="136"/>
                  </a:cxn>
                  <a:cxn ang="0">
                    <a:pos x="82" y="117"/>
                  </a:cxn>
                  <a:cxn ang="0">
                    <a:pos x="106" y="97"/>
                  </a:cxn>
                  <a:cxn ang="0">
                    <a:pos x="106" y="97"/>
                  </a:cxn>
                  <a:cxn ang="0">
                    <a:pos x="135" y="73"/>
                  </a:cxn>
                  <a:cxn ang="0">
                    <a:pos x="164" y="50"/>
                  </a:cxn>
                  <a:cxn ang="0">
                    <a:pos x="194" y="29"/>
                  </a:cxn>
                  <a:cxn ang="0">
                    <a:pos x="225" y="8"/>
                  </a:cxn>
                  <a:cxn ang="0">
                    <a:pos x="225" y="8"/>
                  </a:cxn>
                  <a:cxn ang="0">
                    <a:pos x="227" y="7"/>
                  </a:cxn>
                  <a:cxn ang="0">
                    <a:pos x="227" y="5"/>
                  </a:cxn>
                  <a:cxn ang="0">
                    <a:pos x="227" y="4"/>
                  </a:cxn>
                  <a:cxn ang="0">
                    <a:pos x="227" y="2"/>
                  </a:cxn>
                  <a:cxn ang="0">
                    <a:pos x="226" y="1"/>
                  </a:cxn>
                  <a:cxn ang="0">
                    <a:pos x="224" y="0"/>
                  </a:cxn>
                  <a:cxn ang="0">
                    <a:pos x="223" y="0"/>
                  </a:cxn>
                  <a:cxn ang="0">
                    <a:pos x="221" y="0"/>
                  </a:cxn>
                  <a:cxn ang="0">
                    <a:pos x="221" y="0"/>
                  </a:cxn>
                </a:cxnLst>
                <a:rect l="0" t="0" r="r" b="b"/>
                <a:pathLst>
                  <a:path w="227" h="185">
                    <a:moveTo>
                      <a:pt x="221" y="0"/>
                    </a:moveTo>
                    <a:lnTo>
                      <a:pt x="221" y="0"/>
                    </a:lnTo>
                    <a:lnTo>
                      <a:pt x="166" y="38"/>
                    </a:lnTo>
                    <a:lnTo>
                      <a:pt x="139" y="58"/>
                    </a:lnTo>
                    <a:lnTo>
                      <a:pt x="112" y="78"/>
                    </a:lnTo>
                    <a:lnTo>
                      <a:pt x="112" y="78"/>
                    </a:lnTo>
                    <a:lnTo>
                      <a:pt x="84" y="102"/>
                    </a:lnTo>
                    <a:lnTo>
                      <a:pt x="55" y="125"/>
                    </a:lnTo>
                    <a:lnTo>
                      <a:pt x="27" y="150"/>
                    </a:lnTo>
                    <a:lnTo>
                      <a:pt x="15" y="163"/>
                    </a:lnTo>
                    <a:lnTo>
                      <a:pt x="2" y="176"/>
                    </a:lnTo>
                    <a:lnTo>
                      <a:pt x="2" y="176"/>
                    </a:lnTo>
                    <a:lnTo>
                      <a:pt x="0" y="179"/>
                    </a:lnTo>
                    <a:lnTo>
                      <a:pt x="1" y="182"/>
                    </a:lnTo>
                    <a:lnTo>
                      <a:pt x="2" y="184"/>
                    </a:lnTo>
                    <a:lnTo>
                      <a:pt x="5" y="185"/>
                    </a:lnTo>
                    <a:lnTo>
                      <a:pt x="5" y="185"/>
                    </a:lnTo>
                    <a:lnTo>
                      <a:pt x="10" y="184"/>
                    </a:lnTo>
                    <a:lnTo>
                      <a:pt x="12" y="183"/>
                    </a:lnTo>
                    <a:lnTo>
                      <a:pt x="14" y="181"/>
                    </a:lnTo>
                    <a:lnTo>
                      <a:pt x="15" y="176"/>
                    </a:lnTo>
                    <a:lnTo>
                      <a:pt x="15" y="176"/>
                    </a:lnTo>
                    <a:lnTo>
                      <a:pt x="25" y="166"/>
                    </a:lnTo>
                    <a:lnTo>
                      <a:pt x="36" y="156"/>
                    </a:lnTo>
                    <a:lnTo>
                      <a:pt x="59" y="136"/>
                    </a:lnTo>
                    <a:lnTo>
                      <a:pt x="82" y="117"/>
                    </a:lnTo>
                    <a:lnTo>
                      <a:pt x="106" y="97"/>
                    </a:lnTo>
                    <a:lnTo>
                      <a:pt x="106" y="97"/>
                    </a:lnTo>
                    <a:lnTo>
                      <a:pt x="135" y="73"/>
                    </a:lnTo>
                    <a:lnTo>
                      <a:pt x="164" y="50"/>
                    </a:lnTo>
                    <a:lnTo>
                      <a:pt x="194" y="29"/>
                    </a:lnTo>
                    <a:lnTo>
                      <a:pt x="225" y="8"/>
                    </a:lnTo>
                    <a:lnTo>
                      <a:pt x="225" y="8"/>
                    </a:lnTo>
                    <a:lnTo>
                      <a:pt x="227" y="7"/>
                    </a:lnTo>
                    <a:lnTo>
                      <a:pt x="227" y="5"/>
                    </a:lnTo>
                    <a:lnTo>
                      <a:pt x="227" y="4"/>
                    </a:lnTo>
                    <a:lnTo>
                      <a:pt x="227" y="2"/>
                    </a:lnTo>
                    <a:lnTo>
                      <a:pt x="226" y="1"/>
                    </a:lnTo>
                    <a:lnTo>
                      <a:pt x="224" y="0"/>
                    </a:lnTo>
                    <a:lnTo>
                      <a:pt x="223" y="0"/>
                    </a:lnTo>
                    <a:lnTo>
                      <a:pt x="221" y="0"/>
                    </a:lnTo>
                    <a:lnTo>
                      <a:pt x="221" y="0"/>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77" name="Freeform 623"/>
              <p:cNvSpPr/>
              <p:nvPr/>
            </p:nvSpPr>
            <p:spPr bwMode="auto">
              <a:xfrm>
                <a:off x="2484438" y="4154488"/>
                <a:ext cx="107950" cy="84138"/>
              </a:xfrm>
              <a:custGeom>
                <a:avLst/>
                <a:gdLst/>
                <a:ahLst/>
                <a:cxnLst>
                  <a:cxn ang="0">
                    <a:pos x="198" y="1"/>
                  </a:cxn>
                  <a:cxn ang="0">
                    <a:pos x="198" y="1"/>
                  </a:cxn>
                  <a:cxn ang="0">
                    <a:pos x="185" y="8"/>
                  </a:cxn>
                  <a:cxn ang="0">
                    <a:pos x="174" y="15"/>
                  </a:cxn>
                  <a:cxn ang="0">
                    <a:pos x="162" y="23"/>
                  </a:cxn>
                  <a:cxn ang="0">
                    <a:pos x="152" y="31"/>
                  </a:cxn>
                  <a:cxn ang="0">
                    <a:pos x="131" y="50"/>
                  </a:cxn>
                  <a:cxn ang="0">
                    <a:pos x="112" y="69"/>
                  </a:cxn>
                  <a:cxn ang="0">
                    <a:pos x="112" y="69"/>
                  </a:cxn>
                  <a:cxn ang="0">
                    <a:pos x="86" y="90"/>
                  </a:cxn>
                  <a:cxn ang="0">
                    <a:pos x="59" y="111"/>
                  </a:cxn>
                  <a:cxn ang="0">
                    <a:pos x="31" y="130"/>
                  </a:cxn>
                  <a:cxn ang="0">
                    <a:pos x="2" y="148"/>
                  </a:cxn>
                  <a:cxn ang="0">
                    <a:pos x="2" y="148"/>
                  </a:cxn>
                  <a:cxn ang="0">
                    <a:pos x="1" y="149"/>
                  </a:cxn>
                  <a:cxn ang="0">
                    <a:pos x="0" y="151"/>
                  </a:cxn>
                  <a:cxn ang="0">
                    <a:pos x="0" y="153"/>
                  </a:cxn>
                  <a:cxn ang="0">
                    <a:pos x="1" y="154"/>
                  </a:cxn>
                  <a:cxn ang="0">
                    <a:pos x="2" y="156"/>
                  </a:cxn>
                  <a:cxn ang="0">
                    <a:pos x="3" y="157"/>
                  </a:cxn>
                  <a:cxn ang="0">
                    <a:pos x="5" y="157"/>
                  </a:cxn>
                  <a:cxn ang="0">
                    <a:pos x="8" y="156"/>
                  </a:cxn>
                  <a:cxn ang="0">
                    <a:pos x="8" y="156"/>
                  </a:cxn>
                  <a:cxn ang="0">
                    <a:pos x="33" y="140"/>
                  </a:cxn>
                  <a:cxn ang="0">
                    <a:pos x="58" y="122"/>
                  </a:cxn>
                  <a:cxn ang="0">
                    <a:pos x="82" y="105"/>
                  </a:cxn>
                  <a:cxn ang="0">
                    <a:pos x="106" y="85"/>
                  </a:cxn>
                  <a:cxn ang="0">
                    <a:pos x="106" y="85"/>
                  </a:cxn>
                  <a:cxn ang="0">
                    <a:pos x="129" y="66"/>
                  </a:cxn>
                  <a:cxn ang="0">
                    <a:pos x="152" y="44"/>
                  </a:cxn>
                  <a:cxn ang="0">
                    <a:pos x="163" y="35"/>
                  </a:cxn>
                  <a:cxn ang="0">
                    <a:pos x="176" y="25"/>
                  </a:cxn>
                  <a:cxn ang="0">
                    <a:pos x="188" y="17"/>
                  </a:cxn>
                  <a:cxn ang="0">
                    <a:pos x="202" y="10"/>
                  </a:cxn>
                  <a:cxn ang="0">
                    <a:pos x="202" y="10"/>
                  </a:cxn>
                  <a:cxn ang="0">
                    <a:pos x="204" y="9"/>
                  </a:cxn>
                  <a:cxn ang="0">
                    <a:pos x="204" y="7"/>
                  </a:cxn>
                  <a:cxn ang="0">
                    <a:pos x="204" y="5"/>
                  </a:cxn>
                  <a:cxn ang="0">
                    <a:pos x="204" y="4"/>
                  </a:cxn>
                  <a:cxn ang="0">
                    <a:pos x="201" y="1"/>
                  </a:cxn>
                  <a:cxn ang="0">
                    <a:pos x="199" y="0"/>
                  </a:cxn>
                  <a:cxn ang="0">
                    <a:pos x="198" y="1"/>
                  </a:cxn>
                  <a:cxn ang="0">
                    <a:pos x="198" y="1"/>
                  </a:cxn>
                </a:cxnLst>
                <a:rect l="0" t="0" r="r" b="b"/>
                <a:pathLst>
                  <a:path w="204" h="157">
                    <a:moveTo>
                      <a:pt x="198" y="1"/>
                    </a:moveTo>
                    <a:lnTo>
                      <a:pt x="198" y="1"/>
                    </a:lnTo>
                    <a:lnTo>
                      <a:pt x="185" y="8"/>
                    </a:lnTo>
                    <a:lnTo>
                      <a:pt x="174" y="15"/>
                    </a:lnTo>
                    <a:lnTo>
                      <a:pt x="162" y="23"/>
                    </a:lnTo>
                    <a:lnTo>
                      <a:pt x="152" y="31"/>
                    </a:lnTo>
                    <a:lnTo>
                      <a:pt x="131" y="50"/>
                    </a:lnTo>
                    <a:lnTo>
                      <a:pt x="112" y="69"/>
                    </a:lnTo>
                    <a:lnTo>
                      <a:pt x="112" y="69"/>
                    </a:lnTo>
                    <a:lnTo>
                      <a:pt x="86" y="90"/>
                    </a:lnTo>
                    <a:lnTo>
                      <a:pt x="59" y="111"/>
                    </a:lnTo>
                    <a:lnTo>
                      <a:pt x="31" y="130"/>
                    </a:lnTo>
                    <a:lnTo>
                      <a:pt x="2" y="148"/>
                    </a:lnTo>
                    <a:lnTo>
                      <a:pt x="2" y="148"/>
                    </a:lnTo>
                    <a:lnTo>
                      <a:pt x="1" y="149"/>
                    </a:lnTo>
                    <a:lnTo>
                      <a:pt x="0" y="151"/>
                    </a:lnTo>
                    <a:lnTo>
                      <a:pt x="0" y="153"/>
                    </a:lnTo>
                    <a:lnTo>
                      <a:pt x="1" y="154"/>
                    </a:lnTo>
                    <a:lnTo>
                      <a:pt x="2" y="156"/>
                    </a:lnTo>
                    <a:lnTo>
                      <a:pt x="3" y="157"/>
                    </a:lnTo>
                    <a:lnTo>
                      <a:pt x="5" y="157"/>
                    </a:lnTo>
                    <a:lnTo>
                      <a:pt x="8" y="156"/>
                    </a:lnTo>
                    <a:lnTo>
                      <a:pt x="8" y="156"/>
                    </a:lnTo>
                    <a:lnTo>
                      <a:pt x="33" y="140"/>
                    </a:lnTo>
                    <a:lnTo>
                      <a:pt x="58" y="122"/>
                    </a:lnTo>
                    <a:lnTo>
                      <a:pt x="82" y="105"/>
                    </a:lnTo>
                    <a:lnTo>
                      <a:pt x="106" y="85"/>
                    </a:lnTo>
                    <a:lnTo>
                      <a:pt x="106" y="85"/>
                    </a:lnTo>
                    <a:lnTo>
                      <a:pt x="129" y="66"/>
                    </a:lnTo>
                    <a:lnTo>
                      <a:pt x="152" y="44"/>
                    </a:lnTo>
                    <a:lnTo>
                      <a:pt x="163" y="35"/>
                    </a:lnTo>
                    <a:lnTo>
                      <a:pt x="176" y="25"/>
                    </a:lnTo>
                    <a:lnTo>
                      <a:pt x="188" y="17"/>
                    </a:lnTo>
                    <a:lnTo>
                      <a:pt x="202" y="10"/>
                    </a:lnTo>
                    <a:lnTo>
                      <a:pt x="202" y="10"/>
                    </a:lnTo>
                    <a:lnTo>
                      <a:pt x="204" y="9"/>
                    </a:lnTo>
                    <a:lnTo>
                      <a:pt x="204" y="7"/>
                    </a:lnTo>
                    <a:lnTo>
                      <a:pt x="204" y="5"/>
                    </a:lnTo>
                    <a:lnTo>
                      <a:pt x="204" y="4"/>
                    </a:lnTo>
                    <a:lnTo>
                      <a:pt x="201" y="1"/>
                    </a:lnTo>
                    <a:lnTo>
                      <a:pt x="199" y="0"/>
                    </a:lnTo>
                    <a:lnTo>
                      <a:pt x="198" y="1"/>
                    </a:lnTo>
                    <a:lnTo>
                      <a:pt x="198"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78" name="Freeform 624"/>
              <p:cNvSpPr/>
              <p:nvPr/>
            </p:nvSpPr>
            <p:spPr bwMode="auto">
              <a:xfrm>
                <a:off x="2516188" y="4152900"/>
                <a:ext cx="115888" cy="90488"/>
              </a:xfrm>
              <a:custGeom>
                <a:avLst/>
                <a:gdLst/>
                <a:ahLst/>
                <a:cxnLst>
                  <a:cxn ang="0">
                    <a:pos x="211" y="1"/>
                  </a:cxn>
                  <a:cxn ang="0">
                    <a:pos x="211" y="1"/>
                  </a:cxn>
                  <a:cxn ang="0">
                    <a:pos x="185" y="21"/>
                  </a:cxn>
                  <a:cxn ang="0">
                    <a:pos x="159" y="41"/>
                  </a:cxn>
                  <a:cxn ang="0">
                    <a:pos x="135" y="61"/>
                  </a:cxn>
                  <a:cxn ang="0">
                    <a:pos x="109" y="81"/>
                  </a:cxn>
                  <a:cxn ang="0">
                    <a:pos x="109" y="81"/>
                  </a:cxn>
                  <a:cxn ang="0">
                    <a:pos x="55" y="122"/>
                  </a:cxn>
                  <a:cxn ang="0">
                    <a:pos x="28" y="142"/>
                  </a:cxn>
                  <a:cxn ang="0">
                    <a:pos x="1" y="163"/>
                  </a:cxn>
                  <a:cxn ang="0">
                    <a:pos x="1" y="163"/>
                  </a:cxn>
                  <a:cxn ang="0">
                    <a:pos x="0" y="166"/>
                  </a:cxn>
                  <a:cxn ang="0">
                    <a:pos x="0" y="167"/>
                  </a:cxn>
                  <a:cxn ang="0">
                    <a:pos x="0" y="169"/>
                  </a:cxn>
                  <a:cxn ang="0">
                    <a:pos x="1" y="170"/>
                  </a:cxn>
                  <a:cxn ang="0">
                    <a:pos x="4" y="172"/>
                  </a:cxn>
                  <a:cxn ang="0">
                    <a:pos x="6" y="171"/>
                  </a:cxn>
                  <a:cxn ang="0">
                    <a:pos x="9" y="170"/>
                  </a:cxn>
                  <a:cxn ang="0">
                    <a:pos x="9" y="170"/>
                  </a:cxn>
                  <a:cxn ang="0">
                    <a:pos x="32" y="151"/>
                  </a:cxn>
                  <a:cxn ang="0">
                    <a:pos x="58" y="132"/>
                  </a:cxn>
                  <a:cxn ang="0">
                    <a:pos x="83" y="114"/>
                  </a:cxn>
                  <a:cxn ang="0">
                    <a:pos x="108" y="94"/>
                  </a:cxn>
                  <a:cxn ang="0">
                    <a:pos x="108" y="94"/>
                  </a:cxn>
                  <a:cxn ang="0">
                    <a:pos x="121" y="84"/>
                  </a:cxn>
                  <a:cxn ang="0">
                    <a:pos x="135" y="74"/>
                  </a:cxn>
                  <a:cxn ang="0">
                    <a:pos x="149" y="63"/>
                  </a:cxn>
                  <a:cxn ang="0">
                    <a:pos x="162" y="53"/>
                  </a:cxn>
                  <a:cxn ang="0">
                    <a:pos x="162" y="53"/>
                  </a:cxn>
                  <a:cxn ang="0">
                    <a:pos x="188" y="31"/>
                  </a:cxn>
                  <a:cxn ang="0">
                    <a:pos x="202" y="20"/>
                  </a:cxn>
                  <a:cxn ang="0">
                    <a:pos x="216" y="10"/>
                  </a:cxn>
                  <a:cxn ang="0">
                    <a:pos x="216" y="10"/>
                  </a:cxn>
                  <a:cxn ang="0">
                    <a:pos x="217" y="9"/>
                  </a:cxn>
                  <a:cxn ang="0">
                    <a:pos x="218" y="6"/>
                  </a:cxn>
                  <a:cxn ang="0">
                    <a:pos x="217" y="3"/>
                  </a:cxn>
                  <a:cxn ang="0">
                    <a:pos x="216" y="1"/>
                  </a:cxn>
                  <a:cxn ang="0">
                    <a:pos x="214" y="1"/>
                  </a:cxn>
                  <a:cxn ang="0">
                    <a:pos x="213" y="0"/>
                  </a:cxn>
                  <a:cxn ang="0">
                    <a:pos x="211" y="1"/>
                  </a:cxn>
                  <a:cxn ang="0">
                    <a:pos x="211" y="1"/>
                  </a:cxn>
                </a:cxnLst>
                <a:rect l="0" t="0" r="r" b="b"/>
                <a:pathLst>
                  <a:path w="218" h="172">
                    <a:moveTo>
                      <a:pt x="211" y="1"/>
                    </a:moveTo>
                    <a:lnTo>
                      <a:pt x="211" y="1"/>
                    </a:lnTo>
                    <a:lnTo>
                      <a:pt x="185" y="21"/>
                    </a:lnTo>
                    <a:lnTo>
                      <a:pt x="159" y="41"/>
                    </a:lnTo>
                    <a:lnTo>
                      <a:pt x="135" y="61"/>
                    </a:lnTo>
                    <a:lnTo>
                      <a:pt x="109" y="81"/>
                    </a:lnTo>
                    <a:lnTo>
                      <a:pt x="109" y="81"/>
                    </a:lnTo>
                    <a:lnTo>
                      <a:pt x="55" y="122"/>
                    </a:lnTo>
                    <a:lnTo>
                      <a:pt x="28" y="142"/>
                    </a:lnTo>
                    <a:lnTo>
                      <a:pt x="1" y="163"/>
                    </a:lnTo>
                    <a:lnTo>
                      <a:pt x="1" y="163"/>
                    </a:lnTo>
                    <a:lnTo>
                      <a:pt x="0" y="166"/>
                    </a:lnTo>
                    <a:lnTo>
                      <a:pt x="0" y="167"/>
                    </a:lnTo>
                    <a:lnTo>
                      <a:pt x="0" y="169"/>
                    </a:lnTo>
                    <a:lnTo>
                      <a:pt x="1" y="170"/>
                    </a:lnTo>
                    <a:lnTo>
                      <a:pt x="4" y="172"/>
                    </a:lnTo>
                    <a:lnTo>
                      <a:pt x="6" y="171"/>
                    </a:lnTo>
                    <a:lnTo>
                      <a:pt x="9" y="170"/>
                    </a:lnTo>
                    <a:lnTo>
                      <a:pt x="9" y="170"/>
                    </a:lnTo>
                    <a:lnTo>
                      <a:pt x="32" y="151"/>
                    </a:lnTo>
                    <a:lnTo>
                      <a:pt x="58" y="132"/>
                    </a:lnTo>
                    <a:lnTo>
                      <a:pt x="83" y="114"/>
                    </a:lnTo>
                    <a:lnTo>
                      <a:pt x="108" y="94"/>
                    </a:lnTo>
                    <a:lnTo>
                      <a:pt x="108" y="94"/>
                    </a:lnTo>
                    <a:lnTo>
                      <a:pt x="121" y="84"/>
                    </a:lnTo>
                    <a:lnTo>
                      <a:pt x="135" y="74"/>
                    </a:lnTo>
                    <a:lnTo>
                      <a:pt x="149" y="63"/>
                    </a:lnTo>
                    <a:lnTo>
                      <a:pt x="162" y="53"/>
                    </a:lnTo>
                    <a:lnTo>
                      <a:pt x="162" y="53"/>
                    </a:lnTo>
                    <a:lnTo>
                      <a:pt x="188" y="31"/>
                    </a:lnTo>
                    <a:lnTo>
                      <a:pt x="202" y="20"/>
                    </a:lnTo>
                    <a:lnTo>
                      <a:pt x="216" y="10"/>
                    </a:lnTo>
                    <a:lnTo>
                      <a:pt x="216" y="10"/>
                    </a:lnTo>
                    <a:lnTo>
                      <a:pt x="217" y="9"/>
                    </a:lnTo>
                    <a:lnTo>
                      <a:pt x="218" y="6"/>
                    </a:lnTo>
                    <a:lnTo>
                      <a:pt x="217" y="3"/>
                    </a:lnTo>
                    <a:lnTo>
                      <a:pt x="216" y="1"/>
                    </a:lnTo>
                    <a:lnTo>
                      <a:pt x="214" y="1"/>
                    </a:lnTo>
                    <a:lnTo>
                      <a:pt x="213" y="0"/>
                    </a:lnTo>
                    <a:lnTo>
                      <a:pt x="211" y="1"/>
                    </a:lnTo>
                    <a:lnTo>
                      <a:pt x="211"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79" name="Freeform 625"/>
              <p:cNvSpPr/>
              <p:nvPr/>
            </p:nvSpPr>
            <p:spPr bwMode="auto">
              <a:xfrm>
                <a:off x="2566988" y="4149725"/>
                <a:ext cx="103188" cy="90488"/>
              </a:xfrm>
              <a:custGeom>
                <a:avLst/>
                <a:gdLst/>
                <a:ahLst/>
                <a:cxnLst>
                  <a:cxn ang="0">
                    <a:pos x="187" y="1"/>
                  </a:cxn>
                  <a:cxn ang="0">
                    <a:pos x="187" y="1"/>
                  </a:cxn>
                  <a:cxn ang="0">
                    <a:pos x="175" y="9"/>
                  </a:cxn>
                  <a:cxn ang="0">
                    <a:pos x="163" y="18"/>
                  </a:cxn>
                  <a:cxn ang="0">
                    <a:pos x="141" y="37"/>
                  </a:cxn>
                  <a:cxn ang="0">
                    <a:pos x="119" y="58"/>
                  </a:cxn>
                  <a:cxn ang="0">
                    <a:pos x="98" y="80"/>
                  </a:cxn>
                  <a:cxn ang="0">
                    <a:pos x="98" y="80"/>
                  </a:cxn>
                  <a:cxn ang="0">
                    <a:pos x="87" y="90"/>
                  </a:cxn>
                  <a:cxn ang="0">
                    <a:pos x="76" y="101"/>
                  </a:cxn>
                  <a:cxn ang="0">
                    <a:pos x="50" y="121"/>
                  </a:cxn>
                  <a:cxn ang="0">
                    <a:pos x="25" y="142"/>
                  </a:cxn>
                  <a:cxn ang="0">
                    <a:pos x="13" y="152"/>
                  </a:cxn>
                  <a:cxn ang="0">
                    <a:pos x="1" y="162"/>
                  </a:cxn>
                  <a:cxn ang="0">
                    <a:pos x="1" y="162"/>
                  </a:cxn>
                  <a:cxn ang="0">
                    <a:pos x="0" y="164"/>
                  </a:cxn>
                  <a:cxn ang="0">
                    <a:pos x="0" y="166"/>
                  </a:cxn>
                  <a:cxn ang="0">
                    <a:pos x="0" y="167"/>
                  </a:cxn>
                  <a:cxn ang="0">
                    <a:pos x="1" y="170"/>
                  </a:cxn>
                  <a:cxn ang="0">
                    <a:pos x="2" y="171"/>
                  </a:cxn>
                  <a:cxn ang="0">
                    <a:pos x="4" y="171"/>
                  </a:cxn>
                  <a:cxn ang="0">
                    <a:pos x="6" y="171"/>
                  </a:cxn>
                  <a:cxn ang="0">
                    <a:pos x="8" y="170"/>
                  </a:cxn>
                  <a:cxn ang="0">
                    <a:pos x="8" y="170"/>
                  </a:cxn>
                  <a:cxn ang="0">
                    <a:pos x="19" y="159"/>
                  </a:cxn>
                  <a:cxn ang="0">
                    <a:pos x="30" y="150"/>
                  </a:cxn>
                  <a:cxn ang="0">
                    <a:pos x="54" y="131"/>
                  </a:cxn>
                  <a:cxn ang="0">
                    <a:pos x="78" y="112"/>
                  </a:cxn>
                  <a:cxn ang="0">
                    <a:pos x="88" y="102"/>
                  </a:cxn>
                  <a:cxn ang="0">
                    <a:pos x="99" y="92"/>
                  </a:cxn>
                  <a:cxn ang="0">
                    <a:pos x="99" y="92"/>
                  </a:cxn>
                  <a:cxn ang="0">
                    <a:pos x="121" y="69"/>
                  </a:cxn>
                  <a:cxn ang="0">
                    <a:pos x="144" y="48"/>
                  </a:cxn>
                  <a:cxn ang="0">
                    <a:pos x="167" y="27"/>
                  </a:cxn>
                  <a:cxn ang="0">
                    <a:pos x="179" y="18"/>
                  </a:cxn>
                  <a:cxn ang="0">
                    <a:pos x="191" y="9"/>
                  </a:cxn>
                  <a:cxn ang="0">
                    <a:pos x="191" y="9"/>
                  </a:cxn>
                  <a:cxn ang="0">
                    <a:pos x="193" y="7"/>
                  </a:cxn>
                  <a:cxn ang="0">
                    <a:pos x="194" y="6"/>
                  </a:cxn>
                  <a:cxn ang="0">
                    <a:pos x="193" y="4"/>
                  </a:cxn>
                  <a:cxn ang="0">
                    <a:pos x="193" y="2"/>
                  </a:cxn>
                  <a:cxn ang="0">
                    <a:pos x="192" y="1"/>
                  </a:cxn>
                  <a:cxn ang="0">
                    <a:pos x="190" y="0"/>
                  </a:cxn>
                  <a:cxn ang="0">
                    <a:pos x="189" y="0"/>
                  </a:cxn>
                  <a:cxn ang="0">
                    <a:pos x="187" y="1"/>
                  </a:cxn>
                  <a:cxn ang="0">
                    <a:pos x="187" y="1"/>
                  </a:cxn>
                </a:cxnLst>
                <a:rect l="0" t="0" r="r" b="b"/>
                <a:pathLst>
                  <a:path w="194" h="171">
                    <a:moveTo>
                      <a:pt x="187" y="1"/>
                    </a:moveTo>
                    <a:lnTo>
                      <a:pt x="187" y="1"/>
                    </a:lnTo>
                    <a:lnTo>
                      <a:pt x="175" y="9"/>
                    </a:lnTo>
                    <a:lnTo>
                      <a:pt x="163" y="18"/>
                    </a:lnTo>
                    <a:lnTo>
                      <a:pt x="141" y="37"/>
                    </a:lnTo>
                    <a:lnTo>
                      <a:pt x="119" y="58"/>
                    </a:lnTo>
                    <a:lnTo>
                      <a:pt x="98" y="80"/>
                    </a:lnTo>
                    <a:lnTo>
                      <a:pt x="98" y="80"/>
                    </a:lnTo>
                    <a:lnTo>
                      <a:pt x="87" y="90"/>
                    </a:lnTo>
                    <a:lnTo>
                      <a:pt x="76" y="101"/>
                    </a:lnTo>
                    <a:lnTo>
                      <a:pt x="50" y="121"/>
                    </a:lnTo>
                    <a:lnTo>
                      <a:pt x="25" y="142"/>
                    </a:lnTo>
                    <a:lnTo>
                      <a:pt x="13" y="152"/>
                    </a:lnTo>
                    <a:lnTo>
                      <a:pt x="1" y="162"/>
                    </a:lnTo>
                    <a:lnTo>
                      <a:pt x="1" y="162"/>
                    </a:lnTo>
                    <a:lnTo>
                      <a:pt x="0" y="164"/>
                    </a:lnTo>
                    <a:lnTo>
                      <a:pt x="0" y="166"/>
                    </a:lnTo>
                    <a:lnTo>
                      <a:pt x="0" y="167"/>
                    </a:lnTo>
                    <a:lnTo>
                      <a:pt x="1" y="170"/>
                    </a:lnTo>
                    <a:lnTo>
                      <a:pt x="2" y="171"/>
                    </a:lnTo>
                    <a:lnTo>
                      <a:pt x="4" y="171"/>
                    </a:lnTo>
                    <a:lnTo>
                      <a:pt x="6" y="171"/>
                    </a:lnTo>
                    <a:lnTo>
                      <a:pt x="8" y="170"/>
                    </a:lnTo>
                    <a:lnTo>
                      <a:pt x="8" y="170"/>
                    </a:lnTo>
                    <a:lnTo>
                      <a:pt x="19" y="159"/>
                    </a:lnTo>
                    <a:lnTo>
                      <a:pt x="30" y="150"/>
                    </a:lnTo>
                    <a:lnTo>
                      <a:pt x="54" y="131"/>
                    </a:lnTo>
                    <a:lnTo>
                      <a:pt x="78" y="112"/>
                    </a:lnTo>
                    <a:lnTo>
                      <a:pt x="88" y="102"/>
                    </a:lnTo>
                    <a:lnTo>
                      <a:pt x="99" y="92"/>
                    </a:lnTo>
                    <a:lnTo>
                      <a:pt x="99" y="92"/>
                    </a:lnTo>
                    <a:lnTo>
                      <a:pt x="121" y="69"/>
                    </a:lnTo>
                    <a:lnTo>
                      <a:pt x="144" y="48"/>
                    </a:lnTo>
                    <a:lnTo>
                      <a:pt x="167" y="27"/>
                    </a:lnTo>
                    <a:lnTo>
                      <a:pt x="179" y="18"/>
                    </a:lnTo>
                    <a:lnTo>
                      <a:pt x="191" y="9"/>
                    </a:lnTo>
                    <a:lnTo>
                      <a:pt x="191" y="9"/>
                    </a:lnTo>
                    <a:lnTo>
                      <a:pt x="193" y="7"/>
                    </a:lnTo>
                    <a:lnTo>
                      <a:pt x="194" y="6"/>
                    </a:lnTo>
                    <a:lnTo>
                      <a:pt x="193" y="4"/>
                    </a:lnTo>
                    <a:lnTo>
                      <a:pt x="193" y="2"/>
                    </a:lnTo>
                    <a:lnTo>
                      <a:pt x="192" y="1"/>
                    </a:lnTo>
                    <a:lnTo>
                      <a:pt x="190" y="0"/>
                    </a:lnTo>
                    <a:lnTo>
                      <a:pt x="189" y="0"/>
                    </a:lnTo>
                    <a:lnTo>
                      <a:pt x="187" y="1"/>
                    </a:lnTo>
                    <a:lnTo>
                      <a:pt x="187"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80" name="Freeform 626"/>
              <p:cNvSpPr/>
              <p:nvPr/>
            </p:nvSpPr>
            <p:spPr bwMode="auto">
              <a:xfrm>
                <a:off x="2616201" y="4148138"/>
                <a:ext cx="111125" cy="95250"/>
              </a:xfrm>
              <a:custGeom>
                <a:avLst/>
                <a:gdLst/>
                <a:ahLst/>
                <a:cxnLst>
                  <a:cxn ang="0">
                    <a:pos x="203" y="1"/>
                  </a:cxn>
                  <a:cxn ang="0">
                    <a:pos x="203" y="1"/>
                  </a:cxn>
                  <a:cxn ang="0">
                    <a:pos x="189" y="7"/>
                  </a:cxn>
                  <a:cxn ang="0">
                    <a:pos x="176" y="15"/>
                  </a:cxn>
                  <a:cxn ang="0">
                    <a:pos x="163" y="25"/>
                  </a:cxn>
                  <a:cxn ang="0">
                    <a:pos x="151" y="35"/>
                  </a:cxn>
                  <a:cxn ang="0">
                    <a:pos x="127" y="58"/>
                  </a:cxn>
                  <a:cxn ang="0">
                    <a:pos x="105" y="80"/>
                  </a:cxn>
                  <a:cxn ang="0">
                    <a:pos x="105" y="80"/>
                  </a:cxn>
                  <a:cxn ang="0">
                    <a:pos x="93" y="91"/>
                  </a:cxn>
                  <a:cxn ang="0">
                    <a:pos x="82" y="103"/>
                  </a:cxn>
                  <a:cxn ang="0">
                    <a:pos x="69" y="115"/>
                  </a:cxn>
                  <a:cxn ang="0">
                    <a:pos x="58" y="126"/>
                  </a:cxn>
                  <a:cxn ang="0">
                    <a:pos x="58" y="126"/>
                  </a:cxn>
                  <a:cxn ang="0">
                    <a:pos x="30" y="150"/>
                  </a:cxn>
                  <a:cxn ang="0">
                    <a:pos x="2" y="172"/>
                  </a:cxn>
                  <a:cxn ang="0">
                    <a:pos x="2" y="172"/>
                  </a:cxn>
                  <a:cxn ang="0">
                    <a:pos x="0" y="175"/>
                  </a:cxn>
                  <a:cxn ang="0">
                    <a:pos x="0" y="176"/>
                  </a:cxn>
                  <a:cxn ang="0">
                    <a:pos x="1" y="178"/>
                  </a:cxn>
                  <a:cxn ang="0">
                    <a:pos x="2" y="179"/>
                  </a:cxn>
                  <a:cxn ang="0">
                    <a:pos x="5" y="181"/>
                  </a:cxn>
                  <a:cxn ang="0">
                    <a:pos x="6" y="180"/>
                  </a:cxn>
                  <a:cxn ang="0">
                    <a:pos x="9" y="179"/>
                  </a:cxn>
                  <a:cxn ang="0">
                    <a:pos x="9" y="179"/>
                  </a:cxn>
                  <a:cxn ang="0">
                    <a:pos x="55" y="140"/>
                  </a:cxn>
                  <a:cxn ang="0">
                    <a:pos x="78" y="121"/>
                  </a:cxn>
                  <a:cxn ang="0">
                    <a:pos x="88" y="109"/>
                  </a:cxn>
                  <a:cxn ang="0">
                    <a:pos x="98" y="98"/>
                  </a:cxn>
                  <a:cxn ang="0">
                    <a:pos x="98" y="98"/>
                  </a:cxn>
                  <a:cxn ang="0">
                    <a:pos x="110" y="88"/>
                  </a:cxn>
                  <a:cxn ang="0">
                    <a:pos x="121" y="77"/>
                  </a:cxn>
                  <a:cxn ang="0">
                    <a:pos x="144" y="57"/>
                  </a:cxn>
                  <a:cxn ang="0">
                    <a:pos x="144" y="57"/>
                  </a:cxn>
                  <a:cxn ang="0">
                    <a:pos x="158" y="43"/>
                  </a:cxn>
                  <a:cxn ang="0">
                    <a:pos x="173" y="30"/>
                  </a:cxn>
                  <a:cxn ang="0">
                    <a:pos x="180" y="24"/>
                  </a:cxn>
                  <a:cxn ang="0">
                    <a:pos x="188" y="19"/>
                  </a:cxn>
                  <a:cxn ang="0">
                    <a:pos x="197" y="13"/>
                  </a:cxn>
                  <a:cxn ang="0">
                    <a:pos x="206" y="9"/>
                  </a:cxn>
                  <a:cxn ang="0">
                    <a:pos x="206" y="9"/>
                  </a:cxn>
                  <a:cxn ang="0">
                    <a:pos x="208" y="8"/>
                  </a:cxn>
                  <a:cxn ang="0">
                    <a:pos x="209" y="7"/>
                  </a:cxn>
                  <a:cxn ang="0">
                    <a:pos x="209" y="3"/>
                  </a:cxn>
                  <a:cxn ang="0">
                    <a:pos x="208" y="2"/>
                  </a:cxn>
                  <a:cxn ang="0">
                    <a:pos x="207" y="1"/>
                  </a:cxn>
                  <a:cxn ang="0">
                    <a:pos x="205" y="0"/>
                  </a:cxn>
                  <a:cxn ang="0">
                    <a:pos x="203" y="1"/>
                  </a:cxn>
                  <a:cxn ang="0">
                    <a:pos x="203" y="1"/>
                  </a:cxn>
                </a:cxnLst>
                <a:rect l="0" t="0" r="r" b="b"/>
                <a:pathLst>
                  <a:path w="209" h="181">
                    <a:moveTo>
                      <a:pt x="203" y="1"/>
                    </a:moveTo>
                    <a:lnTo>
                      <a:pt x="203" y="1"/>
                    </a:lnTo>
                    <a:lnTo>
                      <a:pt x="189" y="7"/>
                    </a:lnTo>
                    <a:lnTo>
                      <a:pt x="176" y="15"/>
                    </a:lnTo>
                    <a:lnTo>
                      <a:pt x="163" y="25"/>
                    </a:lnTo>
                    <a:lnTo>
                      <a:pt x="151" y="35"/>
                    </a:lnTo>
                    <a:lnTo>
                      <a:pt x="127" y="58"/>
                    </a:lnTo>
                    <a:lnTo>
                      <a:pt x="105" y="80"/>
                    </a:lnTo>
                    <a:lnTo>
                      <a:pt x="105" y="80"/>
                    </a:lnTo>
                    <a:lnTo>
                      <a:pt x="93" y="91"/>
                    </a:lnTo>
                    <a:lnTo>
                      <a:pt x="82" y="103"/>
                    </a:lnTo>
                    <a:lnTo>
                      <a:pt x="69" y="115"/>
                    </a:lnTo>
                    <a:lnTo>
                      <a:pt x="58" y="126"/>
                    </a:lnTo>
                    <a:lnTo>
                      <a:pt x="58" y="126"/>
                    </a:lnTo>
                    <a:lnTo>
                      <a:pt x="30" y="150"/>
                    </a:lnTo>
                    <a:lnTo>
                      <a:pt x="2" y="172"/>
                    </a:lnTo>
                    <a:lnTo>
                      <a:pt x="2" y="172"/>
                    </a:lnTo>
                    <a:lnTo>
                      <a:pt x="0" y="175"/>
                    </a:lnTo>
                    <a:lnTo>
                      <a:pt x="0" y="176"/>
                    </a:lnTo>
                    <a:lnTo>
                      <a:pt x="1" y="178"/>
                    </a:lnTo>
                    <a:lnTo>
                      <a:pt x="2" y="179"/>
                    </a:lnTo>
                    <a:lnTo>
                      <a:pt x="5" y="181"/>
                    </a:lnTo>
                    <a:lnTo>
                      <a:pt x="6" y="180"/>
                    </a:lnTo>
                    <a:lnTo>
                      <a:pt x="9" y="179"/>
                    </a:lnTo>
                    <a:lnTo>
                      <a:pt x="9" y="179"/>
                    </a:lnTo>
                    <a:lnTo>
                      <a:pt x="55" y="140"/>
                    </a:lnTo>
                    <a:lnTo>
                      <a:pt x="78" y="121"/>
                    </a:lnTo>
                    <a:lnTo>
                      <a:pt x="88" y="109"/>
                    </a:lnTo>
                    <a:lnTo>
                      <a:pt x="98" y="98"/>
                    </a:lnTo>
                    <a:lnTo>
                      <a:pt x="98" y="98"/>
                    </a:lnTo>
                    <a:lnTo>
                      <a:pt x="110" y="88"/>
                    </a:lnTo>
                    <a:lnTo>
                      <a:pt x="121" y="77"/>
                    </a:lnTo>
                    <a:lnTo>
                      <a:pt x="144" y="57"/>
                    </a:lnTo>
                    <a:lnTo>
                      <a:pt x="144" y="57"/>
                    </a:lnTo>
                    <a:lnTo>
                      <a:pt x="158" y="43"/>
                    </a:lnTo>
                    <a:lnTo>
                      <a:pt x="173" y="30"/>
                    </a:lnTo>
                    <a:lnTo>
                      <a:pt x="180" y="24"/>
                    </a:lnTo>
                    <a:lnTo>
                      <a:pt x="188" y="19"/>
                    </a:lnTo>
                    <a:lnTo>
                      <a:pt x="197" y="13"/>
                    </a:lnTo>
                    <a:lnTo>
                      <a:pt x="206" y="9"/>
                    </a:lnTo>
                    <a:lnTo>
                      <a:pt x="206" y="9"/>
                    </a:lnTo>
                    <a:lnTo>
                      <a:pt x="208" y="8"/>
                    </a:lnTo>
                    <a:lnTo>
                      <a:pt x="209" y="7"/>
                    </a:lnTo>
                    <a:lnTo>
                      <a:pt x="209" y="3"/>
                    </a:lnTo>
                    <a:lnTo>
                      <a:pt x="208" y="2"/>
                    </a:lnTo>
                    <a:lnTo>
                      <a:pt x="207" y="1"/>
                    </a:lnTo>
                    <a:lnTo>
                      <a:pt x="205" y="0"/>
                    </a:lnTo>
                    <a:lnTo>
                      <a:pt x="203" y="1"/>
                    </a:lnTo>
                    <a:lnTo>
                      <a:pt x="203"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81" name="Freeform 627"/>
              <p:cNvSpPr/>
              <p:nvPr/>
            </p:nvSpPr>
            <p:spPr bwMode="auto">
              <a:xfrm>
                <a:off x="2654301" y="4165600"/>
                <a:ext cx="101600" cy="84138"/>
              </a:xfrm>
              <a:custGeom>
                <a:avLst/>
                <a:gdLst/>
                <a:ahLst/>
                <a:cxnLst>
                  <a:cxn ang="0">
                    <a:pos x="182" y="1"/>
                  </a:cxn>
                  <a:cxn ang="0">
                    <a:pos x="182" y="1"/>
                  </a:cxn>
                  <a:cxn ang="0">
                    <a:pos x="158" y="18"/>
                  </a:cxn>
                  <a:cxn ang="0">
                    <a:pos x="133" y="34"/>
                  </a:cxn>
                  <a:cxn ang="0">
                    <a:pos x="110" y="53"/>
                  </a:cxn>
                  <a:cxn ang="0">
                    <a:pos x="87" y="72"/>
                  </a:cxn>
                  <a:cxn ang="0">
                    <a:pos x="87" y="72"/>
                  </a:cxn>
                  <a:cxn ang="0">
                    <a:pos x="65" y="92"/>
                  </a:cxn>
                  <a:cxn ang="0">
                    <a:pos x="42" y="112"/>
                  </a:cxn>
                  <a:cxn ang="0">
                    <a:pos x="31" y="122"/>
                  </a:cxn>
                  <a:cxn ang="0">
                    <a:pos x="20" y="132"/>
                  </a:cxn>
                  <a:cxn ang="0">
                    <a:pos x="10" y="143"/>
                  </a:cxn>
                  <a:cxn ang="0">
                    <a:pos x="1" y="155"/>
                  </a:cxn>
                  <a:cxn ang="0">
                    <a:pos x="1" y="155"/>
                  </a:cxn>
                  <a:cxn ang="0">
                    <a:pos x="0" y="156"/>
                  </a:cxn>
                  <a:cxn ang="0">
                    <a:pos x="0" y="158"/>
                  </a:cxn>
                  <a:cxn ang="0">
                    <a:pos x="1" y="159"/>
                  </a:cxn>
                  <a:cxn ang="0">
                    <a:pos x="2" y="161"/>
                  </a:cxn>
                  <a:cxn ang="0">
                    <a:pos x="6" y="161"/>
                  </a:cxn>
                  <a:cxn ang="0">
                    <a:pos x="7" y="161"/>
                  </a:cxn>
                  <a:cxn ang="0">
                    <a:pos x="9" y="159"/>
                  </a:cxn>
                  <a:cxn ang="0">
                    <a:pos x="9" y="159"/>
                  </a:cxn>
                  <a:cxn ang="0">
                    <a:pos x="17" y="149"/>
                  </a:cxn>
                  <a:cxn ang="0">
                    <a:pos x="26" y="138"/>
                  </a:cxn>
                  <a:cxn ang="0">
                    <a:pos x="47" y="121"/>
                  </a:cxn>
                  <a:cxn ang="0">
                    <a:pos x="68" y="103"/>
                  </a:cxn>
                  <a:cxn ang="0">
                    <a:pos x="88" y="85"/>
                  </a:cxn>
                  <a:cxn ang="0">
                    <a:pos x="88" y="85"/>
                  </a:cxn>
                  <a:cxn ang="0">
                    <a:pos x="111" y="64"/>
                  </a:cxn>
                  <a:cxn ang="0">
                    <a:pos x="136" y="44"/>
                  </a:cxn>
                  <a:cxn ang="0">
                    <a:pos x="161" y="27"/>
                  </a:cxn>
                  <a:cxn ang="0">
                    <a:pos x="188" y="9"/>
                  </a:cxn>
                  <a:cxn ang="0">
                    <a:pos x="188" y="9"/>
                  </a:cxn>
                  <a:cxn ang="0">
                    <a:pos x="189" y="8"/>
                  </a:cxn>
                  <a:cxn ang="0">
                    <a:pos x="190" y="6"/>
                  </a:cxn>
                  <a:cxn ang="0">
                    <a:pos x="190" y="4"/>
                  </a:cxn>
                  <a:cxn ang="0">
                    <a:pos x="189" y="3"/>
                  </a:cxn>
                  <a:cxn ang="0">
                    <a:pos x="188" y="1"/>
                  </a:cxn>
                  <a:cxn ang="0">
                    <a:pos x="185" y="1"/>
                  </a:cxn>
                  <a:cxn ang="0">
                    <a:pos x="184" y="0"/>
                  </a:cxn>
                  <a:cxn ang="0">
                    <a:pos x="182" y="1"/>
                  </a:cxn>
                  <a:cxn ang="0">
                    <a:pos x="182" y="1"/>
                  </a:cxn>
                </a:cxnLst>
                <a:rect l="0" t="0" r="r" b="b"/>
                <a:pathLst>
                  <a:path w="190" h="161">
                    <a:moveTo>
                      <a:pt x="182" y="1"/>
                    </a:moveTo>
                    <a:lnTo>
                      <a:pt x="182" y="1"/>
                    </a:lnTo>
                    <a:lnTo>
                      <a:pt x="158" y="18"/>
                    </a:lnTo>
                    <a:lnTo>
                      <a:pt x="133" y="34"/>
                    </a:lnTo>
                    <a:lnTo>
                      <a:pt x="110" y="53"/>
                    </a:lnTo>
                    <a:lnTo>
                      <a:pt x="87" y="72"/>
                    </a:lnTo>
                    <a:lnTo>
                      <a:pt x="87" y="72"/>
                    </a:lnTo>
                    <a:lnTo>
                      <a:pt x="65" y="92"/>
                    </a:lnTo>
                    <a:lnTo>
                      <a:pt x="42" y="112"/>
                    </a:lnTo>
                    <a:lnTo>
                      <a:pt x="31" y="122"/>
                    </a:lnTo>
                    <a:lnTo>
                      <a:pt x="20" y="132"/>
                    </a:lnTo>
                    <a:lnTo>
                      <a:pt x="10" y="143"/>
                    </a:lnTo>
                    <a:lnTo>
                      <a:pt x="1" y="155"/>
                    </a:lnTo>
                    <a:lnTo>
                      <a:pt x="1" y="155"/>
                    </a:lnTo>
                    <a:lnTo>
                      <a:pt x="0" y="156"/>
                    </a:lnTo>
                    <a:lnTo>
                      <a:pt x="0" y="158"/>
                    </a:lnTo>
                    <a:lnTo>
                      <a:pt x="1" y="159"/>
                    </a:lnTo>
                    <a:lnTo>
                      <a:pt x="2" y="161"/>
                    </a:lnTo>
                    <a:lnTo>
                      <a:pt x="6" y="161"/>
                    </a:lnTo>
                    <a:lnTo>
                      <a:pt x="7" y="161"/>
                    </a:lnTo>
                    <a:lnTo>
                      <a:pt x="9" y="159"/>
                    </a:lnTo>
                    <a:lnTo>
                      <a:pt x="9" y="159"/>
                    </a:lnTo>
                    <a:lnTo>
                      <a:pt x="17" y="149"/>
                    </a:lnTo>
                    <a:lnTo>
                      <a:pt x="26" y="138"/>
                    </a:lnTo>
                    <a:lnTo>
                      <a:pt x="47" y="121"/>
                    </a:lnTo>
                    <a:lnTo>
                      <a:pt x="68" y="103"/>
                    </a:lnTo>
                    <a:lnTo>
                      <a:pt x="88" y="85"/>
                    </a:lnTo>
                    <a:lnTo>
                      <a:pt x="88" y="85"/>
                    </a:lnTo>
                    <a:lnTo>
                      <a:pt x="111" y="64"/>
                    </a:lnTo>
                    <a:lnTo>
                      <a:pt x="136" y="44"/>
                    </a:lnTo>
                    <a:lnTo>
                      <a:pt x="161" y="27"/>
                    </a:lnTo>
                    <a:lnTo>
                      <a:pt x="188" y="9"/>
                    </a:lnTo>
                    <a:lnTo>
                      <a:pt x="188" y="9"/>
                    </a:lnTo>
                    <a:lnTo>
                      <a:pt x="189" y="8"/>
                    </a:lnTo>
                    <a:lnTo>
                      <a:pt x="190" y="6"/>
                    </a:lnTo>
                    <a:lnTo>
                      <a:pt x="190" y="4"/>
                    </a:lnTo>
                    <a:lnTo>
                      <a:pt x="189" y="3"/>
                    </a:lnTo>
                    <a:lnTo>
                      <a:pt x="188" y="1"/>
                    </a:lnTo>
                    <a:lnTo>
                      <a:pt x="185" y="1"/>
                    </a:lnTo>
                    <a:lnTo>
                      <a:pt x="184" y="0"/>
                    </a:lnTo>
                    <a:lnTo>
                      <a:pt x="182" y="1"/>
                    </a:lnTo>
                    <a:lnTo>
                      <a:pt x="182"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82" name="Freeform 628"/>
              <p:cNvSpPr/>
              <p:nvPr/>
            </p:nvSpPr>
            <p:spPr bwMode="auto">
              <a:xfrm>
                <a:off x="2687638" y="4197350"/>
                <a:ext cx="60325" cy="53975"/>
              </a:xfrm>
              <a:custGeom>
                <a:avLst/>
                <a:gdLst/>
                <a:ahLst/>
                <a:cxnLst>
                  <a:cxn ang="0">
                    <a:pos x="106" y="1"/>
                  </a:cxn>
                  <a:cxn ang="0">
                    <a:pos x="106" y="1"/>
                  </a:cxn>
                  <a:cxn ang="0">
                    <a:pos x="91" y="9"/>
                  </a:cxn>
                  <a:cxn ang="0">
                    <a:pos x="78" y="19"/>
                  </a:cxn>
                  <a:cxn ang="0">
                    <a:pos x="65" y="29"/>
                  </a:cxn>
                  <a:cxn ang="0">
                    <a:pos x="52" y="40"/>
                  </a:cxn>
                  <a:cxn ang="0">
                    <a:pos x="29" y="63"/>
                  </a:cxn>
                  <a:cxn ang="0">
                    <a:pos x="29" y="63"/>
                  </a:cxn>
                  <a:cxn ang="0">
                    <a:pos x="16" y="77"/>
                  </a:cxn>
                  <a:cxn ang="0">
                    <a:pos x="10" y="85"/>
                  </a:cxn>
                  <a:cxn ang="0">
                    <a:pos x="2" y="91"/>
                  </a:cxn>
                  <a:cxn ang="0">
                    <a:pos x="2" y="91"/>
                  </a:cxn>
                  <a:cxn ang="0">
                    <a:pos x="1" y="92"/>
                  </a:cxn>
                  <a:cxn ang="0">
                    <a:pos x="0" y="94"/>
                  </a:cxn>
                  <a:cxn ang="0">
                    <a:pos x="0" y="96"/>
                  </a:cxn>
                  <a:cxn ang="0">
                    <a:pos x="1" y="97"/>
                  </a:cxn>
                  <a:cxn ang="0">
                    <a:pos x="2" y="99"/>
                  </a:cxn>
                  <a:cxn ang="0">
                    <a:pos x="3" y="100"/>
                  </a:cxn>
                  <a:cxn ang="0">
                    <a:pos x="5" y="100"/>
                  </a:cxn>
                  <a:cxn ang="0">
                    <a:pos x="7" y="99"/>
                  </a:cxn>
                  <a:cxn ang="0">
                    <a:pos x="7" y="99"/>
                  </a:cxn>
                  <a:cxn ang="0">
                    <a:pos x="13" y="95"/>
                  </a:cxn>
                  <a:cxn ang="0">
                    <a:pos x="18" y="90"/>
                  </a:cxn>
                  <a:cxn ang="0">
                    <a:pos x="29" y="79"/>
                  </a:cxn>
                  <a:cxn ang="0">
                    <a:pos x="40" y="67"/>
                  </a:cxn>
                  <a:cxn ang="0">
                    <a:pos x="50" y="56"/>
                  </a:cxn>
                  <a:cxn ang="0">
                    <a:pos x="50" y="56"/>
                  </a:cxn>
                  <a:cxn ang="0">
                    <a:pos x="64" y="42"/>
                  </a:cxn>
                  <a:cxn ang="0">
                    <a:pos x="78" y="30"/>
                  </a:cxn>
                  <a:cxn ang="0">
                    <a:pos x="94" y="19"/>
                  </a:cxn>
                  <a:cxn ang="0">
                    <a:pos x="111" y="9"/>
                  </a:cxn>
                  <a:cxn ang="0">
                    <a:pos x="111" y="9"/>
                  </a:cxn>
                  <a:cxn ang="0">
                    <a:pos x="112" y="8"/>
                  </a:cxn>
                  <a:cxn ang="0">
                    <a:pos x="113" y="6"/>
                  </a:cxn>
                  <a:cxn ang="0">
                    <a:pos x="113" y="4"/>
                  </a:cxn>
                  <a:cxn ang="0">
                    <a:pos x="112" y="3"/>
                  </a:cxn>
                  <a:cxn ang="0">
                    <a:pos x="111" y="1"/>
                  </a:cxn>
                  <a:cxn ang="0">
                    <a:pos x="110" y="1"/>
                  </a:cxn>
                  <a:cxn ang="0">
                    <a:pos x="108" y="0"/>
                  </a:cxn>
                  <a:cxn ang="0">
                    <a:pos x="106" y="1"/>
                  </a:cxn>
                  <a:cxn ang="0">
                    <a:pos x="106" y="1"/>
                  </a:cxn>
                </a:cxnLst>
                <a:rect l="0" t="0" r="r" b="b"/>
                <a:pathLst>
                  <a:path w="113" h="100">
                    <a:moveTo>
                      <a:pt x="106" y="1"/>
                    </a:moveTo>
                    <a:lnTo>
                      <a:pt x="106" y="1"/>
                    </a:lnTo>
                    <a:lnTo>
                      <a:pt x="91" y="9"/>
                    </a:lnTo>
                    <a:lnTo>
                      <a:pt x="78" y="19"/>
                    </a:lnTo>
                    <a:lnTo>
                      <a:pt x="65" y="29"/>
                    </a:lnTo>
                    <a:lnTo>
                      <a:pt x="52" y="40"/>
                    </a:lnTo>
                    <a:lnTo>
                      <a:pt x="29" y="63"/>
                    </a:lnTo>
                    <a:lnTo>
                      <a:pt x="29" y="63"/>
                    </a:lnTo>
                    <a:lnTo>
                      <a:pt x="16" y="77"/>
                    </a:lnTo>
                    <a:lnTo>
                      <a:pt x="10" y="85"/>
                    </a:lnTo>
                    <a:lnTo>
                      <a:pt x="2" y="91"/>
                    </a:lnTo>
                    <a:lnTo>
                      <a:pt x="2" y="91"/>
                    </a:lnTo>
                    <a:lnTo>
                      <a:pt x="1" y="92"/>
                    </a:lnTo>
                    <a:lnTo>
                      <a:pt x="0" y="94"/>
                    </a:lnTo>
                    <a:lnTo>
                      <a:pt x="0" y="96"/>
                    </a:lnTo>
                    <a:lnTo>
                      <a:pt x="1" y="97"/>
                    </a:lnTo>
                    <a:lnTo>
                      <a:pt x="2" y="99"/>
                    </a:lnTo>
                    <a:lnTo>
                      <a:pt x="3" y="100"/>
                    </a:lnTo>
                    <a:lnTo>
                      <a:pt x="5" y="100"/>
                    </a:lnTo>
                    <a:lnTo>
                      <a:pt x="7" y="99"/>
                    </a:lnTo>
                    <a:lnTo>
                      <a:pt x="7" y="99"/>
                    </a:lnTo>
                    <a:lnTo>
                      <a:pt x="13" y="95"/>
                    </a:lnTo>
                    <a:lnTo>
                      <a:pt x="18" y="90"/>
                    </a:lnTo>
                    <a:lnTo>
                      <a:pt x="29" y="79"/>
                    </a:lnTo>
                    <a:lnTo>
                      <a:pt x="40" y="67"/>
                    </a:lnTo>
                    <a:lnTo>
                      <a:pt x="50" y="56"/>
                    </a:lnTo>
                    <a:lnTo>
                      <a:pt x="50" y="56"/>
                    </a:lnTo>
                    <a:lnTo>
                      <a:pt x="64" y="42"/>
                    </a:lnTo>
                    <a:lnTo>
                      <a:pt x="78" y="30"/>
                    </a:lnTo>
                    <a:lnTo>
                      <a:pt x="94" y="19"/>
                    </a:lnTo>
                    <a:lnTo>
                      <a:pt x="111" y="9"/>
                    </a:lnTo>
                    <a:lnTo>
                      <a:pt x="111" y="9"/>
                    </a:lnTo>
                    <a:lnTo>
                      <a:pt x="112" y="8"/>
                    </a:lnTo>
                    <a:lnTo>
                      <a:pt x="113" y="6"/>
                    </a:lnTo>
                    <a:lnTo>
                      <a:pt x="113" y="4"/>
                    </a:lnTo>
                    <a:lnTo>
                      <a:pt x="112" y="3"/>
                    </a:lnTo>
                    <a:lnTo>
                      <a:pt x="111" y="1"/>
                    </a:lnTo>
                    <a:lnTo>
                      <a:pt x="110" y="1"/>
                    </a:lnTo>
                    <a:lnTo>
                      <a:pt x="108" y="0"/>
                    </a:lnTo>
                    <a:lnTo>
                      <a:pt x="106" y="1"/>
                    </a:lnTo>
                    <a:lnTo>
                      <a:pt x="106"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83" name="Freeform 629"/>
              <p:cNvSpPr/>
              <p:nvPr/>
            </p:nvSpPr>
            <p:spPr bwMode="auto">
              <a:xfrm>
                <a:off x="2395538" y="4254500"/>
                <a:ext cx="63500" cy="80963"/>
              </a:xfrm>
              <a:custGeom>
                <a:avLst/>
                <a:gdLst/>
                <a:ahLst/>
                <a:cxnLst>
                  <a:cxn ang="0">
                    <a:pos x="108" y="3"/>
                  </a:cxn>
                  <a:cxn ang="0">
                    <a:pos x="108" y="3"/>
                  </a:cxn>
                  <a:cxn ang="0">
                    <a:pos x="104" y="15"/>
                  </a:cxn>
                  <a:cxn ang="0">
                    <a:pos x="99" y="25"/>
                  </a:cxn>
                  <a:cxn ang="0">
                    <a:pos x="94" y="36"/>
                  </a:cxn>
                  <a:cxn ang="0">
                    <a:pos x="87" y="45"/>
                  </a:cxn>
                  <a:cxn ang="0">
                    <a:pos x="72" y="64"/>
                  </a:cxn>
                  <a:cxn ang="0">
                    <a:pos x="58" y="82"/>
                  </a:cxn>
                  <a:cxn ang="0">
                    <a:pos x="58" y="82"/>
                  </a:cxn>
                  <a:cxn ang="0">
                    <a:pos x="30" y="115"/>
                  </a:cxn>
                  <a:cxn ang="0">
                    <a:pos x="17" y="132"/>
                  </a:cxn>
                  <a:cxn ang="0">
                    <a:pos x="2" y="147"/>
                  </a:cxn>
                  <a:cxn ang="0">
                    <a:pos x="2" y="147"/>
                  </a:cxn>
                  <a:cxn ang="0">
                    <a:pos x="1" y="148"/>
                  </a:cxn>
                  <a:cxn ang="0">
                    <a:pos x="0" y="150"/>
                  </a:cxn>
                  <a:cxn ang="0">
                    <a:pos x="1" y="152"/>
                  </a:cxn>
                  <a:cxn ang="0">
                    <a:pos x="2" y="153"/>
                  </a:cxn>
                  <a:cxn ang="0">
                    <a:pos x="3" y="154"/>
                  </a:cxn>
                  <a:cxn ang="0">
                    <a:pos x="5" y="155"/>
                  </a:cxn>
                  <a:cxn ang="0">
                    <a:pos x="7" y="154"/>
                  </a:cxn>
                  <a:cxn ang="0">
                    <a:pos x="8" y="153"/>
                  </a:cxn>
                  <a:cxn ang="0">
                    <a:pos x="8" y="153"/>
                  </a:cxn>
                  <a:cxn ang="0">
                    <a:pos x="26" y="136"/>
                  </a:cxn>
                  <a:cxn ang="0">
                    <a:pos x="41" y="116"/>
                  </a:cxn>
                  <a:cxn ang="0">
                    <a:pos x="73" y="78"/>
                  </a:cxn>
                  <a:cxn ang="0">
                    <a:pos x="73" y="78"/>
                  </a:cxn>
                  <a:cxn ang="0">
                    <a:pos x="87" y="61"/>
                  </a:cxn>
                  <a:cxn ang="0">
                    <a:pos x="99" y="45"/>
                  </a:cxn>
                  <a:cxn ang="0">
                    <a:pos x="105" y="36"/>
                  </a:cxn>
                  <a:cxn ang="0">
                    <a:pos x="109" y="26"/>
                  </a:cxn>
                  <a:cxn ang="0">
                    <a:pos x="114" y="16"/>
                  </a:cxn>
                  <a:cxn ang="0">
                    <a:pos x="117" y="7"/>
                  </a:cxn>
                  <a:cxn ang="0">
                    <a:pos x="117" y="7"/>
                  </a:cxn>
                  <a:cxn ang="0">
                    <a:pos x="118" y="5"/>
                  </a:cxn>
                  <a:cxn ang="0">
                    <a:pos x="117" y="2"/>
                  </a:cxn>
                  <a:cxn ang="0">
                    <a:pos x="116" y="1"/>
                  </a:cxn>
                  <a:cxn ang="0">
                    <a:pos x="114" y="0"/>
                  </a:cxn>
                  <a:cxn ang="0">
                    <a:pos x="112" y="0"/>
                  </a:cxn>
                  <a:cxn ang="0">
                    <a:pos x="111" y="0"/>
                  </a:cxn>
                  <a:cxn ang="0">
                    <a:pos x="108" y="1"/>
                  </a:cxn>
                  <a:cxn ang="0">
                    <a:pos x="108" y="3"/>
                  </a:cxn>
                  <a:cxn ang="0">
                    <a:pos x="108" y="3"/>
                  </a:cxn>
                </a:cxnLst>
                <a:rect l="0" t="0" r="r" b="b"/>
                <a:pathLst>
                  <a:path w="118" h="155">
                    <a:moveTo>
                      <a:pt x="108" y="3"/>
                    </a:moveTo>
                    <a:lnTo>
                      <a:pt x="108" y="3"/>
                    </a:lnTo>
                    <a:lnTo>
                      <a:pt x="104" y="15"/>
                    </a:lnTo>
                    <a:lnTo>
                      <a:pt x="99" y="25"/>
                    </a:lnTo>
                    <a:lnTo>
                      <a:pt x="94" y="36"/>
                    </a:lnTo>
                    <a:lnTo>
                      <a:pt x="87" y="45"/>
                    </a:lnTo>
                    <a:lnTo>
                      <a:pt x="72" y="64"/>
                    </a:lnTo>
                    <a:lnTo>
                      <a:pt x="58" y="82"/>
                    </a:lnTo>
                    <a:lnTo>
                      <a:pt x="58" y="82"/>
                    </a:lnTo>
                    <a:lnTo>
                      <a:pt x="30" y="115"/>
                    </a:lnTo>
                    <a:lnTo>
                      <a:pt x="17" y="132"/>
                    </a:lnTo>
                    <a:lnTo>
                      <a:pt x="2" y="147"/>
                    </a:lnTo>
                    <a:lnTo>
                      <a:pt x="2" y="147"/>
                    </a:lnTo>
                    <a:lnTo>
                      <a:pt x="1" y="148"/>
                    </a:lnTo>
                    <a:lnTo>
                      <a:pt x="0" y="150"/>
                    </a:lnTo>
                    <a:lnTo>
                      <a:pt x="1" y="152"/>
                    </a:lnTo>
                    <a:lnTo>
                      <a:pt x="2" y="153"/>
                    </a:lnTo>
                    <a:lnTo>
                      <a:pt x="3" y="154"/>
                    </a:lnTo>
                    <a:lnTo>
                      <a:pt x="5" y="155"/>
                    </a:lnTo>
                    <a:lnTo>
                      <a:pt x="7" y="154"/>
                    </a:lnTo>
                    <a:lnTo>
                      <a:pt x="8" y="153"/>
                    </a:lnTo>
                    <a:lnTo>
                      <a:pt x="8" y="153"/>
                    </a:lnTo>
                    <a:lnTo>
                      <a:pt x="26" y="136"/>
                    </a:lnTo>
                    <a:lnTo>
                      <a:pt x="41" y="116"/>
                    </a:lnTo>
                    <a:lnTo>
                      <a:pt x="73" y="78"/>
                    </a:lnTo>
                    <a:lnTo>
                      <a:pt x="73" y="78"/>
                    </a:lnTo>
                    <a:lnTo>
                      <a:pt x="87" y="61"/>
                    </a:lnTo>
                    <a:lnTo>
                      <a:pt x="99" y="45"/>
                    </a:lnTo>
                    <a:lnTo>
                      <a:pt x="105" y="36"/>
                    </a:lnTo>
                    <a:lnTo>
                      <a:pt x="109" y="26"/>
                    </a:lnTo>
                    <a:lnTo>
                      <a:pt x="114" y="16"/>
                    </a:lnTo>
                    <a:lnTo>
                      <a:pt x="117" y="7"/>
                    </a:lnTo>
                    <a:lnTo>
                      <a:pt x="117" y="7"/>
                    </a:lnTo>
                    <a:lnTo>
                      <a:pt x="118" y="5"/>
                    </a:lnTo>
                    <a:lnTo>
                      <a:pt x="117" y="2"/>
                    </a:lnTo>
                    <a:lnTo>
                      <a:pt x="116" y="1"/>
                    </a:lnTo>
                    <a:lnTo>
                      <a:pt x="114" y="0"/>
                    </a:lnTo>
                    <a:lnTo>
                      <a:pt x="112" y="0"/>
                    </a:lnTo>
                    <a:lnTo>
                      <a:pt x="111" y="0"/>
                    </a:lnTo>
                    <a:lnTo>
                      <a:pt x="108" y="1"/>
                    </a:lnTo>
                    <a:lnTo>
                      <a:pt x="108" y="3"/>
                    </a:lnTo>
                    <a:lnTo>
                      <a:pt x="108"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84" name="Freeform 630"/>
              <p:cNvSpPr/>
              <p:nvPr/>
            </p:nvSpPr>
            <p:spPr bwMode="auto">
              <a:xfrm>
                <a:off x="2470151" y="4267200"/>
                <a:ext cx="38100" cy="52388"/>
              </a:xfrm>
              <a:custGeom>
                <a:avLst/>
                <a:gdLst/>
                <a:ahLst/>
                <a:cxnLst>
                  <a:cxn ang="0">
                    <a:pos x="65" y="1"/>
                  </a:cxn>
                  <a:cxn ang="0">
                    <a:pos x="65" y="1"/>
                  </a:cxn>
                  <a:cxn ang="0">
                    <a:pos x="55" y="11"/>
                  </a:cxn>
                  <a:cxn ang="0">
                    <a:pos x="46" y="21"/>
                  </a:cxn>
                  <a:cxn ang="0">
                    <a:pos x="38" y="31"/>
                  </a:cxn>
                  <a:cxn ang="0">
                    <a:pos x="30" y="44"/>
                  </a:cxn>
                  <a:cxn ang="0">
                    <a:pos x="16" y="67"/>
                  </a:cxn>
                  <a:cxn ang="0">
                    <a:pos x="9" y="79"/>
                  </a:cxn>
                  <a:cxn ang="0">
                    <a:pos x="1" y="90"/>
                  </a:cxn>
                  <a:cxn ang="0">
                    <a:pos x="1" y="90"/>
                  </a:cxn>
                  <a:cxn ang="0">
                    <a:pos x="0" y="92"/>
                  </a:cxn>
                  <a:cxn ang="0">
                    <a:pos x="0" y="94"/>
                  </a:cxn>
                  <a:cxn ang="0">
                    <a:pos x="1" y="95"/>
                  </a:cxn>
                  <a:cxn ang="0">
                    <a:pos x="2" y="96"/>
                  </a:cxn>
                  <a:cxn ang="0">
                    <a:pos x="6" y="97"/>
                  </a:cxn>
                  <a:cxn ang="0">
                    <a:pos x="8" y="96"/>
                  </a:cxn>
                  <a:cxn ang="0">
                    <a:pos x="10" y="95"/>
                  </a:cxn>
                  <a:cxn ang="0">
                    <a:pos x="10" y="95"/>
                  </a:cxn>
                  <a:cxn ang="0">
                    <a:pos x="17" y="84"/>
                  </a:cxn>
                  <a:cxn ang="0">
                    <a:pos x="24" y="73"/>
                  </a:cxn>
                  <a:cxn ang="0">
                    <a:pos x="38" y="49"/>
                  </a:cxn>
                  <a:cxn ang="0">
                    <a:pos x="45" y="37"/>
                  </a:cxn>
                  <a:cxn ang="0">
                    <a:pos x="53" y="27"/>
                  </a:cxn>
                  <a:cxn ang="0">
                    <a:pos x="61" y="17"/>
                  </a:cxn>
                  <a:cxn ang="0">
                    <a:pos x="72" y="7"/>
                  </a:cxn>
                  <a:cxn ang="0">
                    <a:pos x="72" y="7"/>
                  </a:cxn>
                  <a:cxn ang="0">
                    <a:pos x="73" y="6"/>
                  </a:cxn>
                  <a:cxn ang="0">
                    <a:pos x="74" y="4"/>
                  </a:cxn>
                  <a:cxn ang="0">
                    <a:pos x="73" y="2"/>
                  </a:cxn>
                  <a:cxn ang="0">
                    <a:pos x="72" y="1"/>
                  </a:cxn>
                  <a:cxn ang="0">
                    <a:pos x="69" y="0"/>
                  </a:cxn>
                  <a:cxn ang="0">
                    <a:pos x="67" y="0"/>
                  </a:cxn>
                  <a:cxn ang="0">
                    <a:pos x="65" y="1"/>
                  </a:cxn>
                  <a:cxn ang="0">
                    <a:pos x="65" y="1"/>
                  </a:cxn>
                </a:cxnLst>
                <a:rect l="0" t="0" r="r" b="b"/>
                <a:pathLst>
                  <a:path w="74" h="97">
                    <a:moveTo>
                      <a:pt x="65" y="1"/>
                    </a:moveTo>
                    <a:lnTo>
                      <a:pt x="65" y="1"/>
                    </a:lnTo>
                    <a:lnTo>
                      <a:pt x="55" y="11"/>
                    </a:lnTo>
                    <a:lnTo>
                      <a:pt x="46" y="21"/>
                    </a:lnTo>
                    <a:lnTo>
                      <a:pt x="38" y="31"/>
                    </a:lnTo>
                    <a:lnTo>
                      <a:pt x="30" y="44"/>
                    </a:lnTo>
                    <a:lnTo>
                      <a:pt x="16" y="67"/>
                    </a:lnTo>
                    <a:lnTo>
                      <a:pt x="9" y="79"/>
                    </a:lnTo>
                    <a:lnTo>
                      <a:pt x="1" y="90"/>
                    </a:lnTo>
                    <a:lnTo>
                      <a:pt x="1" y="90"/>
                    </a:lnTo>
                    <a:lnTo>
                      <a:pt x="0" y="92"/>
                    </a:lnTo>
                    <a:lnTo>
                      <a:pt x="0" y="94"/>
                    </a:lnTo>
                    <a:lnTo>
                      <a:pt x="1" y="95"/>
                    </a:lnTo>
                    <a:lnTo>
                      <a:pt x="2" y="96"/>
                    </a:lnTo>
                    <a:lnTo>
                      <a:pt x="6" y="97"/>
                    </a:lnTo>
                    <a:lnTo>
                      <a:pt x="8" y="96"/>
                    </a:lnTo>
                    <a:lnTo>
                      <a:pt x="10" y="95"/>
                    </a:lnTo>
                    <a:lnTo>
                      <a:pt x="10" y="95"/>
                    </a:lnTo>
                    <a:lnTo>
                      <a:pt x="17" y="84"/>
                    </a:lnTo>
                    <a:lnTo>
                      <a:pt x="24" y="73"/>
                    </a:lnTo>
                    <a:lnTo>
                      <a:pt x="38" y="49"/>
                    </a:lnTo>
                    <a:lnTo>
                      <a:pt x="45" y="37"/>
                    </a:lnTo>
                    <a:lnTo>
                      <a:pt x="53" y="27"/>
                    </a:lnTo>
                    <a:lnTo>
                      <a:pt x="61" y="17"/>
                    </a:lnTo>
                    <a:lnTo>
                      <a:pt x="72" y="7"/>
                    </a:lnTo>
                    <a:lnTo>
                      <a:pt x="72" y="7"/>
                    </a:lnTo>
                    <a:lnTo>
                      <a:pt x="73" y="6"/>
                    </a:lnTo>
                    <a:lnTo>
                      <a:pt x="74" y="4"/>
                    </a:lnTo>
                    <a:lnTo>
                      <a:pt x="73" y="2"/>
                    </a:lnTo>
                    <a:lnTo>
                      <a:pt x="72" y="1"/>
                    </a:lnTo>
                    <a:lnTo>
                      <a:pt x="69" y="0"/>
                    </a:lnTo>
                    <a:lnTo>
                      <a:pt x="67" y="0"/>
                    </a:lnTo>
                    <a:lnTo>
                      <a:pt x="65" y="1"/>
                    </a:lnTo>
                    <a:lnTo>
                      <a:pt x="65"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85" name="Freeform 631"/>
              <p:cNvSpPr/>
              <p:nvPr/>
            </p:nvSpPr>
            <p:spPr bwMode="auto">
              <a:xfrm>
                <a:off x="2530476" y="4284663"/>
                <a:ext cx="41275" cy="47625"/>
              </a:xfrm>
              <a:custGeom>
                <a:avLst/>
                <a:gdLst/>
                <a:ahLst/>
                <a:cxnLst>
                  <a:cxn ang="0">
                    <a:pos x="71" y="1"/>
                  </a:cxn>
                  <a:cxn ang="0">
                    <a:pos x="71" y="1"/>
                  </a:cxn>
                  <a:cxn ang="0">
                    <a:pos x="52" y="21"/>
                  </a:cxn>
                  <a:cxn ang="0">
                    <a:pos x="33" y="40"/>
                  </a:cxn>
                  <a:cxn ang="0">
                    <a:pos x="17" y="62"/>
                  </a:cxn>
                  <a:cxn ang="0">
                    <a:pos x="8" y="74"/>
                  </a:cxn>
                  <a:cxn ang="0">
                    <a:pos x="1" y="85"/>
                  </a:cxn>
                  <a:cxn ang="0">
                    <a:pos x="1" y="85"/>
                  </a:cxn>
                  <a:cxn ang="0">
                    <a:pos x="0" y="87"/>
                  </a:cxn>
                  <a:cxn ang="0">
                    <a:pos x="0" y="88"/>
                  </a:cxn>
                  <a:cxn ang="0">
                    <a:pos x="1" y="90"/>
                  </a:cxn>
                  <a:cxn ang="0">
                    <a:pos x="2" y="91"/>
                  </a:cxn>
                  <a:cxn ang="0">
                    <a:pos x="4" y="91"/>
                  </a:cxn>
                  <a:cxn ang="0">
                    <a:pos x="6" y="91"/>
                  </a:cxn>
                  <a:cxn ang="0">
                    <a:pos x="7" y="91"/>
                  </a:cxn>
                  <a:cxn ang="0">
                    <a:pos x="9" y="89"/>
                  </a:cxn>
                  <a:cxn ang="0">
                    <a:pos x="9" y="89"/>
                  </a:cxn>
                  <a:cxn ang="0">
                    <a:pos x="17" y="78"/>
                  </a:cxn>
                  <a:cxn ang="0">
                    <a:pos x="24" y="67"/>
                  </a:cxn>
                  <a:cxn ang="0">
                    <a:pos x="41" y="47"/>
                  </a:cxn>
                  <a:cxn ang="0">
                    <a:pos x="59" y="27"/>
                  </a:cxn>
                  <a:cxn ang="0">
                    <a:pos x="78" y="8"/>
                  </a:cxn>
                  <a:cxn ang="0">
                    <a:pos x="78" y="8"/>
                  </a:cxn>
                  <a:cxn ang="0">
                    <a:pos x="79" y="6"/>
                  </a:cxn>
                  <a:cxn ang="0">
                    <a:pos x="80" y="4"/>
                  </a:cxn>
                  <a:cxn ang="0">
                    <a:pos x="79" y="3"/>
                  </a:cxn>
                  <a:cxn ang="0">
                    <a:pos x="78" y="1"/>
                  </a:cxn>
                  <a:cxn ang="0">
                    <a:pos x="76" y="0"/>
                  </a:cxn>
                  <a:cxn ang="0">
                    <a:pos x="74" y="0"/>
                  </a:cxn>
                  <a:cxn ang="0">
                    <a:pos x="72" y="0"/>
                  </a:cxn>
                  <a:cxn ang="0">
                    <a:pos x="71" y="1"/>
                  </a:cxn>
                  <a:cxn ang="0">
                    <a:pos x="71" y="1"/>
                  </a:cxn>
                </a:cxnLst>
                <a:rect l="0" t="0" r="r" b="b"/>
                <a:pathLst>
                  <a:path w="80" h="91">
                    <a:moveTo>
                      <a:pt x="71" y="1"/>
                    </a:moveTo>
                    <a:lnTo>
                      <a:pt x="71" y="1"/>
                    </a:lnTo>
                    <a:lnTo>
                      <a:pt x="52" y="21"/>
                    </a:lnTo>
                    <a:lnTo>
                      <a:pt x="33" y="40"/>
                    </a:lnTo>
                    <a:lnTo>
                      <a:pt x="17" y="62"/>
                    </a:lnTo>
                    <a:lnTo>
                      <a:pt x="8" y="74"/>
                    </a:lnTo>
                    <a:lnTo>
                      <a:pt x="1" y="85"/>
                    </a:lnTo>
                    <a:lnTo>
                      <a:pt x="1" y="85"/>
                    </a:lnTo>
                    <a:lnTo>
                      <a:pt x="0" y="87"/>
                    </a:lnTo>
                    <a:lnTo>
                      <a:pt x="0" y="88"/>
                    </a:lnTo>
                    <a:lnTo>
                      <a:pt x="1" y="90"/>
                    </a:lnTo>
                    <a:lnTo>
                      <a:pt x="2" y="91"/>
                    </a:lnTo>
                    <a:lnTo>
                      <a:pt x="4" y="91"/>
                    </a:lnTo>
                    <a:lnTo>
                      <a:pt x="6" y="91"/>
                    </a:lnTo>
                    <a:lnTo>
                      <a:pt x="7" y="91"/>
                    </a:lnTo>
                    <a:lnTo>
                      <a:pt x="9" y="89"/>
                    </a:lnTo>
                    <a:lnTo>
                      <a:pt x="9" y="89"/>
                    </a:lnTo>
                    <a:lnTo>
                      <a:pt x="17" y="78"/>
                    </a:lnTo>
                    <a:lnTo>
                      <a:pt x="24" y="67"/>
                    </a:lnTo>
                    <a:lnTo>
                      <a:pt x="41" y="47"/>
                    </a:lnTo>
                    <a:lnTo>
                      <a:pt x="59" y="27"/>
                    </a:lnTo>
                    <a:lnTo>
                      <a:pt x="78" y="8"/>
                    </a:lnTo>
                    <a:lnTo>
                      <a:pt x="78" y="8"/>
                    </a:lnTo>
                    <a:lnTo>
                      <a:pt x="79" y="6"/>
                    </a:lnTo>
                    <a:lnTo>
                      <a:pt x="80" y="4"/>
                    </a:lnTo>
                    <a:lnTo>
                      <a:pt x="79" y="3"/>
                    </a:lnTo>
                    <a:lnTo>
                      <a:pt x="78" y="1"/>
                    </a:lnTo>
                    <a:lnTo>
                      <a:pt x="76" y="0"/>
                    </a:lnTo>
                    <a:lnTo>
                      <a:pt x="74" y="0"/>
                    </a:lnTo>
                    <a:lnTo>
                      <a:pt x="72" y="0"/>
                    </a:lnTo>
                    <a:lnTo>
                      <a:pt x="71" y="1"/>
                    </a:lnTo>
                    <a:lnTo>
                      <a:pt x="71"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86" name="Freeform 632"/>
              <p:cNvSpPr/>
              <p:nvPr/>
            </p:nvSpPr>
            <p:spPr bwMode="auto">
              <a:xfrm>
                <a:off x="2800351" y="4448175"/>
                <a:ext cx="42863" cy="61913"/>
              </a:xfrm>
              <a:custGeom>
                <a:avLst/>
                <a:gdLst/>
                <a:ahLst/>
                <a:cxnLst>
                  <a:cxn ang="0">
                    <a:pos x="71" y="2"/>
                  </a:cxn>
                  <a:cxn ang="0">
                    <a:pos x="71" y="2"/>
                  </a:cxn>
                  <a:cxn ang="0">
                    <a:pos x="59" y="17"/>
                  </a:cxn>
                  <a:cxn ang="0">
                    <a:pos x="48" y="31"/>
                  </a:cxn>
                  <a:cxn ang="0">
                    <a:pos x="37" y="45"/>
                  </a:cxn>
                  <a:cxn ang="0">
                    <a:pos x="26" y="59"/>
                  </a:cxn>
                  <a:cxn ang="0">
                    <a:pos x="26" y="59"/>
                  </a:cxn>
                  <a:cxn ang="0">
                    <a:pos x="17" y="71"/>
                  </a:cxn>
                  <a:cxn ang="0">
                    <a:pos x="10" y="84"/>
                  </a:cxn>
                  <a:cxn ang="0">
                    <a:pos x="7" y="90"/>
                  </a:cxn>
                  <a:cxn ang="0">
                    <a:pos x="3" y="97"/>
                  </a:cxn>
                  <a:cxn ang="0">
                    <a:pos x="1" y="104"/>
                  </a:cxn>
                  <a:cxn ang="0">
                    <a:pos x="0" y="112"/>
                  </a:cxn>
                  <a:cxn ang="0">
                    <a:pos x="0" y="112"/>
                  </a:cxn>
                  <a:cxn ang="0">
                    <a:pos x="0" y="114"/>
                  </a:cxn>
                  <a:cxn ang="0">
                    <a:pos x="1" y="116"/>
                  </a:cxn>
                  <a:cxn ang="0">
                    <a:pos x="2" y="116"/>
                  </a:cxn>
                  <a:cxn ang="0">
                    <a:pos x="4" y="117"/>
                  </a:cxn>
                  <a:cxn ang="0">
                    <a:pos x="8" y="116"/>
                  </a:cxn>
                  <a:cxn ang="0">
                    <a:pos x="10" y="114"/>
                  </a:cxn>
                  <a:cxn ang="0">
                    <a:pos x="10" y="112"/>
                  </a:cxn>
                  <a:cxn ang="0">
                    <a:pos x="10" y="112"/>
                  </a:cxn>
                  <a:cxn ang="0">
                    <a:pos x="12" y="103"/>
                  </a:cxn>
                  <a:cxn ang="0">
                    <a:pos x="14" y="94"/>
                  </a:cxn>
                  <a:cxn ang="0">
                    <a:pos x="19" y="86"/>
                  </a:cxn>
                  <a:cxn ang="0">
                    <a:pos x="23" y="78"/>
                  </a:cxn>
                  <a:cxn ang="0">
                    <a:pos x="34" y="62"/>
                  </a:cxn>
                  <a:cxn ang="0">
                    <a:pos x="47" y="48"/>
                  </a:cxn>
                  <a:cxn ang="0">
                    <a:pos x="47" y="48"/>
                  </a:cxn>
                  <a:cxn ang="0">
                    <a:pos x="62" y="28"/>
                  </a:cxn>
                  <a:cxn ang="0">
                    <a:pos x="79" y="7"/>
                  </a:cxn>
                  <a:cxn ang="0">
                    <a:pos x="79" y="7"/>
                  </a:cxn>
                  <a:cxn ang="0">
                    <a:pos x="80" y="5"/>
                  </a:cxn>
                  <a:cxn ang="0">
                    <a:pos x="79" y="3"/>
                  </a:cxn>
                  <a:cxn ang="0">
                    <a:pos x="79" y="2"/>
                  </a:cxn>
                  <a:cxn ang="0">
                    <a:pos x="77" y="1"/>
                  </a:cxn>
                  <a:cxn ang="0">
                    <a:pos x="74" y="0"/>
                  </a:cxn>
                  <a:cxn ang="0">
                    <a:pos x="72" y="1"/>
                  </a:cxn>
                  <a:cxn ang="0">
                    <a:pos x="71" y="2"/>
                  </a:cxn>
                  <a:cxn ang="0">
                    <a:pos x="71" y="2"/>
                  </a:cxn>
                </a:cxnLst>
                <a:rect l="0" t="0" r="r" b="b"/>
                <a:pathLst>
                  <a:path w="80" h="117">
                    <a:moveTo>
                      <a:pt x="71" y="2"/>
                    </a:moveTo>
                    <a:lnTo>
                      <a:pt x="71" y="2"/>
                    </a:lnTo>
                    <a:lnTo>
                      <a:pt x="59" y="17"/>
                    </a:lnTo>
                    <a:lnTo>
                      <a:pt x="48" y="31"/>
                    </a:lnTo>
                    <a:lnTo>
                      <a:pt x="37" y="45"/>
                    </a:lnTo>
                    <a:lnTo>
                      <a:pt x="26" y="59"/>
                    </a:lnTo>
                    <a:lnTo>
                      <a:pt x="26" y="59"/>
                    </a:lnTo>
                    <a:lnTo>
                      <a:pt x="17" y="71"/>
                    </a:lnTo>
                    <a:lnTo>
                      <a:pt x="10" y="84"/>
                    </a:lnTo>
                    <a:lnTo>
                      <a:pt x="7" y="90"/>
                    </a:lnTo>
                    <a:lnTo>
                      <a:pt x="3" y="97"/>
                    </a:lnTo>
                    <a:lnTo>
                      <a:pt x="1" y="104"/>
                    </a:lnTo>
                    <a:lnTo>
                      <a:pt x="0" y="112"/>
                    </a:lnTo>
                    <a:lnTo>
                      <a:pt x="0" y="112"/>
                    </a:lnTo>
                    <a:lnTo>
                      <a:pt x="0" y="114"/>
                    </a:lnTo>
                    <a:lnTo>
                      <a:pt x="1" y="116"/>
                    </a:lnTo>
                    <a:lnTo>
                      <a:pt x="2" y="116"/>
                    </a:lnTo>
                    <a:lnTo>
                      <a:pt x="4" y="117"/>
                    </a:lnTo>
                    <a:lnTo>
                      <a:pt x="8" y="116"/>
                    </a:lnTo>
                    <a:lnTo>
                      <a:pt x="10" y="114"/>
                    </a:lnTo>
                    <a:lnTo>
                      <a:pt x="10" y="112"/>
                    </a:lnTo>
                    <a:lnTo>
                      <a:pt x="10" y="112"/>
                    </a:lnTo>
                    <a:lnTo>
                      <a:pt x="12" y="103"/>
                    </a:lnTo>
                    <a:lnTo>
                      <a:pt x="14" y="94"/>
                    </a:lnTo>
                    <a:lnTo>
                      <a:pt x="19" y="86"/>
                    </a:lnTo>
                    <a:lnTo>
                      <a:pt x="23" y="78"/>
                    </a:lnTo>
                    <a:lnTo>
                      <a:pt x="34" y="62"/>
                    </a:lnTo>
                    <a:lnTo>
                      <a:pt x="47" y="48"/>
                    </a:lnTo>
                    <a:lnTo>
                      <a:pt x="47" y="48"/>
                    </a:lnTo>
                    <a:lnTo>
                      <a:pt x="62" y="28"/>
                    </a:lnTo>
                    <a:lnTo>
                      <a:pt x="79" y="7"/>
                    </a:lnTo>
                    <a:lnTo>
                      <a:pt x="79" y="7"/>
                    </a:lnTo>
                    <a:lnTo>
                      <a:pt x="80" y="5"/>
                    </a:lnTo>
                    <a:lnTo>
                      <a:pt x="79" y="3"/>
                    </a:lnTo>
                    <a:lnTo>
                      <a:pt x="79" y="2"/>
                    </a:lnTo>
                    <a:lnTo>
                      <a:pt x="77" y="1"/>
                    </a:lnTo>
                    <a:lnTo>
                      <a:pt x="74" y="0"/>
                    </a:lnTo>
                    <a:lnTo>
                      <a:pt x="72" y="1"/>
                    </a:lnTo>
                    <a:lnTo>
                      <a:pt x="71" y="2"/>
                    </a:lnTo>
                    <a:lnTo>
                      <a:pt x="71"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87" name="Freeform 633"/>
              <p:cNvSpPr/>
              <p:nvPr/>
            </p:nvSpPr>
            <p:spPr bwMode="auto">
              <a:xfrm>
                <a:off x="2838451" y="4475163"/>
                <a:ext cx="30163" cy="31750"/>
              </a:xfrm>
              <a:custGeom>
                <a:avLst/>
                <a:gdLst/>
                <a:ahLst/>
                <a:cxnLst>
                  <a:cxn ang="0">
                    <a:pos x="52" y="0"/>
                  </a:cxn>
                  <a:cxn ang="0">
                    <a:pos x="52" y="0"/>
                  </a:cxn>
                  <a:cxn ang="0">
                    <a:pos x="45" y="6"/>
                  </a:cxn>
                  <a:cxn ang="0">
                    <a:pos x="39" y="11"/>
                  </a:cxn>
                  <a:cxn ang="0">
                    <a:pos x="25" y="25"/>
                  </a:cxn>
                  <a:cxn ang="0">
                    <a:pos x="14" y="38"/>
                  </a:cxn>
                  <a:cxn ang="0">
                    <a:pos x="2" y="51"/>
                  </a:cxn>
                  <a:cxn ang="0">
                    <a:pos x="2" y="51"/>
                  </a:cxn>
                  <a:cxn ang="0">
                    <a:pos x="0" y="53"/>
                  </a:cxn>
                  <a:cxn ang="0">
                    <a:pos x="0" y="54"/>
                  </a:cxn>
                  <a:cxn ang="0">
                    <a:pos x="1" y="57"/>
                  </a:cxn>
                  <a:cxn ang="0">
                    <a:pos x="2" y="58"/>
                  </a:cxn>
                  <a:cxn ang="0">
                    <a:pos x="3" y="59"/>
                  </a:cxn>
                  <a:cxn ang="0">
                    <a:pos x="5" y="60"/>
                  </a:cxn>
                  <a:cxn ang="0">
                    <a:pos x="6" y="60"/>
                  </a:cxn>
                  <a:cxn ang="0">
                    <a:pos x="8" y="58"/>
                  </a:cxn>
                  <a:cxn ang="0">
                    <a:pos x="8" y="58"/>
                  </a:cxn>
                  <a:cxn ang="0">
                    <a:pos x="20" y="45"/>
                  </a:cxn>
                  <a:cxn ang="0">
                    <a:pos x="32" y="32"/>
                  </a:cxn>
                  <a:cxn ang="0">
                    <a:pos x="44" y="19"/>
                  </a:cxn>
                  <a:cxn ang="0">
                    <a:pos x="50" y="13"/>
                  </a:cxn>
                  <a:cxn ang="0">
                    <a:pos x="57" y="8"/>
                  </a:cxn>
                  <a:cxn ang="0">
                    <a:pos x="57" y="8"/>
                  </a:cxn>
                  <a:cxn ang="0">
                    <a:pos x="58" y="7"/>
                  </a:cxn>
                  <a:cxn ang="0">
                    <a:pos x="59" y="5"/>
                  </a:cxn>
                  <a:cxn ang="0">
                    <a:pos x="58" y="2"/>
                  </a:cxn>
                  <a:cxn ang="0">
                    <a:pos x="57" y="0"/>
                  </a:cxn>
                  <a:cxn ang="0">
                    <a:pos x="56" y="0"/>
                  </a:cxn>
                  <a:cxn ang="0">
                    <a:pos x="54" y="0"/>
                  </a:cxn>
                  <a:cxn ang="0">
                    <a:pos x="52" y="0"/>
                  </a:cxn>
                  <a:cxn ang="0">
                    <a:pos x="52" y="0"/>
                  </a:cxn>
                </a:cxnLst>
                <a:rect l="0" t="0" r="r" b="b"/>
                <a:pathLst>
                  <a:path w="59" h="60">
                    <a:moveTo>
                      <a:pt x="52" y="0"/>
                    </a:moveTo>
                    <a:lnTo>
                      <a:pt x="52" y="0"/>
                    </a:lnTo>
                    <a:lnTo>
                      <a:pt x="45" y="6"/>
                    </a:lnTo>
                    <a:lnTo>
                      <a:pt x="39" y="11"/>
                    </a:lnTo>
                    <a:lnTo>
                      <a:pt x="25" y="25"/>
                    </a:lnTo>
                    <a:lnTo>
                      <a:pt x="14" y="38"/>
                    </a:lnTo>
                    <a:lnTo>
                      <a:pt x="2" y="51"/>
                    </a:lnTo>
                    <a:lnTo>
                      <a:pt x="2" y="51"/>
                    </a:lnTo>
                    <a:lnTo>
                      <a:pt x="0" y="53"/>
                    </a:lnTo>
                    <a:lnTo>
                      <a:pt x="0" y="54"/>
                    </a:lnTo>
                    <a:lnTo>
                      <a:pt x="1" y="57"/>
                    </a:lnTo>
                    <a:lnTo>
                      <a:pt x="2" y="58"/>
                    </a:lnTo>
                    <a:lnTo>
                      <a:pt x="3" y="59"/>
                    </a:lnTo>
                    <a:lnTo>
                      <a:pt x="5" y="60"/>
                    </a:lnTo>
                    <a:lnTo>
                      <a:pt x="6" y="60"/>
                    </a:lnTo>
                    <a:lnTo>
                      <a:pt x="8" y="58"/>
                    </a:lnTo>
                    <a:lnTo>
                      <a:pt x="8" y="58"/>
                    </a:lnTo>
                    <a:lnTo>
                      <a:pt x="20" y="45"/>
                    </a:lnTo>
                    <a:lnTo>
                      <a:pt x="32" y="32"/>
                    </a:lnTo>
                    <a:lnTo>
                      <a:pt x="44" y="19"/>
                    </a:lnTo>
                    <a:lnTo>
                      <a:pt x="50" y="13"/>
                    </a:lnTo>
                    <a:lnTo>
                      <a:pt x="57" y="8"/>
                    </a:lnTo>
                    <a:lnTo>
                      <a:pt x="57" y="8"/>
                    </a:lnTo>
                    <a:lnTo>
                      <a:pt x="58" y="7"/>
                    </a:lnTo>
                    <a:lnTo>
                      <a:pt x="59" y="5"/>
                    </a:lnTo>
                    <a:lnTo>
                      <a:pt x="58" y="2"/>
                    </a:lnTo>
                    <a:lnTo>
                      <a:pt x="57" y="0"/>
                    </a:lnTo>
                    <a:lnTo>
                      <a:pt x="56" y="0"/>
                    </a:lnTo>
                    <a:lnTo>
                      <a:pt x="54" y="0"/>
                    </a:lnTo>
                    <a:lnTo>
                      <a:pt x="52" y="0"/>
                    </a:lnTo>
                    <a:lnTo>
                      <a:pt x="52" y="0"/>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88" name="Freeform 634"/>
              <p:cNvSpPr/>
              <p:nvPr/>
            </p:nvSpPr>
            <p:spPr bwMode="auto">
              <a:xfrm>
                <a:off x="2339976" y="4575175"/>
                <a:ext cx="44450" cy="61913"/>
              </a:xfrm>
              <a:custGeom>
                <a:avLst/>
                <a:gdLst/>
                <a:ahLst/>
                <a:cxnLst>
                  <a:cxn ang="0">
                    <a:pos x="77" y="2"/>
                  </a:cxn>
                  <a:cxn ang="0">
                    <a:pos x="77" y="2"/>
                  </a:cxn>
                  <a:cxn ang="0">
                    <a:pos x="66" y="13"/>
                  </a:cxn>
                  <a:cxn ang="0">
                    <a:pos x="55" y="27"/>
                  </a:cxn>
                  <a:cxn ang="0">
                    <a:pos x="45" y="39"/>
                  </a:cxn>
                  <a:cxn ang="0">
                    <a:pos x="35" y="52"/>
                  </a:cxn>
                  <a:cxn ang="0">
                    <a:pos x="17" y="80"/>
                  </a:cxn>
                  <a:cxn ang="0">
                    <a:pos x="1" y="110"/>
                  </a:cxn>
                  <a:cxn ang="0">
                    <a:pos x="1" y="110"/>
                  </a:cxn>
                  <a:cxn ang="0">
                    <a:pos x="0" y="112"/>
                  </a:cxn>
                  <a:cxn ang="0">
                    <a:pos x="1" y="113"/>
                  </a:cxn>
                  <a:cxn ang="0">
                    <a:pos x="2" y="115"/>
                  </a:cxn>
                  <a:cxn ang="0">
                    <a:pos x="3" y="116"/>
                  </a:cxn>
                  <a:cxn ang="0">
                    <a:pos x="4" y="116"/>
                  </a:cxn>
                  <a:cxn ang="0">
                    <a:pos x="6" y="116"/>
                  </a:cxn>
                  <a:cxn ang="0">
                    <a:pos x="8" y="116"/>
                  </a:cxn>
                  <a:cxn ang="0">
                    <a:pos x="9" y="114"/>
                  </a:cxn>
                  <a:cxn ang="0">
                    <a:pos x="9" y="114"/>
                  </a:cxn>
                  <a:cxn ang="0">
                    <a:pos x="24" y="85"/>
                  </a:cxn>
                  <a:cxn ang="0">
                    <a:pos x="42" y="59"/>
                  </a:cxn>
                  <a:cxn ang="0">
                    <a:pos x="52" y="45"/>
                  </a:cxn>
                  <a:cxn ang="0">
                    <a:pos x="62" y="33"/>
                  </a:cxn>
                  <a:cxn ang="0">
                    <a:pos x="73" y="20"/>
                  </a:cxn>
                  <a:cxn ang="0">
                    <a:pos x="84" y="8"/>
                  </a:cxn>
                  <a:cxn ang="0">
                    <a:pos x="84" y="8"/>
                  </a:cxn>
                  <a:cxn ang="0">
                    <a:pos x="85" y="6"/>
                  </a:cxn>
                  <a:cxn ang="0">
                    <a:pos x="85" y="5"/>
                  </a:cxn>
                  <a:cxn ang="0">
                    <a:pos x="84" y="3"/>
                  </a:cxn>
                  <a:cxn ang="0">
                    <a:pos x="83" y="2"/>
                  </a:cxn>
                  <a:cxn ang="0">
                    <a:pos x="82" y="1"/>
                  </a:cxn>
                  <a:cxn ang="0">
                    <a:pos x="80" y="0"/>
                  </a:cxn>
                  <a:cxn ang="0">
                    <a:pos x="79" y="0"/>
                  </a:cxn>
                  <a:cxn ang="0">
                    <a:pos x="77" y="2"/>
                  </a:cxn>
                  <a:cxn ang="0">
                    <a:pos x="77" y="2"/>
                  </a:cxn>
                </a:cxnLst>
                <a:rect l="0" t="0" r="r" b="b"/>
                <a:pathLst>
                  <a:path w="85" h="116">
                    <a:moveTo>
                      <a:pt x="77" y="2"/>
                    </a:moveTo>
                    <a:lnTo>
                      <a:pt x="77" y="2"/>
                    </a:lnTo>
                    <a:lnTo>
                      <a:pt x="66" y="13"/>
                    </a:lnTo>
                    <a:lnTo>
                      <a:pt x="55" y="27"/>
                    </a:lnTo>
                    <a:lnTo>
                      <a:pt x="45" y="39"/>
                    </a:lnTo>
                    <a:lnTo>
                      <a:pt x="35" y="52"/>
                    </a:lnTo>
                    <a:lnTo>
                      <a:pt x="17" y="80"/>
                    </a:lnTo>
                    <a:lnTo>
                      <a:pt x="1" y="110"/>
                    </a:lnTo>
                    <a:lnTo>
                      <a:pt x="1" y="110"/>
                    </a:lnTo>
                    <a:lnTo>
                      <a:pt x="0" y="112"/>
                    </a:lnTo>
                    <a:lnTo>
                      <a:pt x="1" y="113"/>
                    </a:lnTo>
                    <a:lnTo>
                      <a:pt x="2" y="115"/>
                    </a:lnTo>
                    <a:lnTo>
                      <a:pt x="3" y="116"/>
                    </a:lnTo>
                    <a:lnTo>
                      <a:pt x="4" y="116"/>
                    </a:lnTo>
                    <a:lnTo>
                      <a:pt x="6" y="116"/>
                    </a:lnTo>
                    <a:lnTo>
                      <a:pt x="8" y="116"/>
                    </a:lnTo>
                    <a:lnTo>
                      <a:pt x="9" y="114"/>
                    </a:lnTo>
                    <a:lnTo>
                      <a:pt x="9" y="114"/>
                    </a:lnTo>
                    <a:lnTo>
                      <a:pt x="24" y="85"/>
                    </a:lnTo>
                    <a:lnTo>
                      <a:pt x="42" y="59"/>
                    </a:lnTo>
                    <a:lnTo>
                      <a:pt x="52" y="45"/>
                    </a:lnTo>
                    <a:lnTo>
                      <a:pt x="62" y="33"/>
                    </a:lnTo>
                    <a:lnTo>
                      <a:pt x="73" y="20"/>
                    </a:lnTo>
                    <a:lnTo>
                      <a:pt x="84" y="8"/>
                    </a:lnTo>
                    <a:lnTo>
                      <a:pt x="84" y="8"/>
                    </a:lnTo>
                    <a:lnTo>
                      <a:pt x="85" y="6"/>
                    </a:lnTo>
                    <a:lnTo>
                      <a:pt x="85" y="5"/>
                    </a:lnTo>
                    <a:lnTo>
                      <a:pt x="84" y="3"/>
                    </a:lnTo>
                    <a:lnTo>
                      <a:pt x="83" y="2"/>
                    </a:lnTo>
                    <a:lnTo>
                      <a:pt x="82" y="1"/>
                    </a:lnTo>
                    <a:lnTo>
                      <a:pt x="80" y="0"/>
                    </a:lnTo>
                    <a:lnTo>
                      <a:pt x="79" y="0"/>
                    </a:lnTo>
                    <a:lnTo>
                      <a:pt x="77" y="2"/>
                    </a:lnTo>
                    <a:lnTo>
                      <a:pt x="77"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89" name="Freeform 635"/>
              <p:cNvSpPr/>
              <p:nvPr/>
            </p:nvSpPr>
            <p:spPr bwMode="auto">
              <a:xfrm>
                <a:off x="2359026" y="4618038"/>
                <a:ext cx="34925" cy="58738"/>
              </a:xfrm>
              <a:custGeom>
                <a:avLst/>
                <a:gdLst/>
                <a:ahLst/>
                <a:cxnLst>
                  <a:cxn ang="0">
                    <a:pos x="58" y="1"/>
                  </a:cxn>
                  <a:cxn ang="0">
                    <a:pos x="58" y="1"/>
                  </a:cxn>
                  <a:cxn ang="0">
                    <a:pos x="40" y="25"/>
                  </a:cxn>
                  <a:cxn ang="0">
                    <a:pos x="25" y="51"/>
                  </a:cxn>
                  <a:cxn ang="0">
                    <a:pos x="17" y="63"/>
                  </a:cxn>
                  <a:cxn ang="0">
                    <a:pos x="11" y="77"/>
                  </a:cxn>
                  <a:cxn ang="0">
                    <a:pos x="5" y="91"/>
                  </a:cxn>
                  <a:cxn ang="0">
                    <a:pos x="0" y="105"/>
                  </a:cxn>
                  <a:cxn ang="0">
                    <a:pos x="0" y="105"/>
                  </a:cxn>
                  <a:cxn ang="0">
                    <a:pos x="0" y="107"/>
                  </a:cxn>
                  <a:cxn ang="0">
                    <a:pos x="1" y="109"/>
                  </a:cxn>
                  <a:cxn ang="0">
                    <a:pos x="2" y="110"/>
                  </a:cxn>
                  <a:cxn ang="0">
                    <a:pos x="3" y="111"/>
                  </a:cxn>
                  <a:cxn ang="0">
                    <a:pos x="5" y="111"/>
                  </a:cxn>
                  <a:cxn ang="0">
                    <a:pos x="7" y="110"/>
                  </a:cxn>
                  <a:cxn ang="0">
                    <a:pos x="8" y="109"/>
                  </a:cxn>
                  <a:cxn ang="0">
                    <a:pos x="9" y="108"/>
                  </a:cxn>
                  <a:cxn ang="0">
                    <a:pos x="9" y="108"/>
                  </a:cxn>
                  <a:cxn ang="0">
                    <a:pos x="14" y="93"/>
                  </a:cxn>
                  <a:cxn ang="0">
                    <a:pos x="19" y="81"/>
                  </a:cxn>
                  <a:cxn ang="0">
                    <a:pos x="26" y="68"/>
                  </a:cxn>
                  <a:cxn ang="0">
                    <a:pos x="33" y="55"/>
                  </a:cxn>
                  <a:cxn ang="0">
                    <a:pos x="48" y="31"/>
                  </a:cxn>
                  <a:cxn ang="0">
                    <a:pos x="65" y="9"/>
                  </a:cxn>
                  <a:cxn ang="0">
                    <a:pos x="65" y="9"/>
                  </a:cxn>
                  <a:cxn ang="0">
                    <a:pos x="66" y="7"/>
                  </a:cxn>
                  <a:cxn ang="0">
                    <a:pos x="66" y="5"/>
                  </a:cxn>
                  <a:cxn ang="0">
                    <a:pos x="64" y="1"/>
                  </a:cxn>
                  <a:cxn ang="0">
                    <a:pos x="63" y="0"/>
                  </a:cxn>
                  <a:cxn ang="0">
                    <a:pos x="62" y="0"/>
                  </a:cxn>
                  <a:cxn ang="0">
                    <a:pos x="60" y="0"/>
                  </a:cxn>
                  <a:cxn ang="0">
                    <a:pos x="58" y="1"/>
                  </a:cxn>
                  <a:cxn ang="0">
                    <a:pos x="58" y="1"/>
                  </a:cxn>
                </a:cxnLst>
                <a:rect l="0" t="0" r="r" b="b"/>
                <a:pathLst>
                  <a:path w="66" h="111">
                    <a:moveTo>
                      <a:pt x="58" y="1"/>
                    </a:moveTo>
                    <a:lnTo>
                      <a:pt x="58" y="1"/>
                    </a:lnTo>
                    <a:lnTo>
                      <a:pt x="40" y="25"/>
                    </a:lnTo>
                    <a:lnTo>
                      <a:pt x="25" y="51"/>
                    </a:lnTo>
                    <a:lnTo>
                      <a:pt x="17" y="63"/>
                    </a:lnTo>
                    <a:lnTo>
                      <a:pt x="11" y="77"/>
                    </a:lnTo>
                    <a:lnTo>
                      <a:pt x="5" y="91"/>
                    </a:lnTo>
                    <a:lnTo>
                      <a:pt x="0" y="105"/>
                    </a:lnTo>
                    <a:lnTo>
                      <a:pt x="0" y="105"/>
                    </a:lnTo>
                    <a:lnTo>
                      <a:pt x="0" y="107"/>
                    </a:lnTo>
                    <a:lnTo>
                      <a:pt x="1" y="109"/>
                    </a:lnTo>
                    <a:lnTo>
                      <a:pt x="2" y="110"/>
                    </a:lnTo>
                    <a:lnTo>
                      <a:pt x="3" y="111"/>
                    </a:lnTo>
                    <a:lnTo>
                      <a:pt x="5" y="111"/>
                    </a:lnTo>
                    <a:lnTo>
                      <a:pt x="7" y="110"/>
                    </a:lnTo>
                    <a:lnTo>
                      <a:pt x="8" y="109"/>
                    </a:lnTo>
                    <a:lnTo>
                      <a:pt x="9" y="108"/>
                    </a:lnTo>
                    <a:lnTo>
                      <a:pt x="9" y="108"/>
                    </a:lnTo>
                    <a:lnTo>
                      <a:pt x="14" y="93"/>
                    </a:lnTo>
                    <a:lnTo>
                      <a:pt x="19" y="81"/>
                    </a:lnTo>
                    <a:lnTo>
                      <a:pt x="26" y="68"/>
                    </a:lnTo>
                    <a:lnTo>
                      <a:pt x="33" y="55"/>
                    </a:lnTo>
                    <a:lnTo>
                      <a:pt x="48" y="31"/>
                    </a:lnTo>
                    <a:lnTo>
                      <a:pt x="65" y="9"/>
                    </a:lnTo>
                    <a:lnTo>
                      <a:pt x="65" y="9"/>
                    </a:lnTo>
                    <a:lnTo>
                      <a:pt x="66" y="7"/>
                    </a:lnTo>
                    <a:lnTo>
                      <a:pt x="66" y="5"/>
                    </a:lnTo>
                    <a:lnTo>
                      <a:pt x="64" y="1"/>
                    </a:lnTo>
                    <a:lnTo>
                      <a:pt x="63" y="0"/>
                    </a:lnTo>
                    <a:lnTo>
                      <a:pt x="62" y="0"/>
                    </a:lnTo>
                    <a:lnTo>
                      <a:pt x="60" y="0"/>
                    </a:lnTo>
                    <a:lnTo>
                      <a:pt x="58" y="1"/>
                    </a:lnTo>
                    <a:lnTo>
                      <a:pt x="58"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90" name="Freeform 636"/>
              <p:cNvSpPr/>
              <p:nvPr/>
            </p:nvSpPr>
            <p:spPr bwMode="auto">
              <a:xfrm>
                <a:off x="2522538" y="4689475"/>
                <a:ext cx="163513" cy="65088"/>
              </a:xfrm>
              <a:custGeom>
                <a:avLst/>
                <a:gdLst/>
                <a:ahLst/>
                <a:cxnLst>
                  <a:cxn ang="0">
                    <a:pos x="279" y="125"/>
                  </a:cxn>
                  <a:cxn ang="0">
                    <a:pos x="166" y="123"/>
                  </a:cxn>
                  <a:cxn ang="0">
                    <a:pos x="110" y="121"/>
                  </a:cxn>
                  <a:cxn ang="0">
                    <a:pos x="55" y="121"/>
                  </a:cxn>
                  <a:cxn ang="0">
                    <a:pos x="28" y="118"/>
                  </a:cxn>
                  <a:cxn ang="0">
                    <a:pos x="15" y="111"/>
                  </a:cxn>
                  <a:cxn ang="0">
                    <a:pos x="12" y="108"/>
                  </a:cxn>
                  <a:cxn ang="0">
                    <a:pos x="5" y="97"/>
                  </a:cxn>
                  <a:cxn ang="0">
                    <a:pos x="1" y="80"/>
                  </a:cxn>
                  <a:cxn ang="0">
                    <a:pos x="0" y="42"/>
                  </a:cxn>
                  <a:cxn ang="0">
                    <a:pos x="1" y="21"/>
                  </a:cxn>
                  <a:cxn ang="0">
                    <a:pos x="1" y="16"/>
                  </a:cxn>
                  <a:cxn ang="0">
                    <a:pos x="5" y="8"/>
                  </a:cxn>
                  <a:cxn ang="0">
                    <a:pos x="11" y="3"/>
                  </a:cxn>
                  <a:cxn ang="0">
                    <a:pos x="19" y="0"/>
                  </a:cxn>
                  <a:cxn ang="0">
                    <a:pos x="23" y="0"/>
                  </a:cxn>
                  <a:cxn ang="0">
                    <a:pos x="32" y="1"/>
                  </a:cxn>
                  <a:cxn ang="0">
                    <a:pos x="39" y="5"/>
                  </a:cxn>
                  <a:cxn ang="0">
                    <a:pos x="44" y="12"/>
                  </a:cxn>
                  <a:cxn ang="0">
                    <a:pos x="46" y="21"/>
                  </a:cxn>
                  <a:cxn ang="0">
                    <a:pos x="46" y="34"/>
                  </a:cxn>
                  <a:cxn ang="0">
                    <a:pos x="46" y="46"/>
                  </a:cxn>
                  <a:cxn ang="0">
                    <a:pos x="46" y="58"/>
                  </a:cxn>
                  <a:cxn ang="0">
                    <a:pos x="44" y="64"/>
                  </a:cxn>
                  <a:cxn ang="0">
                    <a:pos x="40" y="69"/>
                  </a:cxn>
                  <a:cxn ang="0">
                    <a:pos x="43" y="76"/>
                  </a:cxn>
                  <a:cxn ang="0">
                    <a:pos x="48" y="76"/>
                  </a:cxn>
                  <a:cxn ang="0">
                    <a:pos x="55" y="76"/>
                  </a:cxn>
                  <a:cxn ang="0">
                    <a:pos x="67" y="75"/>
                  </a:cxn>
                  <a:cxn ang="0">
                    <a:pos x="89" y="74"/>
                  </a:cxn>
                  <a:cxn ang="0">
                    <a:pos x="105" y="75"/>
                  </a:cxn>
                  <a:cxn ang="0">
                    <a:pos x="133" y="77"/>
                  </a:cxn>
                  <a:cxn ang="0">
                    <a:pos x="207" y="79"/>
                  </a:cxn>
                  <a:cxn ang="0">
                    <a:pos x="243" y="79"/>
                  </a:cxn>
                  <a:cxn ang="0">
                    <a:pos x="266" y="31"/>
                  </a:cxn>
                  <a:cxn ang="0">
                    <a:pos x="266" y="25"/>
                  </a:cxn>
                  <a:cxn ang="0">
                    <a:pos x="270" y="17"/>
                  </a:cxn>
                  <a:cxn ang="0">
                    <a:pos x="276" y="12"/>
                  </a:cxn>
                  <a:cxn ang="0">
                    <a:pos x="285" y="9"/>
                  </a:cxn>
                  <a:cxn ang="0">
                    <a:pos x="289" y="9"/>
                  </a:cxn>
                  <a:cxn ang="0">
                    <a:pos x="297" y="10"/>
                  </a:cxn>
                  <a:cxn ang="0">
                    <a:pos x="304" y="14"/>
                  </a:cxn>
                  <a:cxn ang="0">
                    <a:pos x="309" y="21"/>
                  </a:cxn>
                  <a:cxn ang="0">
                    <a:pos x="311" y="31"/>
                  </a:cxn>
                  <a:cxn ang="0">
                    <a:pos x="311" y="102"/>
                  </a:cxn>
                  <a:cxn ang="0">
                    <a:pos x="309" y="111"/>
                  </a:cxn>
                  <a:cxn ang="0">
                    <a:pos x="304" y="118"/>
                  </a:cxn>
                  <a:cxn ang="0">
                    <a:pos x="301" y="120"/>
                  </a:cxn>
                  <a:cxn ang="0">
                    <a:pos x="293" y="124"/>
                  </a:cxn>
                  <a:cxn ang="0">
                    <a:pos x="287" y="124"/>
                  </a:cxn>
                  <a:cxn ang="0">
                    <a:pos x="286" y="124"/>
                  </a:cxn>
                  <a:cxn ang="0">
                    <a:pos x="279" y="125"/>
                  </a:cxn>
                </a:cxnLst>
                <a:rect l="0" t="0" r="r" b="b"/>
                <a:pathLst>
                  <a:path w="311" h="125">
                    <a:moveTo>
                      <a:pt x="279" y="125"/>
                    </a:moveTo>
                    <a:lnTo>
                      <a:pt x="279" y="125"/>
                    </a:lnTo>
                    <a:lnTo>
                      <a:pt x="222" y="125"/>
                    </a:lnTo>
                    <a:lnTo>
                      <a:pt x="166" y="123"/>
                    </a:lnTo>
                    <a:lnTo>
                      <a:pt x="166" y="123"/>
                    </a:lnTo>
                    <a:lnTo>
                      <a:pt x="110" y="121"/>
                    </a:lnTo>
                    <a:lnTo>
                      <a:pt x="55" y="121"/>
                    </a:lnTo>
                    <a:lnTo>
                      <a:pt x="55" y="121"/>
                    </a:lnTo>
                    <a:lnTo>
                      <a:pt x="41" y="120"/>
                    </a:lnTo>
                    <a:lnTo>
                      <a:pt x="28" y="118"/>
                    </a:lnTo>
                    <a:lnTo>
                      <a:pt x="19" y="114"/>
                    </a:lnTo>
                    <a:lnTo>
                      <a:pt x="15" y="111"/>
                    </a:lnTo>
                    <a:lnTo>
                      <a:pt x="12" y="108"/>
                    </a:lnTo>
                    <a:lnTo>
                      <a:pt x="12" y="108"/>
                    </a:lnTo>
                    <a:lnTo>
                      <a:pt x="8" y="103"/>
                    </a:lnTo>
                    <a:lnTo>
                      <a:pt x="5" y="97"/>
                    </a:lnTo>
                    <a:lnTo>
                      <a:pt x="2" y="88"/>
                    </a:lnTo>
                    <a:lnTo>
                      <a:pt x="1" y="80"/>
                    </a:lnTo>
                    <a:lnTo>
                      <a:pt x="0" y="63"/>
                    </a:lnTo>
                    <a:lnTo>
                      <a:pt x="0" y="42"/>
                    </a:lnTo>
                    <a:lnTo>
                      <a:pt x="0" y="42"/>
                    </a:lnTo>
                    <a:lnTo>
                      <a:pt x="1" y="21"/>
                    </a:lnTo>
                    <a:lnTo>
                      <a:pt x="1" y="21"/>
                    </a:lnTo>
                    <a:lnTo>
                      <a:pt x="1" y="16"/>
                    </a:lnTo>
                    <a:lnTo>
                      <a:pt x="3" y="12"/>
                    </a:lnTo>
                    <a:lnTo>
                      <a:pt x="5" y="8"/>
                    </a:lnTo>
                    <a:lnTo>
                      <a:pt x="8" y="5"/>
                    </a:lnTo>
                    <a:lnTo>
                      <a:pt x="11" y="3"/>
                    </a:lnTo>
                    <a:lnTo>
                      <a:pt x="15" y="1"/>
                    </a:lnTo>
                    <a:lnTo>
                      <a:pt x="19" y="0"/>
                    </a:lnTo>
                    <a:lnTo>
                      <a:pt x="23" y="0"/>
                    </a:lnTo>
                    <a:lnTo>
                      <a:pt x="23" y="0"/>
                    </a:lnTo>
                    <a:lnTo>
                      <a:pt x="27" y="0"/>
                    </a:lnTo>
                    <a:lnTo>
                      <a:pt x="32" y="1"/>
                    </a:lnTo>
                    <a:lnTo>
                      <a:pt x="36" y="3"/>
                    </a:lnTo>
                    <a:lnTo>
                      <a:pt x="39" y="5"/>
                    </a:lnTo>
                    <a:lnTo>
                      <a:pt x="42" y="8"/>
                    </a:lnTo>
                    <a:lnTo>
                      <a:pt x="44" y="12"/>
                    </a:lnTo>
                    <a:lnTo>
                      <a:pt x="45" y="16"/>
                    </a:lnTo>
                    <a:lnTo>
                      <a:pt x="46" y="21"/>
                    </a:lnTo>
                    <a:lnTo>
                      <a:pt x="46" y="21"/>
                    </a:lnTo>
                    <a:lnTo>
                      <a:pt x="46" y="34"/>
                    </a:lnTo>
                    <a:lnTo>
                      <a:pt x="46" y="34"/>
                    </a:lnTo>
                    <a:lnTo>
                      <a:pt x="46" y="46"/>
                    </a:lnTo>
                    <a:lnTo>
                      <a:pt x="46" y="58"/>
                    </a:lnTo>
                    <a:lnTo>
                      <a:pt x="46" y="58"/>
                    </a:lnTo>
                    <a:lnTo>
                      <a:pt x="45" y="62"/>
                    </a:lnTo>
                    <a:lnTo>
                      <a:pt x="44" y="64"/>
                    </a:lnTo>
                    <a:lnTo>
                      <a:pt x="43" y="66"/>
                    </a:lnTo>
                    <a:lnTo>
                      <a:pt x="40" y="69"/>
                    </a:lnTo>
                    <a:lnTo>
                      <a:pt x="41" y="73"/>
                    </a:lnTo>
                    <a:lnTo>
                      <a:pt x="43" y="76"/>
                    </a:lnTo>
                    <a:lnTo>
                      <a:pt x="47" y="76"/>
                    </a:lnTo>
                    <a:lnTo>
                      <a:pt x="48" y="76"/>
                    </a:lnTo>
                    <a:lnTo>
                      <a:pt x="48" y="76"/>
                    </a:lnTo>
                    <a:lnTo>
                      <a:pt x="55" y="76"/>
                    </a:lnTo>
                    <a:lnTo>
                      <a:pt x="55" y="76"/>
                    </a:lnTo>
                    <a:lnTo>
                      <a:pt x="67" y="75"/>
                    </a:lnTo>
                    <a:lnTo>
                      <a:pt x="67" y="75"/>
                    </a:lnTo>
                    <a:lnTo>
                      <a:pt x="89" y="74"/>
                    </a:lnTo>
                    <a:lnTo>
                      <a:pt x="89" y="74"/>
                    </a:lnTo>
                    <a:lnTo>
                      <a:pt x="105" y="75"/>
                    </a:lnTo>
                    <a:lnTo>
                      <a:pt x="105" y="75"/>
                    </a:lnTo>
                    <a:lnTo>
                      <a:pt x="133" y="77"/>
                    </a:lnTo>
                    <a:lnTo>
                      <a:pt x="159" y="79"/>
                    </a:lnTo>
                    <a:lnTo>
                      <a:pt x="207" y="79"/>
                    </a:lnTo>
                    <a:lnTo>
                      <a:pt x="207" y="79"/>
                    </a:lnTo>
                    <a:lnTo>
                      <a:pt x="243" y="79"/>
                    </a:lnTo>
                    <a:lnTo>
                      <a:pt x="266" y="79"/>
                    </a:lnTo>
                    <a:lnTo>
                      <a:pt x="266" y="31"/>
                    </a:lnTo>
                    <a:lnTo>
                      <a:pt x="266" y="31"/>
                    </a:lnTo>
                    <a:lnTo>
                      <a:pt x="266" y="25"/>
                    </a:lnTo>
                    <a:lnTo>
                      <a:pt x="268" y="21"/>
                    </a:lnTo>
                    <a:lnTo>
                      <a:pt x="270" y="17"/>
                    </a:lnTo>
                    <a:lnTo>
                      <a:pt x="273" y="14"/>
                    </a:lnTo>
                    <a:lnTo>
                      <a:pt x="276" y="12"/>
                    </a:lnTo>
                    <a:lnTo>
                      <a:pt x="281" y="10"/>
                    </a:lnTo>
                    <a:lnTo>
                      <a:pt x="285" y="9"/>
                    </a:lnTo>
                    <a:lnTo>
                      <a:pt x="289" y="9"/>
                    </a:lnTo>
                    <a:lnTo>
                      <a:pt x="289" y="9"/>
                    </a:lnTo>
                    <a:lnTo>
                      <a:pt x="293" y="9"/>
                    </a:lnTo>
                    <a:lnTo>
                      <a:pt x="297" y="10"/>
                    </a:lnTo>
                    <a:lnTo>
                      <a:pt x="301" y="12"/>
                    </a:lnTo>
                    <a:lnTo>
                      <a:pt x="304" y="14"/>
                    </a:lnTo>
                    <a:lnTo>
                      <a:pt x="307" y="17"/>
                    </a:lnTo>
                    <a:lnTo>
                      <a:pt x="309" y="21"/>
                    </a:lnTo>
                    <a:lnTo>
                      <a:pt x="310" y="25"/>
                    </a:lnTo>
                    <a:lnTo>
                      <a:pt x="311" y="31"/>
                    </a:lnTo>
                    <a:lnTo>
                      <a:pt x="311" y="102"/>
                    </a:lnTo>
                    <a:lnTo>
                      <a:pt x="311" y="102"/>
                    </a:lnTo>
                    <a:lnTo>
                      <a:pt x="310" y="107"/>
                    </a:lnTo>
                    <a:lnTo>
                      <a:pt x="309" y="111"/>
                    </a:lnTo>
                    <a:lnTo>
                      <a:pt x="307" y="115"/>
                    </a:lnTo>
                    <a:lnTo>
                      <a:pt x="304" y="118"/>
                    </a:lnTo>
                    <a:lnTo>
                      <a:pt x="304" y="118"/>
                    </a:lnTo>
                    <a:lnTo>
                      <a:pt x="301" y="120"/>
                    </a:lnTo>
                    <a:lnTo>
                      <a:pt x="297" y="123"/>
                    </a:lnTo>
                    <a:lnTo>
                      <a:pt x="293" y="124"/>
                    </a:lnTo>
                    <a:lnTo>
                      <a:pt x="289" y="124"/>
                    </a:lnTo>
                    <a:lnTo>
                      <a:pt x="287" y="124"/>
                    </a:lnTo>
                    <a:lnTo>
                      <a:pt x="286" y="124"/>
                    </a:lnTo>
                    <a:lnTo>
                      <a:pt x="286" y="124"/>
                    </a:lnTo>
                    <a:lnTo>
                      <a:pt x="279" y="125"/>
                    </a:lnTo>
                    <a:lnTo>
                      <a:pt x="279" y="12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91" name="Freeform 637"/>
              <p:cNvSpPr/>
              <p:nvPr/>
            </p:nvSpPr>
            <p:spPr bwMode="auto">
              <a:xfrm>
                <a:off x="2301876" y="4237038"/>
                <a:ext cx="617538" cy="522288"/>
              </a:xfrm>
              <a:custGeom>
                <a:avLst/>
                <a:gdLst/>
                <a:ahLst/>
                <a:cxnLst>
                  <a:cxn ang="0">
                    <a:pos x="858" y="985"/>
                  </a:cxn>
                  <a:cxn ang="0">
                    <a:pos x="837" y="972"/>
                  </a:cxn>
                  <a:cxn ang="0">
                    <a:pos x="819" y="928"/>
                  </a:cxn>
                  <a:cxn ang="0">
                    <a:pos x="822" y="871"/>
                  </a:cxn>
                  <a:cxn ang="0">
                    <a:pos x="843" y="860"/>
                  </a:cxn>
                  <a:cxn ang="0">
                    <a:pos x="865" y="876"/>
                  </a:cxn>
                  <a:cxn ang="0">
                    <a:pos x="865" y="924"/>
                  </a:cxn>
                  <a:cxn ang="0">
                    <a:pos x="945" y="941"/>
                  </a:cxn>
                  <a:cxn ang="0">
                    <a:pos x="1009" y="939"/>
                  </a:cxn>
                  <a:cxn ang="0">
                    <a:pos x="1096" y="911"/>
                  </a:cxn>
                  <a:cxn ang="0">
                    <a:pos x="1120" y="867"/>
                  </a:cxn>
                  <a:cxn ang="0">
                    <a:pos x="1118" y="778"/>
                  </a:cxn>
                  <a:cxn ang="0">
                    <a:pos x="1104" y="357"/>
                  </a:cxn>
                  <a:cxn ang="0">
                    <a:pos x="1104" y="237"/>
                  </a:cxn>
                  <a:cxn ang="0">
                    <a:pos x="1088" y="145"/>
                  </a:cxn>
                  <a:cxn ang="0">
                    <a:pos x="1042" y="89"/>
                  </a:cxn>
                  <a:cxn ang="0">
                    <a:pos x="983" y="64"/>
                  </a:cxn>
                  <a:cxn ang="0">
                    <a:pos x="887" y="64"/>
                  </a:cxn>
                  <a:cxn ang="0">
                    <a:pos x="564" y="60"/>
                  </a:cxn>
                  <a:cxn ang="0">
                    <a:pos x="180" y="51"/>
                  </a:cxn>
                  <a:cxn ang="0">
                    <a:pos x="121" y="55"/>
                  </a:cxn>
                  <a:cxn ang="0">
                    <a:pos x="64" y="78"/>
                  </a:cxn>
                  <a:cxn ang="0">
                    <a:pos x="44" y="141"/>
                  </a:cxn>
                  <a:cxn ang="0">
                    <a:pos x="48" y="368"/>
                  </a:cxn>
                  <a:cxn ang="0">
                    <a:pos x="53" y="604"/>
                  </a:cxn>
                  <a:cxn ang="0">
                    <a:pos x="58" y="785"/>
                  </a:cxn>
                  <a:cxn ang="0">
                    <a:pos x="81" y="878"/>
                  </a:cxn>
                  <a:cxn ang="0">
                    <a:pos x="124" y="928"/>
                  </a:cxn>
                  <a:cxn ang="0">
                    <a:pos x="175" y="941"/>
                  </a:cxn>
                  <a:cxn ang="0">
                    <a:pos x="271" y="931"/>
                  </a:cxn>
                  <a:cxn ang="0">
                    <a:pos x="267" y="885"/>
                  </a:cxn>
                  <a:cxn ang="0">
                    <a:pos x="271" y="857"/>
                  </a:cxn>
                  <a:cxn ang="0">
                    <a:pos x="296" y="851"/>
                  </a:cxn>
                  <a:cxn ang="0">
                    <a:pos x="311" y="872"/>
                  </a:cxn>
                  <a:cxn ang="0">
                    <a:pos x="315" y="947"/>
                  </a:cxn>
                  <a:cxn ang="0">
                    <a:pos x="305" y="975"/>
                  </a:cxn>
                  <a:cxn ang="0">
                    <a:pos x="285" y="979"/>
                  </a:cxn>
                  <a:cxn ang="0">
                    <a:pos x="212" y="982"/>
                  </a:cxn>
                  <a:cxn ang="0">
                    <a:pos x="105" y="970"/>
                  </a:cxn>
                  <a:cxn ang="0">
                    <a:pos x="49" y="920"/>
                  </a:cxn>
                  <a:cxn ang="0">
                    <a:pos x="20" y="814"/>
                  </a:cxn>
                  <a:cxn ang="0">
                    <a:pos x="6" y="640"/>
                  </a:cxn>
                  <a:cxn ang="0">
                    <a:pos x="3" y="231"/>
                  </a:cxn>
                  <a:cxn ang="0">
                    <a:pos x="13" y="70"/>
                  </a:cxn>
                  <a:cxn ang="0">
                    <a:pos x="50" y="29"/>
                  </a:cxn>
                  <a:cxn ang="0">
                    <a:pos x="113" y="10"/>
                  </a:cxn>
                  <a:cxn ang="0">
                    <a:pos x="161" y="6"/>
                  </a:cxn>
                  <a:cxn ang="0">
                    <a:pos x="182" y="3"/>
                  </a:cxn>
                  <a:cxn ang="0">
                    <a:pos x="205" y="3"/>
                  </a:cxn>
                  <a:cxn ang="0">
                    <a:pos x="407" y="16"/>
                  </a:cxn>
                  <a:cxn ang="0">
                    <a:pos x="799" y="15"/>
                  </a:cxn>
                  <a:cxn ang="0">
                    <a:pos x="934" y="18"/>
                  </a:cxn>
                  <a:cxn ang="0">
                    <a:pos x="1005" y="21"/>
                  </a:cxn>
                  <a:cxn ang="0">
                    <a:pos x="1073" y="55"/>
                  </a:cxn>
                  <a:cxn ang="0">
                    <a:pos x="1126" y="118"/>
                  </a:cxn>
                  <a:cxn ang="0">
                    <a:pos x="1150" y="250"/>
                  </a:cxn>
                  <a:cxn ang="0">
                    <a:pos x="1151" y="482"/>
                  </a:cxn>
                  <a:cxn ang="0">
                    <a:pos x="1157" y="731"/>
                  </a:cxn>
                  <a:cxn ang="0">
                    <a:pos x="1165" y="868"/>
                  </a:cxn>
                  <a:cxn ang="0">
                    <a:pos x="1141" y="930"/>
                  </a:cxn>
                  <a:cxn ang="0">
                    <a:pos x="1077" y="970"/>
                  </a:cxn>
                  <a:cxn ang="0">
                    <a:pos x="1018" y="988"/>
                  </a:cxn>
                </a:cxnLst>
                <a:rect l="0" t="0" r="r" b="b"/>
                <a:pathLst>
                  <a:path w="1167" h="989">
                    <a:moveTo>
                      <a:pt x="1009" y="989"/>
                    </a:moveTo>
                    <a:lnTo>
                      <a:pt x="1009" y="989"/>
                    </a:lnTo>
                    <a:lnTo>
                      <a:pt x="944" y="987"/>
                    </a:lnTo>
                    <a:lnTo>
                      <a:pt x="944" y="987"/>
                    </a:lnTo>
                    <a:lnTo>
                      <a:pt x="901" y="985"/>
                    </a:lnTo>
                    <a:lnTo>
                      <a:pt x="858" y="985"/>
                    </a:lnTo>
                    <a:lnTo>
                      <a:pt x="858" y="985"/>
                    </a:lnTo>
                    <a:lnTo>
                      <a:pt x="850" y="984"/>
                    </a:lnTo>
                    <a:lnTo>
                      <a:pt x="845" y="982"/>
                    </a:lnTo>
                    <a:lnTo>
                      <a:pt x="841" y="978"/>
                    </a:lnTo>
                    <a:lnTo>
                      <a:pt x="839" y="974"/>
                    </a:lnTo>
                    <a:lnTo>
                      <a:pt x="838" y="973"/>
                    </a:lnTo>
                    <a:lnTo>
                      <a:pt x="837" y="972"/>
                    </a:lnTo>
                    <a:lnTo>
                      <a:pt x="837" y="972"/>
                    </a:lnTo>
                    <a:lnTo>
                      <a:pt x="832" y="969"/>
                    </a:lnTo>
                    <a:lnTo>
                      <a:pt x="832" y="969"/>
                    </a:lnTo>
                    <a:lnTo>
                      <a:pt x="828" y="962"/>
                    </a:lnTo>
                    <a:lnTo>
                      <a:pt x="824" y="954"/>
                    </a:lnTo>
                    <a:lnTo>
                      <a:pt x="821" y="945"/>
                    </a:lnTo>
                    <a:lnTo>
                      <a:pt x="819" y="937"/>
                    </a:lnTo>
                    <a:lnTo>
                      <a:pt x="819" y="928"/>
                    </a:lnTo>
                    <a:lnTo>
                      <a:pt x="819" y="920"/>
                    </a:lnTo>
                    <a:lnTo>
                      <a:pt x="819" y="901"/>
                    </a:lnTo>
                    <a:lnTo>
                      <a:pt x="819" y="901"/>
                    </a:lnTo>
                    <a:lnTo>
                      <a:pt x="820" y="881"/>
                    </a:lnTo>
                    <a:lnTo>
                      <a:pt x="820" y="881"/>
                    </a:lnTo>
                    <a:lnTo>
                      <a:pt x="820" y="876"/>
                    </a:lnTo>
                    <a:lnTo>
                      <a:pt x="822" y="871"/>
                    </a:lnTo>
                    <a:lnTo>
                      <a:pt x="825" y="868"/>
                    </a:lnTo>
                    <a:lnTo>
                      <a:pt x="828" y="865"/>
                    </a:lnTo>
                    <a:lnTo>
                      <a:pt x="831" y="862"/>
                    </a:lnTo>
                    <a:lnTo>
                      <a:pt x="835" y="861"/>
                    </a:lnTo>
                    <a:lnTo>
                      <a:pt x="839" y="860"/>
                    </a:lnTo>
                    <a:lnTo>
                      <a:pt x="843" y="860"/>
                    </a:lnTo>
                    <a:lnTo>
                      <a:pt x="843" y="860"/>
                    </a:lnTo>
                    <a:lnTo>
                      <a:pt x="847" y="860"/>
                    </a:lnTo>
                    <a:lnTo>
                      <a:pt x="851" y="861"/>
                    </a:lnTo>
                    <a:lnTo>
                      <a:pt x="856" y="862"/>
                    </a:lnTo>
                    <a:lnTo>
                      <a:pt x="859" y="865"/>
                    </a:lnTo>
                    <a:lnTo>
                      <a:pt x="862" y="868"/>
                    </a:lnTo>
                    <a:lnTo>
                      <a:pt x="864" y="871"/>
                    </a:lnTo>
                    <a:lnTo>
                      <a:pt x="865" y="876"/>
                    </a:lnTo>
                    <a:lnTo>
                      <a:pt x="866" y="881"/>
                    </a:lnTo>
                    <a:lnTo>
                      <a:pt x="866" y="882"/>
                    </a:lnTo>
                    <a:lnTo>
                      <a:pt x="866" y="882"/>
                    </a:lnTo>
                    <a:lnTo>
                      <a:pt x="865" y="912"/>
                    </a:lnTo>
                    <a:lnTo>
                      <a:pt x="865" y="915"/>
                    </a:lnTo>
                    <a:lnTo>
                      <a:pt x="865" y="915"/>
                    </a:lnTo>
                    <a:lnTo>
                      <a:pt x="865" y="924"/>
                    </a:lnTo>
                    <a:lnTo>
                      <a:pt x="865" y="932"/>
                    </a:lnTo>
                    <a:lnTo>
                      <a:pt x="865" y="938"/>
                    </a:lnTo>
                    <a:lnTo>
                      <a:pt x="870" y="939"/>
                    </a:lnTo>
                    <a:lnTo>
                      <a:pt x="870" y="939"/>
                    </a:lnTo>
                    <a:lnTo>
                      <a:pt x="908" y="940"/>
                    </a:lnTo>
                    <a:lnTo>
                      <a:pt x="945" y="941"/>
                    </a:lnTo>
                    <a:lnTo>
                      <a:pt x="945" y="941"/>
                    </a:lnTo>
                    <a:lnTo>
                      <a:pt x="996" y="943"/>
                    </a:lnTo>
                    <a:lnTo>
                      <a:pt x="998" y="943"/>
                    </a:lnTo>
                    <a:lnTo>
                      <a:pt x="999" y="942"/>
                    </a:lnTo>
                    <a:lnTo>
                      <a:pt x="999" y="942"/>
                    </a:lnTo>
                    <a:lnTo>
                      <a:pt x="1004" y="940"/>
                    </a:lnTo>
                    <a:lnTo>
                      <a:pt x="1009" y="939"/>
                    </a:lnTo>
                    <a:lnTo>
                      <a:pt x="1009" y="939"/>
                    </a:lnTo>
                    <a:lnTo>
                      <a:pt x="1035" y="935"/>
                    </a:lnTo>
                    <a:lnTo>
                      <a:pt x="1049" y="933"/>
                    </a:lnTo>
                    <a:lnTo>
                      <a:pt x="1064" y="929"/>
                    </a:lnTo>
                    <a:lnTo>
                      <a:pt x="1078" y="923"/>
                    </a:lnTo>
                    <a:lnTo>
                      <a:pt x="1085" y="920"/>
                    </a:lnTo>
                    <a:lnTo>
                      <a:pt x="1091" y="916"/>
                    </a:lnTo>
                    <a:lnTo>
                      <a:pt x="1096" y="911"/>
                    </a:lnTo>
                    <a:lnTo>
                      <a:pt x="1102" y="906"/>
                    </a:lnTo>
                    <a:lnTo>
                      <a:pt x="1107" y="900"/>
                    </a:lnTo>
                    <a:lnTo>
                      <a:pt x="1111" y="894"/>
                    </a:lnTo>
                    <a:lnTo>
                      <a:pt x="1111" y="894"/>
                    </a:lnTo>
                    <a:lnTo>
                      <a:pt x="1115" y="885"/>
                    </a:lnTo>
                    <a:lnTo>
                      <a:pt x="1118" y="876"/>
                    </a:lnTo>
                    <a:lnTo>
                      <a:pt x="1120" y="867"/>
                    </a:lnTo>
                    <a:lnTo>
                      <a:pt x="1121" y="858"/>
                    </a:lnTo>
                    <a:lnTo>
                      <a:pt x="1121" y="839"/>
                    </a:lnTo>
                    <a:lnTo>
                      <a:pt x="1120" y="821"/>
                    </a:lnTo>
                    <a:lnTo>
                      <a:pt x="1120" y="821"/>
                    </a:lnTo>
                    <a:lnTo>
                      <a:pt x="1119" y="802"/>
                    </a:lnTo>
                    <a:lnTo>
                      <a:pt x="1119" y="802"/>
                    </a:lnTo>
                    <a:lnTo>
                      <a:pt x="1118" y="778"/>
                    </a:lnTo>
                    <a:lnTo>
                      <a:pt x="1117" y="754"/>
                    </a:lnTo>
                    <a:lnTo>
                      <a:pt x="1112" y="708"/>
                    </a:lnTo>
                    <a:lnTo>
                      <a:pt x="1112" y="708"/>
                    </a:lnTo>
                    <a:lnTo>
                      <a:pt x="1107" y="655"/>
                    </a:lnTo>
                    <a:lnTo>
                      <a:pt x="1106" y="628"/>
                    </a:lnTo>
                    <a:lnTo>
                      <a:pt x="1104" y="602"/>
                    </a:lnTo>
                    <a:lnTo>
                      <a:pt x="1104" y="357"/>
                    </a:lnTo>
                    <a:lnTo>
                      <a:pt x="1104" y="357"/>
                    </a:lnTo>
                    <a:lnTo>
                      <a:pt x="1106" y="318"/>
                    </a:lnTo>
                    <a:lnTo>
                      <a:pt x="1106" y="318"/>
                    </a:lnTo>
                    <a:lnTo>
                      <a:pt x="1107" y="295"/>
                    </a:lnTo>
                    <a:lnTo>
                      <a:pt x="1107" y="272"/>
                    </a:lnTo>
                    <a:lnTo>
                      <a:pt x="1106" y="248"/>
                    </a:lnTo>
                    <a:lnTo>
                      <a:pt x="1104" y="237"/>
                    </a:lnTo>
                    <a:lnTo>
                      <a:pt x="1102" y="224"/>
                    </a:lnTo>
                    <a:lnTo>
                      <a:pt x="1102" y="224"/>
                    </a:lnTo>
                    <a:lnTo>
                      <a:pt x="1098" y="200"/>
                    </a:lnTo>
                    <a:lnTo>
                      <a:pt x="1098" y="200"/>
                    </a:lnTo>
                    <a:lnTo>
                      <a:pt x="1095" y="177"/>
                    </a:lnTo>
                    <a:lnTo>
                      <a:pt x="1091" y="155"/>
                    </a:lnTo>
                    <a:lnTo>
                      <a:pt x="1088" y="145"/>
                    </a:lnTo>
                    <a:lnTo>
                      <a:pt x="1084" y="136"/>
                    </a:lnTo>
                    <a:lnTo>
                      <a:pt x="1079" y="126"/>
                    </a:lnTo>
                    <a:lnTo>
                      <a:pt x="1073" y="120"/>
                    </a:lnTo>
                    <a:lnTo>
                      <a:pt x="1068" y="115"/>
                    </a:lnTo>
                    <a:lnTo>
                      <a:pt x="1068" y="115"/>
                    </a:lnTo>
                    <a:lnTo>
                      <a:pt x="1052" y="98"/>
                    </a:lnTo>
                    <a:lnTo>
                      <a:pt x="1042" y="89"/>
                    </a:lnTo>
                    <a:lnTo>
                      <a:pt x="1032" y="82"/>
                    </a:lnTo>
                    <a:lnTo>
                      <a:pt x="1022" y="75"/>
                    </a:lnTo>
                    <a:lnTo>
                      <a:pt x="1010" y="70"/>
                    </a:lnTo>
                    <a:lnTo>
                      <a:pt x="999" y="65"/>
                    </a:lnTo>
                    <a:lnTo>
                      <a:pt x="993" y="64"/>
                    </a:lnTo>
                    <a:lnTo>
                      <a:pt x="987" y="64"/>
                    </a:lnTo>
                    <a:lnTo>
                      <a:pt x="983" y="64"/>
                    </a:lnTo>
                    <a:lnTo>
                      <a:pt x="983" y="64"/>
                    </a:lnTo>
                    <a:lnTo>
                      <a:pt x="947" y="64"/>
                    </a:lnTo>
                    <a:lnTo>
                      <a:pt x="947" y="64"/>
                    </a:lnTo>
                    <a:lnTo>
                      <a:pt x="913" y="65"/>
                    </a:lnTo>
                    <a:lnTo>
                      <a:pt x="913" y="65"/>
                    </a:lnTo>
                    <a:lnTo>
                      <a:pt x="887" y="64"/>
                    </a:lnTo>
                    <a:lnTo>
                      <a:pt x="887" y="64"/>
                    </a:lnTo>
                    <a:lnTo>
                      <a:pt x="838" y="62"/>
                    </a:lnTo>
                    <a:lnTo>
                      <a:pt x="790" y="60"/>
                    </a:lnTo>
                    <a:lnTo>
                      <a:pt x="692" y="60"/>
                    </a:lnTo>
                    <a:lnTo>
                      <a:pt x="660" y="60"/>
                    </a:lnTo>
                    <a:lnTo>
                      <a:pt x="660" y="60"/>
                    </a:lnTo>
                    <a:lnTo>
                      <a:pt x="564" y="60"/>
                    </a:lnTo>
                    <a:lnTo>
                      <a:pt x="564" y="60"/>
                    </a:lnTo>
                    <a:lnTo>
                      <a:pt x="469" y="60"/>
                    </a:lnTo>
                    <a:lnTo>
                      <a:pt x="469" y="60"/>
                    </a:lnTo>
                    <a:lnTo>
                      <a:pt x="402" y="60"/>
                    </a:lnTo>
                    <a:lnTo>
                      <a:pt x="330" y="59"/>
                    </a:lnTo>
                    <a:lnTo>
                      <a:pt x="255" y="56"/>
                    </a:lnTo>
                    <a:lnTo>
                      <a:pt x="217" y="54"/>
                    </a:lnTo>
                    <a:lnTo>
                      <a:pt x="180" y="51"/>
                    </a:lnTo>
                    <a:lnTo>
                      <a:pt x="179" y="51"/>
                    </a:lnTo>
                    <a:lnTo>
                      <a:pt x="178" y="51"/>
                    </a:lnTo>
                    <a:lnTo>
                      <a:pt x="178" y="51"/>
                    </a:lnTo>
                    <a:lnTo>
                      <a:pt x="162" y="53"/>
                    </a:lnTo>
                    <a:lnTo>
                      <a:pt x="146" y="54"/>
                    </a:lnTo>
                    <a:lnTo>
                      <a:pt x="146" y="54"/>
                    </a:lnTo>
                    <a:lnTo>
                      <a:pt x="121" y="55"/>
                    </a:lnTo>
                    <a:lnTo>
                      <a:pt x="110" y="57"/>
                    </a:lnTo>
                    <a:lnTo>
                      <a:pt x="97" y="59"/>
                    </a:lnTo>
                    <a:lnTo>
                      <a:pt x="97" y="59"/>
                    </a:lnTo>
                    <a:lnTo>
                      <a:pt x="87" y="63"/>
                    </a:lnTo>
                    <a:lnTo>
                      <a:pt x="79" y="67"/>
                    </a:lnTo>
                    <a:lnTo>
                      <a:pt x="72" y="73"/>
                    </a:lnTo>
                    <a:lnTo>
                      <a:pt x="64" y="78"/>
                    </a:lnTo>
                    <a:lnTo>
                      <a:pt x="59" y="84"/>
                    </a:lnTo>
                    <a:lnTo>
                      <a:pt x="55" y="91"/>
                    </a:lnTo>
                    <a:lnTo>
                      <a:pt x="52" y="98"/>
                    </a:lnTo>
                    <a:lnTo>
                      <a:pt x="49" y="107"/>
                    </a:lnTo>
                    <a:lnTo>
                      <a:pt x="47" y="115"/>
                    </a:lnTo>
                    <a:lnTo>
                      <a:pt x="46" y="123"/>
                    </a:lnTo>
                    <a:lnTo>
                      <a:pt x="44" y="141"/>
                    </a:lnTo>
                    <a:lnTo>
                      <a:pt x="44" y="158"/>
                    </a:lnTo>
                    <a:lnTo>
                      <a:pt x="45" y="176"/>
                    </a:lnTo>
                    <a:lnTo>
                      <a:pt x="45" y="176"/>
                    </a:lnTo>
                    <a:lnTo>
                      <a:pt x="46" y="203"/>
                    </a:lnTo>
                    <a:lnTo>
                      <a:pt x="46" y="203"/>
                    </a:lnTo>
                    <a:lnTo>
                      <a:pt x="47" y="285"/>
                    </a:lnTo>
                    <a:lnTo>
                      <a:pt x="48" y="368"/>
                    </a:lnTo>
                    <a:lnTo>
                      <a:pt x="48" y="368"/>
                    </a:lnTo>
                    <a:lnTo>
                      <a:pt x="50" y="451"/>
                    </a:lnTo>
                    <a:lnTo>
                      <a:pt x="50" y="533"/>
                    </a:lnTo>
                    <a:lnTo>
                      <a:pt x="50" y="533"/>
                    </a:lnTo>
                    <a:lnTo>
                      <a:pt x="51" y="568"/>
                    </a:lnTo>
                    <a:lnTo>
                      <a:pt x="53" y="604"/>
                    </a:lnTo>
                    <a:lnTo>
                      <a:pt x="53" y="604"/>
                    </a:lnTo>
                    <a:lnTo>
                      <a:pt x="54" y="638"/>
                    </a:lnTo>
                    <a:lnTo>
                      <a:pt x="55" y="673"/>
                    </a:lnTo>
                    <a:lnTo>
                      <a:pt x="55" y="677"/>
                    </a:lnTo>
                    <a:lnTo>
                      <a:pt x="55" y="677"/>
                    </a:lnTo>
                    <a:lnTo>
                      <a:pt x="55" y="719"/>
                    </a:lnTo>
                    <a:lnTo>
                      <a:pt x="57" y="764"/>
                    </a:lnTo>
                    <a:lnTo>
                      <a:pt x="58" y="785"/>
                    </a:lnTo>
                    <a:lnTo>
                      <a:pt x="61" y="806"/>
                    </a:lnTo>
                    <a:lnTo>
                      <a:pt x="65" y="827"/>
                    </a:lnTo>
                    <a:lnTo>
                      <a:pt x="69" y="847"/>
                    </a:lnTo>
                    <a:lnTo>
                      <a:pt x="69" y="847"/>
                    </a:lnTo>
                    <a:lnTo>
                      <a:pt x="73" y="859"/>
                    </a:lnTo>
                    <a:lnTo>
                      <a:pt x="77" y="869"/>
                    </a:lnTo>
                    <a:lnTo>
                      <a:pt x="81" y="878"/>
                    </a:lnTo>
                    <a:lnTo>
                      <a:pt x="86" y="888"/>
                    </a:lnTo>
                    <a:lnTo>
                      <a:pt x="91" y="896"/>
                    </a:lnTo>
                    <a:lnTo>
                      <a:pt x="97" y="903"/>
                    </a:lnTo>
                    <a:lnTo>
                      <a:pt x="104" y="910"/>
                    </a:lnTo>
                    <a:lnTo>
                      <a:pt x="110" y="917"/>
                    </a:lnTo>
                    <a:lnTo>
                      <a:pt x="117" y="923"/>
                    </a:lnTo>
                    <a:lnTo>
                      <a:pt x="124" y="928"/>
                    </a:lnTo>
                    <a:lnTo>
                      <a:pt x="131" y="932"/>
                    </a:lnTo>
                    <a:lnTo>
                      <a:pt x="140" y="935"/>
                    </a:lnTo>
                    <a:lnTo>
                      <a:pt x="148" y="938"/>
                    </a:lnTo>
                    <a:lnTo>
                      <a:pt x="157" y="940"/>
                    </a:lnTo>
                    <a:lnTo>
                      <a:pt x="166" y="941"/>
                    </a:lnTo>
                    <a:lnTo>
                      <a:pt x="175" y="941"/>
                    </a:lnTo>
                    <a:lnTo>
                      <a:pt x="175" y="941"/>
                    </a:lnTo>
                    <a:lnTo>
                      <a:pt x="191" y="940"/>
                    </a:lnTo>
                    <a:lnTo>
                      <a:pt x="191" y="940"/>
                    </a:lnTo>
                    <a:lnTo>
                      <a:pt x="229" y="936"/>
                    </a:lnTo>
                    <a:lnTo>
                      <a:pt x="264" y="934"/>
                    </a:lnTo>
                    <a:lnTo>
                      <a:pt x="265" y="934"/>
                    </a:lnTo>
                    <a:lnTo>
                      <a:pt x="266" y="934"/>
                    </a:lnTo>
                    <a:lnTo>
                      <a:pt x="271" y="931"/>
                    </a:lnTo>
                    <a:lnTo>
                      <a:pt x="271" y="928"/>
                    </a:lnTo>
                    <a:lnTo>
                      <a:pt x="271" y="928"/>
                    </a:lnTo>
                    <a:lnTo>
                      <a:pt x="270" y="918"/>
                    </a:lnTo>
                    <a:lnTo>
                      <a:pt x="270" y="918"/>
                    </a:lnTo>
                    <a:lnTo>
                      <a:pt x="268" y="898"/>
                    </a:lnTo>
                    <a:lnTo>
                      <a:pt x="268" y="898"/>
                    </a:lnTo>
                    <a:lnTo>
                      <a:pt x="267" y="885"/>
                    </a:lnTo>
                    <a:lnTo>
                      <a:pt x="266" y="871"/>
                    </a:lnTo>
                    <a:lnTo>
                      <a:pt x="266" y="871"/>
                    </a:lnTo>
                    <a:lnTo>
                      <a:pt x="266" y="867"/>
                    </a:lnTo>
                    <a:lnTo>
                      <a:pt x="267" y="863"/>
                    </a:lnTo>
                    <a:lnTo>
                      <a:pt x="269" y="860"/>
                    </a:lnTo>
                    <a:lnTo>
                      <a:pt x="271" y="857"/>
                    </a:lnTo>
                    <a:lnTo>
                      <a:pt x="271" y="857"/>
                    </a:lnTo>
                    <a:lnTo>
                      <a:pt x="274" y="854"/>
                    </a:lnTo>
                    <a:lnTo>
                      <a:pt x="278" y="851"/>
                    </a:lnTo>
                    <a:lnTo>
                      <a:pt x="282" y="850"/>
                    </a:lnTo>
                    <a:lnTo>
                      <a:pt x="287" y="849"/>
                    </a:lnTo>
                    <a:lnTo>
                      <a:pt x="287" y="849"/>
                    </a:lnTo>
                    <a:lnTo>
                      <a:pt x="292" y="850"/>
                    </a:lnTo>
                    <a:lnTo>
                      <a:pt x="296" y="851"/>
                    </a:lnTo>
                    <a:lnTo>
                      <a:pt x="300" y="853"/>
                    </a:lnTo>
                    <a:lnTo>
                      <a:pt x="303" y="856"/>
                    </a:lnTo>
                    <a:lnTo>
                      <a:pt x="306" y="858"/>
                    </a:lnTo>
                    <a:lnTo>
                      <a:pt x="309" y="862"/>
                    </a:lnTo>
                    <a:lnTo>
                      <a:pt x="310" y="867"/>
                    </a:lnTo>
                    <a:lnTo>
                      <a:pt x="311" y="872"/>
                    </a:lnTo>
                    <a:lnTo>
                      <a:pt x="311" y="872"/>
                    </a:lnTo>
                    <a:lnTo>
                      <a:pt x="312" y="884"/>
                    </a:lnTo>
                    <a:lnTo>
                      <a:pt x="313" y="896"/>
                    </a:lnTo>
                    <a:lnTo>
                      <a:pt x="313" y="896"/>
                    </a:lnTo>
                    <a:lnTo>
                      <a:pt x="315" y="906"/>
                    </a:lnTo>
                    <a:lnTo>
                      <a:pt x="315" y="918"/>
                    </a:lnTo>
                    <a:lnTo>
                      <a:pt x="315" y="918"/>
                    </a:lnTo>
                    <a:lnTo>
                      <a:pt x="315" y="947"/>
                    </a:lnTo>
                    <a:lnTo>
                      <a:pt x="315" y="957"/>
                    </a:lnTo>
                    <a:lnTo>
                      <a:pt x="315" y="957"/>
                    </a:lnTo>
                    <a:lnTo>
                      <a:pt x="315" y="962"/>
                    </a:lnTo>
                    <a:lnTo>
                      <a:pt x="314" y="967"/>
                    </a:lnTo>
                    <a:lnTo>
                      <a:pt x="311" y="970"/>
                    </a:lnTo>
                    <a:lnTo>
                      <a:pt x="309" y="973"/>
                    </a:lnTo>
                    <a:lnTo>
                      <a:pt x="305" y="975"/>
                    </a:lnTo>
                    <a:lnTo>
                      <a:pt x="302" y="978"/>
                    </a:lnTo>
                    <a:lnTo>
                      <a:pt x="298" y="979"/>
                    </a:lnTo>
                    <a:lnTo>
                      <a:pt x="293" y="979"/>
                    </a:lnTo>
                    <a:lnTo>
                      <a:pt x="293" y="979"/>
                    </a:lnTo>
                    <a:lnTo>
                      <a:pt x="288" y="979"/>
                    </a:lnTo>
                    <a:lnTo>
                      <a:pt x="286" y="979"/>
                    </a:lnTo>
                    <a:lnTo>
                      <a:pt x="285" y="979"/>
                    </a:lnTo>
                    <a:lnTo>
                      <a:pt x="285" y="979"/>
                    </a:lnTo>
                    <a:lnTo>
                      <a:pt x="279" y="980"/>
                    </a:lnTo>
                    <a:lnTo>
                      <a:pt x="279" y="980"/>
                    </a:lnTo>
                    <a:lnTo>
                      <a:pt x="257" y="981"/>
                    </a:lnTo>
                    <a:lnTo>
                      <a:pt x="236" y="981"/>
                    </a:lnTo>
                    <a:lnTo>
                      <a:pt x="236" y="981"/>
                    </a:lnTo>
                    <a:lnTo>
                      <a:pt x="212" y="982"/>
                    </a:lnTo>
                    <a:lnTo>
                      <a:pt x="188" y="983"/>
                    </a:lnTo>
                    <a:lnTo>
                      <a:pt x="188" y="983"/>
                    </a:lnTo>
                    <a:lnTo>
                      <a:pt x="167" y="982"/>
                    </a:lnTo>
                    <a:lnTo>
                      <a:pt x="146" y="981"/>
                    </a:lnTo>
                    <a:lnTo>
                      <a:pt x="125" y="976"/>
                    </a:lnTo>
                    <a:lnTo>
                      <a:pt x="115" y="973"/>
                    </a:lnTo>
                    <a:lnTo>
                      <a:pt x="105" y="970"/>
                    </a:lnTo>
                    <a:lnTo>
                      <a:pt x="95" y="965"/>
                    </a:lnTo>
                    <a:lnTo>
                      <a:pt x="86" y="960"/>
                    </a:lnTo>
                    <a:lnTo>
                      <a:pt x="78" y="955"/>
                    </a:lnTo>
                    <a:lnTo>
                      <a:pt x="69" y="948"/>
                    </a:lnTo>
                    <a:lnTo>
                      <a:pt x="62" y="939"/>
                    </a:lnTo>
                    <a:lnTo>
                      <a:pt x="55" y="930"/>
                    </a:lnTo>
                    <a:lnTo>
                      <a:pt x="49" y="920"/>
                    </a:lnTo>
                    <a:lnTo>
                      <a:pt x="44" y="908"/>
                    </a:lnTo>
                    <a:lnTo>
                      <a:pt x="44" y="908"/>
                    </a:lnTo>
                    <a:lnTo>
                      <a:pt x="36" y="889"/>
                    </a:lnTo>
                    <a:lnTo>
                      <a:pt x="30" y="870"/>
                    </a:lnTo>
                    <a:lnTo>
                      <a:pt x="26" y="851"/>
                    </a:lnTo>
                    <a:lnTo>
                      <a:pt x="23" y="833"/>
                    </a:lnTo>
                    <a:lnTo>
                      <a:pt x="20" y="814"/>
                    </a:lnTo>
                    <a:lnTo>
                      <a:pt x="18" y="795"/>
                    </a:lnTo>
                    <a:lnTo>
                      <a:pt x="15" y="756"/>
                    </a:lnTo>
                    <a:lnTo>
                      <a:pt x="15" y="756"/>
                    </a:lnTo>
                    <a:lnTo>
                      <a:pt x="12" y="721"/>
                    </a:lnTo>
                    <a:lnTo>
                      <a:pt x="12" y="721"/>
                    </a:lnTo>
                    <a:lnTo>
                      <a:pt x="9" y="682"/>
                    </a:lnTo>
                    <a:lnTo>
                      <a:pt x="6" y="640"/>
                    </a:lnTo>
                    <a:lnTo>
                      <a:pt x="5" y="595"/>
                    </a:lnTo>
                    <a:lnTo>
                      <a:pt x="4" y="549"/>
                    </a:lnTo>
                    <a:lnTo>
                      <a:pt x="4" y="498"/>
                    </a:lnTo>
                    <a:lnTo>
                      <a:pt x="4" y="498"/>
                    </a:lnTo>
                    <a:lnTo>
                      <a:pt x="4" y="409"/>
                    </a:lnTo>
                    <a:lnTo>
                      <a:pt x="4" y="321"/>
                    </a:lnTo>
                    <a:lnTo>
                      <a:pt x="3" y="231"/>
                    </a:lnTo>
                    <a:lnTo>
                      <a:pt x="0" y="141"/>
                    </a:lnTo>
                    <a:lnTo>
                      <a:pt x="0" y="141"/>
                    </a:lnTo>
                    <a:lnTo>
                      <a:pt x="0" y="121"/>
                    </a:lnTo>
                    <a:lnTo>
                      <a:pt x="2" y="103"/>
                    </a:lnTo>
                    <a:lnTo>
                      <a:pt x="6" y="85"/>
                    </a:lnTo>
                    <a:lnTo>
                      <a:pt x="10" y="78"/>
                    </a:lnTo>
                    <a:lnTo>
                      <a:pt x="13" y="70"/>
                    </a:lnTo>
                    <a:lnTo>
                      <a:pt x="17" y="62"/>
                    </a:lnTo>
                    <a:lnTo>
                      <a:pt x="21" y="56"/>
                    </a:lnTo>
                    <a:lnTo>
                      <a:pt x="26" y="50"/>
                    </a:lnTo>
                    <a:lnTo>
                      <a:pt x="31" y="44"/>
                    </a:lnTo>
                    <a:lnTo>
                      <a:pt x="37" y="39"/>
                    </a:lnTo>
                    <a:lnTo>
                      <a:pt x="44" y="33"/>
                    </a:lnTo>
                    <a:lnTo>
                      <a:pt x="50" y="29"/>
                    </a:lnTo>
                    <a:lnTo>
                      <a:pt x="57" y="25"/>
                    </a:lnTo>
                    <a:lnTo>
                      <a:pt x="57" y="25"/>
                    </a:lnTo>
                    <a:lnTo>
                      <a:pt x="71" y="20"/>
                    </a:lnTo>
                    <a:lnTo>
                      <a:pt x="84" y="15"/>
                    </a:lnTo>
                    <a:lnTo>
                      <a:pt x="99" y="12"/>
                    </a:lnTo>
                    <a:lnTo>
                      <a:pt x="113" y="10"/>
                    </a:lnTo>
                    <a:lnTo>
                      <a:pt x="113" y="10"/>
                    </a:lnTo>
                    <a:lnTo>
                      <a:pt x="131" y="10"/>
                    </a:lnTo>
                    <a:lnTo>
                      <a:pt x="131" y="10"/>
                    </a:lnTo>
                    <a:lnTo>
                      <a:pt x="153" y="9"/>
                    </a:lnTo>
                    <a:lnTo>
                      <a:pt x="155" y="9"/>
                    </a:lnTo>
                    <a:lnTo>
                      <a:pt x="156" y="8"/>
                    </a:lnTo>
                    <a:lnTo>
                      <a:pt x="156" y="8"/>
                    </a:lnTo>
                    <a:lnTo>
                      <a:pt x="161" y="6"/>
                    </a:lnTo>
                    <a:lnTo>
                      <a:pt x="167" y="4"/>
                    </a:lnTo>
                    <a:lnTo>
                      <a:pt x="167" y="4"/>
                    </a:lnTo>
                    <a:lnTo>
                      <a:pt x="170" y="4"/>
                    </a:lnTo>
                    <a:lnTo>
                      <a:pt x="177" y="6"/>
                    </a:lnTo>
                    <a:lnTo>
                      <a:pt x="178" y="6"/>
                    </a:lnTo>
                    <a:lnTo>
                      <a:pt x="178" y="6"/>
                    </a:lnTo>
                    <a:lnTo>
                      <a:pt x="182" y="3"/>
                    </a:lnTo>
                    <a:lnTo>
                      <a:pt x="182" y="3"/>
                    </a:lnTo>
                    <a:lnTo>
                      <a:pt x="187" y="1"/>
                    </a:lnTo>
                    <a:lnTo>
                      <a:pt x="193" y="0"/>
                    </a:lnTo>
                    <a:lnTo>
                      <a:pt x="193" y="0"/>
                    </a:lnTo>
                    <a:lnTo>
                      <a:pt x="197" y="0"/>
                    </a:lnTo>
                    <a:lnTo>
                      <a:pt x="201" y="2"/>
                    </a:lnTo>
                    <a:lnTo>
                      <a:pt x="205" y="3"/>
                    </a:lnTo>
                    <a:lnTo>
                      <a:pt x="208" y="7"/>
                    </a:lnTo>
                    <a:lnTo>
                      <a:pt x="209" y="8"/>
                    </a:lnTo>
                    <a:lnTo>
                      <a:pt x="211" y="9"/>
                    </a:lnTo>
                    <a:lnTo>
                      <a:pt x="211" y="9"/>
                    </a:lnTo>
                    <a:lnTo>
                      <a:pt x="272" y="12"/>
                    </a:lnTo>
                    <a:lnTo>
                      <a:pt x="336" y="14"/>
                    </a:lnTo>
                    <a:lnTo>
                      <a:pt x="407" y="16"/>
                    </a:lnTo>
                    <a:lnTo>
                      <a:pt x="486" y="16"/>
                    </a:lnTo>
                    <a:lnTo>
                      <a:pt x="486" y="16"/>
                    </a:lnTo>
                    <a:lnTo>
                      <a:pt x="625" y="15"/>
                    </a:lnTo>
                    <a:lnTo>
                      <a:pt x="625" y="15"/>
                    </a:lnTo>
                    <a:lnTo>
                      <a:pt x="765" y="15"/>
                    </a:lnTo>
                    <a:lnTo>
                      <a:pt x="765" y="15"/>
                    </a:lnTo>
                    <a:lnTo>
                      <a:pt x="799" y="15"/>
                    </a:lnTo>
                    <a:lnTo>
                      <a:pt x="834" y="17"/>
                    </a:lnTo>
                    <a:lnTo>
                      <a:pt x="834" y="17"/>
                    </a:lnTo>
                    <a:lnTo>
                      <a:pt x="868" y="18"/>
                    </a:lnTo>
                    <a:lnTo>
                      <a:pt x="903" y="19"/>
                    </a:lnTo>
                    <a:lnTo>
                      <a:pt x="903" y="19"/>
                    </a:lnTo>
                    <a:lnTo>
                      <a:pt x="934" y="18"/>
                    </a:lnTo>
                    <a:lnTo>
                      <a:pt x="934" y="18"/>
                    </a:lnTo>
                    <a:lnTo>
                      <a:pt x="951" y="17"/>
                    </a:lnTo>
                    <a:lnTo>
                      <a:pt x="967" y="17"/>
                    </a:lnTo>
                    <a:lnTo>
                      <a:pt x="967" y="17"/>
                    </a:lnTo>
                    <a:lnTo>
                      <a:pt x="988" y="18"/>
                    </a:lnTo>
                    <a:lnTo>
                      <a:pt x="997" y="19"/>
                    </a:lnTo>
                    <a:lnTo>
                      <a:pt x="1005" y="21"/>
                    </a:lnTo>
                    <a:lnTo>
                      <a:pt x="1005" y="21"/>
                    </a:lnTo>
                    <a:lnTo>
                      <a:pt x="1015" y="23"/>
                    </a:lnTo>
                    <a:lnTo>
                      <a:pt x="1025" y="27"/>
                    </a:lnTo>
                    <a:lnTo>
                      <a:pt x="1035" y="31"/>
                    </a:lnTo>
                    <a:lnTo>
                      <a:pt x="1045" y="36"/>
                    </a:lnTo>
                    <a:lnTo>
                      <a:pt x="1055" y="43"/>
                    </a:lnTo>
                    <a:lnTo>
                      <a:pt x="1064" y="49"/>
                    </a:lnTo>
                    <a:lnTo>
                      <a:pt x="1073" y="55"/>
                    </a:lnTo>
                    <a:lnTo>
                      <a:pt x="1083" y="63"/>
                    </a:lnTo>
                    <a:lnTo>
                      <a:pt x="1092" y="71"/>
                    </a:lnTo>
                    <a:lnTo>
                      <a:pt x="1100" y="80"/>
                    </a:lnTo>
                    <a:lnTo>
                      <a:pt x="1108" y="88"/>
                    </a:lnTo>
                    <a:lnTo>
                      <a:pt x="1115" y="98"/>
                    </a:lnTo>
                    <a:lnTo>
                      <a:pt x="1121" y="108"/>
                    </a:lnTo>
                    <a:lnTo>
                      <a:pt x="1126" y="118"/>
                    </a:lnTo>
                    <a:lnTo>
                      <a:pt x="1130" y="129"/>
                    </a:lnTo>
                    <a:lnTo>
                      <a:pt x="1134" y="140"/>
                    </a:lnTo>
                    <a:lnTo>
                      <a:pt x="1134" y="140"/>
                    </a:lnTo>
                    <a:lnTo>
                      <a:pt x="1140" y="168"/>
                    </a:lnTo>
                    <a:lnTo>
                      <a:pt x="1145" y="195"/>
                    </a:lnTo>
                    <a:lnTo>
                      <a:pt x="1148" y="222"/>
                    </a:lnTo>
                    <a:lnTo>
                      <a:pt x="1150" y="250"/>
                    </a:lnTo>
                    <a:lnTo>
                      <a:pt x="1151" y="278"/>
                    </a:lnTo>
                    <a:lnTo>
                      <a:pt x="1151" y="305"/>
                    </a:lnTo>
                    <a:lnTo>
                      <a:pt x="1151" y="361"/>
                    </a:lnTo>
                    <a:lnTo>
                      <a:pt x="1151" y="361"/>
                    </a:lnTo>
                    <a:lnTo>
                      <a:pt x="1150" y="410"/>
                    </a:lnTo>
                    <a:lnTo>
                      <a:pt x="1150" y="410"/>
                    </a:lnTo>
                    <a:lnTo>
                      <a:pt x="1151" y="482"/>
                    </a:lnTo>
                    <a:lnTo>
                      <a:pt x="1153" y="553"/>
                    </a:lnTo>
                    <a:lnTo>
                      <a:pt x="1153" y="553"/>
                    </a:lnTo>
                    <a:lnTo>
                      <a:pt x="1154" y="623"/>
                    </a:lnTo>
                    <a:lnTo>
                      <a:pt x="1155" y="694"/>
                    </a:lnTo>
                    <a:lnTo>
                      <a:pt x="1155" y="694"/>
                    </a:lnTo>
                    <a:lnTo>
                      <a:pt x="1155" y="713"/>
                    </a:lnTo>
                    <a:lnTo>
                      <a:pt x="1157" y="731"/>
                    </a:lnTo>
                    <a:lnTo>
                      <a:pt x="1161" y="767"/>
                    </a:lnTo>
                    <a:lnTo>
                      <a:pt x="1161" y="767"/>
                    </a:lnTo>
                    <a:lnTo>
                      <a:pt x="1165" y="801"/>
                    </a:lnTo>
                    <a:lnTo>
                      <a:pt x="1166" y="817"/>
                    </a:lnTo>
                    <a:lnTo>
                      <a:pt x="1167" y="834"/>
                    </a:lnTo>
                    <a:lnTo>
                      <a:pt x="1167" y="851"/>
                    </a:lnTo>
                    <a:lnTo>
                      <a:pt x="1165" y="868"/>
                    </a:lnTo>
                    <a:lnTo>
                      <a:pt x="1162" y="885"/>
                    </a:lnTo>
                    <a:lnTo>
                      <a:pt x="1158" y="901"/>
                    </a:lnTo>
                    <a:lnTo>
                      <a:pt x="1158" y="901"/>
                    </a:lnTo>
                    <a:lnTo>
                      <a:pt x="1155" y="908"/>
                    </a:lnTo>
                    <a:lnTo>
                      <a:pt x="1151" y="917"/>
                    </a:lnTo>
                    <a:lnTo>
                      <a:pt x="1146" y="924"/>
                    </a:lnTo>
                    <a:lnTo>
                      <a:pt x="1141" y="930"/>
                    </a:lnTo>
                    <a:lnTo>
                      <a:pt x="1135" y="936"/>
                    </a:lnTo>
                    <a:lnTo>
                      <a:pt x="1129" y="942"/>
                    </a:lnTo>
                    <a:lnTo>
                      <a:pt x="1122" y="949"/>
                    </a:lnTo>
                    <a:lnTo>
                      <a:pt x="1114" y="954"/>
                    </a:lnTo>
                    <a:lnTo>
                      <a:pt x="1106" y="958"/>
                    </a:lnTo>
                    <a:lnTo>
                      <a:pt x="1096" y="963"/>
                    </a:lnTo>
                    <a:lnTo>
                      <a:pt x="1077" y="970"/>
                    </a:lnTo>
                    <a:lnTo>
                      <a:pt x="1053" y="976"/>
                    </a:lnTo>
                    <a:lnTo>
                      <a:pt x="1028" y="982"/>
                    </a:lnTo>
                    <a:lnTo>
                      <a:pt x="1026" y="983"/>
                    </a:lnTo>
                    <a:lnTo>
                      <a:pt x="1024" y="984"/>
                    </a:lnTo>
                    <a:lnTo>
                      <a:pt x="1024" y="984"/>
                    </a:lnTo>
                    <a:lnTo>
                      <a:pt x="1021" y="986"/>
                    </a:lnTo>
                    <a:lnTo>
                      <a:pt x="1018" y="988"/>
                    </a:lnTo>
                    <a:lnTo>
                      <a:pt x="1014" y="989"/>
                    </a:lnTo>
                    <a:lnTo>
                      <a:pt x="1009" y="989"/>
                    </a:lnTo>
                    <a:lnTo>
                      <a:pt x="1009" y="989"/>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92" name="Freeform 638"/>
              <p:cNvSpPr/>
              <p:nvPr/>
            </p:nvSpPr>
            <p:spPr bwMode="auto">
              <a:xfrm>
                <a:off x="2393951" y="4608513"/>
                <a:ext cx="195263" cy="92075"/>
              </a:xfrm>
              <a:custGeom>
                <a:avLst/>
                <a:gdLst/>
                <a:ahLst/>
                <a:cxnLst>
                  <a:cxn ang="0">
                    <a:pos x="74" y="175"/>
                  </a:cxn>
                  <a:cxn ang="0">
                    <a:pos x="34" y="160"/>
                  </a:cxn>
                  <a:cxn ang="0">
                    <a:pos x="13" y="142"/>
                  </a:cxn>
                  <a:cxn ang="0">
                    <a:pos x="4" y="126"/>
                  </a:cxn>
                  <a:cxn ang="0">
                    <a:pos x="0" y="104"/>
                  </a:cxn>
                  <a:cxn ang="0">
                    <a:pos x="2" y="65"/>
                  </a:cxn>
                  <a:cxn ang="0">
                    <a:pos x="15" y="37"/>
                  </a:cxn>
                  <a:cxn ang="0">
                    <a:pos x="32" y="25"/>
                  </a:cxn>
                  <a:cxn ang="0">
                    <a:pos x="61" y="12"/>
                  </a:cxn>
                  <a:cxn ang="0">
                    <a:pos x="103" y="6"/>
                  </a:cxn>
                  <a:cxn ang="0">
                    <a:pos x="125" y="4"/>
                  </a:cxn>
                  <a:cxn ang="0">
                    <a:pos x="194" y="0"/>
                  </a:cxn>
                  <a:cxn ang="0">
                    <a:pos x="251" y="3"/>
                  </a:cxn>
                  <a:cxn ang="0">
                    <a:pos x="288" y="9"/>
                  </a:cxn>
                  <a:cxn ang="0">
                    <a:pos x="317" y="14"/>
                  </a:cxn>
                  <a:cxn ang="0">
                    <a:pos x="341" y="27"/>
                  </a:cxn>
                  <a:cxn ang="0">
                    <a:pos x="356" y="42"/>
                  </a:cxn>
                  <a:cxn ang="0">
                    <a:pos x="368" y="75"/>
                  </a:cxn>
                  <a:cxn ang="0">
                    <a:pos x="364" y="113"/>
                  </a:cxn>
                  <a:cxn ang="0">
                    <a:pos x="357" y="129"/>
                  </a:cxn>
                  <a:cxn ang="0">
                    <a:pos x="344" y="140"/>
                  </a:cxn>
                  <a:cxn ang="0">
                    <a:pos x="315" y="155"/>
                  </a:cxn>
                  <a:cxn ang="0">
                    <a:pos x="274" y="163"/>
                  </a:cxn>
                  <a:cxn ang="0">
                    <a:pos x="273" y="163"/>
                  </a:cxn>
                  <a:cxn ang="0">
                    <a:pos x="261" y="164"/>
                  </a:cxn>
                  <a:cxn ang="0">
                    <a:pos x="248" y="160"/>
                  </a:cxn>
                  <a:cxn ang="0">
                    <a:pos x="240" y="152"/>
                  </a:cxn>
                  <a:cxn ang="0">
                    <a:pos x="239" y="139"/>
                  </a:cxn>
                  <a:cxn ang="0">
                    <a:pos x="245" y="128"/>
                  </a:cxn>
                  <a:cxn ang="0">
                    <a:pos x="256" y="120"/>
                  </a:cxn>
                  <a:cxn ang="0">
                    <a:pos x="265" y="119"/>
                  </a:cxn>
                  <a:cxn ang="0">
                    <a:pos x="295" y="113"/>
                  </a:cxn>
                  <a:cxn ang="0">
                    <a:pos x="311" y="104"/>
                  </a:cxn>
                  <a:cxn ang="0">
                    <a:pos x="318" y="92"/>
                  </a:cxn>
                  <a:cxn ang="0">
                    <a:pos x="320" y="72"/>
                  </a:cxn>
                  <a:cxn ang="0">
                    <a:pos x="318" y="66"/>
                  </a:cxn>
                  <a:cxn ang="0">
                    <a:pos x="306" y="57"/>
                  </a:cxn>
                  <a:cxn ang="0">
                    <a:pos x="276" y="50"/>
                  </a:cxn>
                  <a:cxn ang="0">
                    <a:pos x="247" y="50"/>
                  </a:cxn>
                  <a:cxn ang="0">
                    <a:pos x="158" y="48"/>
                  </a:cxn>
                  <a:cxn ang="0">
                    <a:pos x="124" y="49"/>
                  </a:cxn>
                  <a:cxn ang="0">
                    <a:pos x="96" y="50"/>
                  </a:cxn>
                  <a:cxn ang="0">
                    <a:pos x="63" y="57"/>
                  </a:cxn>
                  <a:cxn ang="0">
                    <a:pos x="51" y="64"/>
                  </a:cxn>
                  <a:cxn ang="0">
                    <a:pos x="47" y="75"/>
                  </a:cxn>
                  <a:cxn ang="0">
                    <a:pos x="47" y="94"/>
                  </a:cxn>
                  <a:cxn ang="0">
                    <a:pos x="52" y="115"/>
                  </a:cxn>
                  <a:cxn ang="0">
                    <a:pos x="68" y="126"/>
                  </a:cxn>
                  <a:cxn ang="0">
                    <a:pos x="81" y="128"/>
                  </a:cxn>
                  <a:cxn ang="0">
                    <a:pos x="91" y="133"/>
                  </a:cxn>
                  <a:cxn ang="0">
                    <a:pos x="98" y="126"/>
                  </a:cxn>
                  <a:cxn ang="0">
                    <a:pos x="106" y="124"/>
                  </a:cxn>
                  <a:cxn ang="0">
                    <a:pos x="120" y="124"/>
                  </a:cxn>
                  <a:cxn ang="0">
                    <a:pos x="130" y="130"/>
                  </a:cxn>
                  <a:cxn ang="0">
                    <a:pos x="136" y="143"/>
                  </a:cxn>
                  <a:cxn ang="0">
                    <a:pos x="134" y="155"/>
                  </a:cxn>
                  <a:cxn ang="0">
                    <a:pos x="128" y="165"/>
                  </a:cxn>
                  <a:cxn ang="0">
                    <a:pos x="119" y="168"/>
                  </a:cxn>
                  <a:cxn ang="0">
                    <a:pos x="111" y="172"/>
                  </a:cxn>
                  <a:cxn ang="0">
                    <a:pos x="88" y="176"/>
                  </a:cxn>
                </a:cxnLst>
                <a:rect l="0" t="0" r="r" b="b"/>
                <a:pathLst>
                  <a:path w="369" h="176">
                    <a:moveTo>
                      <a:pt x="88" y="176"/>
                    </a:moveTo>
                    <a:lnTo>
                      <a:pt x="88" y="176"/>
                    </a:lnTo>
                    <a:lnTo>
                      <a:pt x="74" y="175"/>
                    </a:lnTo>
                    <a:lnTo>
                      <a:pt x="61" y="172"/>
                    </a:lnTo>
                    <a:lnTo>
                      <a:pt x="47" y="167"/>
                    </a:lnTo>
                    <a:lnTo>
                      <a:pt x="34" y="160"/>
                    </a:lnTo>
                    <a:lnTo>
                      <a:pt x="23" y="152"/>
                    </a:lnTo>
                    <a:lnTo>
                      <a:pt x="17" y="147"/>
                    </a:lnTo>
                    <a:lnTo>
                      <a:pt x="13" y="142"/>
                    </a:lnTo>
                    <a:lnTo>
                      <a:pt x="9" y="137"/>
                    </a:lnTo>
                    <a:lnTo>
                      <a:pt x="6" y="131"/>
                    </a:lnTo>
                    <a:lnTo>
                      <a:pt x="4" y="126"/>
                    </a:lnTo>
                    <a:lnTo>
                      <a:pt x="3" y="120"/>
                    </a:lnTo>
                    <a:lnTo>
                      <a:pt x="3" y="120"/>
                    </a:lnTo>
                    <a:lnTo>
                      <a:pt x="0" y="104"/>
                    </a:lnTo>
                    <a:lnTo>
                      <a:pt x="0" y="90"/>
                    </a:lnTo>
                    <a:lnTo>
                      <a:pt x="0" y="76"/>
                    </a:lnTo>
                    <a:lnTo>
                      <a:pt x="2" y="65"/>
                    </a:lnTo>
                    <a:lnTo>
                      <a:pt x="5" y="54"/>
                    </a:lnTo>
                    <a:lnTo>
                      <a:pt x="9" y="45"/>
                    </a:lnTo>
                    <a:lnTo>
                      <a:pt x="15" y="37"/>
                    </a:lnTo>
                    <a:lnTo>
                      <a:pt x="22" y="31"/>
                    </a:lnTo>
                    <a:lnTo>
                      <a:pt x="22" y="31"/>
                    </a:lnTo>
                    <a:lnTo>
                      <a:pt x="32" y="25"/>
                    </a:lnTo>
                    <a:lnTo>
                      <a:pt x="41" y="19"/>
                    </a:lnTo>
                    <a:lnTo>
                      <a:pt x="50" y="15"/>
                    </a:lnTo>
                    <a:lnTo>
                      <a:pt x="61" y="12"/>
                    </a:lnTo>
                    <a:lnTo>
                      <a:pt x="71" y="10"/>
                    </a:lnTo>
                    <a:lnTo>
                      <a:pt x="81" y="8"/>
                    </a:lnTo>
                    <a:lnTo>
                      <a:pt x="103" y="6"/>
                    </a:lnTo>
                    <a:lnTo>
                      <a:pt x="103" y="6"/>
                    </a:lnTo>
                    <a:lnTo>
                      <a:pt x="125" y="4"/>
                    </a:lnTo>
                    <a:lnTo>
                      <a:pt x="125" y="4"/>
                    </a:lnTo>
                    <a:lnTo>
                      <a:pt x="159" y="1"/>
                    </a:lnTo>
                    <a:lnTo>
                      <a:pt x="194" y="0"/>
                    </a:lnTo>
                    <a:lnTo>
                      <a:pt x="194" y="0"/>
                    </a:lnTo>
                    <a:lnTo>
                      <a:pt x="215" y="0"/>
                    </a:lnTo>
                    <a:lnTo>
                      <a:pt x="233" y="1"/>
                    </a:lnTo>
                    <a:lnTo>
                      <a:pt x="251" y="3"/>
                    </a:lnTo>
                    <a:lnTo>
                      <a:pt x="267" y="6"/>
                    </a:lnTo>
                    <a:lnTo>
                      <a:pt x="267" y="6"/>
                    </a:lnTo>
                    <a:lnTo>
                      <a:pt x="288" y="9"/>
                    </a:lnTo>
                    <a:lnTo>
                      <a:pt x="288" y="9"/>
                    </a:lnTo>
                    <a:lnTo>
                      <a:pt x="308" y="12"/>
                    </a:lnTo>
                    <a:lnTo>
                      <a:pt x="317" y="14"/>
                    </a:lnTo>
                    <a:lnTo>
                      <a:pt x="325" y="17"/>
                    </a:lnTo>
                    <a:lnTo>
                      <a:pt x="333" y="20"/>
                    </a:lnTo>
                    <a:lnTo>
                      <a:pt x="341" y="27"/>
                    </a:lnTo>
                    <a:lnTo>
                      <a:pt x="349" y="33"/>
                    </a:lnTo>
                    <a:lnTo>
                      <a:pt x="356" y="42"/>
                    </a:lnTo>
                    <a:lnTo>
                      <a:pt x="356" y="42"/>
                    </a:lnTo>
                    <a:lnTo>
                      <a:pt x="361" y="51"/>
                    </a:lnTo>
                    <a:lnTo>
                      <a:pt x="365" y="63"/>
                    </a:lnTo>
                    <a:lnTo>
                      <a:pt x="368" y="75"/>
                    </a:lnTo>
                    <a:lnTo>
                      <a:pt x="369" y="88"/>
                    </a:lnTo>
                    <a:lnTo>
                      <a:pt x="368" y="101"/>
                    </a:lnTo>
                    <a:lnTo>
                      <a:pt x="364" y="113"/>
                    </a:lnTo>
                    <a:lnTo>
                      <a:pt x="362" y="119"/>
                    </a:lnTo>
                    <a:lnTo>
                      <a:pt x="360" y="124"/>
                    </a:lnTo>
                    <a:lnTo>
                      <a:pt x="357" y="129"/>
                    </a:lnTo>
                    <a:lnTo>
                      <a:pt x="353" y="132"/>
                    </a:lnTo>
                    <a:lnTo>
                      <a:pt x="353" y="132"/>
                    </a:lnTo>
                    <a:lnTo>
                      <a:pt x="344" y="140"/>
                    </a:lnTo>
                    <a:lnTo>
                      <a:pt x="334" y="146"/>
                    </a:lnTo>
                    <a:lnTo>
                      <a:pt x="325" y="152"/>
                    </a:lnTo>
                    <a:lnTo>
                      <a:pt x="315" y="155"/>
                    </a:lnTo>
                    <a:lnTo>
                      <a:pt x="306" y="158"/>
                    </a:lnTo>
                    <a:lnTo>
                      <a:pt x="295" y="160"/>
                    </a:lnTo>
                    <a:lnTo>
                      <a:pt x="274" y="163"/>
                    </a:lnTo>
                    <a:lnTo>
                      <a:pt x="274" y="163"/>
                    </a:lnTo>
                    <a:lnTo>
                      <a:pt x="273" y="163"/>
                    </a:lnTo>
                    <a:lnTo>
                      <a:pt x="273" y="163"/>
                    </a:lnTo>
                    <a:lnTo>
                      <a:pt x="266" y="164"/>
                    </a:lnTo>
                    <a:lnTo>
                      <a:pt x="261" y="164"/>
                    </a:lnTo>
                    <a:lnTo>
                      <a:pt x="261" y="164"/>
                    </a:lnTo>
                    <a:lnTo>
                      <a:pt x="256" y="164"/>
                    </a:lnTo>
                    <a:lnTo>
                      <a:pt x="252" y="162"/>
                    </a:lnTo>
                    <a:lnTo>
                      <a:pt x="248" y="160"/>
                    </a:lnTo>
                    <a:lnTo>
                      <a:pt x="245" y="158"/>
                    </a:lnTo>
                    <a:lnTo>
                      <a:pt x="243" y="155"/>
                    </a:lnTo>
                    <a:lnTo>
                      <a:pt x="240" y="152"/>
                    </a:lnTo>
                    <a:lnTo>
                      <a:pt x="239" y="144"/>
                    </a:lnTo>
                    <a:lnTo>
                      <a:pt x="239" y="144"/>
                    </a:lnTo>
                    <a:lnTo>
                      <a:pt x="239" y="139"/>
                    </a:lnTo>
                    <a:lnTo>
                      <a:pt x="240" y="135"/>
                    </a:lnTo>
                    <a:lnTo>
                      <a:pt x="243" y="131"/>
                    </a:lnTo>
                    <a:lnTo>
                      <a:pt x="245" y="128"/>
                    </a:lnTo>
                    <a:lnTo>
                      <a:pt x="248" y="124"/>
                    </a:lnTo>
                    <a:lnTo>
                      <a:pt x="252" y="122"/>
                    </a:lnTo>
                    <a:lnTo>
                      <a:pt x="256" y="120"/>
                    </a:lnTo>
                    <a:lnTo>
                      <a:pt x="262" y="119"/>
                    </a:lnTo>
                    <a:lnTo>
                      <a:pt x="265" y="119"/>
                    </a:lnTo>
                    <a:lnTo>
                      <a:pt x="265" y="119"/>
                    </a:lnTo>
                    <a:lnTo>
                      <a:pt x="276" y="117"/>
                    </a:lnTo>
                    <a:lnTo>
                      <a:pt x="285" y="115"/>
                    </a:lnTo>
                    <a:lnTo>
                      <a:pt x="295" y="113"/>
                    </a:lnTo>
                    <a:lnTo>
                      <a:pt x="303" y="109"/>
                    </a:lnTo>
                    <a:lnTo>
                      <a:pt x="308" y="107"/>
                    </a:lnTo>
                    <a:lnTo>
                      <a:pt x="311" y="104"/>
                    </a:lnTo>
                    <a:lnTo>
                      <a:pt x="314" y="100"/>
                    </a:lnTo>
                    <a:lnTo>
                      <a:pt x="316" y="96"/>
                    </a:lnTo>
                    <a:lnTo>
                      <a:pt x="318" y="92"/>
                    </a:lnTo>
                    <a:lnTo>
                      <a:pt x="319" y="85"/>
                    </a:lnTo>
                    <a:lnTo>
                      <a:pt x="320" y="79"/>
                    </a:lnTo>
                    <a:lnTo>
                      <a:pt x="320" y="72"/>
                    </a:lnTo>
                    <a:lnTo>
                      <a:pt x="320" y="72"/>
                    </a:lnTo>
                    <a:lnTo>
                      <a:pt x="319" y="69"/>
                    </a:lnTo>
                    <a:lnTo>
                      <a:pt x="318" y="66"/>
                    </a:lnTo>
                    <a:lnTo>
                      <a:pt x="316" y="63"/>
                    </a:lnTo>
                    <a:lnTo>
                      <a:pt x="313" y="61"/>
                    </a:lnTo>
                    <a:lnTo>
                      <a:pt x="306" y="57"/>
                    </a:lnTo>
                    <a:lnTo>
                      <a:pt x="297" y="53"/>
                    </a:lnTo>
                    <a:lnTo>
                      <a:pt x="287" y="52"/>
                    </a:lnTo>
                    <a:lnTo>
                      <a:pt x="276" y="50"/>
                    </a:lnTo>
                    <a:lnTo>
                      <a:pt x="254" y="50"/>
                    </a:lnTo>
                    <a:lnTo>
                      <a:pt x="247" y="50"/>
                    </a:lnTo>
                    <a:lnTo>
                      <a:pt x="247" y="50"/>
                    </a:lnTo>
                    <a:lnTo>
                      <a:pt x="202" y="49"/>
                    </a:lnTo>
                    <a:lnTo>
                      <a:pt x="202" y="49"/>
                    </a:lnTo>
                    <a:lnTo>
                      <a:pt x="158" y="48"/>
                    </a:lnTo>
                    <a:lnTo>
                      <a:pt x="158" y="48"/>
                    </a:lnTo>
                    <a:lnTo>
                      <a:pt x="124" y="49"/>
                    </a:lnTo>
                    <a:lnTo>
                      <a:pt x="124" y="49"/>
                    </a:lnTo>
                    <a:lnTo>
                      <a:pt x="117" y="49"/>
                    </a:lnTo>
                    <a:lnTo>
                      <a:pt x="117" y="49"/>
                    </a:lnTo>
                    <a:lnTo>
                      <a:pt x="96" y="50"/>
                    </a:lnTo>
                    <a:lnTo>
                      <a:pt x="83" y="51"/>
                    </a:lnTo>
                    <a:lnTo>
                      <a:pt x="73" y="53"/>
                    </a:lnTo>
                    <a:lnTo>
                      <a:pt x="63" y="57"/>
                    </a:lnTo>
                    <a:lnTo>
                      <a:pt x="59" y="59"/>
                    </a:lnTo>
                    <a:lnTo>
                      <a:pt x="55" y="61"/>
                    </a:lnTo>
                    <a:lnTo>
                      <a:pt x="51" y="64"/>
                    </a:lnTo>
                    <a:lnTo>
                      <a:pt x="49" y="67"/>
                    </a:lnTo>
                    <a:lnTo>
                      <a:pt x="47" y="71"/>
                    </a:lnTo>
                    <a:lnTo>
                      <a:pt x="47" y="75"/>
                    </a:lnTo>
                    <a:lnTo>
                      <a:pt x="47" y="80"/>
                    </a:lnTo>
                    <a:lnTo>
                      <a:pt x="47" y="80"/>
                    </a:lnTo>
                    <a:lnTo>
                      <a:pt x="47" y="94"/>
                    </a:lnTo>
                    <a:lnTo>
                      <a:pt x="48" y="101"/>
                    </a:lnTo>
                    <a:lnTo>
                      <a:pt x="49" y="108"/>
                    </a:lnTo>
                    <a:lnTo>
                      <a:pt x="52" y="115"/>
                    </a:lnTo>
                    <a:lnTo>
                      <a:pt x="58" y="121"/>
                    </a:lnTo>
                    <a:lnTo>
                      <a:pt x="64" y="125"/>
                    </a:lnTo>
                    <a:lnTo>
                      <a:pt x="68" y="126"/>
                    </a:lnTo>
                    <a:lnTo>
                      <a:pt x="73" y="127"/>
                    </a:lnTo>
                    <a:lnTo>
                      <a:pt x="73" y="127"/>
                    </a:lnTo>
                    <a:lnTo>
                      <a:pt x="81" y="128"/>
                    </a:lnTo>
                    <a:lnTo>
                      <a:pt x="81" y="128"/>
                    </a:lnTo>
                    <a:lnTo>
                      <a:pt x="82" y="128"/>
                    </a:lnTo>
                    <a:lnTo>
                      <a:pt x="91" y="133"/>
                    </a:lnTo>
                    <a:lnTo>
                      <a:pt x="91" y="133"/>
                    </a:lnTo>
                    <a:lnTo>
                      <a:pt x="94" y="129"/>
                    </a:lnTo>
                    <a:lnTo>
                      <a:pt x="98" y="126"/>
                    </a:lnTo>
                    <a:lnTo>
                      <a:pt x="98" y="126"/>
                    </a:lnTo>
                    <a:lnTo>
                      <a:pt x="102" y="125"/>
                    </a:lnTo>
                    <a:lnTo>
                      <a:pt x="106" y="124"/>
                    </a:lnTo>
                    <a:lnTo>
                      <a:pt x="114" y="124"/>
                    </a:lnTo>
                    <a:lnTo>
                      <a:pt x="114" y="124"/>
                    </a:lnTo>
                    <a:lnTo>
                      <a:pt x="120" y="124"/>
                    </a:lnTo>
                    <a:lnTo>
                      <a:pt x="124" y="125"/>
                    </a:lnTo>
                    <a:lnTo>
                      <a:pt x="127" y="127"/>
                    </a:lnTo>
                    <a:lnTo>
                      <a:pt x="130" y="130"/>
                    </a:lnTo>
                    <a:lnTo>
                      <a:pt x="133" y="133"/>
                    </a:lnTo>
                    <a:lnTo>
                      <a:pt x="134" y="136"/>
                    </a:lnTo>
                    <a:lnTo>
                      <a:pt x="136" y="143"/>
                    </a:lnTo>
                    <a:lnTo>
                      <a:pt x="136" y="143"/>
                    </a:lnTo>
                    <a:lnTo>
                      <a:pt x="136" y="151"/>
                    </a:lnTo>
                    <a:lnTo>
                      <a:pt x="134" y="155"/>
                    </a:lnTo>
                    <a:lnTo>
                      <a:pt x="133" y="159"/>
                    </a:lnTo>
                    <a:lnTo>
                      <a:pt x="131" y="162"/>
                    </a:lnTo>
                    <a:lnTo>
                      <a:pt x="128" y="165"/>
                    </a:lnTo>
                    <a:lnTo>
                      <a:pt x="124" y="167"/>
                    </a:lnTo>
                    <a:lnTo>
                      <a:pt x="120" y="168"/>
                    </a:lnTo>
                    <a:lnTo>
                      <a:pt x="119" y="168"/>
                    </a:lnTo>
                    <a:lnTo>
                      <a:pt x="118" y="169"/>
                    </a:lnTo>
                    <a:lnTo>
                      <a:pt x="118" y="169"/>
                    </a:lnTo>
                    <a:lnTo>
                      <a:pt x="111" y="172"/>
                    </a:lnTo>
                    <a:lnTo>
                      <a:pt x="104" y="174"/>
                    </a:lnTo>
                    <a:lnTo>
                      <a:pt x="96" y="176"/>
                    </a:lnTo>
                    <a:lnTo>
                      <a:pt x="88" y="176"/>
                    </a:lnTo>
                    <a:lnTo>
                      <a:pt x="88" y="176"/>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93" name="Freeform 639"/>
              <p:cNvSpPr/>
              <p:nvPr/>
            </p:nvSpPr>
            <p:spPr bwMode="auto">
              <a:xfrm>
                <a:off x="2605088" y="4614863"/>
                <a:ext cx="206375" cy="87313"/>
              </a:xfrm>
              <a:custGeom>
                <a:avLst/>
                <a:gdLst/>
                <a:ahLst/>
                <a:cxnLst>
                  <a:cxn ang="0">
                    <a:pos x="105" y="165"/>
                  </a:cxn>
                  <a:cxn ang="0">
                    <a:pos x="67" y="159"/>
                  </a:cxn>
                  <a:cxn ang="0">
                    <a:pos x="30" y="142"/>
                  </a:cxn>
                  <a:cxn ang="0">
                    <a:pos x="14" y="126"/>
                  </a:cxn>
                  <a:cxn ang="0">
                    <a:pos x="3" y="102"/>
                  </a:cxn>
                  <a:cxn ang="0">
                    <a:pos x="0" y="73"/>
                  </a:cxn>
                  <a:cxn ang="0">
                    <a:pos x="2" y="53"/>
                  </a:cxn>
                  <a:cxn ang="0">
                    <a:pos x="13" y="29"/>
                  </a:cxn>
                  <a:cxn ang="0">
                    <a:pos x="33" y="14"/>
                  </a:cxn>
                  <a:cxn ang="0">
                    <a:pos x="59" y="5"/>
                  </a:cxn>
                  <a:cxn ang="0">
                    <a:pos x="119" y="0"/>
                  </a:cxn>
                  <a:cxn ang="0">
                    <a:pos x="150" y="1"/>
                  </a:cxn>
                  <a:cxn ang="0">
                    <a:pos x="202" y="2"/>
                  </a:cxn>
                  <a:cxn ang="0">
                    <a:pos x="309" y="12"/>
                  </a:cxn>
                  <a:cxn ang="0">
                    <a:pos x="333" y="17"/>
                  </a:cxn>
                  <a:cxn ang="0">
                    <a:pos x="361" y="32"/>
                  </a:cxn>
                  <a:cxn ang="0">
                    <a:pos x="383" y="58"/>
                  </a:cxn>
                  <a:cxn ang="0">
                    <a:pos x="388" y="69"/>
                  </a:cxn>
                  <a:cxn ang="0">
                    <a:pos x="390" y="93"/>
                  </a:cxn>
                  <a:cxn ang="0">
                    <a:pos x="377" y="126"/>
                  </a:cxn>
                  <a:cxn ang="0">
                    <a:pos x="360" y="143"/>
                  </a:cxn>
                  <a:cxn ang="0">
                    <a:pos x="335" y="155"/>
                  </a:cxn>
                  <a:cxn ang="0">
                    <a:pos x="308" y="160"/>
                  </a:cxn>
                  <a:cxn ang="0">
                    <a:pos x="290" y="161"/>
                  </a:cxn>
                  <a:cxn ang="0">
                    <a:pos x="264" y="160"/>
                  </a:cxn>
                  <a:cxn ang="0">
                    <a:pos x="255" y="158"/>
                  </a:cxn>
                  <a:cxn ang="0">
                    <a:pos x="245" y="149"/>
                  </a:cxn>
                  <a:cxn ang="0">
                    <a:pos x="242" y="138"/>
                  </a:cxn>
                  <a:cxn ang="0">
                    <a:pos x="243" y="129"/>
                  </a:cxn>
                  <a:cxn ang="0">
                    <a:pos x="251" y="119"/>
                  </a:cxn>
                  <a:cxn ang="0">
                    <a:pos x="264" y="115"/>
                  </a:cxn>
                  <a:cxn ang="0">
                    <a:pos x="299" y="116"/>
                  </a:cxn>
                  <a:cxn ang="0">
                    <a:pos x="310" y="114"/>
                  </a:cxn>
                  <a:cxn ang="0">
                    <a:pos x="319" y="108"/>
                  </a:cxn>
                  <a:cxn ang="0">
                    <a:pos x="325" y="91"/>
                  </a:cxn>
                  <a:cxn ang="0">
                    <a:pos x="323" y="61"/>
                  </a:cxn>
                  <a:cxn ang="0">
                    <a:pos x="308" y="58"/>
                  </a:cxn>
                  <a:cxn ang="0">
                    <a:pos x="275" y="55"/>
                  </a:cxn>
                  <a:cxn ang="0">
                    <a:pos x="204" y="49"/>
                  </a:cxn>
                  <a:cxn ang="0">
                    <a:pos x="157" y="47"/>
                  </a:cxn>
                  <a:cxn ang="0">
                    <a:pos x="119" y="45"/>
                  </a:cxn>
                  <a:cxn ang="0">
                    <a:pos x="87" y="45"/>
                  </a:cxn>
                  <a:cxn ang="0">
                    <a:pos x="54" y="55"/>
                  </a:cxn>
                  <a:cxn ang="0">
                    <a:pos x="48" y="62"/>
                  </a:cxn>
                  <a:cxn ang="0">
                    <a:pos x="43" y="73"/>
                  </a:cxn>
                  <a:cxn ang="0">
                    <a:pos x="45" y="87"/>
                  </a:cxn>
                  <a:cxn ang="0">
                    <a:pos x="51" y="99"/>
                  </a:cxn>
                  <a:cxn ang="0">
                    <a:pos x="68" y="115"/>
                  </a:cxn>
                  <a:cxn ang="0">
                    <a:pos x="86" y="121"/>
                  </a:cxn>
                  <a:cxn ang="0">
                    <a:pos x="86" y="121"/>
                  </a:cxn>
                  <a:cxn ang="0">
                    <a:pos x="128" y="120"/>
                  </a:cxn>
                  <a:cxn ang="0">
                    <a:pos x="141" y="123"/>
                  </a:cxn>
                  <a:cxn ang="0">
                    <a:pos x="147" y="133"/>
                  </a:cxn>
                  <a:cxn ang="0">
                    <a:pos x="148" y="141"/>
                  </a:cxn>
                  <a:cxn ang="0">
                    <a:pos x="146" y="153"/>
                  </a:cxn>
                  <a:cxn ang="0">
                    <a:pos x="137" y="162"/>
                  </a:cxn>
                  <a:cxn ang="0">
                    <a:pos x="127" y="165"/>
                  </a:cxn>
                </a:cxnLst>
                <a:rect l="0" t="0" r="r" b="b"/>
                <a:pathLst>
                  <a:path w="390" h="165">
                    <a:moveTo>
                      <a:pt x="117" y="165"/>
                    </a:moveTo>
                    <a:lnTo>
                      <a:pt x="117" y="165"/>
                    </a:lnTo>
                    <a:lnTo>
                      <a:pt x="105" y="165"/>
                    </a:lnTo>
                    <a:lnTo>
                      <a:pt x="93" y="164"/>
                    </a:lnTo>
                    <a:lnTo>
                      <a:pt x="79" y="162"/>
                    </a:lnTo>
                    <a:lnTo>
                      <a:pt x="67" y="159"/>
                    </a:lnTo>
                    <a:lnTo>
                      <a:pt x="53" y="155"/>
                    </a:lnTo>
                    <a:lnTo>
                      <a:pt x="41" y="149"/>
                    </a:lnTo>
                    <a:lnTo>
                      <a:pt x="30" y="142"/>
                    </a:lnTo>
                    <a:lnTo>
                      <a:pt x="20" y="133"/>
                    </a:lnTo>
                    <a:lnTo>
                      <a:pt x="20" y="133"/>
                    </a:lnTo>
                    <a:lnTo>
                      <a:pt x="14" y="126"/>
                    </a:lnTo>
                    <a:lnTo>
                      <a:pt x="10" y="119"/>
                    </a:lnTo>
                    <a:lnTo>
                      <a:pt x="6" y="111"/>
                    </a:lnTo>
                    <a:lnTo>
                      <a:pt x="3" y="102"/>
                    </a:lnTo>
                    <a:lnTo>
                      <a:pt x="1" y="93"/>
                    </a:lnTo>
                    <a:lnTo>
                      <a:pt x="0" y="84"/>
                    </a:lnTo>
                    <a:lnTo>
                      <a:pt x="0" y="73"/>
                    </a:lnTo>
                    <a:lnTo>
                      <a:pt x="0" y="62"/>
                    </a:lnTo>
                    <a:lnTo>
                      <a:pt x="0" y="62"/>
                    </a:lnTo>
                    <a:lnTo>
                      <a:pt x="2" y="53"/>
                    </a:lnTo>
                    <a:lnTo>
                      <a:pt x="4" y="44"/>
                    </a:lnTo>
                    <a:lnTo>
                      <a:pt x="8" y="36"/>
                    </a:lnTo>
                    <a:lnTo>
                      <a:pt x="13" y="29"/>
                    </a:lnTo>
                    <a:lnTo>
                      <a:pt x="19" y="24"/>
                    </a:lnTo>
                    <a:lnTo>
                      <a:pt x="25" y="19"/>
                    </a:lnTo>
                    <a:lnTo>
                      <a:pt x="33" y="14"/>
                    </a:lnTo>
                    <a:lnTo>
                      <a:pt x="41" y="10"/>
                    </a:lnTo>
                    <a:lnTo>
                      <a:pt x="50" y="7"/>
                    </a:lnTo>
                    <a:lnTo>
                      <a:pt x="59" y="5"/>
                    </a:lnTo>
                    <a:lnTo>
                      <a:pt x="79" y="2"/>
                    </a:lnTo>
                    <a:lnTo>
                      <a:pt x="99" y="0"/>
                    </a:lnTo>
                    <a:lnTo>
                      <a:pt x="119" y="0"/>
                    </a:lnTo>
                    <a:lnTo>
                      <a:pt x="119" y="0"/>
                    </a:lnTo>
                    <a:lnTo>
                      <a:pt x="150" y="1"/>
                    </a:lnTo>
                    <a:lnTo>
                      <a:pt x="150" y="1"/>
                    </a:lnTo>
                    <a:lnTo>
                      <a:pt x="172" y="1"/>
                    </a:lnTo>
                    <a:lnTo>
                      <a:pt x="172" y="1"/>
                    </a:lnTo>
                    <a:lnTo>
                      <a:pt x="202" y="2"/>
                    </a:lnTo>
                    <a:lnTo>
                      <a:pt x="235" y="3"/>
                    </a:lnTo>
                    <a:lnTo>
                      <a:pt x="270" y="7"/>
                    </a:lnTo>
                    <a:lnTo>
                      <a:pt x="309" y="12"/>
                    </a:lnTo>
                    <a:lnTo>
                      <a:pt x="309" y="12"/>
                    </a:lnTo>
                    <a:lnTo>
                      <a:pt x="322" y="14"/>
                    </a:lnTo>
                    <a:lnTo>
                      <a:pt x="333" y="17"/>
                    </a:lnTo>
                    <a:lnTo>
                      <a:pt x="344" y="21"/>
                    </a:lnTo>
                    <a:lnTo>
                      <a:pt x="353" y="26"/>
                    </a:lnTo>
                    <a:lnTo>
                      <a:pt x="361" y="32"/>
                    </a:lnTo>
                    <a:lnTo>
                      <a:pt x="369" y="40"/>
                    </a:lnTo>
                    <a:lnTo>
                      <a:pt x="377" y="49"/>
                    </a:lnTo>
                    <a:lnTo>
                      <a:pt x="383" y="58"/>
                    </a:lnTo>
                    <a:lnTo>
                      <a:pt x="383" y="58"/>
                    </a:lnTo>
                    <a:lnTo>
                      <a:pt x="386" y="63"/>
                    </a:lnTo>
                    <a:lnTo>
                      <a:pt x="388" y="69"/>
                    </a:lnTo>
                    <a:lnTo>
                      <a:pt x="389" y="76"/>
                    </a:lnTo>
                    <a:lnTo>
                      <a:pt x="390" y="81"/>
                    </a:lnTo>
                    <a:lnTo>
                      <a:pt x="390" y="93"/>
                    </a:lnTo>
                    <a:lnTo>
                      <a:pt x="387" y="104"/>
                    </a:lnTo>
                    <a:lnTo>
                      <a:pt x="383" y="116"/>
                    </a:lnTo>
                    <a:lnTo>
                      <a:pt x="377" y="126"/>
                    </a:lnTo>
                    <a:lnTo>
                      <a:pt x="369" y="134"/>
                    </a:lnTo>
                    <a:lnTo>
                      <a:pt x="360" y="143"/>
                    </a:lnTo>
                    <a:lnTo>
                      <a:pt x="360" y="143"/>
                    </a:lnTo>
                    <a:lnTo>
                      <a:pt x="353" y="148"/>
                    </a:lnTo>
                    <a:lnTo>
                      <a:pt x="345" y="152"/>
                    </a:lnTo>
                    <a:lnTo>
                      <a:pt x="335" y="155"/>
                    </a:lnTo>
                    <a:lnTo>
                      <a:pt x="327" y="158"/>
                    </a:lnTo>
                    <a:lnTo>
                      <a:pt x="318" y="159"/>
                    </a:lnTo>
                    <a:lnTo>
                      <a:pt x="308" y="160"/>
                    </a:lnTo>
                    <a:lnTo>
                      <a:pt x="290" y="161"/>
                    </a:lnTo>
                    <a:lnTo>
                      <a:pt x="290" y="161"/>
                    </a:lnTo>
                    <a:lnTo>
                      <a:pt x="290" y="161"/>
                    </a:lnTo>
                    <a:lnTo>
                      <a:pt x="290" y="161"/>
                    </a:lnTo>
                    <a:lnTo>
                      <a:pt x="273" y="160"/>
                    </a:lnTo>
                    <a:lnTo>
                      <a:pt x="264" y="160"/>
                    </a:lnTo>
                    <a:lnTo>
                      <a:pt x="264" y="160"/>
                    </a:lnTo>
                    <a:lnTo>
                      <a:pt x="259" y="160"/>
                    </a:lnTo>
                    <a:lnTo>
                      <a:pt x="255" y="158"/>
                    </a:lnTo>
                    <a:lnTo>
                      <a:pt x="251" y="156"/>
                    </a:lnTo>
                    <a:lnTo>
                      <a:pt x="247" y="153"/>
                    </a:lnTo>
                    <a:lnTo>
                      <a:pt x="245" y="149"/>
                    </a:lnTo>
                    <a:lnTo>
                      <a:pt x="243" y="146"/>
                    </a:lnTo>
                    <a:lnTo>
                      <a:pt x="242" y="142"/>
                    </a:lnTo>
                    <a:lnTo>
                      <a:pt x="242" y="138"/>
                    </a:lnTo>
                    <a:lnTo>
                      <a:pt x="242" y="138"/>
                    </a:lnTo>
                    <a:lnTo>
                      <a:pt x="242" y="133"/>
                    </a:lnTo>
                    <a:lnTo>
                      <a:pt x="243" y="129"/>
                    </a:lnTo>
                    <a:lnTo>
                      <a:pt x="245" y="125"/>
                    </a:lnTo>
                    <a:lnTo>
                      <a:pt x="247" y="122"/>
                    </a:lnTo>
                    <a:lnTo>
                      <a:pt x="251" y="119"/>
                    </a:lnTo>
                    <a:lnTo>
                      <a:pt x="255" y="117"/>
                    </a:lnTo>
                    <a:lnTo>
                      <a:pt x="259" y="116"/>
                    </a:lnTo>
                    <a:lnTo>
                      <a:pt x="264" y="115"/>
                    </a:lnTo>
                    <a:lnTo>
                      <a:pt x="293" y="115"/>
                    </a:lnTo>
                    <a:lnTo>
                      <a:pt x="293" y="115"/>
                    </a:lnTo>
                    <a:lnTo>
                      <a:pt x="299" y="116"/>
                    </a:lnTo>
                    <a:lnTo>
                      <a:pt x="299" y="116"/>
                    </a:lnTo>
                    <a:lnTo>
                      <a:pt x="305" y="116"/>
                    </a:lnTo>
                    <a:lnTo>
                      <a:pt x="310" y="114"/>
                    </a:lnTo>
                    <a:lnTo>
                      <a:pt x="315" y="111"/>
                    </a:lnTo>
                    <a:lnTo>
                      <a:pt x="319" y="108"/>
                    </a:lnTo>
                    <a:lnTo>
                      <a:pt x="319" y="108"/>
                    </a:lnTo>
                    <a:lnTo>
                      <a:pt x="321" y="104"/>
                    </a:lnTo>
                    <a:lnTo>
                      <a:pt x="323" y="100"/>
                    </a:lnTo>
                    <a:lnTo>
                      <a:pt x="325" y="91"/>
                    </a:lnTo>
                    <a:lnTo>
                      <a:pt x="326" y="79"/>
                    </a:lnTo>
                    <a:lnTo>
                      <a:pt x="324" y="64"/>
                    </a:lnTo>
                    <a:lnTo>
                      <a:pt x="323" y="61"/>
                    </a:lnTo>
                    <a:lnTo>
                      <a:pt x="320" y="60"/>
                    </a:lnTo>
                    <a:lnTo>
                      <a:pt x="320" y="60"/>
                    </a:lnTo>
                    <a:lnTo>
                      <a:pt x="308" y="58"/>
                    </a:lnTo>
                    <a:lnTo>
                      <a:pt x="297" y="56"/>
                    </a:lnTo>
                    <a:lnTo>
                      <a:pt x="275" y="55"/>
                    </a:lnTo>
                    <a:lnTo>
                      <a:pt x="275" y="55"/>
                    </a:lnTo>
                    <a:lnTo>
                      <a:pt x="253" y="53"/>
                    </a:lnTo>
                    <a:lnTo>
                      <a:pt x="253" y="53"/>
                    </a:lnTo>
                    <a:lnTo>
                      <a:pt x="204" y="49"/>
                    </a:lnTo>
                    <a:lnTo>
                      <a:pt x="180" y="48"/>
                    </a:lnTo>
                    <a:lnTo>
                      <a:pt x="157" y="47"/>
                    </a:lnTo>
                    <a:lnTo>
                      <a:pt x="157" y="47"/>
                    </a:lnTo>
                    <a:lnTo>
                      <a:pt x="135" y="46"/>
                    </a:lnTo>
                    <a:lnTo>
                      <a:pt x="135" y="46"/>
                    </a:lnTo>
                    <a:lnTo>
                      <a:pt x="119" y="45"/>
                    </a:lnTo>
                    <a:lnTo>
                      <a:pt x="103" y="45"/>
                    </a:lnTo>
                    <a:lnTo>
                      <a:pt x="103" y="45"/>
                    </a:lnTo>
                    <a:lnTo>
                      <a:pt x="87" y="45"/>
                    </a:lnTo>
                    <a:lnTo>
                      <a:pt x="74" y="47"/>
                    </a:lnTo>
                    <a:lnTo>
                      <a:pt x="63" y="51"/>
                    </a:lnTo>
                    <a:lnTo>
                      <a:pt x="54" y="55"/>
                    </a:lnTo>
                    <a:lnTo>
                      <a:pt x="54" y="55"/>
                    </a:lnTo>
                    <a:lnTo>
                      <a:pt x="50" y="58"/>
                    </a:lnTo>
                    <a:lnTo>
                      <a:pt x="48" y="62"/>
                    </a:lnTo>
                    <a:lnTo>
                      <a:pt x="46" y="65"/>
                    </a:lnTo>
                    <a:lnTo>
                      <a:pt x="44" y="69"/>
                    </a:lnTo>
                    <a:lnTo>
                      <a:pt x="43" y="73"/>
                    </a:lnTo>
                    <a:lnTo>
                      <a:pt x="43" y="78"/>
                    </a:lnTo>
                    <a:lnTo>
                      <a:pt x="43" y="83"/>
                    </a:lnTo>
                    <a:lnTo>
                      <a:pt x="45" y="87"/>
                    </a:lnTo>
                    <a:lnTo>
                      <a:pt x="45" y="87"/>
                    </a:lnTo>
                    <a:lnTo>
                      <a:pt x="47" y="93"/>
                    </a:lnTo>
                    <a:lnTo>
                      <a:pt x="51" y="99"/>
                    </a:lnTo>
                    <a:lnTo>
                      <a:pt x="56" y="106"/>
                    </a:lnTo>
                    <a:lnTo>
                      <a:pt x="62" y="111"/>
                    </a:lnTo>
                    <a:lnTo>
                      <a:pt x="68" y="115"/>
                    </a:lnTo>
                    <a:lnTo>
                      <a:pt x="74" y="118"/>
                    </a:lnTo>
                    <a:lnTo>
                      <a:pt x="80" y="120"/>
                    </a:lnTo>
                    <a:lnTo>
                      <a:pt x="86" y="121"/>
                    </a:lnTo>
                    <a:lnTo>
                      <a:pt x="86" y="121"/>
                    </a:lnTo>
                    <a:lnTo>
                      <a:pt x="86" y="121"/>
                    </a:lnTo>
                    <a:lnTo>
                      <a:pt x="86" y="121"/>
                    </a:lnTo>
                    <a:lnTo>
                      <a:pt x="119" y="120"/>
                    </a:lnTo>
                    <a:lnTo>
                      <a:pt x="128" y="120"/>
                    </a:lnTo>
                    <a:lnTo>
                      <a:pt x="128" y="120"/>
                    </a:lnTo>
                    <a:lnTo>
                      <a:pt x="133" y="120"/>
                    </a:lnTo>
                    <a:lnTo>
                      <a:pt x="137" y="121"/>
                    </a:lnTo>
                    <a:lnTo>
                      <a:pt x="141" y="123"/>
                    </a:lnTo>
                    <a:lnTo>
                      <a:pt x="143" y="126"/>
                    </a:lnTo>
                    <a:lnTo>
                      <a:pt x="145" y="129"/>
                    </a:lnTo>
                    <a:lnTo>
                      <a:pt x="147" y="133"/>
                    </a:lnTo>
                    <a:lnTo>
                      <a:pt x="148" y="136"/>
                    </a:lnTo>
                    <a:lnTo>
                      <a:pt x="148" y="141"/>
                    </a:lnTo>
                    <a:lnTo>
                      <a:pt x="148" y="141"/>
                    </a:lnTo>
                    <a:lnTo>
                      <a:pt x="148" y="145"/>
                    </a:lnTo>
                    <a:lnTo>
                      <a:pt x="147" y="150"/>
                    </a:lnTo>
                    <a:lnTo>
                      <a:pt x="146" y="153"/>
                    </a:lnTo>
                    <a:lnTo>
                      <a:pt x="143" y="157"/>
                    </a:lnTo>
                    <a:lnTo>
                      <a:pt x="140" y="160"/>
                    </a:lnTo>
                    <a:lnTo>
                      <a:pt x="137" y="162"/>
                    </a:lnTo>
                    <a:lnTo>
                      <a:pt x="132" y="164"/>
                    </a:lnTo>
                    <a:lnTo>
                      <a:pt x="127" y="165"/>
                    </a:lnTo>
                    <a:lnTo>
                      <a:pt x="127" y="165"/>
                    </a:lnTo>
                    <a:lnTo>
                      <a:pt x="117" y="165"/>
                    </a:lnTo>
                    <a:lnTo>
                      <a:pt x="117" y="16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94" name="Freeform 640"/>
              <p:cNvSpPr/>
              <p:nvPr/>
            </p:nvSpPr>
            <p:spPr bwMode="auto">
              <a:xfrm>
                <a:off x="2381251" y="4476750"/>
                <a:ext cx="171450" cy="95250"/>
              </a:xfrm>
              <a:custGeom>
                <a:avLst/>
                <a:gdLst/>
                <a:ahLst/>
                <a:cxnLst>
                  <a:cxn ang="0">
                    <a:pos x="219" y="181"/>
                  </a:cxn>
                  <a:cxn ang="0">
                    <a:pos x="164" y="177"/>
                  </a:cxn>
                  <a:cxn ang="0">
                    <a:pos x="136" y="175"/>
                  </a:cxn>
                  <a:cxn ang="0">
                    <a:pos x="131" y="175"/>
                  </a:cxn>
                  <a:cxn ang="0">
                    <a:pos x="93" y="173"/>
                  </a:cxn>
                  <a:cxn ang="0">
                    <a:pos x="60" y="169"/>
                  </a:cxn>
                  <a:cxn ang="0">
                    <a:pos x="39" y="163"/>
                  </a:cxn>
                  <a:cxn ang="0">
                    <a:pos x="22" y="154"/>
                  </a:cxn>
                  <a:cxn ang="0">
                    <a:pos x="8" y="141"/>
                  </a:cxn>
                  <a:cxn ang="0">
                    <a:pos x="1" y="125"/>
                  </a:cxn>
                  <a:cxn ang="0">
                    <a:pos x="0" y="115"/>
                  </a:cxn>
                  <a:cxn ang="0">
                    <a:pos x="2" y="100"/>
                  </a:cxn>
                  <a:cxn ang="0">
                    <a:pos x="7" y="86"/>
                  </a:cxn>
                  <a:cxn ang="0">
                    <a:pos x="16" y="71"/>
                  </a:cxn>
                  <a:cxn ang="0">
                    <a:pos x="38" y="44"/>
                  </a:cxn>
                  <a:cxn ang="0">
                    <a:pos x="67" y="25"/>
                  </a:cxn>
                  <a:cxn ang="0">
                    <a:pos x="83" y="16"/>
                  </a:cxn>
                  <a:cxn ang="0">
                    <a:pos x="84" y="15"/>
                  </a:cxn>
                  <a:cxn ang="0">
                    <a:pos x="91" y="9"/>
                  </a:cxn>
                  <a:cxn ang="0">
                    <a:pos x="101" y="7"/>
                  </a:cxn>
                  <a:cxn ang="0">
                    <a:pos x="115" y="6"/>
                  </a:cxn>
                  <a:cxn ang="0">
                    <a:pos x="128" y="4"/>
                  </a:cxn>
                  <a:cxn ang="0">
                    <a:pos x="157" y="0"/>
                  </a:cxn>
                  <a:cxn ang="0">
                    <a:pos x="170" y="1"/>
                  </a:cxn>
                  <a:cxn ang="0">
                    <a:pos x="207" y="8"/>
                  </a:cxn>
                  <a:cxn ang="0">
                    <a:pos x="212" y="9"/>
                  </a:cxn>
                  <a:cxn ang="0">
                    <a:pos x="223" y="12"/>
                  </a:cxn>
                  <a:cxn ang="0">
                    <a:pos x="225" y="11"/>
                  </a:cxn>
                  <a:cxn ang="0">
                    <a:pos x="230" y="10"/>
                  </a:cxn>
                  <a:cxn ang="0">
                    <a:pos x="242" y="14"/>
                  </a:cxn>
                  <a:cxn ang="0">
                    <a:pos x="255" y="25"/>
                  </a:cxn>
                  <a:cxn ang="0">
                    <a:pos x="264" y="31"/>
                  </a:cxn>
                  <a:cxn ang="0">
                    <a:pos x="278" y="44"/>
                  </a:cxn>
                  <a:cxn ang="0">
                    <a:pos x="304" y="74"/>
                  </a:cxn>
                  <a:cxn ang="0">
                    <a:pos x="314" y="90"/>
                  </a:cxn>
                  <a:cxn ang="0">
                    <a:pos x="320" y="105"/>
                  </a:cxn>
                  <a:cxn ang="0">
                    <a:pos x="323" y="122"/>
                  </a:cxn>
                  <a:cxn ang="0">
                    <a:pos x="320" y="137"/>
                  </a:cxn>
                  <a:cxn ang="0">
                    <a:pos x="312" y="152"/>
                  </a:cxn>
                  <a:cxn ang="0">
                    <a:pos x="306" y="159"/>
                  </a:cxn>
                  <a:cxn ang="0">
                    <a:pos x="289" y="169"/>
                  </a:cxn>
                  <a:cxn ang="0">
                    <a:pos x="266" y="176"/>
                  </a:cxn>
                  <a:cxn ang="0">
                    <a:pos x="237" y="180"/>
                  </a:cxn>
                  <a:cxn ang="0">
                    <a:pos x="219" y="181"/>
                  </a:cxn>
                  <a:cxn ang="0">
                    <a:pos x="219" y="181"/>
                  </a:cxn>
                </a:cxnLst>
                <a:rect l="0" t="0" r="r" b="b"/>
                <a:pathLst>
                  <a:path w="323" h="181">
                    <a:moveTo>
                      <a:pt x="219" y="181"/>
                    </a:moveTo>
                    <a:lnTo>
                      <a:pt x="219" y="181"/>
                    </a:lnTo>
                    <a:lnTo>
                      <a:pt x="191" y="180"/>
                    </a:lnTo>
                    <a:lnTo>
                      <a:pt x="164" y="177"/>
                    </a:lnTo>
                    <a:lnTo>
                      <a:pt x="164" y="177"/>
                    </a:lnTo>
                    <a:lnTo>
                      <a:pt x="136" y="175"/>
                    </a:lnTo>
                    <a:lnTo>
                      <a:pt x="131" y="175"/>
                    </a:lnTo>
                    <a:lnTo>
                      <a:pt x="131" y="175"/>
                    </a:lnTo>
                    <a:lnTo>
                      <a:pt x="114" y="175"/>
                    </a:lnTo>
                    <a:lnTo>
                      <a:pt x="93" y="173"/>
                    </a:lnTo>
                    <a:lnTo>
                      <a:pt x="71" y="171"/>
                    </a:lnTo>
                    <a:lnTo>
                      <a:pt x="60" y="169"/>
                    </a:lnTo>
                    <a:lnTo>
                      <a:pt x="50" y="166"/>
                    </a:lnTo>
                    <a:lnTo>
                      <a:pt x="39" y="163"/>
                    </a:lnTo>
                    <a:lnTo>
                      <a:pt x="30" y="159"/>
                    </a:lnTo>
                    <a:lnTo>
                      <a:pt x="22" y="154"/>
                    </a:lnTo>
                    <a:lnTo>
                      <a:pt x="15" y="149"/>
                    </a:lnTo>
                    <a:lnTo>
                      <a:pt x="8" y="141"/>
                    </a:lnTo>
                    <a:lnTo>
                      <a:pt x="3" y="134"/>
                    </a:lnTo>
                    <a:lnTo>
                      <a:pt x="1" y="125"/>
                    </a:lnTo>
                    <a:lnTo>
                      <a:pt x="0" y="115"/>
                    </a:lnTo>
                    <a:lnTo>
                      <a:pt x="0" y="115"/>
                    </a:lnTo>
                    <a:lnTo>
                      <a:pt x="0" y="108"/>
                    </a:lnTo>
                    <a:lnTo>
                      <a:pt x="2" y="100"/>
                    </a:lnTo>
                    <a:lnTo>
                      <a:pt x="4" y="93"/>
                    </a:lnTo>
                    <a:lnTo>
                      <a:pt x="7" y="86"/>
                    </a:lnTo>
                    <a:lnTo>
                      <a:pt x="10" y="78"/>
                    </a:lnTo>
                    <a:lnTo>
                      <a:pt x="16" y="71"/>
                    </a:lnTo>
                    <a:lnTo>
                      <a:pt x="26" y="58"/>
                    </a:lnTo>
                    <a:lnTo>
                      <a:pt x="38" y="44"/>
                    </a:lnTo>
                    <a:lnTo>
                      <a:pt x="53" y="34"/>
                    </a:lnTo>
                    <a:lnTo>
                      <a:pt x="67" y="25"/>
                    </a:lnTo>
                    <a:lnTo>
                      <a:pt x="82" y="17"/>
                    </a:lnTo>
                    <a:lnTo>
                      <a:pt x="83" y="16"/>
                    </a:lnTo>
                    <a:lnTo>
                      <a:pt x="84" y="15"/>
                    </a:lnTo>
                    <a:lnTo>
                      <a:pt x="84" y="15"/>
                    </a:lnTo>
                    <a:lnTo>
                      <a:pt x="87" y="12"/>
                    </a:lnTo>
                    <a:lnTo>
                      <a:pt x="91" y="9"/>
                    </a:lnTo>
                    <a:lnTo>
                      <a:pt x="96" y="8"/>
                    </a:lnTo>
                    <a:lnTo>
                      <a:pt x="101" y="7"/>
                    </a:lnTo>
                    <a:lnTo>
                      <a:pt x="101" y="7"/>
                    </a:lnTo>
                    <a:lnTo>
                      <a:pt x="115" y="6"/>
                    </a:lnTo>
                    <a:lnTo>
                      <a:pt x="128" y="4"/>
                    </a:lnTo>
                    <a:lnTo>
                      <a:pt x="128" y="4"/>
                    </a:lnTo>
                    <a:lnTo>
                      <a:pt x="143" y="1"/>
                    </a:lnTo>
                    <a:lnTo>
                      <a:pt x="157" y="0"/>
                    </a:lnTo>
                    <a:lnTo>
                      <a:pt x="157" y="0"/>
                    </a:lnTo>
                    <a:lnTo>
                      <a:pt x="170" y="1"/>
                    </a:lnTo>
                    <a:lnTo>
                      <a:pt x="182" y="3"/>
                    </a:lnTo>
                    <a:lnTo>
                      <a:pt x="207" y="8"/>
                    </a:lnTo>
                    <a:lnTo>
                      <a:pt x="212" y="9"/>
                    </a:lnTo>
                    <a:lnTo>
                      <a:pt x="212" y="9"/>
                    </a:lnTo>
                    <a:lnTo>
                      <a:pt x="221" y="11"/>
                    </a:lnTo>
                    <a:lnTo>
                      <a:pt x="223" y="12"/>
                    </a:lnTo>
                    <a:lnTo>
                      <a:pt x="225" y="11"/>
                    </a:lnTo>
                    <a:lnTo>
                      <a:pt x="225" y="11"/>
                    </a:lnTo>
                    <a:lnTo>
                      <a:pt x="230" y="10"/>
                    </a:lnTo>
                    <a:lnTo>
                      <a:pt x="230" y="10"/>
                    </a:lnTo>
                    <a:lnTo>
                      <a:pt x="237" y="11"/>
                    </a:lnTo>
                    <a:lnTo>
                      <a:pt x="242" y="14"/>
                    </a:lnTo>
                    <a:lnTo>
                      <a:pt x="242" y="14"/>
                    </a:lnTo>
                    <a:lnTo>
                      <a:pt x="255" y="25"/>
                    </a:lnTo>
                    <a:lnTo>
                      <a:pt x="255" y="25"/>
                    </a:lnTo>
                    <a:lnTo>
                      <a:pt x="264" y="31"/>
                    </a:lnTo>
                    <a:lnTo>
                      <a:pt x="264" y="31"/>
                    </a:lnTo>
                    <a:lnTo>
                      <a:pt x="278" y="44"/>
                    </a:lnTo>
                    <a:lnTo>
                      <a:pt x="291" y="59"/>
                    </a:lnTo>
                    <a:lnTo>
                      <a:pt x="304" y="74"/>
                    </a:lnTo>
                    <a:lnTo>
                      <a:pt x="309" y="81"/>
                    </a:lnTo>
                    <a:lnTo>
                      <a:pt x="314" y="90"/>
                    </a:lnTo>
                    <a:lnTo>
                      <a:pt x="317" y="97"/>
                    </a:lnTo>
                    <a:lnTo>
                      <a:pt x="320" y="105"/>
                    </a:lnTo>
                    <a:lnTo>
                      <a:pt x="322" y="113"/>
                    </a:lnTo>
                    <a:lnTo>
                      <a:pt x="323" y="122"/>
                    </a:lnTo>
                    <a:lnTo>
                      <a:pt x="322" y="129"/>
                    </a:lnTo>
                    <a:lnTo>
                      <a:pt x="320" y="137"/>
                    </a:lnTo>
                    <a:lnTo>
                      <a:pt x="317" y="144"/>
                    </a:lnTo>
                    <a:lnTo>
                      <a:pt x="312" y="152"/>
                    </a:lnTo>
                    <a:lnTo>
                      <a:pt x="312" y="152"/>
                    </a:lnTo>
                    <a:lnTo>
                      <a:pt x="306" y="159"/>
                    </a:lnTo>
                    <a:lnTo>
                      <a:pt x="299" y="164"/>
                    </a:lnTo>
                    <a:lnTo>
                      <a:pt x="289" y="169"/>
                    </a:lnTo>
                    <a:lnTo>
                      <a:pt x="278" y="173"/>
                    </a:lnTo>
                    <a:lnTo>
                      <a:pt x="266" y="176"/>
                    </a:lnTo>
                    <a:lnTo>
                      <a:pt x="252" y="178"/>
                    </a:lnTo>
                    <a:lnTo>
                      <a:pt x="237" y="180"/>
                    </a:lnTo>
                    <a:lnTo>
                      <a:pt x="219" y="181"/>
                    </a:lnTo>
                    <a:lnTo>
                      <a:pt x="219" y="181"/>
                    </a:lnTo>
                    <a:lnTo>
                      <a:pt x="219" y="181"/>
                    </a:lnTo>
                    <a:lnTo>
                      <a:pt x="219" y="18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95" name="Freeform 641"/>
              <p:cNvSpPr/>
              <p:nvPr/>
            </p:nvSpPr>
            <p:spPr bwMode="auto">
              <a:xfrm>
                <a:off x="2413001" y="4362450"/>
                <a:ext cx="130175" cy="123825"/>
              </a:xfrm>
              <a:custGeom>
                <a:avLst/>
                <a:gdLst/>
                <a:ahLst/>
                <a:cxnLst>
                  <a:cxn ang="0">
                    <a:pos x="127" y="234"/>
                  </a:cxn>
                  <a:cxn ang="0">
                    <a:pos x="100" y="231"/>
                  </a:cxn>
                  <a:cxn ang="0">
                    <a:pos x="98" y="231"/>
                  </a:cxn>
                  <a:cxn ang="0">
                    <a:pos x="95" y="231"/>
                  </a:cxn>
                  <a:cxn ang="0">
                    <a:pos x="85" y="230"/>
                  </a:cxn>
                  <a:cxn ang="0">
                    <a:pos x="64" y="224"/>
                  </a:cxn>
                  <a:cxn ang="0">
                    <a:pos x="44" y="214"/>
                  </a:cxn>
                  <a:cxn ang="0">
                    <a:pos x="29" y="200"/>
                  </a:cxn>
                  <a:cxn ang="0">
                    <a:pos x="22" y="193"/>
                  </a:cxn>
                  <a:cxn ang="0">
                    <a:pos x="8" y="172"/>
                  </a:cxn>
                  <a:cxn ang="0">
                    <a:pos x="2" y="152"/>
                  </a:cxn>
                  <a:cxn ang="0">
                    <a:pos x="0" y="130"/>
                  </a:cxn>
                  <a:cxn ang="0">
                    <a:pos x="2" y="106"/>
                  </a:cxn>
                  <a:cxn ang="0">
                    <a:pos x="4" y="92"/>
                  </a:cxn>
                  <a:cxn ang="0">
                    <a:pos x="13" y="67"/>
                  </a:cxn>
                  <a:cxn ang="0">
                    <a:pos x="26" y="47"/>
                  </a:cxn>
                  <a:cxn ang="0">
                    <a:pos x="43" y="31"/>
                  </a:cxn>
                  <a:cxn ang="0">
                    <a:pos x="62" y="19"/>
                  </a:cxn>
                  <a:cxn ang="0">
                    <a:pos x="84" y="9"/>
                  </a:cxn>
                  <a:cxn ang="0">
                    <a:pos x="105" y="3"/>
                  </a:cxn>
                  <a:cxn ang="0">
                    <a:pos x="129" y="1"/>
                  </a:cxn>
                  <a:cxn ang="0">
                    <a:pos x="141" y="0"/>
                  </a:cxn>
                  <a:cxn ang="0">
                    <a:pos x="152" y="1"/>
                  </a:cxn>
                  <a:cxn ang="0">
                    <a:pos x="177" y="9"/>
                  </a:cxn>
                  <a:cxn ang="0">
                    <a:pos x="201" y="22"/>
                  </a:cxn>
                  <a:cxn ang="0">
                    <a:pos x="220" y="37"/>
                  </a:cxn>
                  <a:cxn ang="0">
                    <a:pos x="227" y="44"/>
                  </a:cxn>
                  <a:cxn ang="0">
                    <a:pos x="238" y="64"/>
                  </a:cxn>
                  <a:cxn ang="0">
                    <a:pos x="245" y="88"/>
                  </a:cxn>
                  <a:cxn ang="0">
                    <a:pos x="248" y="112"/>
                  </a:cxn>
                  <a:cxn ang="0">
                    <a:pos x="244" y="135"/>
                  </a:cxn>
                  <a:cxn ang="0">
                    <a:pos x="240" y="147"/>
                  </a:cxn>
                  <a:cxn ang="0">
                    <a:pos x="230" y="167"/>
                  </a:cxn>
                  <a:cxn ang="0">
                    <a:pos x="219" y="186"/>
                  </a:cxn>
                  <a:cxn ang="0">
                    <a:pos x="206" y="201"/>
                  </a:cxn>
                  <a:cxn ang="0">
                    <a:pos x="190" y="214"/>
                  </a:cxn>
                  <a:cxn ang="0">
                    <a:pos x="173" y="224"/>
                  </a:cxn>
                  <a:cxn ang="0">
                    <a:pos x="156" y="230"/>
                  </a:cxn>
                  <a:cxn ang="0">
                    <a:pos x="136" y="233"/>
                  </a:cxn>
                  <a:cxn ang="0">
                    <a:pos x="127" y="234"/>
                  </a:cxn>
                </a:cxnLst>
                <a:rect l="0" t="0" r="r" b="b"/>
                <a:pathLst>
                  <a:path w="248" h="234">
                    <a:moveTo>
                      <a:pt x="127" y="234"/>
                    </a:moveTo>
                    <a:lnTo>
                      <a:pt x="127" y="234"/>
                    </a:lnTo>
                    <a:lnTo>
                      <a:pt x="114" y="233"/>
                    </a:lnTo>
                    <a:lnTo>
                      <a:pt x="100" y="231"/>
                    </a:lnTo>
                    <a:lnTo>
                      <a:pt x="99" y="231"/>
                    </a:lnTo>
                    <a:lnTo>
                      <a:pt x="98" y="231"/>
                    </a:lnTo>
                    <a:lnTo>
                      <a:pt x="98" y="231"/>
                    </a:lnTo>
                    <a:lnTo>
                      <a:pt x="95" y="231"/>
                    </a:lnTo>
                    <a:lnTo>
                      <a:pt x="95" y="231"/>
                    </a:lnTo>
                    <a:lnTo>
                      <a:pt x="85" y="230"/>
                    </a:lnTo>
                    <a:lnTo>
                      <a:pt x="74" y="228"/>
                    </a:lnTo>
                    <a:lnTo>
                      <a:pt x="64" y="224"/>
                    </a:lnTo>
                    <a:lnTo>
                      <a:pt x="54" y="219"/>
                    </a:lnTo>
                    <a:lnTo>
                      <a:pt x="44" y="214"/>
                    </a:lnTo>
                    <a:lnTo>
                      <a:pt x="36" y="208"/>
                    </a:lnTo>
                    <a:lnTo>
                      <a:pt x="29" y="200"/>
                    </a:lnTo>
                    <a:lnTo>
                      <a:pt x="22" y="193"/>
                    </a:lnTo>
                    <a:lnTo>
                      <a:pt x="22" y="193"/>
                    </a:lnTo>
                    <a:lnTo>
                      <a:pt x="14" y="183"/>
                    </a:lnTo>
                    <a:lnTo>
                      <a:pt x="8" y="172"/>
                    </a:lnTo>
                    <a:lnTo>
                      <a:pt x="4" y="162"/>
                    </a:lnTo>
                    <a:lnTo>
                      <a:pt x="2" y="152"/>
                    </a:lnTo>
                    <a:lnTo>
                      <a:pt x="0" y="141"/>
                    </a:lnTo>
                    <a:lnTo>
                      <a:pt x="0" y="130"/>
                    </a:lnTo>
                    <a:lnTo>
                      <a:pt x="0" y="119"/>
                    </a:lnTo>
                    <a:lnTo>
                      <a:pt x="2" y="106"/>
                    </a:lnTo>
                    <a:lnTo>
                      <a:pt x="2" y="106"/>
                    </a:lnTo>
                    <a:lnTo>
                      <a:pt x="4" y="92"/>
                    </a:lnTo>
                    <a:lnTo>
                      <a:pt x="8" y="79"/>
                    </a:lnTo>
                    <a:lnTo>
                      <a:pt x="13" y="67"/>
                    </a:lnTo>
                    <a:lnTo>
                      <a:pt x="20" y="57"/>
                    </a:lnTo>
                    <a:lnTo>
                      <a:pt x="26" y="47"/>
                    </a:lnTo>
                    <a:lnTo>
                      <a:pt x="34" y="38"/>
                    </a:lnTo>
                    <a:lnTo>
                      <a:pt x="43" y="31"/>
                    </a:lnTo>
                    <a:lnTo>
                      <a:pt x="53" y="24"/>
                    </a:lnTo>
                    <a:lnTo>
                      <a:pt x="62" y="19"/>
                    </a:lnTo>
                    <a:lnTo>
                      <a:pt x="72" y="13"/>
                    </a:lnTo>
                    <a:lnTo>
                      <a:pt x="84" y="9"/>
                    </a:lnTo>
                    <a:lnTo>
                      <a:pt x="94" y="6"/>
                    </a:lnTo>
                    <a:lnTo>
                      <a:pt x="105" y="3"/>
                    </a:lnTo>
                    <a:lnTo>
                      <a:pt x="117" y="2"/>
                    </a:lnTo>
                    <a:lnTo>
                      <a:pt x="129" y="1"/>
                    </a:lnTo>
                    <a:lnTo>
                      <a:pt x="140" y="0"/>
                    </a:lnTo>
                    <a:lnTo>
                      <a:pt x="141" y="0"/>
                    </a:lnTo>
                    <a:lnTo>
                      <a:pt x="141" y="0"/>
                    </a:lnTo>
                    <a:lnTo>
                      <a:pt x="152" y="1"/>
                    </a:lnTo>
                    <a:lnTo>
                      <a:pt x="164" y="4"/>
                    </a:lnTo>
                    <a:lnTo>
                      <a:pt x="177" y="9"/>
                    </a:lnTo>
                    <a:lnTo>
                      <a:pt x="189" y="14"/>
                    </a:lnTo>
                    <a:lnTo>
                      <a:pt x="201" y="22"/>
                    </a:lnTo>
                    <a:lnTo>
                      <a:pt x="212" y="29"/>
                    </a:lnTo>
                    <a:lnTo>
                      <a:pt x="220" y="37"/>
                    </a:lnTo>
                    <a:lnTo>
                      <a:pt x="227" y="44"/>
                    </a:lnTo>
                    <a:lnTo>
                      <a:pt x="227" y="44"/>
                    </a:lnTo>
                    <a:lnTo>
                      <a:pt x="232" y="54"/>
                    </a:lnTo>
                    <a:lnTo>
                      <a:pt x="238" y="64"/>
                    </a:lnTo>
                    <a:lnTo>
                      <a:pt x="242" y="75"/>
                    </a:lnTo>
                    <a:lnTo>
                      <a:pt x="245" y="88"/>
                    </a:lnTo>
                    <a:lnTo>
                      <a:pt x="247" y="99"/>
                    </a:lnTo>
                    <a:lnTo>
                      <a:pt x="248" y="112"/>
                    </a:lnTo>
                    <a:lnTo>
                      <a:pt x="247" y="124"/>
                    </a:lnTo>
                    <a:lnTo>
                      <a:pt x="244" y="135"/>
                    </a:lnTo>
                    <a:lnTo>
                      <a:pt x="244" y="135"/>
                    </a:lnTo>
                    <a:lnTo>
                      <a:pt x="240" y="147"/>
                    </a:lnTo>
                    <a:lnTo>
                      <a:pt x="235" y="157"/>
                    </a:lnTo>
                    <a:lnTo>
                      <a:pt x="230" y="167"/>
                    </a:lnTo>
                    <a:lnTo>
                      <a:pt x="224" y="177"/>
                    </a:lnTo>
                    <a:lnTo>
                      <a:pt x="219" y="186"/>
                    </a:lnTo>
                    <a:lnTo>
                      <a:pt x="212" y="194"/>
                    </a:lnTo>
                    <a:lnTo>
                      <a:pt x="206" y="201"/>
                    </a:lnTo>
                    <a:lnTo>
                      <a:pt x="197" y="208"/>
                    </a:lnTo>
                    <a:lnTo>
                      <a:pt x="190" y="214"/>
                    </a:lnTo>
                    <a:lnTo>
                      <a:pt x="182" y="219"/>
                    </a:lnTo>
                    <a:lnTo>
                      <a:pt x="173" y="224"/>
                    </a:lnTo>
                    <a:lnTo>
                      <a:pt x="164" y="227"/>
                    </a:lnTo>
                    <a:lnTo>
                      <a:pt x="156" y="230"/>
                    </a:lnTo>
                    <a:lnTo>
                      <a:pt x="147" y="232"/>
                    </a:lnTo>
                    <a:lnTo>
                      <a:pt x="136" y="233"/>
                    </a:lnTo>
                    <a:lnTo>
                      <a:pt x="127" y="234"/>
                    </a:lnTo>
                    <a:lnTo>
                      <a:pt x="127" y="23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96" name="Freeform 642"/>
              <p:cNvSpPr/>
              <p:nvPr/>
            </p:nvSpPr>
            <p:spPr bwMode="auto">
              <a:xfrm>
                <a:off x="2582863" y="4371975"/>
                <a:ext cx="23813" cy="58738"/>
              </a:xfrm>
              <a:custGeom>
                <a:avLst/>
                <a:gdLst/>
                <a:ahLst/>
                <a:cxnLst>
                  <a:cxn ang="0">
                    <a:pos x="23" y="111"/>
                  </a:cxn>
                  <a:cxn ang="0">
                    <a:pos x="23" y="111"/>
                  </a:cxn>
                  <a:cxn ang="0">
                    <a:pos x="19" y="110"/>
                  </a:cxn>
                  <a:cxn ang="0">
                    <a:pos x="15" y="109"/>
                  </a:cxn>
                  <a:cxn ang="0">
                    <a:pos x="12" y="108"/>
                  </a:cxn>
                  <a:cxn ang="0">
                    <a:pos x="7" y="105"/>
                  </a:cxn>
                  <a:cxn ang="0">
                    <a:pos x="4" y="103"/>
                  </a:cxn>
                  <a:cxn ang="0">
                    <a:pos x="2" y="99"/>
                  </a:cxn>
                  <a:cxn ang="0">
                    <a:pos x="1" y="94"/>
                  </a:cxn>
                  <a:cxn ang="0">
                    <a:pos x="0" y="88"/>
                  </a:cxn>
                  <a:cxn ang="0">
                    <a:pos x="0" y="22"/>
                  </a:cxn>
                  <a:cxn ang="0">
                    <a:pos x="0" y="22"/>
                  </a:cxn>
                  <a:cxn ang="0">
                    <a:pos x="1" y="17"/>
                  </a:cxn>
                  <a:cxn ang="0">
                    <a:pos x="2" y="13"/>
                  </a:cxn>
                  <a:cxn ang="0">
                    <a:pos x="4" y="9"/>
                  </a:cxn>
                  <a:cxn ang="0">
                    <a:pos x="7" y="6"/>
                  </a:cxn>
                  <a:cxn ang="0">
                    <a:pos x="12" y="4"/>
                  </a:cxn>
                  <a:cxn ang="0">
                    <a:pos x="15" y="2"/>
                  </a:cxn>
                  <a:cxn ang="0">
                    <a:pos x="19" y="0"/>
                  </a:cxn>
                  <a:cxn ang="0">
                    <a:pos x="23" y="0"/>
                  </a:cxn>
                  <a:cxn ang="0">
                    <a:pos x="23" y="0"/>
                  </a:cxn>
                  <a:cxn ang="0">
                    <a:pos x="28" y="0"/>
                  </a:cxn>
                  <a:cxn ang="0">
                    <a:pos x="32" y="2"/>
                  </a:cxn>
                  <a:cxn ang="0">
                    <a:pos x="35" y="4"/>
                  </a:cxn>
                  <a:cxn ang="0">
                    <a:pos x="39" y="6"/>
                  </a:cxn>
                  <a:cxn ang="0">
                    <a:pos x="42" y="9"/>
                  </a:cxn>
                  <a:cxn ang="0">
                    <a:pos x="45" y="13"/>
                  </a:cxn>
                  <a:cxn ang="0">
                    <a:pos x="46" y="17"/>
                  </a:cxn>
                  <a:cxn ang="0">
                    <a:pos x="46" y="22"/>
                  </a:cxn>
                  <a:cxn ang="0">
                    <a:pos x="46" y="88"/>
                  </a:cxn>
                  <a:cxn ang="0">
                    <a:pos x="46" y="88"/>
                  </a:cxn>
                  <a:cxn ang="0">
                    <a:pos x="46" y="94"/>
                  </a:cxn>
                  <a:cxn ang="0">
                    <a:pos x="45" y="99"/>
                  </a:cxn>
                  <a:cxn ang="0">
                    <a:pos x="42" y="103"/>
                  </a:cxn>
                  <a:cxn ang="0">
                    <a:pos x="39" y="105"/>
                  </a:cxn>
                  <a:cxn ang="0">
                    <a:pos x="35" y="108"/>
                  </a:cxn>
                  <a:cxn ang="0">
                    <a:pos x="32" y="109"/>
                  </a:cxn>
                  <a:cxn ang="0">
                    <a:pos x="28" y="110"/>
                  </a:cxn>
                  <a:cxn ang="0">
                    <a:pos x="23" y="111"/>
                  </a:cxn>
                  <a:cxn ang="0">
                    <a:pos x="23" y="111"/>
                  </a:cxn>
                </a:cxnLst>
                <a:rect l="0" t="0" r="r" b="b"/>
                <a:pathLst>
                  <a:path w="46" h="111">
                    <a:moveTo>
                      <a:pt x="23" y="111"/>
                    </a:moveTo>
                    <a:lnTo>
                      <a:pt x="23" y="111"/>
                    </a:lnTo>
                    <a:lnTo>
                      <a:pt x="19" y="110"/>
                    </a:lnTo>
                    <a:lnTo>
                      <a:pt x="15" y="109"/>
                    </a:lnTo>
                    <a:lnTo>
                      <a:pt x="12" y="108"/>
                    </a:lnTo>
                    <a:lnTo>
                      <a:pt x="7" y="105"/>
                    </a:lnTo>
                    <a:lnTo>
                      <a:pt x="4" y="103"/>
                    </a:lnTo>
                    <a:lnTo>
                      <a:pt x="2" y="99"/>
                    </a:lnTo>
                    <a:lnTo>
                      <a:pt x="1" y="94"/>
                    </a:lnTo>
                    <a:lnTo>
                      <a:pt x="0" y="88"/>
                    </a:lnTo>
                    <a:lnTo>
                      <a:pt x="0" y="22"/>
                    </a:lnTo>
                    <a:lnTo>
                      <a:pt x="0" y="22"/>
                    </a:lnTo>
                    <a:lnTo>
                      <a:pt x="1" y="17"/>
                    </a:lnTo>
                    <a:lnTo>
                      <a:pt x="2" y="13"/>
                    </a:lnTo>
                    <a:lnTo>
                      <a:pt x="4" y="9"/>
                    </a:lnTo>
                    <a:lnTo>
                      <a:pt x="7" y="6"/>
                    </a:lnTo>
                    <a:lnTo>
                      <a:pt x="12" y="4"/>
                    </a:lnTo>
                    <a:lnTo>
                      <a:pt x="15" y="2"/>
                    </a:lnTo>
                    <a:lnTo>
                      <a:pt x="19" y="0"/>
                    </a:lnTo>
                    <a:lnTo>
                      <a:pt x="23" y="0"/>
                    </a:lnTo>
                    <a:lnTo>
                      <a:pt x="23" y="0"/>
                    </a:lnTo>
                    <a:lnTo>
                      <a:pt x="28" y="0"/>
                    </a:lnTo>
                    <a:lnTo>
                      <a:pt x="32" y="2"/>
                    </a:lnTo>
                    <a:lnTo>
                      <a:pt x="35" y="4"/>
                    </a:lnTo>
                    <a:lnTo>
                      <a:pt x="39" y="6"/>
                    </a:lnTo>
                    <a:lnTo>
                      <a:pt x="42" y="9"/>
                    </a:lnTo>
                    <a:lnTo>
                      <a:pt x="45" y="13"/>
                    </a:lnTo>
                    <a:lnTo>
                      <a:pt x="46" y="17"/>
                    </a:lnTo>
                    <a:lnTo>
                      <a:pt x="46" y="22"/>
                    </a:lnTo>
                    <a:lnTo>
                      <a:pt x="46" y="88"/>
                    </a:lnTo>
                    <a:lnTo>
                      <a:pt x="46" y="88"/>
                    </a:lnTo>
                    <a:lnTo>
                      <a:pt x="46" y="94"/>
                    </a:lnTo>
                    <a:lnTo>
                      <a:pt x="45" y="99"/>
                    </a:lnTo>
                    <a:lnTo>
                      <a:pt x="42" y="103"/>
                    </a:lnTo>
                    <a:lnTo>
                      <a:pt x="39" y="105"/>
                    </a:lnTo>
                    <a:lnTo>
                      <a:pt x="35" y="108"/>
                    </a:lnTo>
                    <a:lnTo>
                      <a:pt x="32" y="109"/>
                    </a:lnTo>
                    <a:lnTo>
                      <a:pt x="28" y="110"/>
                    </a:lnTo>
                    <a:lnTo>
                      <a:pt x="23" y="111"/>
                    </a:lnTo>
                    <a:lnTo>
                      <a:pt x="23" y="11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97" name="Freeform 643"/>
              <p:cNvSpPr/>
              <p:nvPr/>
            </p:nvSpPr>
            <p:spPr bwMode="auto">
              <a:xfrm>
                <a:off x="2636838" y="4375150"/>
                <a:ext cx="23813" cy="50800"/>
              </a:xfrm>
              <a:custGeom>
                <a:avLst/>
                <a:gdLst/>
                <a:ahLst/>
                <a:cxnLst>
                  <a:cxn ang="0">
                    <a:pos x="23" y="96"/>
                  </a:cxn>
                  <a:cxn ang="0">
                    <a:pos x="23" y="96"/>
                  </a:cxn>
                  <a:cxn ang="0">
                    <a:pos x="19" y="96"/>
                  </a:cxn>
                  <a:cxn ang="0">
                    <a:pos x="15" y="95"/>
                  </a:cxn>
                  <a:cxn ang="0">
                    <a:pos x="11" y="92"/>
                  </a:cxn>
                  <a:cxn ang="0">
                    <a:pos x="8" y="90"/>
                  </a:cxn>
                  <a:cxn ang="0">
                    <a:pos x="5" y="86"/>
                  </a:cxn>
                  <a:cxn ang="0">
                    <a:pos x="3" y="82"/>
                  </a:cxn>
                  <a:cxn ang="0">
                    <a:pos x="1" y="78"/>
                  </a:cxn>
                  <a:cxn ang="0">
                    <a:pos x="0" y="73"/>
                  </a:cxn>
                  <a:cxn ang="0">
                    <a:pos x="0" y="22"/>
                  </a:cxn>
                  <a:cxn ang="0">
                    <a:pos x="0" y="22"/>
                  </a:cxn>
                  <a:cxn ang="0">
                    <a:pos x="1" y="18"/>
                  </a:cxn>
                  <a:cxn ang="0">
                    <a:pos x="3" y="14"/>
                  </a:cxn>
                  <a:cxn ang="0">
                    <a:pos x="5" y="10"/>
                  </a:cxn>
                  <a:cxn ang="0">
                    <a:pos x="8" y="7"/>
                  </a:cxn>
                  <a:cxn ang="0">
                    <a:pos x="11" y="4"/>
                  </a:cxn>
                  <a:cxn ang="0">
                    <a:pos x="15" y="2"/>
                  </a:cxn>
                  <a:cxn ang="0">
                    <a:pos x="19" y="1"/>
                  </a:cxn>
                  <a:cxn ang="0">
                    <a:pos x="23" y="0"/>
                  </a:cxn>
                  <a:cxn ang="0">
                    <a:pos x="23" y="0"/>
                  </a:cxn>
                  <a:cxn ang="0">
                    <a:pos x="28" y="1"/>
                  </a:cxn>
                  <a:cxn ang="0">
                    <a:pos x="32" y="2"/>
                  </a:cxn>
                  <a:cxn ang="0">
                    <a:pos x="37" y="4"/>
                  </a:cxn>
                  <a:cxn ang="0">
                    <a:pos x="40" y="7"/>
                  </a:cxn>
                  <a:cxn ang="0">
                    <a:pos x="43" y="10"/>
                  </a:cxn>
                  <a:cxn ang="0">
                    <a:pos x="45" y="14"/>
                  </a:cxn>
                  <a:cxn ang="0">
                    <a:pos x="46" y="18"/>
                  </a:cxn>
                  <a:cxn ang="0">
                    <a:pos x="46" y="22"/>
                  </a:cxn>
                  <a:cxn ang="0">
                    <a:pos x="46" y="73"/>
                  </a:cxn>
                  <a:cxn ang="0">
                    <a:pos x="46" y="73"/>
                  </a:cxn>
                  <a:cxn ang="0">
                    <a:pos x="46" y="78"/>
                  </a:cxn>
                  <a:cxn ang="0">
                    <a:pos x="45" y="82"/>
                  </a:cxn>
                  <a:cxn ang="0">
                    <a:pos x="43" y="86"/>
                  </a:cxn>
                  <a:cxn ang="0">
                    <a:pos x="40" y="90"/>
                  </a:cxn>
                  <a:cxn ang="0">
                    <a:pos x="37" y="92"/>
                  </a:cxn>
                  <a:cxn ang="0">
                    <a:pos x="32" y="95"/>
                  </a:cxn>
                  <a:cxn ang="0">
                    <a:pos x="28" y="96"/>
                  </a:cxn>
                  <a:cxn ang="0">
                    <a:pos x="23" y="96"/>
                  </a:cxn>
                  <a:cxn ang="0">
                    <a:pos x="23" y="96"/>
                  </a:cxn>
                </a:cxnLst>
                <a:rect l="0" t="0" r="r" b="b"/>
                <a:pathLst>
                  <a:path w="46" h="96">
                    <a:moveTo>
                      <a:pt x="23" y="96"/>
                    </a:moveTo>
                    <a:lnTo>
                      <a:pt x="23" y="96"/>
                    </a:lnTo>
                    <a:lnTo>
                      <a:pt x="19" y="96"/>
                    </a:lnTo>
                    <a:lnTo>
                      <a:pt x="15" y="95"/>
                    </a:lnTo>
                    <a:lnTo>
                      <a:pt x="11" y="92"/>
                    </a:lnTo>
                    <a:lnTo>
                      <a:pt x="8" y="90"/>
                    </a:lnTo>
                    <a:lnTo>
                      <a:pt x="5" y="86"/>
                    </a:lnTo>
                    <a:lnTo>
                      <a:pt x="3" y="82"/>
                    </a:lnTo>
                    <a:lnTo>
                      <a:pt x="1" y="78"/>
                    </a:lnTo>
                    <a:lnTo>
                      <a:pt x="0" y="73"/>
                    </a:lnTo>
                    <a:lnTo>
                      <a:pt x="0" y="22"/>
                    </a:lnTo>
                    <a:lnTo>
                      <a:pt x="0" y="22"/>
                    </a:lnTo>
                    <a:lnTo>
                      <a:pt x="1" y="18"/>
                    </a:lnTo>
                    <a:lnTo>
                      <a:pt x="3" y="14"/>
                    </a:lnTo>
                    <a:lnTo>
                      <a:pt x="5" y="10"/>
                    </a:lnTo>
                    <a:lnTo>
                      <a:pt x="8" y="7"/>
                    </a:lnTo>
                    <a:lnTo>
                      <a:pt x="11" y="4"/>
                    </a:lnTo>
                    <a:lnTo>
                      <a:pt x="15" y="2"/>
                    </a:lnTo>
                    <a:lnTo>
                      <a:pt x="19" y="1"/>
                    </a:lnTo>
                    <a:lnTo>
                      <a:pt x="23" y="0"/>
                    </a:lnTo>
                    <a:lnTo>
                      <a:pt x="23" y="0"/>
                    </a:lnTo>
                    <a:lnTo>
                      <a:pt x="28" y="1"/>
                    </a:lnTo>
                    <a:lnTo>
                      <a:pt x="32" y="2"/>
                    </a:lnTo>
                    <a:lnTo>
                      <a:pt x="37" y="4"/>
                    </a:lnTo>
                    <a:lnTo>
                      <a:pt x="40" y="7"/>
                    </a:lnTo>
                    <a:lnTo>
                      <a:pt x="43" y="10"/>
                    </a:lnTo>
                    <a:lnTo>
                      <a:pt x="45" y="14"/>
                    </a:lnTo>
                    <a:lnTo>
                      <a:pt x="46" y="18"/>
                    </a:lnTo>
                    <a:lnTo>
                      <a:pt x="46" y="22"/>
                    </a:lnTo>
                    <a:lnTo>
                      <a:pt x="46" y="73"/>
                    </a:lnTo>
                    <a:lnTo>
                      <a:pt x="46" y="73"/>
                    </a:lnTo>
                    <a:lnTo>
                      <a:pt x="46" y="78"/>
                    </a:lnTo>
                    <a:lnTo>
                      <a:pt x="45" y="82"/>
                    </a:lnTo>
                    <a:lnTo>
                      <a:pt x="43" y="86"/>
                    </a:lnTo>
                    <a:lnTo>
                      <a:pt x="40" y="90"/>
                    </a:lnTo>
                    <a:lnTo>
                      <a:pt x="37" y="92"/>
                    </a:lnTo>
                    <a:lnTo>
                      <a:pt x="32" y="95"/>
                    </a:lnTo>
                    <a:lnTo>
                      <a:pt x="28" y="96"/>
                    </a:lnTo>
                    <a:lnTo>
                      <a:pt x="23" y="96"/>
                    </a:lnTo>
                    <a:lnTo>
                      <a:pt x="23" y="96"/>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98" name="Freeform 644"/>
              <p:cNvSpPr/>
              <p:nvPr/>
            </p:nvSpPr>
            <p:spPr bwMode="auto">
              <a:xfrm>
                <a:off x="2692401" y="4376738"/>
                <a:ext cx="23813" cy="47625"/>
              </a:xfrm>
              <a:custGeom>
                <a:avLst/>
                <a:gdLst/>
                <a:ahLst/>
                <a:cxnLst>
                  <a:cxn ang="0">
                    <a:pos x="23" y="90"/>
                  </a:cxn>
                  <a:cxn ang="0">
                    <a:pos x="23" y="90"/>
                  </a:cxn>
                  <a:cxn ang="0">
                    <a:pos x="18" y="90"/>
                  </a:cxn>
                  <a:cxn ang="0">
                    <a:pos x="14" y="88"/>
                  </a:cxn>
                  <a:cxn ang="0">
                    <a:pos x="10" y="85"/>
                  </a:cxn>
                  <a:cxn ang="0">
                    <a:pos x="7" y="83"/>
                  </a:cxn>
                  <a:cxn ang="0">
                    <a:pos x="4" y="79"/>
                  </a:cxn>
                  <a:cxn ang="0">
                    <a:pos x="2" y="76"/>
                  </a:cxn>
                  <a:cxn ang="0">
                    <a:pos x="1" y="72"/>
                  </a:cxn>
                  <a:cxn ang="0">
                    <a:pos x="0" y="67"/>
                  </a:cxn>
                  <a:cxn ang="0">
                    <a:pos x="0" y="22"/>
                  </a:cxn>
                  <a:cxn ang="0">
                    <a:pos x="0" y="22"/>
                  </a:cxn>
                  <a:cxn ang="0">
                    <a:pos x="1" y="18"/>
                  </a:cxn>
                  <a:cxn ang="0">
                    <a:pos x="2" y="14"/>
                  </a:cxn>
                  <a:cxn ang="0">
                    <a:pos x="4" y="10"/>
                  </a:cxn>
                  <a:cxn ang="0">
                    <a:pos x="7" y="7"/>
                  </a:cxn>
                  <a:cxn ang="0">
                    <a:pos x="10" y="4"/>
                  </a:cxn>
                  <a:cxn ang="0">
                    <a:pos x="14" y="2"/>
                  </a:cxn>
                  <a:cxn ang="0">
                    <a:pos x="18" y="1"/>
                  </a:cxn>
                  <a:cxn ang="0">
                    <a:pos x="23" y="0"/>
                  </a:cxn>
                  <a:cxn ang="0">
                    <a:pos x="23" y="0"/>
                  </a:cxn>
                  <a:cxn ang="0">
                    <a:pos x="27" y="1"/>
                  </a:cxn>
                  <a:cxn ang="0">
                    <a:pos x="32" y="2"/>
                  </a:cxn>
                  <a:cxn ang="0">
                    <a:pos x="35" y="4"/>
                  </a:cxn>
                  <a:cxn ang="0">
                    <a:pos x="39" y="7"/>
                  </a:cxn>
                  <a:cxn ang="0">
                    <a:pos x="41" y="10"/>
                  </a:cxn>
                  <a:cxn ang="0">
                    <a:pos x="43" y="14"/>
                  </a:cxn>
                  <a:cxn ang="0">
                    <a:pos x="45" y="18"/>
                  </a:cxn>
                  <a:cxn ang="0">
                    <a:pos x="45" y="22"/>
                  </a:cxn>
                  <a:cxn ang="0">
                    <a:pos x="45" y="67"/>
                  </a:cxn>
                  <a:cxn ang="0">
                    <a:pos x="45" y="67"/>
                  </a:cxn>
                  <a:cxn ang="0">
                    <a:pos x="45" y="72"/>
                  </a:cxn>
                  <a:cxn ang="0">
                    <a:pos x="43" y="76"/>
                  </a:cxn>
                  <a:cxn ang="0">
                    <a:pos x="41" y="79"/>
                  </a:cxn>
                  <a:cxn ang="0">
                    <a:pos x="39" y="83"/>
                  </a:cxn>
                  <a:cxn ang="0">
                    <a:pos x="35" y="85"/>
                  </a:cxn>
                  <a:cxn ang="0">
                    <a:pos x="32" y="88"/>
                  </a:cxn>
                  <a:cxn ang="0">
                    <a:pos x="27" y="90"/>
                  </a:cxn>
                  <a:cxn ang="0">
                    <a:pos x="23" y="90"/>
                  </a:cxn>
                  <a:cxn ang="0">
                    <a:pos x="23" y="90"/>
                  </a:cxn>
                </a:cxnLst>
                <a:rect l="0" t="0" r="r" b="b"/>
                <a:pathLst>
                  <a:path w="45" h="90">
                    <a:moveTo>
                      <a:pt x="23" y="90"/>
                    </a:moveTo>
                    <a:lnTo>
                      <a:pt x="23" y="90"/>
                    </a:lnTo>
                    <a:lnTo>
                      <a:pt x="18" y="90"/>
                    </a:lnTo>
                    <a:lnTo>
                      <a:pt x="14" y="88"/>
                    </a:lnTo>
                    <a:lnTo>
                      <a:pt x="10" y="85"/>
                    </a:lnTo>
                    <a:lnTo>
                      <a:pt x="7" y="83"/>
                    </a:lnTo>
                    <a:lnTo>
                      <a:pt x="4" y="79"/>
                    </a:lnTo>
                    <a:lnTo>
                      <a:pt x="2" y="76"/>
                    </a:lnTo>
                    <a:lnTo>
                      <a:pt x="1" y="72"/>
                    </a:lnTo>
                    <a:lnTo>
                      <a:pt x="0" y="67"/>
                    </a:lnTo>
                    <a:lnTo>
                      <a:pt x="0" y="22"/>
                    </a:lnTo>
                    <a:lnTo>
                      <a:pt x="0" y="22"/>
                    </a:lnTo>
                    <a:lnTo>
                      <a:pt x="1" y="18"/>
                    </a:lnTo>
                    <a:lnTo>
                      <a:pt x="2" y="14"/>
                    </a:lnTo>
                    <a:lnTo>
                      <a:pt x="4" y="10"/>
                    </a:lnTo>
                    <a:lnTo>
                      <a:pt x="7" y="7"/>
                    </a:lnTo>
                    <a:lnTo>
                      <a:pt x="10" y="4"/>
                    </a:lnTo>
                    <a:lnTo>
                      <a:pt x="14" y="2"/>
                    </a:lnTo>
                    <a:lnTo>
                      <a:pt x="18" y="1"/>
                    </a:lnTo>
                    <a:lnTo>
                      <a:pt x="23" y="0"/>
                    </a:lnTo>
                    <a:lnTo>
                      <a:pt x="23" y="0"/>
                    </a:lnTo>
                    <a:lnTo>
                      <a:pt x="27" y="1"/>
                    </a:lnTo>
                    <a:lnTo>
                      <a:pt x="32" y="2"/>
                    </a:lnTo>
                    <a:lnTo>
                      <a:pt x="35" y="4"/>
                    </a:lnTo>
                    <a:lnTo>
                      <a:pt x="39" y="7"/>
                    </a:lnTo>
                    <a:lnTo>
                      <a:pt x="41" y="10"/>
                    </a:lnTo>
                    <a:lnTo>
                      <a:pt x="43" y="14"/>
                    </a:lnTo>
                    <a:lnTo>
                      <a:pt x="45" y="18"/>
                    </a:lnTo>
                    <a:lnTo>
                      <a:pt x="45" y="22"/>
                    </a:lnTo>
                    <a:lnTo>
                      <a:pt x="45" y="67"/>
                    </a:lnTo>
                    <a:lnTo>
                      <a:pt x="45" y="67"/>
                    </a:lnTo>
                    <a:lnTo>
                      <a:pt x="45" y="72"/>
                    </a:lnTo>
                    <a:lnTo>
                      <a:pt x="43" y="76"/>
                    </a:lnTo>
                    <a:lnTo>
                      <a:pt x="41" y="79"/>
                    </a:lnTo>
                    <a:lnTo>
                      <a:pt x="39" y="83"/>
                    </a:lnTo>
                    <a:lnTo>
                      <a:pt x="35" y="85"/>
                    </a:lnTo>
                    <a:lnTo>
                      <a:pt x="32" y="88"/>
                    </a:lnTo>
                    <a:lnTo>
                      <a:pt x="27" y="90"/>
                    </a:lnTo>
                    <a:lnTo>
                      <a:pt x="23" y="90"/>
                    </a:lnTo>
                    <a:lnTo>
                      <a:pt x="23" y="90"/>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99" name="Freeform 645"/>
              <p:cNvSpPr/>
              <p:nvPr/>
            </p:nvSpPr>
            <p:spPr bwMode="auto">
              <a:xfrm>
                <a:off x="2744788" y="4376738"/>
                <a:ext cx="28575" cy="53975"/>
              </a:xfrm>
              <a:custGeom>
                <a:avLst/>
                <a:gdLst/>
                <a:ahLst/>
                <a:cxnLst>
                  <a:cxn ang="0">
                    <a:pos x="22" y="101"/>
                  </a:cxn>
                  <a:cxn ang="0">
                    <a:pos x="22" y="101"/>
                  </a:cxn>
                  <a:cxn ang="0">
                    <a:pos x="18" y="100"/>
                  </a:cxn>
                  <a:cxn ang="0">
                    <a:pos x="12" y="99"/>
                  </a:cxn>
                  <a:cxn ang="0">
                    <a:pos x="9" y="97"/>
                  </a:cxn>
                  <a:cxn ang="0">
                    <a:pos x="5" y="94"/>
                  </a:cxn>
                  <a:cxn ang="0">
                    <a:pos x="5" y="94"/>
                  </a:cxn>
                  <a:cxn ang="0">
                    <a:pos x="3" y="91"/>
                  </a:cxn>
                  <a:cxn ang="0">
                    <a:pos x="1" y="88"/>
                  </a:cxn>
                  <a:cxn ang="0">
                    <a:pos x="0" y="83"/>
                  </a:cxn>
                  <a:cxn ang="0">
                    <a:pos x="0" y="79"/>
                  </a:cxn>
                  <a:cxn ang="0">
                    <a:pos x="0" y="79"/>
                  </a:cxn>
                  <a:cxn ang="0">
                    <a:pos x="1" y="65"/>
                  </a:cxn>
                  <a:cxn ang="0">
                    <a:pos x="3" y="51"/>
                  </a:cxn>
                  <a:cxn ang="0">
                    <a:pos x="3" y="51"/>
                  </a:cxn>
                  <a:cxn ang="0">
                    <a:pos x="5" y="37"/>
                  </a:cxn>
                  <a:cxn ang="0">
                    <a:pos x="6" y="23"/>
                  </a:cxn>
                  <a:cxn ang="0">
                    <a:pos x="6" y="23"/>
                  </a:cxn>
                  <a:cxn ang="0">
                    <a:pos x="7" y="16"/>
                  </a:cxn>
                  <a:cxn ang="0">
                    <a:pos x="8" y="12"/>
                  </a:cxn>
                  <a:cxn ang="0">
                    <a:pos x="11" y="8"/>
                  </a:cxn>
                  <a:cxn ang="0">
                    <a:pos x="14" y="5"/>
                  </a:cxn>
                  <a:cxn ang="0">
                    <a:pos x="18" y="3"/>
                  </a:cxn>
                  <a:cxn ang="0">
                    <a:pos x="22" y="2"/>
                  </a:cxn>
                  <a:cxn ang="0">
                    <a:pos x="26" y="1"/>
                  </a:cxn>
                  <a:cxn ang="0">
                    <a:pos x="30" y="0"/>
                  </a:cxn>
                  <a:cxn ang="0">
                    <a:pos x="30" y="0"/>
                  </a:cxn>
                  <a:cxn ang="0">
                    <a:pos x="34" y="1"/>
                  </a:cxn>
                  <a:cxn ang="0">
                    <a:pos x="39" y="2"/>
                  </a:cxn>
                  <a:cxn ang="0">
                    <a:pos x="43" y="4"/>
                  </a:cxn>
                  <a:cxn ang="0">
                    <a:pos x="46" y="7"/>
                  </a:cxn>
                  <a:cxn ang="0">
                    <a:pos x="46" y="7"/>
                  </a:cxn>
                  <a:cxn ang="0">
                    <a:pos x="49" y="10"/>
                  </a:cxn>
                  <a:cxn ang="0">
                    <a:pos x="51" y="13"/>
                  </a:cxn>
                  <a:cxn ang="0">
                    <a:pos x="52" y="17"/>
                  </a:cxn>
                  <a:cxn ang="0">
                    <a:pos x="52" y="21"/>
                  </a:cxn>
                  <a:cxn ang="0">
                    <a:pos x="52" y="21"/>
                  </a:cxn>
                  <a:cxn ang="0">
                    <a:pos x="51" y="36"/>
                  </a:cxn>
                  <a:cxn ang="0">
                    <a:pos x="49" y="49"/>
                  </a:cxn>
                  <a:cxn ang="0">
                    <a:pos x="49" y="49"/>
                  </a:cxn>
                  <a:cxn ang="0">
                    <a:pos x="46" y="64"/>
                  </a:cxn>
                  <a:cxn ang="0">
                    <a:pos x="45" y="78"/>
                  </a:cxn>
                  <a:cxn ang="0">
                    <a:pos x="45" y="78"/>
                  </a:cxn>
                  <a:cxn ang="0">
                    <a:pos x="44" y="83"/>
                  </a:cxn>
                  <a:cxn ang="0">
                    <a:pos x="43" y="89"/>
                  </a:cxn>
                  <a:cxn ang="0">
                    <a:pos x="41" y="92"/>
                  </a:cxn>
                  <a:cxn ang="0">
                    <a:pos x="38" y="95"/>
                  </a:cxn>
                  <a:cxn ang="0">
                    <a:pos x="34" y="98"/>
                  </a:cxn>
                  <a:cxn ang="0">
                    <a:pos x="30" y="99"/>
                  </a:cxn>
                  <a:cxn ang="0">
                    <a:pos x="26" y="100"/>
                  </a:cxn>
                  <a:cxn ang="0">
                    <a:pos x="22" y="101"/>
                  </a:cxn>
                  <a:cxn ang="0">
                    <a:pos x="22" y="101"/>
                  </a:cxn>
                </a:cxnLst>
                <a:rect l="0" t="0" r="r" b="b"/>
                <a:pathLst>
                  <a:path w="52" h="101">
                    <a:moveTo>
                      <a:pt x="22" y="101"/>
                    </a:moveTo>
                    <a:lnTo>
                      <a:pt x="22" y="101"/>
                    </a:lnTo>
                    <a:lnTo>
                      <a:pt x="18" y="100"/>
                    </a:lnTo>
                    <a:lnTo>
                      <a:pt x="12" y="99"/>
                    </a:lnTo>
                    <a:lnTo>
                      <a:pt x="9" y="97"/>
                    </a:lnTo>
                    <a:lnTo>
                      <a:pt x="5" y="94"/>
                    </a:lnTo>
                    <a:lnTo>
                      <a:pt x="5" y="94"/>
                    </a:lnTo>
                    <a:lnTo>
                      <a:pt x="3" y="91"/>
                    </a:lnTo>
                    <a:lnTo>
                      <a:pt x="1" y="88"/>
                    </a:lnTo>
                    <a:lnTo>
                      <a:pt x="0" y="83"/>
                    </a:lnTo>
                    <a:lnTo>
                      <a:pt x="0" y="79"/>
                    </a:lnTo>
                    <a:lnTo>
                      <a:pt x="0" y="79"/>
                    </a:lnTo>
                    <a:lnTo>
                      <a:pt x="1" y="65"/>
                    </a:lnTo>
                    <a:lnTo>
                      <a:pt x="3" y="51"/>
                    </a:lnTo>
                    <a:lnTo>
                      <a:pt x="3" y="51"/>
                    </a:lnTo>
                    <a:lnTo>
                      <a:pt x="5" y="37"/>
                    </a:lnTo>
                    <a:lnTo>
                      <a:pt x="6" y="23"/>
                    </a:lnTo>
                    <a:lnTo>
                      <a:pt x="6" y="23"/>
                    </a:lnTo>
                    <a:lnTo>
                      <a:pt x="7" y="16"/>
                    </a:lnTo>
                    <a:lnTo>
                      <a:pt x="8" y="12"/>
                    </a:lnTo>
                    <a:lnTo>
                      <a:pt x="11" y="8"/>
                    </a:lnTo>
                    <a:lnTo>
                      <a:pt x="14" y="5"/>
                    </a:lnTo>
                    <a:lnTo>
                      <a:pt x="18" y="3"/>
                    </a:lnTo>
                    <a:lnTo>
                      <a:pt x="22" y="2"/>
                    </a:lnTo>
                    <a:lnTo>
                      <a:pt x="26" y="1"/>
                    </a:lnTo>
                    <a:lnTo>
                      <a:pt x="30" y="0"/>
                    </a:lnTo>
                    <a:lnTo>
                      <a:pt x="30" y="0"/>
                    </a:lnTo>
                    <a:lnTo>
                      <a:pt x="34" y="1"/>
                    </a:lnTo>
                    <a:lnTo>
                      <a:pt x="39" y="2"/>
                    </a:lnTo>
                    <a:lnTo>
                      <a:pt x="43" y="4"/>
                    </a:lnTo>
                    <a:lnTo>
                      <a:pt x="46" y="7"/>
                    </a:lnTo>
                    <a:lnTo>
                      <a:pt x="46" y="7"/>
                    </a:lnTo>
                    <a:lnTo>
                      <a:pt x="49" y="10"/>
                    </a:lnTo>
                    <a:lnTo>
                      <a:pt x="51" y="13"/>
                    </a:lnTo>
                    <a:lnTo>
                      <a:pt x="52" y="17"/>
                    </a:lnTo>
                    <a:lnTo>
                      <a:pt x="52" y="21"/>
                    </a:lnTo>
                    <a:lnTo>
                      <a:pt x="52" y="21"/>
                    </a:lnTo>
                    <a:lnTo>
                      <a:pt x="51" y="36"/>
                    </a:lnTo>
                    <a:lnTo>
                      <a:pt x="49" y="49"/>
                    </a:lnTo>
                    <a:lnTo>
                      <a:pt x="49" y="49"/>
                    </a:lnTo>
                    <a:lnTo>
                      <a:pt x="46" y="64"/>
                    </a:lnTo>
                    <a:lnTo>
                      <a:pt x="45" y="78"/>
                    </a:lnTo>
                    <a:lnTo>
                      <a:pt x="45" y="78"/>
                    </a:lnTo>
                    <a:lnTo>
                      <a:pt x="44" y="83"/>
                    </a:lnTo>
                    <a:lnTo>
                      <a:pt x="43" y="89"/>
                    </a:lnTo>
                    <a:lnTo>
                      <a:pt x="41" y="92"/>
                    </a:lnTo>
                    <a:lnTo>
                      <a:pt x="38" y="95"/>
                    </a:lnTo>
                    <a:lnTo>
                      <a:pt x="34" y="98"/>
                    </a:lnTo>
                    <a:lnTo>
                      <a:pt x="30" y="99"/>
                    </a:lnTo>
                    <a:lnTo>
                      <a:pt x="26" y="100"/>
                    </a:lnTo>
                    <a:lnTo>
                      <a:pt x="22" y="101"/>
                    </a:lnTo>
                    <a:lnTo>
                      <a:pt x="22" y="10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00" name="Freeform 646"/>
              <p:cNvSpPr/>
              <p:nvPr/>
            </p:nvSpPr>
            <p:spPr bwMode="auto">
              <a:xfrm>
                <a:off x="2813051" y="4378325"/>
                <a:ext cx="30163" cy="55563"/>
              </a:xfrm>
              <a:custGeom>
                <a:avLst/>
                <a:gdLst/>
                <a:ahLst/>
                <a:cxnLst>
                  <a:cxn ang="0">
                    <a:pos x="23" y="105"/>
                  </a:cxn>
                  <a:cxn ang="0">
                    <a:pos x="23" y="105"/>
                  </a:cxn>
                  <a:cxn ang="0">
                    <a:pos x="19" y="104"/>
                  </a:cxn>
                  <a:cxn ang="0">
                    <a:pos x="15" y="103"/>
                  </a:cxn>
                  <a:cxn ang="0">
                    <a:pos x="10" y="100"/>
                  </a:cxn>
                  <a:cxn ang="0">
                    <a:pos x="6" y="97"/>
                  </a:cxn>
                  <a:cxn ang="0">
                    <a:pos x="6" y="97"/>
                  </a:cxn>
                  <a:cxn ang="0">
                    <a:pos x="4" y="94"/>
                  </a:cxn>
                  <a:cxn ang="0">
                    <a:pos x="2" y="90"/>
                  </a:cxn>
                  <a:cxn ang="0">
                    <a:pos x="1" y="87"/>
                  </a:cxn>
                  <a:cxn ang="0">
                    <a:pos x="0" y="83"/>
                  </a:cxn>
                  <a:cxn ang="0">
                    <a:pos x="0" y="83"/>
                  </a:cxn>
                  <a:cxn ang="0">
                    <a:pos x="1" y="74"/>
                  </a:cxn>
                  <a:cxn ang="0">
                    <a:pos x="3" y="65"/>
                  </a:cxn>
                  <a:cxn ang="0">
                    <a:pos x="3" y="65"/>
                  </a:cxn>
                  <a:cxn ang="0">
                    <a:pos x="6" y="53"/>
                  </a:cxn>
                  <a:cxn ang="0">
                    <a:pos x="6" y="46"/>
                  </a:cxn>
                  <a:cxn ang="0">
                    <a:pos x="6" y="40"/>
                  </a:cxn>
                  <a:cxn ang="0">
                    <a:pos x="6" y="40"/>
                  </a:cxn>
                  <a:cxn ang="0">
                    <a:pos x="6" y="31"/>
                  </a:cxn>
                  <a:cxn ang="0">
                    <a:pos x="7" y="22"/>
                  </a:cxn>
                  <a:cxn ang="0">
                    <a:pos x="8" y="17"/>
                  </a:cxn>
                  <a:cxn ang="0">
                    <a:pos x="10" y="13"/>
                  </a:cxn>
                  <a:cxn ang="0">
                    <a:pos x="13" y="9"/>
                  </a:cxn>
                  <a:cxn ang="0">
                    <a:pos x="17" y="6"/>
                  </a:cxn>
                  <a:cxn ang="0">
                    <a:pos x="17" y="6"/>
                  </a:cxn>
                  <a:cxn ang="0">
                    <a:pos x="21" y="3"/>
                  </a:cxn>
                  <a:cxn ang="0">
                    <a:pos x="25" y="1"/>
                  </a:cxn>
                  <a:cxn ang="0">
                    <a:pos x="30" y="0"/>
                  </a:cxn>
                  <a:cxn ang="0">
                    <a:pos x="34" y="0"/>
                  </a:cxn>
                  <a:cxn ang="0">
                    <a:pos x="34" y="0"/>
                  </a:cxn>
                  <a:cxn ang="0">
                    <a:pos x="38" y="0"/>
                  </a:cxn>
                  <a:cxn ang="0">
                    <a:pos x="42" y="1"/>
                  </a:cxn>
                  <a:cxn ang="0">
                    <a:pos x="46" y="3"/>
                  </a:cxn>
                  <a:cxn ang="0">
                    <a:pos x="49" y="6"/>
                  </a:cxn>
                  <a:cxn ang="0">
                    <a:pos x="49" y="6"/>
                  </a:cxn>
                  <a:cxn ang="0">
                    <a:pos x="53" y="12"/>
                  </a:cxn>
                  <a:cxn ang="0">
                    <a:pos x="55" y="20"/>
                  </a:cxn>
                  <a:cxn ang="0">
                    <a:pos x="56" y="23"/>
                  </a:cxn>
                  <a:cxn ang="0">
                    <a:pos x="55" y="27"/>
                  </a:cxn>
                  <a:cxn ang="0">
                    <a:pos x="54" y="31"/>
                  </a:cxn>
                  <a:cxn ang="0">
                    <a:pos x="53" y="34"/>
                  </a:cxn>
                  <a:cxn ang="0">
                    <a:pos x="52" y="35"/>
                  </a:cxn>
                  <a:cxn ang="0">
                    <a:pos x="52" y="35"/>
                  </a:cxn>
                  <a:cxn ang="0">
                    <a:pos x="52" y="41"/>
                  </a:cxn>
                  <a:cxn ang="0">
                    <a:pos x="52" y="41"/>
                  </a:cxn>
                  <a:cxn ang="0">
                    <a:pos x="52" y="52"/>
                  </a:cxn>
                  <a:cxn ang="0">
                    <a:pos x="52" y="52"/>
                  </a:cxn>
                  <a:cxn ang="0">
                    <a:pos x="51" y="58"/>
                  </a:cxn>
                  <a:cxn ang="0">
                    <a:pos x="50" y="66"/>
                  </a:cxn>
                  <a:cxn ang="0">
                    <a:pos x="50" y="66"/>
                  </a:cxn>
                  <a:cxn ang="0">
                    <a:pos x="48" y="73"/>
                  </a:cxn>
                  <a:cxn ang="0">
                    <a:pos x="47" y="81"/>
                  </a:cxn>
                  <a:cxn ang="0">
                    <a:pos x="47" y="81"/>
                  </a:cxn>
                  <a:cxn ang="0">
                    <a:pos x="46" y="87"/>
                  </a:cxn>
                  <a:cxn ang="0">
                    <a:pos x="44" y="91"/>
                  </a:cxn>
                  <a:cxn ang="0">
                    <a:pos x="41" y="95"/>
                  </a:cxn>
                  <a:cxn ang="0">
                    <a:pos x="39" y="98"/>
                  </a:cxn>
                  <a:cxn ang="0">
                    <a:pos x="36" y="101"/>
                  </a:cxn>
                  <a:cxn ang="0">
                    <a:pos x="32" y="103"/>
                  </a:cxn>
                  <a:cxn ang="0">
                    <a:pos x="28" y="104"/>
                  </a:cxn>
                  <a:cxn ang="0">
                    <a:pos x="23" y="105"/>
                  </a:cxn>
                  <a:cxn ang="0">
                    <a:pos x="23" y="105"/>
                  </a:cxn>
                </a:cxnLst>
                <a:rect l="0" t="0" r="r" b="b"/>
                <a:pathLst>
                  <a:path w="56" h="105">
                    <a:moveTo>
                      <a:pt x="23" y="105"/>
                    </a:moveTo>
                    <a:lnTo>
                      <a:pt x="23" y="105"/>
                    </a:lnTo>
                    <a:lnTo>
                      <a:pt x="19" y="104"/>
                    </a:lnTo>
                    <a:lnTo>
                      <a:pt x="15" y="103"/>
                    </a:lnTo>
                    <a:lnTo>
                      <a:pt x="10" y="100"/>
                    </a:lnTo>
                    <a:lnTo>
                      <a:pt x="6" y="97"/>
                    </a:lnTo>
                    <a:lnTo>
                      <a:pt x="6" y="97"/>
                    </a:lnTo>
                    <a:lnTo>
                      <a:pt x="4" y="94"/>
                    </a:lnTo>
                    <a:lnTo>
                      <a:pt x="2" y="90"/>
                    </a:lnTo>
                    <a:lnTo>
                      <a:pt x="1" y="87"/>
                    </a:lnTo>
                    <a:lnTo>
                      <a:pt x="0" y="83"/>
                    </a:lnTo>
                    <a:lnTo>
                      <a:pt x="0" y="83"/>
                    </a:lnTo>
                    <a:lnTo>
                      <a:pt x="1" y="74"/>
                    </a:lnTo>
                    <a:lnTo>
                      <a:pt x="3" y="65"/>
                    </a:lnTo>
                    <a:lnTo>
                      <a:pt x="3" y="65"/>
                    </a:lnTo>
                    <a:lnTo>
                      <a:pt x="6" y="53"/>
                    </a:lnTo>
                    <a:lnTo>
                      <a:pt x="6" y="46"/>
                    </a:lnTo>
                    <a:lnTo>
                      <a:pt x="6" y="40"/>
                    </a:lnTo>
                    <a:lnTo>
                      <a:pt x="6" y="40"/>
                    </a:lnTo>
                    <a:lnTo>
                      <a:pt x="6" y="31"/>
                    </a:lnTo>
                    <a:lnTo>
                      <a:pt x="7" y="22"/>
                    </a:lnTo>
                    <a:lnTo>
                      <a:pt x="8" y="17"/>
                    </a:lnTo>
                    <a:lnTo>
                      <a:pt x="10" y="13"/>
                    </a:lnTo>
                    <a:lnTo>
                      <a:pt x="13" y="9"/>
                    </a:lnTo>
                    <a:lnTo>
                      <a:pt x="17" y="6"/>
                    </a:lnTo>
                    <a:lnTo>
                      <a:pt x="17" y="6"/>
                    </a:lnTo>
                    <a:lnTo>
                      <a:pt x="21" y="3"/>
                    </a:lnTo>
                    <a:lnTo>
                      <a:pt x="25" y="1"/>
                    </a:lnTo>
                    <a:lnTo>
                      <a:pt x="30" y="0"/>
                    </a:lnTo>
                    <a:lnTo>
                      <a:pt x="34" y="0"/>
                    </a:lnTo>
                    <a:lnTo>
                      <a:pt x="34" y="0"/>
                    </a:lnTo>
                    <a:lnTo>
                      <a:pt x="38" y="0"/>
                    </a:lnTo>
                    <a:lnTo>
                      <a:pt x="42" y="1"/>
                    </a:lnTo>
                    <a:lnTo>
                      <a:pt x="46" y="3"/>
                    </a:lnTo>
                    <a:lnTo>
                      <a:pt x="49" y="6"/>
                    </a:lnTo>
                    <a:lnTo>
                      <a:pt x="49" y="6"/>
                    </a:lnTo>
                    <a:lnTo>
                      <a:pt x="53" y="12"/>
                    </a:lnTo>
                    <a:lnTo>
                      <a:pt x="55" y="20"/>
                    </a:lnTo>
                    <a:lnTo>
                      <a:pt x="56" y="23"/>
                    </a:lnTo>
                    <a:lnTo>
                      <a:pt x="55" y="27"/>
                    </a:lnTo>
                    <a:lnTo>
                      <a:pt x="54" y="31"/>
                    </a:lnTo>
                    <a:lnTo>
                      <a:pt x="53" y="34"/>
                    </a:lnTo>
                    <a:lnTo>
                      <a:pt x="52" y="35"/>
                    </a:lnTo>
                    <a:lnTo>
                      <a:pt x="52" y="35"/>
                    </a:lnTo>
                    <a:lnTo>
                      <a:pt x="52" y="41"/>
                    </a:lnTo>
                    <a:lnTo>
                      <a:pt x="52" y="41"/>
                    </a:lnTo>
                    <a:lnTo>
                      <a:pt x="52" y="52"/>
                    </a:lnTo>
                    <a:lnTo>
                      <a:pt x="52" y="52"/>
                    </a:lnTo>
                    <a:lnTo>
                      <a:pt x="51" y="58"/>
                    </a:lnTo>
                    <a:lnTo>
                      <a:pt x="50" y="66"/>
                    </a:lnTo>
                    <a:lnTo>
                      <a:pt x="50" y="66"/>
                    </a:lnTo>
                    <a:lnTo>
                      <a:pt x="48" y="73"/>
                    </a:lnTo>
                    <a:lnTo>
                      <a:pt x="47" y="81"/>
                    </a:lnTo>
                    <a:lnTo>
                      <a:pt x="47" y="81"/>
                    </a:lnTo>
                    <a:lnTo>
                      <a:pt x="46" y="87"/>
                    </a:lnTo>
                    <a:lnTo>
                      <a:pt x="44" y="91"/>
                    </a:lnTo>
                    <a:lnTo>
                      <a:pt x="41" y="95"/>
                    </a:lnTo>
                    <a:lnTo>
                      <a:pt x="39" y="98"/>
                    </a:lnTo>
                    <a:lnTo>
                      <a:pt x="36" y="101"/>
                    </a:lnTo>
                    <a:lnTo>
                      <a:pt x="32" y="103"/>
                    </a:lnTo>
                    <a:lnTo>
                      <a:pt x="28" y="104"/>
                    </a:lnTo>
                    <a:lnTo>
                      <a:pt x="23" y="105"/>
                    </a:lnTo>
                    <a:lnTo>
                      <a:pt x="23" y="10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01" name="Freeform 647"/>
              <p:cNvSpPr/>
              <p:nvPr/>
            </p:nvSpPr>
            <p:spPr bwMode="auto">
              <a:xfrm>
                <a:off x="2578101" y="4462463"/>
                <a:ext cx="196850" cy="26988"/>
              </a:xfrm>
              <a:custGeom>
                <a:avLst/>
                <a:gdLst/>
                <a:ahLst/>
                <a:cxnLst>
                  <a:cxn ang="0">
                    <a:pos x="347" y="50"/>
                  </a:cxn>
                  <a:cxn ang="0">
                    <a:pos x="347" y="50"/>
                  </a:cxn>
                  <a:cxn ang="0">
                    <a:pos x="265" y="49"/>
                  </a:cxn>
                  <a:cxn ang="0">
                    <a:pos x="185" y="48"/>
                  </a:cxn>
                  <a:cxn ang="0">
                    <a:pos x="185" y="48"/>
                  </a:cxn>
                  <a:cxn ang="0">
                    <a:pos x="103" y="46"/>
                  </a:cxn>
                  <a:cxn ang="0">
                    <a:pos x="22" y="46"/>
                  </a:cxn>
                  <a:cxn ang="0">
                    <a:pos x="22" y="46"/>
                  </a:cxn>
                  <a:cxn ang="0">
                    <a:pos x="16" y="45"/>
                  </a:cxn>
                  <a:cxn ang="0">
                    <a:pos x="12" y="44"/>
                  </a:cxn>
                  <a:cxn ang="0">
                    <a:pos x="8" y="41"/>
                  </a:cxn>
                  <a:cxn ang="0">
                    <a:pos x="5" y="39"/>
                  </a:cxn>
                  <a:cxn ang="0">
                    <a:pos x="3" y="35"/>
                  </a:cxn>
                  <a:cxn ang="0">
                    <a:pos x="1" y="32"/>
                  </a:cxn>
                  <a:cxn ang="0">
                    <a:pos x="0" y="28"/>
                  </a:cxn>
                  <a:cxn ang="0">
                    <a:pos x="0" y="24"/>
                  </a:cxn>
                  <a:cxn ang="0">
                    <a:pos x="0" y="24"/>
                  </a:cxn>
                  <a:cxn ang="0">
                    <a:pos x="0" y="19"/>
                  </a:cxn>
                  <a:cxn ang="0">
                    <a:pos x="1" y="14"/>
                  </a:cxn>
                  <a:cxn ang="0">
                    <a:pos x="3" y="11"/>
                  </a:cxn>
                  <a:cxn ang="0">
                    <a:pos x="5" y="7"/>
                  </a:cxn>
                  <a:cxn ang="0">
                    <a:pos x="8" y="5"/>
                  </a:cxn>
                  <a:cxn ang="0">
                    <a:pos x="12" y="2"/>
                  </a:cxn>
                  <a:cxn ang="0">
                    <a:pos x="16" y="1"/>
                  </a:cxn>
                  <a:cxn ang="0">
                    <a:pos x="22" y="0"/>
                  </a:cxn>
                  <a:cxn ang="0">
                    <a:pos x="22" y="0"/>
                  </a:cxn>
                  <a:cxn ang="0">
                    <a:pos x="103" y="1"/>
                  </a:cxn>
                  <a:cxn ang="0">
                    <a:pos x="185" y="2"/>
                  </a:cxn>
                  <a:cxn ang="0">
                    <a:pos x="185" y="2"/>
                  </a:cxn>
                  <a:cxn ang="0">
                    <a:pos x="265" y="3"/>
                  </a:cxn>
                  <a:cxn ang="0">
                    <a:pos x="347" y="4"/>
                  </a:cxn>
                  <a:cxn ang="0">
                    <a:pos x="347" y="4"/>
                  </a:cxn>
                  <a:cxn ang="0">
                    <a:pos x="353" y="4"/>
                  </a:cxn>
                  <a:cxn ang="0">
                    <a:pos x="357" y="5"/>
                  </a:cxn>
                  <a:cxn ang="0">
                    <a:pos x="361" y="8"/>
                  </a:cxn>
                  <a:cxn ang="0">
                    <a:pos x="364" y="10"/>
                  </a:cxn>
                  <a:cxn ang="0">
                    <a:pos x="367" y="14"/>
                  </a:cxn>
                  <a:cxn ang="0">
                    <a:pos x="368" y="18"/>
                  </a:cxn>
                  <a:cxn ang="0">
                    <a:pos x="369" y="22"/>
                  </a:cxn>
                  <a:cxn ang="0">
                    <a:pos x="370" y="27"/>
                  </a:cxn>
                  <a:cxn ang="0">
                    <a:pos x="370" y="27"/>
                  </a:cxn>
                  <a:cxn ang="0">
                    <a:pos x="369" y="31"/>
                  </a:cxn>
                  <a:cxn ang="0">
                    <a:pos x="368" y="35"/>
                  </a:cxn>
                  <a:cxn ang="0">
                    <a:pos x="367" y="38"/>
                  </a:cxn>
                  <a:cxn ang="0">
                    <a:pos x="364" y="42"/>
                  </a:cxn>
                  <a:cxn ang="0">
                    <a:pos x="361" y="45"/>
                  </a:cxn>
                  <a:cxn ang="0">
                    <a:pos x="357" y="48"/>
                  </a:cxn>
                  <a:cxn ang="0">
                    <a:pos x="353" y="49"/>
                  </a:cxn>
                  <a:cxn ang="0">
                    <a:pos x="347" y="50"/>
                  </a:cxn>
                  <a:cxn ang="0">
                    <a:pos x="347" y="50"/>
                  </a:cxn>
                </a:cxnLst>
                <a:rect l="0" t="0" r="r" b="b"/>
                <a:pathLst>
                  <a:path w="370" h="50">
                    <a:moveTo>
                      <a:pt x="347" y="50"/>
                    </a:moveTo>
                    <a:lnTo>
                      <a:pt x="347" y="50"/>
                    </a:lnTo>
                    <a:lnTo>
                      <a:pt x="265" y="49"/>
                    </a:lnTo>
                    <a:lnTo>
                      <a:pt x="185" y="48"/>
                    </a:lnTo>
                    <a:lnTo>
                      <a:pt x="185" y="48"/>
                    </a:lnTo>
                    <a:lnTo>
                      <a:pt x="103" y="46"/>
                    </a:lnTo>
                    <a:lnTo>
                      <a:pt x="22" y="46"/>
                    </a:lnTo>
                    <a:lnTo>
                      <a:pt x="22" y="46"/>
                    </a:lnTo>
                    <a:lnTo>
                      <a:pt x="16" y="45"/>
                    </a:lnTo>
                    <a:lnTo>
                      <a:pt x="12" y="44"/>
                    </a:lnTo>
                    <a:lnTo>
                      <a:pt x="8" y="41"/>
                    </a:lnTo>
                    <a:lnTo>
                      <a:pt x="5" y="39"/>
                    </a:lnTo>
                    <a:lnTo>
                      <a:pt x="3" y="35"/>
                    </a:lnTo>
                    <a:lnTo>
                      <a:pt x="1" y="32"/>
                    </a:lnTo>
                    <a:lnTo>
                      <a:pt x="0" y="28"/>
                    </a:lnTo>
                    <a:lnTo>
                      <a:pt x="0" y="24"/>
                    </a:lnTo>
                    <a:lnTo>
                      <a:pt x="0" y="24"/>
                    </a:lnTo>
                    <a:lnTo>
                      <a:pt x="0" y="19"/>
                    </a:lnTo>
                    <a:lnTo>
                      <a:pt x="1" y="14"/>
                    </a:lnTo>
                    <a:lnTo>
                      <a:pt x="3" y="11"/>
                    </a:lnTo>
                    <a:lnTo>
                      <a:pt x="5" y="7"/>
                    </a:lnTo>
                    <a:lnTo>
                      <a:pt x="8" y="5"/>
                    </a:lnTo>
                    <a:lnTo>
                      <a:pt x="12" y="2"/>
                    </a:lnTo>
                    <a:lnTo>
                      <a:pt x="16" y="1"/>
                    </a:lnTo>
                    <a:lnTo>
                      <a:pt x="22" y="0"/>
                    </a:lnTo>
                    <a:lnTo>
                      <a:pt x="22" y="0"/>
                    </a:lnTo>
                    <a:lnTo>
                      <a:pt x="103" y="1"/>
                    </a:lnTo>
                    <a:lnTo>
                      <a:pt x="185" y="2"/>
                    </a:lnTo>
                    <a:lnTo>
                      <a:pt x="185" y="2"/>
                    </a:lnTo>
                    <a:lnTo>
                      <a:pt x="265" y="3"/>
                    </a:lnTo>
                    <a:lnTo>
                      <a:pt x="347" y="4"/>
                    </a:lnTo>
                    <a:lnTo>
                      <a:pt x="347" y="4"/>
                    </a:lnTo>
                    <a:lnTo>
                      <a:pt x="353" y="4"/>
                    </a:lnTo>
                    <a:lnTo>
                      <a:pt x="357" y="5"/>
                    </a:lnTo>
                    <a:lnTo>
                      <a:pt x="361" y="8"/>
                    </a:lnTo>
                    <a:lnTo>
                      <a:pt x="364" y="10"/>
                    </a:lnTo>
                    <a:lnTo>
                      <a:pt x="367" y="14"/>
                    </a:lnTo>
                    <a:lnTo>
                      <a:pt x="368" y="18"/>
                    </a:lnTo>
                    <a:lnTo>
                      <a:pt x="369" y="22"/>
                    </a:lnTo>
                    <a:lnTo>
                      <a:pt x="370" y="27"/>
                    </a:lnTo>
                    <a:lnTo>
                      <a:pt x="370" y="27"/>
                    </a:lnTo>
                    <a:lnTo>
                      <a:pt x="369" y="31"/>
                    </a:lnTo>
                    <a:lnTo>
                      <a:pt x="368" y="35"/>
                    </a:lnTo>
                    <a:lnTo>
                      <a:pt x="367" y="38"/>
                    </a:lnTo>
                    <a:lnTo>
                      <a:pt x="364" y="42"/>
                    </a:lnTo>
                    <a:lnTo>
                      <a:pt x="361" y="45"/>
                    </a:lnTo>
                    <a:lnTo>
                      <a:pt x="357" y="48"/>
                    </a:lnTo>
                    <a:lnTo>
                      <a:pt x="353" y="49"/>
                    </a:lnTo>
                    <a:lnTo>
                      <a:pt x="347" y="50"/>
                    </a:lnTo>
                    <a:lnTo>
                      <a:pt x="347" y="50"/>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02" name="Freeform 648"/>
              <p:cNvSpPr/>
              <p:nvPr/>
            </p:nvSpPr>
            <p:spPr bwMode="auto">
              <a:xfrm>
                <a:off x="2581276" y="4510088"/>
                <a:ext cx="82550" cy="23813"/>
              </a:xfrm>
              <a:custGeom>
                <a:avLst/>
                <a:gdLst/>
                <a:ahLst/>
                <a:cxnLst>
                  <a:cxn ang="0">
                    <a:pos x="22" y="45"/>
                  </a:cxn>
                  <a:cxn ang="0">
                    <a:pos x="22" y="45"/>
                  </a:cxn>
                  <a:cxn ang="0">
                    <a:pos x="17" y="45"/>
                  </a:cxn>
                  <a:cxn ang="0">
                    <a:pos x="13" y="43"/>
                  </a:cxn>
                  <a:cxn ang="0">
                    <a:pos x="8" y="41"/>
                  </a:cxn>
                  <a:cxn ang="0">
                    <a:pos x="5" y="38"/>
                  </a:cxn>
                  <a:cxn ang="0">
                    <a:pos x="3" y="35"/>
                  </a:cxn>
                  <a:cxn ang="0">
                    <a:pos x="1" y="31"/>
                  </a:cxn>
                  <a:cxn ang="0">
                    <a:pos x="1" y="27"/>
                  </a:cxn>
                  <a:cxn ang="0">
                    <a:pos x="0" y="23"/>
                  </a:cxn>
                  <a:cxn ang="0">
                    <a:pos x="0" y="23"/>
                  </a:cxn>
                  <a:cxn ang="0">
                    <a:pos x="1" y="18"/>
                  </a:cxn>
                  <a:cxn ang="0">
                    <a:pos x="1" y="14"/>
                  </a:cxn>
                  <a:cxn ang="0">
                    <a:pos x="3" y="10"/>
                  </a:cxn>
                  <a:cxn ang="0">
                    <a:pos x="5" y="7"/>
                  </a:cxn>
                  <a:cxn ang="0">
                    <a:pos x="8" y="4"/>
                  </a:cxn>
                  <a:cxn ang="0">
                    <a:pos x="13" y="2"/>
                  </a:cxn>
                  <a:cxn ang="0">
                    <a:pos x="17" y="1"/>
                  </a:cxn>
                  <a:cxn ang="0">
                    <a:pos x="22" y="0"/>
                  </a:cxn>
                  <a:cxn ang="0">
                    <a:pos x="132" y="0"/>
                  </a:cxn>
                  <a:cxn ang="0">
                    <a:pos x="132" y="0"/>
                  </a:cxn>
                  <a:cxn ang="0">
                    <a:pos x="139" y="1"/>
                  </a:cxn>
                  <a:cxn ang="0">
                    <a:pos x="143" y="2"/>
                  </a:cxn>
                  <a:cxn ang="0">
                    <a:pos x="147" y="4"/>
                  </a:cxn>
                  <a:cxn ang="0">
                    <a:pos x="150" y="7"/>
                  </a:cxn>
                  <a:cxn ang="0">
                    <a:pos x="152" y="10"/>
                  </a:cxn>
                  <a:cxn ang="0">
                    <a:pos x="153" y="14"/>
                  </a:cxn>
                  <a:cxn ang="0">
                    <a:pos x="154" y="18"/>
                  </a:cxn>
                  <a:cxn ang="0">
                    <a:pos x="155" y="23"/>
                  </a:cxn>
                  <a:cxn ang="0">
                    <a:pos x="155" y="23"/>
                  </a:cxn>
                  <a:cxn ang="0">
                    <a:pos x="154" y="27"/>
                  </a:cxn>
                  <a:cxn ang="0">
                    <a:pos x="153" y="31"/>
                  </a:cxn>
                  <a:cxn ang="0">
                    <a:pos x="152" y="35"/>
                  </a:cxn>
                  <a:cxn ang="0">
                    <a:pos x="150" y="38"/>
                  </a:cxn>
                  <a:cxn ang="0">
                    <a:pos x="147" y="41"/>
                  </a:cxn>
                  <a:cxn ang="0">
                    <a:pos x="143" y="43"/>
                  </a:cxn>
                  <a:cxn ang="0">
                    <a:pos x="139" y="45"/>
                  </a:cxn>
                  <a:cxn ang="0">
                    <a:pos x="132" y="45"/>
                  </a:cxn>
                  <a:cxn ang="0">
                    <a:pos x="22" y="45"/>
                  </a:cxn>
                </a:cxnLst>
                <a:rect l="0" t="0" r="r" b="b"/>
                <a:pathLst>
                  <a:path w="155" h="45">
                    <a:moveTo>
                      <a:pt x="22" y="45"/>
                    </a:moveTo>
                    <a:lnTo>
                      <a:pt x="22" y="45"/>
                    </a:lnTo>
                    <a:lnTo>
                      <a:pt x="17" y="45"/>
                    </a:lnTo>
                    <a:lnTo>
                      <a:pt x="13" y="43"/>
                    </a:lnTo>
                    <a:lnTo>
                      <a:pt x="8" y="41"/>
                    </a:lnTo>
                    <a:lnTo>
                      <a:pt x="5" y="38"/>
                    </a:lnTo>
                    <a:lnTo>
                      <a:pt x="3" y="35"/>
                    </a:lnTo>
                    <a:lnTo>
                      <a:pt x="1" y="31"/>
                    </a:lnTo>
                    <a:lnTo>
                      <a:pt x="1" y="27"/>
                    </a:lnTo>
                    <a:lnTo>
                      <a:pt x="0" y="23"/>
                    </a:lnTo>
                    <a:lnTo>
                      <a:pt x="0" y="23"/>
                    </a:lnTo>
                    <a:lnTo>
                      <a:pt x="1" y="18"/>
                    </a:lnTo>
                    <a:lnTo>
                      <a:pt x="1" y="14"/>
                    </a:lnTo>
                    <a:lnTo>
                      <a:pt x="3" y="10"/>
                    </a:lnTo>
                    <a:lnTo>
                      <a:pt x="5" y="7"/>
                    </a:lnTo>
                    <a:lnTo>
                      <a:pt x="8" y="4"/>
                    </a:lnTo>
                    <a:lnTo>
                      <a:pt x="13" y="2"/>
                    </a:lnTo>
                    <a:lnTo>
                      <a:pt x="17" y="1"/>
                    </a:lnTo>
                    <a:lnTo>
                      <a:pt x="22" y="0"/>
                    </a:lnTo>
                    <a:lnTo>
                      <a:pt x="132" y="0"/>
                    </a:lnTo>
                    <a:lnTo>
                      <a:pt x="132" y="0"/>
                    </a:lnTo>
                    <a:lnTo>
                      <a:pt x="139" y="1"/>
                    </a:lnTo>
                    <a:lnTo>
                      <a:pt x="143" y="2"/>
                    </a:lnTo>
                    <a:lnTo>
                      <a:pt x="147" y="4"/>
                    </a:lnTo>
                    <a:lnTo>
                      <a:pt x="150" y="7"/>
                    </a:lnTo>
                    <a:lnTo>
                      <a:pt x="152" y="10"/>
                    </a:lnTo>
                    <a:lnTo>
                      <a:pt x="153" y="14"/>
                    </a:lnTo>
                    <a:lnTo>
                      <a:pt x="154" y="18"/>
                    </a:lnTo>
                    <a:lnTo>
                      <a:pt x="155" y="23"/>
                    </a:lnTo>
                    <a:lnTo>
                      <a:pt x="155" y="23"/>
                    </a:lnTo>
                    <a:lnTo>
                      <a:pt x="154" y="27"/>
                    </a:lnTo>
                    <a:lnTo>
                      <a:pt x="153" y="31"/>
                    </a:lnTo>
                    <a:lnTo>
                      <a:pt x="152" y="35"/>
                    </a:lnTo>
                    <a:lnTo>
                      <a:pt x="150" y="38"/>
                    </a:lnTo>
                    <a:lnTo>
                      <a:pt x="147" y="41"/>
                    </a:lnTo>
                    <a:lnTo>
                      <a:pt x="143" y="43"/>
                    </a:lnTo>
                    <a:lnTo>
                      <a:pt x="139" y="45"/>
                    </a:lnTo>
                    <a:lnTo>
                      <a:pt x="132" y="45"/>
                    </a:lnTo>
                    <a:lnTo>
                      <a:pt x="22" y="4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03" name="Freeform 649"/>
              <p:cNvSpPr/>
              <p:nvPr/>
            </p:nvSpPr>
            <p:spPr bwMode="auto">
              <a:xfrm>
                <a:off x="2578101" y="4552950"/>
                <a:ext cx="241300" cy="31750"/>
              </a:xfrm>
              <a:custGeom>
                <a:avLst/>
                <a:gdLst/>
                <a:ahLst/>
                <a:cxnLst>
                  <a:cxn ang="0">
                    <a:pos x="400" y="58"/>
                  </a:cxn>
                  <a:cxn ang="0">
                    <a:pos x="400" y="58"/>
                  </a:cxn>
                  <a:cxn ang="0">
                    <a:pos x="352" y="58"/>
                  </a:cxn>
                  <a:cxn ang="0">
                    <a:pos x="305" y="56"/>
                  </a:cxn>
                  <a:cxn ang="0">
                    <a:pos x="212" y="52"/>
                  </a:cxn>
                  <a:cxn ang="0">
                    <a:pos x="212" y="52"/>
                  </a:cxn>
                  <a:cxn ang="0">
                    <a:pos x="117" y="48"/>
                  </a:cxn>
                  <a:cxn ang="0">
                    <a:pos x="69" y="46"/>
                  </a:cxn>
                  <a:cxn ang="0">
                    <a:pos x="22" y="46"/>
                  </a:cxn>
                  <a:cxn ang="0">
                    <a:pos x="22" y="46"/>
                  </a:cxn>
                  <a:cxn ang="0">
                    <a:pos x="16" y="45"/>
                  </a:cxn>
                  <a:cxn ang="0">
                    <a:pos x="12" y="44"/>
                  </a:cxn>
                  <a:cxn ang="0">
                    <a:pos x="8" y="42"/>
                  </a:cxn>
                  <a:cxn ang="0">
                    <a:pos x="5" y="39"/>
                  </a:cxn>
                  <a:cxn ang="0">
                    <a:pos x="3" y="36"/>
                  </a:cxn>
                  <a:cxn ang="0">
                    <a:pos x="1" y="31"/>
                  </a:cxn>
                  <a:cxn ang="0">
                    <a:pos x="0" y="27"/>
                  </a:cxn>
                  <a:cxn ang="0">
                    <a:pos x="0" y="23"/>
                  </a:cxn>
                  <a:cxn ang="0">
                    <a:pos x="0" y="23"/>
                  </a:cxn>
                  <a:cxn ang="0">
                    <a:pos x="0" y="19"/>
                  </a:cxn>
                  <a:cxn ang="0">
                    <a:pos x="1" y="15"/>
                  </a:cxn>
                  <a:cxn ang="0">
                    <a:pos x="3" y="11"/>
                  </a:cxn>
                  <a:cxn ang="0">
                    <a:pos x="5" y="8"/>
                  </a:cxn>
                  <a:cxn ang="0">
                    <a:pos x="8" y="5"/>
                  </a:cxn>
                  <a:cxn ang="0">
                    <a:pos x="12" y="3"/>
                  </a:cxn>
                  <a:cxn ang="0">
                    <a:pos x="16" y="0"/>
                  </a:cxn>
                  <a:cxn ang="0">
                    <a:pos x="22" y="0"/>
                  </a:cxn>
                  <a:cxn ang="0">
                    <a:pos x="22" y="0"/>
                  </a:cxn>
                  <a:cxn ang="0">
                    <a:pos x="69" y="0"/>
                  </a:cxn>
                  <a:cxn ang="0">
                    <a:pos x="117" y="3"/>
                  </a:cxn>
                  <a:cxn ang="0">
                    <a:pos x="211" y="7"/>
                  </a:cxn>
                  <a:cxn ang="0">
                    <a:pos x="211" y="7"/>
                  </a:cxn>
                  <a:cxn ang="0">
                    <a:pos x="305" y="11"/>
                  </a:cxn>
                  <a:cxn ang="0">
                    <a:pos x="352" y="13"/>
                  </a:cxn>
                  <a:cxn ang="0">
                    <a:pos x="400" y="13"/>
                  </a:cxn>
                  <a:cxn ang="0">
                    <a:pos x="400" y="13"/>
                  </a:cxn>
                  <a:cxn ang="0">
                    <a:pos x="433" y="13"/>
                  </a:cxn>
                  <a:cxn ang="0">
                    <a:pos x="433" y="13"/>
                  </a:cxn>
                  <a:cxn ang="0">
                    <a:pos x="433" y="13"/>
                  </a:cxn>
                  <a:cxn ang="0">
                    <a:pos x="438" y="13"/>
                  </a:cxn>
                  <a:cxn ang="0">
                    <a:pos x="443" y="15"/>
                  </a:cxn>
                  <a:cxn ang="0">
                    <a:pos x="446" y="17"/>
                  </a:cxn>
                  <a:cxn ang="0">
                    <a:pos x="449" y="20"/>
                  </a:cxn>
                  <a:cxn ang="0">
                    <a:pos x="451" y="23"/>
                  </a:cxn>
                  <a:cxn ang="0">
                    <a:pos x="453" y="26"/>
                  </a:cxn>
                  <a:cxn ang="0">
                    <a:pos x="454" y="30"/>
                  </a:cxn>
                  <a:cxn ang="0">
                    <a:pos x="454" y="35"/>
                  </a:cxn>
                  <a:cxn ang="0">
                    <a:pos x="454" y="35"/>
                  </a:cxn>
                  <a:cxn ang="0">
                    <a:pos x="454" y="39"/>
                  </a:cxn>
                  <a:cxn ang="0">
                    <a:pos x="453" y="43"/>
                  </a:cxn>
                  <a:cxn ang="0">
                    <a:pos x="451" y="47"/>
                  </a:cxn>
                  <a:cxn ang="0">
                    <a:pos x="449" y="51"/>
                  </a:cxn>
                  <a:cxn ang="0">
                    <a:pos x="446" y="54"/>
                  </a:cxn>
                  <a:cxn ang="0">
                    <a:pos x="442" y="56"/>
                  </a:cxn>
                  <a:cxn ang="0">
                    <a:pos x="438" y="57"/>
                  </a:cxn>
                  <a:cxn ang="0">
                    <a:pos x="433" y="58"/>
                  </a:cxn>
                  <a:cxn ang="0">
                    <a:pos x="433" y="58"/>
                  </a:cxn>
                  <a:cxn ang="0">
                    <a:pos x="400" y="58"/>
                  </a:cxn>
                  <a:cxn ang="0">
                    <a:pos x="400" y="58"/>
                  </a:cxn>
                </a:cxnLst>
                <a:rect l="0" t="0" r="r" b="b"/>
                <a:pathLst>
                  <a:path w="454" h="58">
                    <a:moveTo>
                      <a:pt x="400" y="58"/>
                    </a:moveTo>
                    <a:lnTo>
                      <a:pt x="400" y="58"/>
                    </a:lnTo>
                    <a:lnTo>
                      <a:pt x="352" y="58"/>
                    </a:lnTo>
                    <a:lnTo>
                      <a:pt x="305" y="56"/>
                    </a:lnTo>
                    <a:lnTo>
                      <a:pt x="212" y="52"/>
                    </a:lnTo>
                    <a:lnTo>
                      <a:pt x="212" y="52"/>
                    </a:lnTo>
                    <a:lnTo>
                      <a:pt x="117" y="48"/>
                    </a:lnTo>
                    <a:lnTo>
                      <a:pt x="69" y="46"/>
                    </a:lnTo>
                    <a:lnTo>
                      <a:pt x="22" y="46"/>
                    </a:lnTo>
                    <a:lnTo>
                      <a:pt x="22" y="46"/>
                    </a:lnTo>
                    <a:lnTo>
                      <a:pt x="16" y="45"/>
                    </a:lnTo>
                    <a:lnTo>
                      <a:pt x="12" y="44"/>
                    </a:lnTo>
                    <a:lnTo>
                      <a:pt x="8" y="42"/>
                    </a:lnTo>
                    <a:lnTo>
                      <a:pt x="5" y="39"/>
                    </a:lnTo>
                    <a:lnTo>
                      <a:pt x="3" y="36"/>
                    </a:lnTo>
                    <a:lnTo>
                      <a:pt x="1" y="31"/>
                    </a:lnTo>
                    <a:lnTo>
                      <a:pt x="0" y="27"/>
                    </a:lnTo>
                    <a:lnTo>
                      <a:pt x="0" y="23"/>
                    </a:lnTo>
                    <a:lnTo>
                      <a:pt x="0" y="23"/>
                    </a:lnTo>
                    <a:lnTo>
                      <a:pt x="0" y="19"/>
                    </a:lnTo>
                    <a:lnTo>
                      <a:pt x="1" y="15"/>
                    </a:lnTo>
                    <a:lnTo>
                      <a:pt x="3" y="11"/>
                    </a:lnTo>
                    <a:lnTo>
                      <a:pt x="5" y="8"/>
                    </a:lnTo>
                    <a:lnTo>
                      <a:pt x="8" y="5"/>
                    </a:lnTo>
                    <a:lnTo>
                      <a:pt x="12" y="3"/>
                    </a:lnTo>
                    <a:lnTo>
                      <a:pt x="16" y="0"/>
                    </a:lnTo>
                    <a:lnTo>
                      <a:pt x="22" y="0"/>
                    </a:lnTo>
                    <a:lnTo>
                      <a:pt x="22" y="0"/>
                    </a:lnTo>
                    <a:lnTo>
                      <a:pt x="69" y="0"/>
                    </a:lnTo>
                    <a:lnTo>
                      <a:pt x="117" y="3"/>
                    </a:lnTo>
                    <a:lnTo>
                      <a:pt x="211" y="7"/>
                    </a:lnTo>
                    <a:lnTo>
                      <a:pt x="211" y="7"/>
                    </a:lnTo>
                    <a:lnTo>
                      <a:pt x="305" y="11"/>
                    </a:lnTo>
                    <a:lnTo>
                      <a:pt x="352" y="13"/>
                    </a:lnTo>
                    <a:lnTo>
                      <a:pt x="400" y="13"/>
                    </a:lnTo>
                    <a:lnTo>
                      <a:pt x="400" y="13"/>
                    </a:lnTo>
                    <a:lnTo>
                      <a:pt x="433" y="13"/>
                    </a:lnTo>
                    <a:lnTo>
                      <a:pt x="433" y="13"/>
                    </a:lnTo>
                    <a:lnTo>
                      <a:pt x="433" y="13"/>
                    </a:lnTo>
                    <a:lnTo>
                      <a:pt x="438" y="13"/>
                    </a:lnTo>
                    <a:lnTo>
                      <a:pt x="443" y="15"/>
                    </a:lnTo>
                    <a:lnTo>
                      <a:pt x="446" y="17"/>
                    </a:lnTo>
                    <a:lnTo>
                      <a:pt x="449" y="20"/>
                    </a:lnTo>
                    <a:lnTo>
                      <a:pt x="451" y="23"/>
                    </a:lnTo>
                    <a:lnTo>
                      <a:pt x="453" y="26"/>
                    </a:lnTo>
                    <a:lnTo>
                      <a:pt x="454" y="30"/>
                    </a:lnTo>
                    <a:lnTo>
                      <a:pt x="454" y="35"/>
                    </a:lnTo>
                    <a:lnTo>
                      <a:pt x="454" y="35"/>
                    </a:lnTo>
                    <a:lnTo>
                      <a:pt x="454" y="39"/>
                    </a:lnTo>
                    <a:lnTo>
                      <a:pt x="453" y="43"/>
                    </a:lnTo>
                    <a:lnTo>
                      <a:pt x="451" y="47"/>
                    </a:lnTo>
                    <a:lnTo>
                      <a:pt x="449" y="51"/>
                    </a:lnTo>
                    <a:lnTo>
                      <a:pt x="446" y="54"/>
                    </a:lnTo>
                    <a:lnTo>
                      <a:pt x="442" y="56"/>
                    </a:lnTo>
                    <a:lnTo>
                      <a:pt x="438" y="57"/>
                    </a:lnTo>
                    <a:lnTo>
                      <a:pt x="433" y="58"/>
                    </a:lnTo>
                    <a:lnTo>
                      <a:pt x="433" y="58"/>
                    </a:lnTo>
                    <a:lnTo>
                      <a:pt x="400" y="58"/>
                    </a:lnTo>
                    <a:lnTo>
                      <a:pt x="400" y="58"/>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04" name="Freeform 650"/>
              <p:cNvSpPr/>
              <p:nvPr/>
            </p:nvSpPr>
            <p:spPr bwMode="auto">
              <a:xfrm>
                <a:off x="2163763" y="4130675"/>
                <a:ext cx="603250" cy="517525"/>
              </a:xfrm>
              <a:custGeom>
                <a:avLst/>
                <a:gdLst/>
                <a:ahLst/>
                <a:cxnLst>
                  <a:cxn ang="0">
                    <a:pos x="152" y="976"/>
                  </a:cxn>
                  <a:cxn ang="0">
                    <a:pos x="69" y="957"/>
                  </a:cxn>
                  <a:cxn ang="0">
                    <a:pos x="35" y="924"/>
                  </a:cxn>
                  <a:cxn ang="0">
                    <a:pos x="9" y="878"/>
                  </a:cxn>
                  <a:cxn ang="0">
                    <a:pos x="0" y="852"/>
                  </a:cxn>
                  <a:cxn ang="0">
                    <a:pos x="1" y="746"/>
                  </a:cxn>
                  <a:cxn ang="0">
                    <a:pos x="4" y="564"/>
                  </a:cxn>
                  <a:cxn ang="0">
                    <a:pos x="2" y="463"/>
                  </a:cxn>
                  <a:cxn ang="0">
                    <a:pos x="5" y="378"/>
                  </a:cxn>
                  <a:cxn ang="0">
                    <a:pos x="2" y="261"/>
                  </a:cxn>
                  <a:cxn ang="0">
                    <a:pos x="14" y="150"/>
                  </a:cxn>
                  <a:cxn ang="0">
                    <a:pos x="18" y="135"/>
                  </a:cxn>
                  <a:cxn ang="0">
                    <a:pos x="32" y="65"/>
                  </a:cxn>
                  <a:cxn ang="0">
                    <a:pos x="66" y="26"/>
                  </a:cxn>
                  <a:cxn ang="0">
                    <a:pos x="137" y="2"/>
                  </a:cxn>
                  <a:cxn ang="0">
                    <a:pos x="197" y="0"/>
                  </a:cxn>
                  <a:cxn ang="0">
                    <a:pos x="288" y="7"/>
                  </a:cxn>
                  <a:cxn ang="0">
                    <a:pos x="338" y="6"/>
                  </a:cxn>
                  <a:cxn ang="0">
                    <a:pos x="433" y="12"/>
                  </a:cxn>
                  <a:cxn ang="0">
                    <a:pos x="535" y="9"/>
                  </a:cxn>
                  <a:cxn ang="0">
                    <a:pos x="789" y="13"/>
                  </a:cxn>
                  <a:cxn ang="0">
                    <a:pos x="993" y="15"/>
                  </a:cxn>
                  <a:cxn ang="0">
                    <a:pos x="1078" y="33"/>
                  </a:cxn>
                  <a:cxn ang="0">
                    <a:pos x="1120" y="71"/>
                  </a:cxn>
                  <a:cxn ang="0">
                    <a:pos x="1139" y="149"/>
                  </a:cxn>
                  <a:cxn ang="0">
                    <a:pos x="1128" y="219"/>
                  </a:cxn>
                  <a:cxn ang="0">
                    <a:pos x="1111" y="230"/>
                  </a:cxn>
                  <a:cxn ang="0">
                    <a:pos x="1088" y="212"/>
                  </a:cxn>
                  <a:cxn ang="0">
                    <a:pos x="1092" y="184"/>
                  </a:cxn>
                  <a:cxn ang="0">
                    <a:pos x="1090" y="133"/>
                  </a:cxn>
                  <a:cxn ang="0">
                    <a:pos x="1069" y="80"/>
                  </a:cxn>
                  <a:cxn ang="0">
                    <a:pos x="1039" y="67"/>
                  </a:cxn>
                  <a:cxn ang="0">
                    <a:pos x="914" y="61"/>
                  </a:cxn>
                  <a:cxn ang="0">
                    <a:pos x="786" y="62"/>
                  </a:cxn>
                  <a:cxn ang="0">
                    <a:pos x="689" y="63"/>
                  </a:cxn>
                  <a:cxn ang="0">
                    <a:pos x="566" y="56"/>
                  </a:cxn>
                  <a:cxn ang="0">
                    <a:pos x="289" y="53"/>
                  </a:cxn>
                  <a:cxn ang="0">
                    <a:pos x="154" y="46"/>
                  </a:cxn>
                  <a:cxn ang="0">
                    <a:pos x="89" y="64"/>
                  </a:cxn>
                  <a:cxn ang="0">
                    <a:pos x="70" y="94"/>
                  </a:cxn>
                  <a:cxn ang="0">
                    <a:pos x="64" y="141"/>
                  </a:cxn>
                  <a:cxn ang="0">
                    <a:pos x="60" y="164"/>
                  </a:cxn>
                  <a:cxn ang="0">
                    <a:pos x="50" y="264"/>
                  </a:cxn>
                  <a:cxn ang="0">
                    <a:pos x="51" y="414"/>
                  </a:cxn>
                  <a:cxn ang="0">
                    <a:pos x="49" y="513"/>
                  </a:cxn>
                  <a:cxn ang="0">
                    <a:pos x="51" y="674"/>
                  </a:cxn>
                  <a:cxn ang="0">
                    <a:pos x="47" y="807"/>
                  </a:cxn>
                  <a:cxn ang="0">
                    <a:pos x="49" y="851"/>
                  </a:cxn>
                  <a:cxn ang="0">
                    <a:pos x="57" y="880"/>
                  </a:cxn>
                  <a:cxn ang="0">
                    <a:pos x="88" y="915"/>
                  </a:cxn>
                  <a:cxn ang="0">
                    <a:pos x="142" y="931"/>
                  </a:cxn>
                  <a:cxn ang="0">
                    <a:pos x="201" y="930"/>
                  </a:cxn>
                  <a:cxn ang="0">
                    <a:pos x="280" y="933"/>
                  </a:cxn>
                  <a:cxn ang="0">
                    <a:pos x="301" y="947"/>
                  </a:cxn>
                  <a:cxn ang="0">
                    <a:pos x="300" y="968"/>
                  </a:cxn>
                  <a:cxn ang="0">
                    <a:pos x="280" y="978"/>
                  </a:cxn>
                </a:cxnLst>
                <a:rect l="0" t="0" r="r" b="b"/>
                <a:pathLst>
                  <a:path w="1139" h="978">
                    <a:moveTo>
                      <a:pt x="280" y="978"/>
                    </a:moveTo>
                    <a:lnTo>
                      <a:pt x="280" y="978"/>
                    </a:lnTo>
                    <a:lnTo>
                      <a:pt x="218" y="978"/>
                    </a:lnTo>
                    <a:lnTo>
                      <a:pt x="156" y="977"/>
                    </a:lnTo>
                    <a:lnTo>
                      <a:pt x="152" y="976"/>
                    </a:lnTo>
                    <a:lnTo>
                      <a:pt x="152" y="976"/>
                    </a:lnTo>
                    <a:lnTo>
                      <a:pt x="139" y="976"/>
                    </a:lnTo>
                    <a:lnTo>
                      <a:pt x="125" y="975"/>
                    </a:lnTo>
                    <a:lnTo>
                      <a:pt x="112" y="973"/>
                    </a:lnTo>
                    <a:lnTo>
                      <a:pt x="97" y="970"/>
                    </a:lnTo>
                    <a:lnTo>
                      <a:pt x="83" y="965"/>
                    </a:lnTo>
                    <a:lnTo>
                      <a:pt x="69" y="957"/>
                    </a:lnTo>
                    <a:lnTo>
                      <a:pt x="63" y="953"/>
                    </a:lnTo>
                    <a:lnTo>
                      <a:pt x="57" y="949"/>
                    </a:lnTo>
                    <a:lnTo>
                      <a:pt x="52" y="944"/>
                    </a:lnTo>
                    <a:lnTo>
                      <a:pt x="47" y="938"/>
                    </a:lnTo>
                    <a:lnTo>
                      <a:pt x="47" y="938"/>
                    </a:lnTo>
                    <a:lnTo>
                      <a:pt x="35" y="924"/>
                    </a:lnTo>
                    <a:lnTo>
                      <a:pt x="26" y="912"/>
                    </a:lnTo>
                    <a:lnTo>
                      <a:pt x="19" y="899"/>
                    </a:lnTo>
                    <a:lnTo>
                      <a:pt x="11" y="885"/>
                    </a:lnTo>
                    <a:lnTo>
                      <a:pt x="11" y="885"/>
                    </a:lnTo>
                    <a:lnTo>
                      <a:pt x="9" y="878"/>
                    </a:lnTo>
                    <a:lnTo>
                      <a:pt x="9" y="878"/>
                    </a:lnTo>
                    <a:lnTo>
                      <a:pt x="7" y="875"/>
                    </a:lnTo>
                    <a:lnTo>
                      <a:pt x="4" y="870"/>
                    </a:lnTo>
                    <a:lnTo>
                      <a:pt x="4" y="870"/>
                    </a:lnTo>
                    <a:lnTo>
                      <a:pt x="3" y="866"/>
                    </a:lnTo>
                    <a:lnTo>
                      <a:pt x="1" y="861"/>
                    </a:lnTo>
                    <a:lnTo>
                      <a:pt x="0" y="852"/>
                    </a:lnTo>
                    <a:lnTo>
                      <a:pt x="0" y="843"/>
                    </a:lnTo>
                    <a:lnTo>
                      <a:pt x="1" y="832"/>
                    </a:lnTo>
                    <a:lnTo>
                      <a:pt x="1" y="832"/>
                    </a:lnTo>
                    <a:lnTo>
                      <a:pt x="1" y="818"/>
                    </a:lnTo>
                    <a:lnTo>
                      <a:pt x="1" y="746"/>
                    </a:lnTo>
                    <a:lnTo>
                      <a:pt x="1" y="746"/>
                    </a:lnTo>
                    <a:lnTo>
                      <a:pt x="2" y="700"/>
                    </a:lnTo>
                    <a:lnTo>
                      <a:pt x="3" y="655"/>
                    </a:lnTo>
                    <a:lnTo>
                      <a:pt x="3" y="655"/>
                    </a:lnTo>
                    <a:lnTo>
                      <a:pt x="4" y="609"/>
                    </a:lnTo>
                    <a:lnTo>
                      <a:pt x="4" y="564"/>
                    </a:lnTo>
                    <a:lnTo>
                      <a:pt x="4" y="564"/>
                    </a:lnTo>
                    <a:lnTo>
                      <a:pt x="4" y="538"/>
                    </a:lnTo>
                    <a:lnTo>
                      <a:pt x="3" y="512"/>
                    </a:lnTo>
                    <a:lnTo>
                      <a:pt x="3" y="512"/>
                    </a:lnTo>
                    <a:lnTo>
                      <a:pt x="1" y="481"/>
                    </a:lnTo>
                    <a:lnTo>
                      <a:pt x="1" y="481"/>
                    </a:lnTo>
                    <a:lnTo>
                      <a:pt x="2" y="463"/>
                    </a:lnTo>
                    <a:lnTo>
                      <a:pt x="3" y="445"/>
                    </a:lnTo>
                    <a:lnTo>
                      <a:pt x="3" y="445"/>
                    </a:lnTo>
                    <a:lnTo>
                      <a:pt x="5" y="430"/>
                    </a:lnTo>
                    <a:lnTo>
                      <a:pt x="6" y="414"/>
                    </a:lnTo>
                    <a:lnTo>
                      <a:pt x="6" y="414"/>
                    </a:lnTo>
                    <a:lnTo>
                      <a:pt x="5" y="378"/>
                    </a:lnTo>
                    <a:lnTo>
                      <a:pt x="4" y="342"/>
                    </a:lnTo>
                    <a:lnTo>
                      <a:pt x="4" y="342"/>
                    </a:lnTo>
                    <a:lnTo>
                      <a:pt x="2" y="309"/>
                    </a:lnTo>
                    <a:lnTo>
                      <a:pt x="1" y="276"/>
                    </a:lnTo>
                    <a:lnTo>
                      <a:pt x="1" y="276"/>
                    </a:lnTo>
                    <a:lnTo>
                      <a:pt x="2" y="261"/>
                    </a:lnTo>
                    <a:lnTo>
                      <a:pt x="3" y="246"/>
                    </a:lnTo>
                    <a:lnTo>
                      <a:pt x="7" y="216"/>
                    </a:lnTo>
                    <a:lnTo>
                      <a:pt x="7" y="216"/>
                    </a:lnTo>
                    <a:lnTo>
                      <a:pt x="12" y="184"/>
                    </a:lnTo>
                    <a:lnTo>
                      <a:pt x="13" y="166"/>
                    </a:lnTo>
                    <a:lnTo>
                      <a:pt x="14" y="150"/>
                    </a:lnTo>
                    <a:lnTo>
                      <a:pt x="14" y="150"/>
                    </a:lnTo>
                    <a:lnTo>
                      <a:pt x="14" y="144"/>
                    </a:lnTo>
                    <a:lnTo>
                      <a:pt x="17" y="138"/>
                    </a:lnTo>
                    <a:lnTo>
                      <a:pt x="18" y="136"/>
                    </a:lnTo>
                    <a:lnTo>
                      <a:pt x="18" y="135"/>
                    </a:lnTo>
                    <a:lnTo>
                      <a:pt x="18" y="135"/>
                    </a:lnTo>
                    <a:lnTo>
                      <a:pt x="18" y="123"/>
                    </a:lnTo>
                    <a:lnTo>
                      <a:pt x="19" y="111"/>
                    </a:lnTo>
                    <a:lnTo>
                      <a:pt x="21" y="99"/>
                    </a:lnTo>
                    <a:lnTo>
                      <a:pt x="24" y="87"/>
                    </a:lnTo>
                    <a:lnTo>
                      <a:pt x="28" y="75"/>
                    </a:lnTo>
                    <a:lnTo>
                      <a:pt x="32" y="65"/>
                    </a:lnTo>
                    <a:lnTo>
                      <a:pt x="38" y="55"/>
                    </a:lnTo>
                    <a:lnTo>
                      <a:pt x="45" y="45"/>
                    </a:lnTo>
                    <a:lnTo>
                      <a:pt x="45" y="45"/>
                    </a:lnTo>
                    <a:lnTo>
                      <a:pt x="52" y="38"/>
                    </a:lnTo>
                    <a:lnTo>
                      <a:pt x="59" y="31"/>
                    </a:lnTo>
                    <a:lnTo>
                      <a:pt x="66" y="26"/>
                    </a:lnTo>
                    <a:lnTo>
                      <a:pt x="73" y="21"/>
                    </a:lnTo>
                    <a:lnTo>
                      <a:pt x="81" y="16"/>
                    </a:lnTo>
                    <a:lnTo>
                      <a:pt x="88" y="12"/>
                    </a:lnTo>
                    <a:lnTo>
                      <a:pt x="103" y="7"/>
                    </a:lnTo>
                    <a:lnTo>
                      <a:pt x="120" y="4"/>
                    </a:lnTo>
                    <a:lnTo>
                      <a:pt x="137" y="2"/>
                    </a:lnTo>
                    <a:lnTo>
                      <a:pt x="156" y="1"/>
                    </a:lnTo>
                    <a:lnTo>
                      <a:pt x="175" y="1"/>
                    </a:lnTo>
                    <a:lnTo>
                      <a:pt x="175" y="1"/>
                    </a:lnTo>
                    <a:lnTo>
                      <a:pt x="192" y="1"/>
                    </a:lnTo>
                    <a:lnTo>
                      <a:pt x="192" y="1"/>
                    </a:lnTo>
                    <a:lnTo>
                      <a:pt x="197" y="0"/>
                    </a:lnTo>
                    <a:lnTo>
                      <a:pt x="197" y="0"/>
                    </a:lnTo>
                    <a:lnTo>
                      <a:pt x="220" y="1"/>
                    </a:lnTo>
                    <a:lnTo>
                      <a:pt x="243" y="3"/>
                    </a:lnTo>
                    <a:lnTo>
                      <a:pt x="243" y="3"/>
                    </a:lnTo>
                    <a:lnTo>
                      <a:pt x="265" y="6"/>
                    </a:lnTo>
                    <a:lnTo>
                      <a:pt x="288" y="7"/>
                    </a:lnTo>
                    <a:lnTo>
                      <a:pt x="290" y="7"/>
                    </a:lnTo>
                    <a:lnTo>
                      <a:pt x="290" y="7"/>
                    </a:lnTo>
                    <a:lnTo>
                      <a:pt x="314" y="6"/>
                    </a:lnTo>
                    <a:lnTo>
                      <a:pt x="314" y="6"/>
                    </a:lnTo>
                    <a:lnTo>
                      <a:pt x="338" y="6"/>
                    </a:lnTo>
                    <a:lnTo>
                      <a:pt x="338" y="6"/>
                    </a:lnTo>
                    <a:lnTo>
                      <a:pt x="354" y="6"/>
                    </a:lnTo>
                    <a:lnTo>
                      <a:pt x="369" y="8"/>
                    </a:lnTo>
                    <a:lnTo>
                      <a:pt x="369" y="8"/>
                    </a:lnTo>
                    <a:lnTo>
                      <a:pt x="383" y="9"/>
                    </a:lnTo>
                    <a:lnTo>
                      <a:pt x="399" y="11"/>
                    </a:lnTo>
                    <a:lnTo>
                      <a:pt x="433" y="12"/>
                    </a:lnTo>
                    <a:lnTo>
                      <a:pt x="433" y="12"/>
                    </a:lnTo>
                    <a:lnTo>
                      <a:pt x="459" y="11"/>
                    </a:lnTo>
                    <a:lnTo>
                      <a:pt x="484" y="10"/>
                    </a:lnTo>
                    <a:lnTo>
                      <a:pt x="484" y="10"/>
                    </a:lnTo>
                    <a:lnTo>
                      <a:pt x="535" y="9"/>
                    </a:lnTo>
                    <a:lnTo>
                      <a:pt x="535" y="9"/>
                    </a:lnTo>
                    <a:lnTo>
                      <a:pt x="566" y="10"/>
                    </a:lnTo>
                    <a:lnTo>
                      <a:pt x="566" y="10"/>
                    </a:lnTo>
                    <a:lnTo>
                      <a:pt x="633" y="13"/>
                    </a:lnTo>
                    <a:lnTo>
                      <a:pt x="712" y="14"/>
                    </a:lnTo>
                    <a:lnTo>
                      <a:pt x="712" y="14"/>
                    </a:lnTo>
                    <a:lnTo>
                      <a:pt x="789" y="13"/>
                    </a:lnTo>
                    <a:lnTo>
                      <a:pt x="789" y="13"/>
                    </a:lnTo>
                    <a:lnTo>
                      <a:pt x="867" y="13"/>
                    </a:lnTo>
                    <a:lnTo>
                      <a:pt x="867" y="13"/>
                    </a:lnTo>
                    <a:lnTo>
                      <a:pt x="935" y="13"/>
                    </a:lnTo>
                    <a:lnTo>
                      <a:pt x="993" y="15"/>
                    </a:lnTo>
                    <a:lnTo>
                      <a:pt x="993" y="15"/>
                    </a:lnTo>
                    <a:lnTo>
                      <a:pt x="1013" y="17"/>
                    </a:lnTo>
                    <a:lnTo>
                      <a:pt x="1033" y="20"/>
                    </a:lnTo>
                    <a:lnTo>
                      <a:pt x="1052" y="24"/>
                    </a:lnTo>
                    <a:lnTo>
                      <a:pt x="1061" y="27"/>
                    </a:lnTo>
                    <a:lnTo>
                      <a:pt x="1070" y="30"/>
                    </a:lnTo>
                    <a:lnTo>
                      <a:pt x="1078" y="33"/>
                    </a:lnTo>
                    <a:lnTo>
                      <a:pt x="1087" y="38"/>
                    </a:lnTo>
                    <a:lnTo>
                      <a:pt x="1094" y="43"/>
                    </a:lnTo>
                    <a:lnTo>
                      <a:pt x="1101" y="48"/>
                    </a:lnTo>
                    <a:lnTo>
                      <a:pt x="1108" y="56"/>
                    </a:lnTo>
                    <a:lnTo>
                      <a:pt x="1115" y="63"/>
                    </a:lnTo>
                    <a:lnTo>
                      <a:pt x="1120" y="71"/>
                    </a:lnTo>
                    <a:lnTo>
                      <a:pt x="1125" y="80"/>
                    </a:lnTo>
                    <a:lnTo>
                      <a:pt x="1125" y="80"/>
                    </a:lnTo>
                    <a:lnTo>
                      <a:pt x="1130" y="95"/>
                    </a:lnTo>
                    <a:lnTo>
                      <a:pt x="1134" y="111"/>
                    </a:lnTo>
                    <a:lnTo>
                      <a:pt x="1137" y="130"/>
                    </a:lnTo>
                    <a:lnTo>
                      <a:pt x="1139" y="149"/>
                    </a:lnTo>
                    <a:lnTo>
                      <a:pt x="1139" y="167"/>
                    </a:lnTo>
                    <a:lnTo>
                      <a:pt x="1137" y="186"/>
                    </a:lnTo>
                    <a:lnTo>
                      <a:pt x="1133" y="203"/>
                    </a:lnTo>
                    <a:lnTo>
                      <a:pt x="1131" y="211"/>
                    </a:lnTo>
                    <a:lnTo>
                      <a:pt x="1128" y="219"/>
                    </a:lnTo>
                    <a:lnTo>
                      <a:pt x="1128" y="219"/>
                    </a:lnTo>
                    <a:lnTo>
                      <a:pt x="1124" y="224"/>
                    </a:lnTo>
                    <a:lnTo>
                      <a:pt x="1120" y="228"/>
                    </a:lnTo>
                    <a:lnTo>
                      <a:pt x="1116" y="229"/>
                    </a:lnTo>
                    <a:lnTo>
                      <a:pt x="1111" y="230"/>
                    </a:lnTo>
                    <a:lnTo>
                      <a:pt x="1111" y="230"/>
                    </a:lnTo>
                    <a:lnTo>
                      <a:pt x="1111" y="230"/>
                    </a:lnTo>
                    <a:lnTo>
                      <a:pt x="1105" y="229"/>
                    </a:lnTo>
                    <a:lnTo>
                      <a:pt x="1099" y="226"/>
                    </a:lnTo>
                    <a:lnTo>
                      <a:pt x="1094" y="222"/>
                    </a:lnTo>
                    <a:lnTo>
                      <a:pt x="1090" y="218"/>
                    </a:lnTo>
                    <a:lnTo>
                      <a:pt x="1090" y="218"/>
                    </a:lnTo>
                    <a:lnTo>
                      <a:pt x="1088" y="212"/>
                    </a:lnTo>
                    <a:lnTo>
                      <a:pt x="1087" y="207"/>
                    </a:lnTo>
                    <a:lnTo>
                      <a:pt x="1087" y="200"/>
                    </a:lnTo>
                    <a:lnTo>
                      <a:pt x="1089" y="195"/>
                    </a:lnTo>
                    <a:lnTo>
                      <a:pt x="1089" y="195"/>
                    </a:lnTo>
                    <a:lnTo>
                      <a:pt x="1091" y="190"/>
                    </a:lnTo>
                    <a:lnTo>
                      <a:pt x="1092" y="184"/>
                    </a:lnTo>
                    <a:lnTo>
                      <a:pt x="1093" y="172"/>
                    </a:lnTo>
                    <a:lnTo>
                      <a:pt x="1092" y="159"/>
                    </a:lnTo>
                    <a:lnTo>
                      <a:pt x="1091" y="147"/>
                    </a:lnTo>
                    <a:lnTo>
                      <a:pt x="1091" y="147"/>
                    </a:lnTo>
                    <a:lnTo>
                      <a:pt x="1090" y="133"/>
                    </a:lnTo>
                    <a:lnTo>
                      <a:pt x="1090" y="133"/>
                    </a:lnTo>
                    <a:lnTo>
                      <a:pt x="1089" y="123"/>
                    </a:lnTo>
                    <a:lnTo>
                      <a:pt x="1087" y="113"/>
                    </a:lnTo>
                    <a:lnTo>
                      <a:pt x="1084" y="102"/>
                    </a:lnTo>
                    <a:lnTo>
                      <a:pt x="1079" y="93"/>
                    </a:lnTo>
                    <a:lnTo>
                      <a:pt x="1073" y="85"/>
                    </a:lnTo>
                    <a:lnTo>
                      <a:pt x="1069" y="80"/>
                    </a:lnTo>
                    <a:lnTo>
                      <a:pt x="1064" y="77"/>
                    </a:lnTo>
                    <a:lnTo>
                      <a:pt x="1059" y="74"/>
                    </a:lnTo>
                    <a:lnTo>
                      <a:pt x="1053" y="71"/>
                    </a:lnTo>
                    <a:lnTo>
                      <a:pt x="1046" y="69"/>
                    </a:lnTo>
                    <a:lnTo>
                      <a:pt x="1039" y="67"/>
                    </a:lnTo>
                    <a:lnTo>
                      <a:pt x="1039" y="67"/>
                    </a:lnTo>
                    <a:lnTo>
                      <a:pt x="1022" y="64"/>
                    </a:lnTo>
                    <a:lnTo>
                      <a:pt x="1002" y="62"/>
                    </a:lnTo>
                    <a:lnTo>
                      <a:pt x="981" y="61"/>
                    </a:lnTo>
                    <a:lnTo>
                      <a:pt x="959" y="60"/>
                    </a:lnTo>
                    <a:lnTo>
                      <a:pt x="959" y="60"/>
                    </a:lnTo>
                    <a:lnTo>
                      <a:pt x="914" y="61"/>
                    </a:lnTo>
                    <a:lnTo>
                      <a:pt x="914" y="61"/>
                    </a:lnTo>
                    <a:lnTo>
                      <a:pt x="872" y="62"/>
                    </a:lnTo>
                    <a:lnTo>
                      <a:pt x="872" y="62"/>
                    </a:lnTo>
                    <a:lnTo>
                      <a:pt x="829" y="62"/>
                    </a:lnTo>
                    <a:lnTo>
                      <a:pt x="829" y="62"/>
                    </a:lnTo>
                    <a:lnTo>
                      <a:pt x="786" y="62"/>
                    </a:lnTo>
                    <a:lnTo>
                      <a:pt x="786" y="62"/>
                    </a:lnTo>
                    <a:lnTo>
                      <a:pt x="741" y="62"/>
                    </a:lnTo>
                    <a:lnTo>
                      <a:pt x="701" y="63"/>
                    </a:lnTo>
                    <a:lnTo>
                      <a:pt x="701" y="63"/>
                    </a:lnTo>
                    <a:lnTo>
                      <a:pt x="689" y="63"/>
                    </a:lnTo>
                    <a:lnTo>
                      <a:pt x="689" y="63"/>
                    </a:lnTo>
                    <a:lnTo>
                      <a:pt x="656" y="62"/>
                    </a:lnTo>
                    <a:lnTo>
                      <a:pt x="623" y="60"/>
                    </a:lnTo>
                    <a:lnTo>
                      <a:pt x="623" y="60"/>
                    </a:lnTo>
                    <a:lnTo>
                      <a:pt x="595" y="57"/>
                    </a:lnTo>
                    <a:lnTo>
                      <a:pt x="566" y="56"/>
                    </a:lnTo>
                    <a:lnTo>
                      <a:pt x="566" y="56"/>
                    </a:lnTo>
                    <a:lnTo>
                      <a:pt x="500" y="55"/>
                    </a:lnTo>
                    <a:lnTo>
                      <a:pt x="435" y="55"/>
                    </a:lnTo>
                    <a:lnTo>
                      <a:pt x="435" y="55"/>
                    </a:lnTo>
                    <a:lnTo>
                      <a:pt x="362" y="54"/>
                    </a:lnTo>
                    <a:lnTo>
                      <a:pt x="289" y="53"/>
                    </a:lnTo>
                    <a:lnTo>
                      <a:pt x="289" y="53"/>
                    </a:lnTo>
                    <a:lnTo>
                      <a:pt x="259" y="51"/>
                    </a:lnTo>
                    <a:lnTo>
                      <a:pt x="230" y="50"/>
                    </a:lnTo>
                    <a:lnTo>
                      <a:pt x="230" y="50"/>
                    </a:lnTo>
                    <a:lnTo>
                      <a:pt x="192" y="47"/>
                    </a:lnTo>
                    <a:lnTo>
                      <a:pt x="154" y="46"/>
                    </a:lnTo>
                    <a:lnTo>
                      <a:pt x="154" y="46"/>
                    </a:lnTo>
                    <a:lnTo>
                      <a:pt x="143" y="46"/>
                    </a:lnTo>
                    <a:lnTo>
                      <a:pt x="131" y="47"/>
                    </a:lnTo>
                    <a:lnTo>
                      <a:pt x="120" y="50"/>
                    </a:lnTo>
                    <a:lnTo>
                      <a:pt x="108" y="53"/>
                    </a:lnTo>
                    <a:lnTo>
                      <a:pt x="98" y="57"/>
                    </a:lnTo>
                    <a:lnTo>
                      <a:pt x="89" y="64"/>
                    </a:lnTo>
                    <a:lnTo>
                      <a:pt x="85" y="68"/>
                    </a:lnTo>
                    <a:lnTo>
                      <a:pt x="81" y="73"/>
                    </a:lnTo>
                    <a:lnTo>
                      <a:pt x="76" y="78"/>
                    </a:lnTo>
                    <a:lnTo>
                      <a:pt x="73" y="84"/>
                    </a:lnTo>
                    <a:lnTo>
                      <a:pt x="73" y="84"/>
                    </a:lnTo>
                    <a:lnTo>
                      <a:pt x="70" y="94"/>
                    </a:lnTo>
                    <a:lnTo>
                      <a:pt x="65" y="110"/>
                    </a:lnTo>
                    <a:lnTo>
                      <a:pt x="62" y="126"/>
                    </a:lnTo>
                    <a:lnTo>
                      <a:pt x="62" y="133"/>
                    </a:lnTo>
                    <a:lnTo>
                      <a:pt x="63" y="137"/>
                    </a:lnTo>
                    <a:lnTo>
                      <a:pt x="63" y="137"/>
                    </a:lnTo>
                    <a:lnTo>
                      <a:pt x="64" y="141"/>
                    </a:lnTo>
                    <a:lnTo>
                      <a:pt x="64" y="146"/>
                    </a:lnTo>
                    <a:lnTo>
                      <a:pt x="64" y="152"/>
                    </a:lnTo>
                    <a:lnTo>
                      <a:pt x="63" y="157"/>
                    </a:lnTo>
                    <a:lnTo>
                      <a:pt x="60" y="161"/>
                    </a:lnTo>
                    <a:lnTo>
                      <a:pt x="60" y="162"/>
                    </a:lnTo>
                    <a:lnTo>
                      <a:pt x="60" y="164"/>
                    </a:lnTo>
                    <a:lnTo>
                      <a:pt x="60" y="164"/>
                    </a:lnTo>
                    <a:lnTo>
                      <a:pt x="58" y="189"/>
                    </a:lnTo>
                    <a:lnTo>
                      <a:pt x="55" y="213"/>
                    </a:lnTo>
                    <a:lnTo>
                      <a:pt x="55" y="213"/>
                    </a:lnTo>
                    <a:lnTo>
                      <a:pt x="52" y="239"/>
                    </a:lnTo>
                    <a:lnTo>
                      <a:pt x="50" y="264"/>
                    </a:lnTo>
                    <a:lnTo>
                      <a:pt x="50" y="264"/>
                    </a:lnTo>
                    <a:lnTo>
                      <a:pt x="50" y="295"/>
                    </a:lnTo>
                    <a:lnTo>
                      <a:pt x="50" y="325"/>
                    </a:lnTo>
                    <a:lnTo>
                      <a:pt x="51" y="385"/>
                    </a:lnTo>
                    <a:lnTo>
                      <a:pt x="51" y="385"/>
                    </a:lnTo>
                    <a:lnTo>
                      <a:pt x="51" y="414"/>
                    </a:lnTo>
                    <a:lnTo>
                      <a:pt x="50" y="443"/>
                    </a:lnTo>
                    <a:lnTo>
                      <a:pt x="50" y="443"/>
                    </a:lnTo>
                    <a:lnTo>
                      <a:pt x="48" y="478"/>
                    </a:lnTo>
                    <a:lnTo>
                      <a:pt x="48" y="496"/>
                    </a:lnTo>
                    <a:lnTo>
                      <a:pt x="49" y="513"/>
                    </a:lnTo>
                    <a:lnTo>
                      <a:pt x="49" y="513"/>
                    </a:lnTo>
                    <a:lnTo>
                      <a:pt x="50" y="543"/>
                    </a:lnTo>
                    <a:lnTo>
                      <a:pt x="51" y="572"/>
                    </a:lnTo>
                    <a:lnTo>
                      <a:pt x="51" y="631"/>
                    </a:lnTo>
                    <a:lnTo>
                      <a:pt x="51" y="631"/>
                    </a:lnTo>
                    <a:lnTo>
                      <a:pt x="51" y="674"/>
                    </a:lnTo>
                    <a:lnTo>
                      <a:pt x="51" y="674"/>
                    </a:lnTo>
                    <a:lnTo>
                      <a:pt x="50" y="707"/>
                    </a:lnTo>
                    <a:lnTo>
                      <a:pt x="49" y="741"/>
                    </a:lnTo>
                    <a:lnTo>
                      <a:pt x="49" y="741"/>
                    </a:lnTo>
                    <a:lnTo>
                      <a:pt x="48" y="774"/>
                    </a:lnTo>
                    <a:lnTo>
                      <a:pt x="47" y="807"/>
                    </a:lnTo>
                    <a:lnTo>
                      <a:pt x="47" y="807"/>
                    </a:lnTo>
                    <a:lnTo>
                      <a:pt x="47" y="822"/>
                    </a:lnTo>
                    <a:lnTo>
                      <a:pt x="47" y="822"/>
                    </a:lnTo>
                    <a:lnTo>
                      <a:pt x="45" y="839"/>
                    </a:lnTo>
                    <a:lnTo>
                      <a:pt x="47" y="845"/>
                    </a:lnTo>
                    <a:lnTo>
                      <a:pt x="49" y="851"/>
                    </a:lnTo>
                    <a:lnTo>
                      <a:pt x="49" y="851"/>
                    </a:lnTo>
                    <a:lnTo>
                      <a:pt x="52" y="857"/>
                    </a:lnTo>
                    <a:lnTo>
                      <a:pt x="54" y="862"/>
                    </a:lnTo>
                    <a:lnTo>
                      <a:pt x="56" y="869"/>
                    </a:lnTo>
                    <a:lnTo>
                      <a:pt x="56" y="874"/>
                    </a:lnTo>
                    <a:lnTo>
                      <a:pt x="56" y="874"/>
                    </a:lnTo>
                    <a:lnTo>
                      <a:pt x="57" y="880"/>
                    </a:lnTo>
                    <a:lnTo>
                      <a:pt x="59" y="886"/>
                    </a:lnTo>
                    <a:lnTo>
                      <a:pt x="62" y="891"/>
                    </a:lnTo>
                    <a:lnTo>
                      <a:pt x="66" y="897"/>
                    </a:lnTo>
                    <a:lnTo>
                      <a:pt x="71" y="902"/>
                    </a:lnTo>
                    <a:lnTo>
                      <a:pt x="76" y="907"/>
                    </a:lnTo>
                    <a:lnTo>
                      <a:pt x="88" y="915"/>
                    </a:lnTo>
                    <a:lnTo>
                      <a:pt x="101" y="921"/>
                    </a:lnTo>
                    <a:lnTo>
                      <a:pt x="114" y="926"/>
                    </a:lnTo>
                    <a:lnTo>
                      <a:pt x="126" y="930"/>
                    </a:lnTo>
                    <a:lnTo>
                      <a:pt x="135" y="931"/>
                    </a:lnTo>
                    <a:lnTo>
                      <a:pt x="135" y="931"/>
                    </a:lnTo>
                    <a:lnTo>
                      <a:pt x="142" y="931"/>
                    </a:lnTo>
                    <a:lnTo>
                      <a:pt x="142" y="931"/>
                    </a:lnTo>
                    <a:lnTo>
                      <a:pt x="166" y="931"/>
                    </a:lnTo>
                    <a:lnTo>
                      <a:pt x="166" y="931"/>
                    </a:lnTo>
                    <a:lnTo>
                      <a:pt x="190" y="930"/>
                    </a:lnTo>
                    <a:lnTo>
                      <a:pt x="190" y="930"/>
                    </a:lnTo>
                    <a:lnTo>
                      <a:pt x="201" y="930"/>
                    </a:lnTo>
                    <a:lnTo>
                      <a:pt x="201" y="930"/>
                    </a:lnTo>
                    <a:lnTo>
                      <a:pt x="227" y="931"/>
                    </a:lnTo>
                    <a:lnTo>
                      <a:pt x="227" y="931"/>
                    </a:lnTo>
                    <a:lnTo>
                      <a:pt x="253" y="933"/>
                    </a:lnTo>
                    <a:lnTo>
                      <a:pt x="280" y="933"/>
                    </a:lnTo>
                    <a:lnTo>
                      <a:pt x="280" y="933"/>
                    </a:lnTo>
                    <a:lnTo>
                      <a:pt x="285" y="934"/>
                    </a:lnTo>
                    <a:lnTo>
                      <a:pt x="290" y="935"/>
                    </a:lnTo>
                    <a:lnTo>
                      <a:pt x="293" y="937"/>
                    </a:lnTo>
                    <a:lnTo>
                      <a:pt x="296" y="940"/>
                    </a:lnTo>
                    <a:lnTo>
                      <a:pt x="300" y="943"/>
                    </a:lnTo>
                    <a:lnTo>
                      <a:pt x="301" y="947"/>
                    </a:lnTo>
                    <a:lnTo>
                      <a:pt x="302" y="951"/>
                    </a:lnTo>
                    <a:lnTo>
                      <a:pt x="302" y="955"/>
                    </a:lnTo>
                    <a:lnTo>
                      <a:pt x="302" y="955"/>
                    </a:lnTo>
                    <a:lnTo>
                      <a:pt x="302" y="960"/>
                    </a:lnTo>
                    <a:lnTo>
                      <a:pt x="301" y="964"/>
                    </a:lnTo>
                    <a:lnTo>
                      <a:pt x="300" y="968"/>
                    </a:lnTo>
                    <a:lnTo>
                      <a:pt x="296" y="971"/>
                    </a:lnTo>
                    <a:lnTo>
                      <a:pt x="293" y="974"/>
                    </a:lnTo>
                    <a:lnTo>
                      <a:pt x="290" y="976"/>
                    </a:lnTo>
                    <a:lnTo>
                      <a:pt x="285" y="978"/>
                    </a:lnTo>
                    <a:lnTo>
                      <a:pt x="280" y="978"/>
                    </a:lnTo>
                    <a:lnTo>
                      <a:pt x="280" y="978"/>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grpSp>
        <p:grpSp>
          <p:nvGrpSpPr>
            <p:cNvPr id="186" name="组合 185"/>
            <p:cNvGrpSpPr/>
            <p:nvPr/>
          </p:nvGrpSpPr>
          <p:grpSpPr>
            <a:xfrm>
              <a:off x="2677193" y="4089244"/>
              <a:ext cx="3012184" cy="1902236"/>
              <a:chOff x="1279158" y="2558135"/>
              <a:chExt cx="3012184" cy="1902236"/>
            </a:xfrm>
          </p:grpSpPr>
          <p:sp>
            <p:nvSpPr>
              <p:cNvPr id="187" name="矩形 186"/>
              <p:cNvSpPr/>
              <p:nvPr/>
            </p:nvSpPr>
            <p:spPr>
              <a:xfrm>
                <a:off x="1279158" y="3140046"/>
                <a:ext cx="3012184" cy="1320325"/>
              </a:xfrm>
              <a:prstGeom prst="rect">
                <a:avLst/>
              </a:prstGeom>
            </p:spPr>
            <p:txBody>
              <a:bodyPr wrap="square">
                <a:spAutoFit/>
                <a:scene3d>
                  <a:camera prst="orthographicFront"/>
                  <a:lightRig rig="threePt" dir="t"/>
                </a:scene3d>
                <a:sp3d contourW="12700"/>
              </a:bodyPr>
              <a:lstStyle/>
              <a:p>
                <a:pPr>
                  <a:lnSpc>
                    <a:spcPct val="120000"/>
                  </a:lnSpc>
                </a:pPr>
                <a:r>
                  <a:rPr lang="en-US" altLang="zh-CN" sz="20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Học sinh ra vào lớp đúng giờ, nếu bài giảng offline xem video hết và tự giác tập luyện.</a:t>
                </a:r>
                <a:endParaRPr lang="zh-CN" altLang="en-US" sz="200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188" name="矩形 187"/>
              <p:cNvSpPr/>
              <p:nvPr/>
            </p:nvSpPr>
            <p:spPr>
              <a:xfrm>
                <a:off x="1279158" y="2558135"/>
                <a:ext cx="2789163" cy="502997"/>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3000" b="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Giờ học</a:t>
                </a:r>
                <a:endParaRPr lang="zh-CN" altLang="en-US" sz="3000" b="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grpSp>
      <p:grpSp>
        <p:nvGrpSpPr>
          <p:cNvPr id="196" name="组合 195"/>
          <p:cNvGrpSpPr/>
          <p:nvPr/>
        </p:nvGrpSpPr>
        <p:grpSpPr>
          <a:xfrm>
            <a:off x="847725" y="3684564"/>
            <a:ext cx="3429233" cy="2173543"/>
            <a:chOff x="6533111" y="1980663"/>
            <a:chExt cx="4145913" cy="1908339"/>
          </a:xfrm>
        </p:grpSpPr>
        <p:sp>
          <p:nvSpPr>
            <p:cNvPr id="9" name="椭圆 31"/>
            <p:cNvSpPr/>
            <p:nvPr/>
          </p:nvSpPr>
          <p:spPr>
            <a:xfrm>
              <a:off x="6533111" y="2045970"/>
              <a:ext cx="994660" cy="1202966"/>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8575" cap="rnd">
              <a:solidFill>
                <a:schemeClr val="accent3"/>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black"/>
                </a:solidFill>
                <a:latin typeface="方正静蕾简体" panose="02000000000000000000" pitchFamily="2" charset="-122"/>
                <a:ea typeface="方正静蕾简体" panose="02000000000000000000" pitchFamily="2" charset="-122"/>
              </a:endParaRPr>
            </a:p>
          </p:txBody>
        </p:sp>
        <p:sp>
          <p:nvSpPr>
            <p:cNvPr id="10" name="任意多边形 9"/>
            <p:cNvSpPr/>
            <p:nvPr/>
          </p:nvSpPr>
          <p:spPr>
            <a:xfrm>
              <a:off x="7775684" y="2517031"/>
              <a:ext cx="2690695" cy="15953"/>
            </a:xfrm>
            <a:custGeom>
              <a:avLst/>
              <a:gdLst>
                <a:gd name="connsiteX0" fmla="*/ 0 w 3513221"/>
                <a:gd name="connsiteY0" fmla="*/ 32084 h 64281"/>
                <a:gd name="connsiteX1" fmla="*/ 930442 w 3513221"/>
                <a:gd name="connsiteY1" fmla="*/ 16042 h 64281"/>
                <a:gd name="connsiteX2" fmla="*/ 1892968 w 3513221"/>
                <a:gd name="connsiteY2" fmla="*/ 64168 h 64281"/>
                <a:gd name="connsiteX3" fmla="*/ 3513221 w 3513221"/>
                <a:gd name="connsiteY3" fmla="*/ 0 h 64281"/>
              </a:gdLst>
              <a:ahLst/>
              <a:cxnLst>
                <a:cxn ang="0">
                  <a:pos x="connsiteX0" y="connsiteY0"/>
                </a:cxn>
                <a:cxn ang="0">
                  <a:pos x="connsiteX1" y="connsiteY1"/>
                </a:cxn>
                <a:cxn ang="0">
                  <a:pos x="connsiteX2" y="connsiteY2"/>
                </a:cxn>
                <a:cxn ang="0">
                  <a:pos x="connsiteX3" y="connsiteY3"/>
                </a:cxn>
              </a:cxnLst>
              <a:rect l="l" t="t" r="r" b="b"/>
              <a:pathLst>
                <a:path w="3513221" h="64281">
                  <a:moveTo>
                    <a:pt x="0" y="32084"/>
                  </a:moveTo>
                  <a:cubicBezTo>
                    <a:pt x="307473" y="21389"/>
                    <a:pt x="614947" y="10695"/>
                    <a:pt x="930442" y="16042"/>
                  </a:cubicBezTo>
                  <a:cubicBezTo>
                    <a:pt x="1245937" y="21389"/>
                    <a:pt x="1462505" y="66842"/>
                    <a:pt x="1892968" y="64168"/>
                  </a:cubicBezTo>
                  <a:cubicBezTo>
                    <a:pt x="2323431" y="61494"/>
                    <a:pt x="2918326" y="30747"/>
                    <a:pt x="3513221" y="0"/>
                  </a:cubicBezTo>
                </a:path>
              </a:pathLst>
            </a:custGeom>
            <a:noFill/>
            <a:ln w="25400" cap="rnd">
              <a:solidFill>
                <a:schemeClr val="accent3"/>
              </a:soli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方正静蕾简体" panose="02000000000000000000" pitchFamily="2" charset="-122"/>
                <a:ea typeface="方正静蕾简体" panose="02000000000000000000" pitchFamily="2" charset="-122"/>
              </a:endParaRPr>
            </a:p>
          </p:txBody>
        </p:sp>
        <p:grpSp>
          <p:nvGrpSpPr>
            <p:cNvPr id="139" name="组合 138"/>
            <p:cNvGrpSpPr/>
            <p:nvPr/>
          </p:nvGrpSpPr>
          <p:grpSpPr>
            <a:xfrm>
              <a:off x="6780286" y="2350326"/>
              <a:ext cx="500309" cy="506236"/>
              <a:chOff x="4194175" y="1193800"/>
              <a:chExt cx="669926" cy="677863"/>
            </a:xfrm>
            <a:solidFill>
              <a:schemeClr val="accent3"/>
            </a:solidFill>
          </p:grpSpPr>
          <p:sp>
            <p:nvSpPr>
              <p:cNvPr id="140" name="Freeform 867"/>
              <p:cNvSpPr/>
              <p:nvPr/>
            </p:nvSpPr>
            <p:spPr bwMode="auto">
              <a:xfrm>
                <a:off x="4217988" y="1674813"/>
                <a:ext cx="52388" cy="115888"/>
              </a:xfrm>
              <a:custGeom>
                <a:avLst/>
                <a:gdLst/>
                <a:ahLst/>
                <a:cxnLst>
                  <a:cxn ang="0">
                    <a:pos x="94" y="0"/>
                  </a:cxn>
                  <a:cxn ang="0">
                    <a:pos x="94" y="0"/>
                  </a:cxn>
                  <a:cxn ang="0">
                    <a:pos x="88" y="1"/>
                  </a:cxn>
                  <a:cxn ang="0">
                    <a:pos x="84" y="3"/>
                  </a:cxn>
                  <a:cxn ang="0">
                    <a:pos x="81" y="5"/>
                  </a:cxn>
                  <a:cxn ang="0">
                    <a:pos x="78" y="7"/>
                  </a:cxn>
                  <a:cxn ang="0">
                    <a:pos x="73" y="14"/>
                  </a:cxn>
                  <a:cxn ang="0">
                    <a:pos x="69" y="22"/>
                  </a:cxn>
                  <a:cxn ang="0">
                    <a:pos x="69" y="22"/>
                  </a:cxn>
                  <a:cxn ang="0">
                    <a:pos x="62" y="37"/>
                  </a:cxn>
                  <a:cxn ang="0">
                    <a:pos x="55" y="53"/>
                  </a:cxn>
                  <a:cxn ang="0">
                    <a:pos x="44" y="83"/>
                  </a:cxn>
                  <a:cxn ang="0">
                    <a:pos x="44" y="83"/>
                  </a:cxn>
                  <a:cxn ang="0">
                    <a:pos x="31" y="118"/>
                  </a:cxn>
                  <a:cxn ang="0">
                    <a:pos x="18" y="153"/>
                  </a:cxn>
                  <a:cxn ang="0">
                    <a:pos x="18" y="153"/>
                  </a:cxn>
                  <a:cxn ang="0">
                    <a:pos x="7" y="183"/>
                  </a:cxn>
                  <a:cxn ang="0">
                    <a:pos x="3" y="197"/>
                  </a:cxn>
                  <a:cxn ang="0">
                    <a:pos x="0" y="214"/>
                  </a:cxn>
                  <a:cxn ang="0">
                    <a:pos x="0" y="214"/>
                  </a:cxn>
                  <a:cxn ang="0">
                    <a:pos x="0" y="216"/>
                  </a:cxn>
                  <a:cxn ang="0">
                    <a:pos x="1" y="217"/>
                  </a:cxn>
                  <a:cxn ang="0">
                    <a:pos x="2" y="218"/>
                  </a:cxn>
                  <a:cxn ang="0">
                    <a:pos x="4" y="218"/>
                  </a:cxn>
                  <a:cxn ang="0">
                    <a:pos x="7" y="217"/>
                  </a:cxn>
                  <a:cxn ang="0">
                    <a:pos x="9" y="216"/>
                  </a:cxn>
                  <a:cxn ang="0">
                    <a:pos x="9" y="214"/>
                  </a:cxn>
                  <a:cxn ang="0">
                    <a:pos x="9" y="214"/>
                  </a:cxn>
                  <a:cxn ang="0">
                    <a:pos x="11" y="201"/>
                  </a:cxn>
                  <a:cxn ang="0">
                    <a:pos x="14" y="189"/>
                  </a:cxn>
                  <a:cxn ang="0">
                    <a:pos x="18" y="177"/>
                  </a:cxn>
                  <a:cxn ang="0">
                    <a:pos x="22" y="164"/>
                  </a:cxn>
                  <a:cxn ang="0">
                    <a:pos x="33" y="140"/>
                  </a:cxn>
                  <a:cxn ang="0">
                    <a:pos x="42" y="117"/>
                  </a:cxn>
                  <a:cxn ang="0">
                    <a:pos x="42" y="117"/>
                  </a:cxn>
                  <a:cxn ang="0">
                    <a:pos x="52" y="89"/>
                  </a:cxn>
                  <a:cxn ang="0">
                    <a:pos x="63" y="62"/>
                  </a:cxn>
                  <a:cxn ang="0">
                    <a:pos x="63" y="62"/>
                  </a:cxn>
                  <a:cxn ang="0">
                    <a:pos x="68" y="47"/>
                  </a:cxn>
                  <a:cxn ang="0">
                    <a:pos x="74" y="31"/>
                  </a:cxn>
                  <a:cxn ang="0">
                    <a:pos x="78" y="24"/>
                  </a:cxn>
                  <a:cxn ang="0">
                    <a:pos x="82" y="16"/>
                  </a:cxn>
                  <a:cxn ang="0">
                    <a:pos x="88" y="12"/>
                  </a:cxn>
                  <a:cxn ang="0">
                    <a:pos x="92" y="10"/>
                  </a:cxn>
                  <a:cxn ang="0">
                    <a:pos x="96" y="9"/>
                  </a:cxn>
                  <a:cxn ang="0">
                    <a:pos x="96" y="9"/>
                  </a:cxn>
                  <a:cxn ang="0">
                    <a:pos x="98" y="9"/>
                  </a:cxn>
                  <a:cxn ang="0">
                    <a:pos x="99" y="7"/>
                  </a:cxn>
                  <a:cxn ang="0">
                    <a:pos x="99" y="6"/>
                  </a:cxn>
                  <a:cxn ang="0">
                    <a:pos x="99" y="4"/>
                  </a:cxn>
                  <a:cxn ang="0">
                    <a:pos x="97" y="1"/>
                  </a:cxn>
                  <a:cxn ang="0">
                    <a:pos x="96" y="1"/>
                  </a:cxn>
                  <a:cxn ang="0">
                    <a:pos x="94" y="0"/>
                  </a:cxn>
                  <a:cxn ang="0">
                    <a:pos x="94" y="0"/>
                  </a:cxn>
                </a:cxnLst>
                <a:rect l="0" t="0" r="r" b="b"/>
                <a:pathLst>
                  <a:path w="99" h="218">
                    <a:moveTo>
                      <a:pt x="94" y="0"/>
                    </a:moveTo>
                    <a:lnTo>
                      <a:pt x="94" y="0"/>
                    </a:lnTo>
                    <a:lnTo>
                      <a:pt x="88" y="1"/>
                    </a:lnTo>
                    <a:lnTo>
                      <a:pt x="84" y="3"/>
                    </a:lnTo>
                    <a:lnTo>
                      <a:pt x="81" y="5"/>
                    </a:lnTo>
                    <a:lnTo>
                      <a:pt x="78" y="7"/>
                    </a:lnTo>
                    <a:lnTo>
                      <a:pt x="73" y="14"/>
                    </a:lnTo>
                    <a:lnTo>
                      <a:pt x="69" y="22"/>
                    </a:lnTo>
                    <a:lnTo>
                      <a:pt x="69" y="22"/>
                    </a:lnTo>
                    <a:lnTo>
                      <a:pt x="62" y="37"/>
                    </a:lnTo>
                    <a:lnTo>
                      <a:pt x="55" y="53"/>
                    </a:lnTo>
                    <a:lnTo>
                      <a:pt x="44" y="83"/>
                    </a:lnTo>
                    <a:lnTo>
                      <a:pt x="44" y="83"/>
                    </a:lnTo>
                    <a:lnTo>
                      <a:pt x="31" y="118"/>
                    </a:lnTo>
                    <a:lnTo>
                      <a:pt x="18" y="153"/>
                    </a:lnTo>
                    <a:lnTo>
                      <a:pt x="18" y="153"/>
                    </a:lnTo>
                    <a:lnTo>
                      <a:pt x="7" y="183"/>
                    </a:lnTo>
                    <a:lnTo>
                      <a:pt x="3" y="197"/>
                    </a:lnTo>
                    <a:lnTo>
                      <a:pt x="0" y="214"/>
                    </a:lnTo>
                    <a:lnTo>
                      <a:pt x="0" y="214"/>
                    </a:lnTo>
                    <a:lnTo>
                      <a:pt x="0" y="216"/>
                    </a:lnTo>
                    <a:lnTo>
                      <a:pt x="1" y="217"/>
                    </a:lnTo>
                    <a:lnTo>
                      <a:pt x="2" y="218"/>
                    </a:lnTo>
                    <a:lnTo>
                      <a:pt x="4" y="218"/>
                    </a:lnTo>
                    <a:lnTo>
                      <a:pt x="7" y="217"/>
                    </a:lnTo>
                    <a:lnTo>
                      <a:pt x="9" y="216"/>
                    </a:lnTo>
                    <a:lnTo>
                      <a:pt x="9" y="214"/>
                    </a:lnTo>
                    <a:lnTo>
                      <a:pt x="9" y="214"/>
                    </a:lnTo>
                    <a:lnTo>
                      <a:pt x="11" y="201"/>
                    </a:lnTo>
                    <a:lnTo>
                      <a:pt x="14" y="189"/>
                    </a:lnTo>
                    <a:lnTo>
                      <a:pt x="18" y="177"/>
                    </a:lnTo>
                    <a:lnTo>
                      <a:pt x="22" y="164"/>
                    </a:lnTo>
                    <a:lnTo>
                      <a:pt x="33" y="140"/>
                    </a:lnTo>
                    <a:lnTo>
                      <a:pt x="42" y="117"/>
                    </a:lnTo>
                    <a:lnTo>
                      <a:pt x="42" y="117"/>
                    </a:lnTo>
                    <a:lnTo>
                      <a:pt x="52" y="89"/>
                    </a:lnTo>
                    <a:lnTo>
                      <a:pt x="63" y="62"/>
                    </a:lnTo>
                    <a:lnTo>
                      <a:pt x="63" y="62"/>
                    </a:lnTo>
                    <a:lnTo>
                      <a:pt x="68" y="47"/>
                    </a:lnTo>
                    <a:lnTo>
                      <a:pt x="74" y="31"/>
                    </a:lnTo>
                    <a:lnTo>
                      <a:pt x="78" y="24"/>
                    </a:lnTo>
                    <a:lnTo>
                      <a:pt x="82" y="16"/>
                    </a:lnTo>
                    <a:lnTo>
                      <a:pt x="88" y="12"/>
                    </a:lnTo>
                    <a:lnTo>
                      <a:pt x="92" y="10"/>
                    </a:lnTo>
                    <a:lnTo>
                      <a:pt x="96" y="9"/>
                    </a:lnTo>
                    <a:lnTo>
                      <a:pt x="96" y="9"/>
                    </a:lnTo>
                    <a:lnTo>
                      <a:pt x="98" y="9"/>
                    </a:lnTo>
                    <a:lnTo>
                      <a:pt x="99" y="7"/>
                    </a:lnTo>
                    <a:lnTo>
                      <a:pt x="99" y="6"/>
                    </a:lnTo>
                    <a:lnTo>
                      <a:pt x="99" y="4"/>
                    </a:lnTo>
                    <a:lnTo>
                      <a:pt x="97" y="1"/>
                    </a:lnTo>
                    <a:lnTo>
                      <a:pt x="96" y="1"/>
                    </a:lnTo>
                    <a:lnTo>
                      <a:pt x="94" y="0"/>
                    </a:lnTo>
                    <a:lnTo>
                      <a:pt x="94" y="0"/>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41" name="Freeform 868"/>
              <p:cNvSpPr/>
              <p:nvPr/>
            </p:nvSpPr>
            <p:spPr bwMode="auto">
              <a:xfrm>
                <a:off x="4229100" y="1665288"/>
                <a:ext cx="90488" cy="158750"/>
              </a:xfrm>
              <a:custGeom>
                <a:avLst/>
                <a:gdLst/>
                <a:ahLst/>
                <a:cxnLst>
                  <a:cxn ang="0">
                    <a:pos x="162" y="3"/>
                  </a:cxn>
                  <a:cxn ang="0">
                    <a:pos x="162" y="3"/>
                  </a:cxn>
                  <a:cxn ang="0">
                    <a:pos x="157" y="13"/>
                  </a:cxn>
                  <a:cxn ang="0">
                    <a:pos x="152" y="21"/>
                  </a:cxn>
                  <a:cxn ang="0">
                    <a:pos x="146" y="28"/>
                  </a:cxn>
                  <a:cxn ang="0">
                    <a:pos x="139" y="34"/>
                  </a:cxn>
                  <a:cxn ang="0">
                    <a:pos x="139" y="34"/>
                  </a:cxn>
                  <a:cxn ang="0">
                    <a:pos x="135" y="41"/>
                  </a:cxn>
                  <a:cxn ang="0">
                    <a:pos x="131" y="49"/>
                  </a:cxn>
                  <a:cxn ang="0">
                    <a:pos x="122" y="63"/>
                  </a:cxn>
                  <a:cxn ang="0">
                    <a:pos x="122" y="63"/>
                  </a:cxn>
                  <a:cxn ang="0">
                    <a:pos x="81" y="134"/>
                  </a:cxn>
                  <a:cxn ang="0">
                    <a:pos x="81" y="134"/>
                  </a:cxn>
                  <a:cxn ang="0">
                    <a:pos x="59" y="172"/>
                  </a:cxn>
                  <a:cxn ang="0">
                    <a:pos x="39" y="212"/>
                  </a:cxn>
                  <a:cxn ang="0">
                    <a:pos x="20" y="251"/>
                  </a:cxn>
                  <a:cxn ang="0">
                    <a:pos x="1" y="292"/>
                  </a:cxn>
                  <a:cxn ang="0">
                    <a:pos x="1" y="292"/>
                  </a:cxn>
                  <a:cxn ang="0">
                    <a:pos x="0" y="294"/>
                  </a:cxn>
                  <a:cxn ang="0">
                    <a:pos x="0" y="296"/>
                  </a:cxn>
                  <a:cxn ang="0">
                    <a:pos x="3" y="299"/>
                  </a:cxn>
                  <a:cxn ang="0">
                    <a:pos x="5" y="299"/>
                  </a:cxn>
                  <a:cxn ang="0">
                    <a:pos x="7" y="299"/>
                  </a:cxn>
                  <a:cxn ang="0">
                    <a:pos x="8" y="298"/>
                  </a:cxn>
                  <a:cxn ang="0">
                    <a:pos x="9" y="297"/>
                  </a:cxn>
                  <a:cxn ang="0">
                    <a:pos x="9" y="297"/>
                  </a:cxn>
                  <a:cxn ang="0">
                    <a:pos x="28" y="257"/>
                  </a:cxn>
                  <a:cxn ang="0">
                    <a:pos x="47" y="216"/>
                  </a:cxn>
                  <a:cxn ang="0">
                    <a:pos x="68" y="177"/>
                  </a:cxn>
                  <a:cxn ang="0">
                    <a:pos x="89" y="138"/>
                  </a:cxn>
                  <a:cxn ang="0">
                    <a:pos x="89" y="138"/>
                  </a:cxn>
                  <a:cxn ang="0">
                    <a:pos x="131" y="69"/>
                  </a:cxn>
                  <a:cxn ang="0">
                    <a:pos x="131" y="69"/>
                  </a:cxn>
                  <a:cxn ang="0">
                    <a:pos x="141" y="53"/>
                  </a:cxn>
                  <a:cxn ang="0">
                    <a:pos x="152" y="38"/>
                  </a:cxn>
                  <a:cxn ang="0">
                    <a:pos x="163" y="23"/>
                  </a:cxn>
                  <a:cxn ang="0">
                    <a:pos x="167" y="15"/>
                  </a:cxn>
                  <a:cxn ang="0">
                    <a:pos x="171" y="7"/>
                  </a:cxn>
                  <a:cxn ang="0">
                    <a:pos x="171" y="7"/>
                  </a:cxn>
                  <a:cxn ang="0">
                    <a:pos x="171" y="5"/>
                  </a:cxn>
                  <a:cxn ang="0">
                    <a:pos x="171" y="2"/>
                  </a:cxn>
                  <a:cxn ang="0">
                    <a:pos x="170" y="1"/>
                  </a:cxn>
                  <a:cxn ang="0">
                    <a:pos x="168" y="0"/>
                  </a:cxn>
                  <a:cxn ang="0">
                    <a:pos x="165" y="1"/>
                  </a:cxn>
                  <a:cxn ang="0">
                    <a:pos x="163" y="2"/>
                  </a:cxn>
                  <a:cxn ang="0">
                    <a:pos x="162" y="3"/>
                  </a:cxn>
                  <a:cxn ang="0">
                    <a:pos x="162" y="3"/>
                  </a:cxn>
                </a:cxnLst>
                <a:rect l="0" t="0" r="r" b="b"/>
                <a:pathLst>
                  <a:path w="171" h="299">
                    <a:moveTo>
                      <a:pt x="162" y="3"/>
                    </a:moveTo>
                    <a:lnTo>
                      <a:pt x="162" y="3"/>
                    </a:lnTo>
                    <a:lnTo>
                      <a:pt x="157" y="13"/>
                    </a:lnTo>
                    <a:lnTo>
                      <a:pt x="152" y="21"/>
                    </a:lnTo>
                    <a:lnTo>
                      <a:pt x="146" y="28"/>
                    </a:lnTo>
                    <a:lnTo>
                      <a:pt x="139" y="34"/>
                    </a:lnTo>
                    <a:lnTo>
                      <a:pt x="139" y="34"/>
                    </a:lnTo>
                    <a:lnTo>
                      <a:pt x="135" y="41"/>
                    </a:lnTo>
                    <a:lnTo>
                      <a:pt x="131" y="49"/>
                    </a:lnTo>
                    <a:lnTo>
                      <a:pt x="122" y="63"/>
                    </a:lnTo>
                    <a:lnTo>
                      <a:pt x="122" y="63"/>
                    </a:lnTo>
                    <a:lnTo>
                      <a:pt x="81" y="134"/>
                    </a:lnTo>
                    <a:lnTo>
                      <a:pt x="81" y="134"/>
                    </a:lnTo>
                    <a:lnTo>
                      <a:pt x="59" y="172"/>
                    </a:lnTo>
                    <a:lnTo>
                      <a:pt x="39" y="212"/>
                    </a:lnTo>
                    <a:lnTo>
                      <a:pt x="20" y="251"/>
                    </a:lnTo>
                    <a:lnTo>
                      <a:pt x="1" y="292"/>
                    </a:lnTo>
                    <a:lnTo>
                      <a:pt x="1" y="292"/>
                    </a:lnTo>
                    <a:lnTo>
                      <a:pt x="0" y="294"/>
                    </a:lnTo>
                    <a:lnTo>
                      <a:pt x="0" y="296"/>
                    </a:lnTo>
                    <a:lnTo>
                      <a:pt x="3" y="299"/>
                    </a:lnTo>
                    <a:lnTo>
                      <a:pt x="5" y="299"/>
                    </a:lnTo>
                    <a:lnTo>
                      <a:pt x="7" y="299"/>
                    </a:lnTo>
                    <a:lnTo>
                      <a:pt x="8" y="298"/>
                    </a:lnTo>
                    <a:lnTo>
                      <a:pt x="9" y="297"/>
                    </a:lnTo>
                    <a:lnTo>
                      <a:pt x="9" y="297"/>
                    </a:lnTo>
                    <a:lnTo>
                      <a:pt x="28" y="257"/>
                    </a:lnTo>
                    <a:lnTo>
                      <a:pt x="47" y="216"/>
                    </a:lnTo>
                    <a:lnTo>
                      <a:pt x="68" y="177"/>
                    </a:lnTo>
                    <a:lnTo>
                      <a:pt x="89" y="138"/>
                    </a:lnTo>
                    <a:lnTo>
                      <a:pt x="89" y="138"/>
                    </a:lnTo>
                    <a:lnTo>
                      <a:pt x="131" y="69"/>
                    </a:lnTo>
                    <a:lnTo>
                      <a:pt x="131" y="69"/>
                    </a:lnTo>
                    <a:lnTo>
                      <a:pt x="141" y="53"/>
                    </a:lnTo>
                    <a:lnTo>
                      <a:pt x="152" y="38"/>
                    </a:lnTo>
                    <a:lnTo>
                      <a:pt x="163" y="23"/>
                    </a:lnTo>
                    <a:lnTo>
                      <a:pt x="167" y="15"/>
                    </a:lnTo>
                    <a:lnTo>
                      <a:pt x="171" y="7"/>
                    </a:lnTo>
                    <a:lnTo>
                      <a:pt x="171" y="7"/>
                    </a:lnTo>
                    <a:lnTo>
                      <a:pt x="171" y="5"/>
                    </a:lnTo>
                    <a:lnTo>
                      <a:pt x="171" y="2"/>
                    </a:lnTo>
                    <a:lnTo>
                      <a:pt x="170" y="1"/>
                    </a:lnTo>
                    <a:lnTo>
                      <a:pt x="168" y="0"/>
                    </a:lnTo>
                    <a:lnTo>
                      <a:pt x="165" y="1"/>
                    </a:lnTo>
                    <a:lnTo>
                      <a:pt x="163" y="2"/>
                    </a:lnTo>
                    <a:lnTo>
                      <a:pt x="162" y="3"/>
                    </a:lnTo>
                    <a:lnTo>
                      <a:pt x="162"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42" name="Freeform 869"/>
              <p:cNvSpPr/>
              <p:nvPr/>
            </p:nvSpPr>
            <p:spPr bwMode="auto">
              <a:xfrm>
                <a:off x="4262438" y="1685925"/>
                <a:ext cx="85725" cy="147638"/>
              </a:xfrm>
              <a:custGeom>
                <a:avLst/>
                <a:gdLst/>
                <a:ahLst/>
                <a:cxnLst>
                  <a:cxn ang="0">
                    <a:pos x="152" y="2"/>
                  </a:cxn>
                  <a:cxn ang="0">
                    <a:pos x="152" y="2"/>
                  </a:cxn>
                  <a:cxn ang="0">
                    <a:pos x="133" y="39"/>
                  </a:cxn>
                  <a:cxn ang="0">
                    <a:pos x="112" y="76"/>
                  </a:cxn>
                  <a:cxn ang="0">
                    <a:pos x="92" y="113"/>
                  </a:cxn>
                  <a:cxn ang="0">
                    <a:pos x="74" y="150"/>
                  </a:cxn>
                  <a:cxn ang="0">
                    <a:pos x="74" y="150"/>
                  </a:cxn>
                  <a:cxn ang="0">
                    <a:pos x="69" y="160"/>
                  </a:cxn>
                  <a:cxn ang="0">
                    <a:pos x="64" y="167"/>
                  </a:cxn>
                  <a:cxn ang="0">
                    <a:pos x="53" y="183"/>
                  </a:cxn>
                  <a:cxn ang="0">
                    <a:pos x="42" y="198"/>
                  </a:cxn>
                  <a:cxn ang="0">
                    <a:pos x="30" y="213"/>
                  </a:cxn>
                  <a:cxn ang="0">
                    <a:pos x="30" y="213"/>
                  </a:cxn>
                  <a:cxn ang="0">
                    <a:pos x="21" y="228"/>
                  </a:cxn>
                  <a:cxn ang="0">
                    <a:pos x="14" y="242"/>
                  </a:cxn>
                  <a:cxn ang="0">
                    <a:pos x="7" y="258"/>
                  </a:cxn>
                  <a:cxn ang="0">
                    <a:pos x="0" y="273"/>
                  </a:cxn>
                  <a:cxn ang="0">
                    <a:pos x="0" y="273"/>
                  </a:cxn>
                  <a:cxn ang="0">
                    <a:pos x="0" y="275"/>
                  </a:cxn>
                  <a:cxn ang="0">
                    <a:pos x="0" y="276"/>
                  </a:cxn>
                  <a:cxn ang="0">
                    <a:pos x="1" y="277"/>
                  </a:cxn>
                  <a:cxn ang="0">
                    <a:pos x="3" y="278"/>
                  </a:cxn>
                  <a:cxn ang="0">
                    <a:pos x="5" y="278"/>
                  </a:cxn>
                  <a:cxn ang="0">
                    <a:pos x="7" y="278"/>
                  </a:cxn>
                  <a:cxn ang="0">
                    <a:pos x="9" y="277"/>
                  </a:cxn>
                  <a:cxn ang="0">
                    <a:pos x="10" y="275"/>
                  </a:cxn>
                  <a:cxn ang="0">
                    <a:pos x="10" y="275"/>
                  </a:cxn>
                  <a:cxn ang="0">
                    <a:pos x="16" y="259"/>
                  </a:cxn>
                  <a:cxn ang="0">
                    <a:pos x="24" y="243"/>
                  </a:cxn>
                  <a:cxn ang="0">
                    <a:pos x="32" y="229"/>
                  </a:cxn>
                  <a:cxn ang="0">
                    <a:pos x="43" y="214"/>
                  </a:cxn>
                  <a:cxn ang="0">
                    <a:pos x="62" y="186"/>
                  </a:cxn>
                  <a:cxn ang="0">
                    <a:pos x="73" y="171"/>
                  </a:cxn>
                  <a:cxn ang="0">
                    <a:pos x="81" y="156"/>
                  </a:cxn>
                  <a:cxn ang="0">
                    <a:pos x="81" y="156"/>
                  </a:cxn>
                  <a:cxn ang="0">
                    <a:pos x="121" y="81"/>
                  </a:cxn>
                  <a:cxn ang="0">
                    <a:pos x="141" y="44"/>
                  </a:cxn>
                  <a:cxn ang="0">
                    <a:pos x="160" y="7"/>
                  </a:cxn>
                  <a:cxn ang="0">
                    <a:pos x="160" y="7"/>
                  </a:cxn>
                  <a:cxn ang="0">
                    <a:pos x="162" y="5"/>
                  </a:cxn>
                  <a:cxn ang="0">
                    <a:pos x="160" y="3"/>
                  </a:cxn>
                  <a:cxn ang="0">
                    <a:pos x="159" y="1"/>
                  </a:cxn>
                  <a:cxn ang="0">
                    <a:pos x="158" y="0"/>
                  </a:cxn>
                  <a:cxn ang="0">
                    <a:pos x="156" y="0"/>
                  </a:cxn>
                  <a:cxn ang="0">
                    <a:pos x="155" y="0"/>
                  </a:cxn>
                  <a:cxn ang="0">
                    <a:pos x="153" y="0"/>
                  </a:cxn>
                  <a:cxn ang="0">
                    <a:pos x="152" y="2"/>
                  </a:cxn>
                  <a:cxn ang="0">
                    <a:pos x="152" y="2"/>
                  </a:cxn>
                </a:cxnLst>
                <a:rect l="0" t="0" r="r" b="b"/>
                <a:pathLst>
                  <a:path w="162" h="278">
                    <a:moveTo>
                      <a:pt x="152" y="2"/>
                    </a:moveTo>
                    <a:lnTo>
                      <a:pt x="152" y="2"/>
                    </a:lnTo>
                    <a:lnTo>
                      <a:pt x="133" y="39"/>
                    </a:lnTo>
                    <a:lnTo>
                      <a:pt x="112" y="76"/>
                    </a:lnTo>
                    <a:lnTo>
                      <a:pt x="92" y="113"/>
                    </a:lnTo>
                    <a:lnTo>
                      <a:pt x="74" y="150"/>
                    </a:lnTo>
                    <a:lnTo>
                      <a:pt x="74" y="150"/>
                    </a:lnTo>
                    <a:lnTo>
                      <a:pt x="69" y="160"/>
                    </a:lnTo>
                    <a:lnTo>
                      <a:pt x="64" y="167"/>
                    </a:lnTo>
                    <a:lnTo>
                      <a:pt x="53" y="183"/>
                    </a:lnTo>
                    <a:lnTo>
                      <a:pt x="42" y="198"/>
                    </a:lnTo>
                    <a:lnTo>
                      <a:pt x="30" y="213"/>
                    </a:lnTo>
                    <a:lnTo>
                      <a:pt x="30" y="213"/>
                    </a:lnTo>
                    <a:lnTo>
                      <a:pt x="21" y="228"/>
                    </a:lnTo>
                    <a:lnTo>
                      <a:pt x="14" y="242"/>
                    </a:lnTo>
                    <a:lnTo>
                      <a:pt x="7" y="258"/>
                    </a:lnTo>
                    <a:lnTo>
                      <a:pt x="0" y="273"/>
                    </a:lnTo>
                    <a:lnTo>
                      <a:pt x="0" y="273"/>
                    </a:lnTo>
                    <a:lnTo>
                      <a:pt x="0" y="275"/>
                    </a:lnTo>
                    <a:lnTo>
                      <a:pt x="0" y="276"/>
                    </a:lnTo>
                    <a:lnTo>
                      <a:pt x="1" y="277"/>
                    </a:lnTo>
                    <a:lnTo>
                      <a:pt x="3" y="278"/>
                    </a:lnTo>
                    <a:lnTo>
                      <a:pt x="5" y="278"/>
                    </a:lnTo>
                    <a:lnTo>
                      <a:pt x="7" y="278"/>
                    </a:lnTo>
                    <a:lnTo>
                      <a:pt x="9" y="277"/>
                    </a:lnTo>
                    <a:lnTo>
                      <a:pt x="10" y="275"/>
                    </a:lnTo>
                    <a:lnTo>
                      <a:pt x="10" y="275"/>
                    </a:lnTo>
                    <a:lnTo>
                      <a:pt x="16" y="259"/>
                    </a:lnTo>
                    <a:lnTo>
                      <a:pt x="24" y="243"/>
                    </a:lnTo>
                    <a:lnTo>
                      <a:pt x="32" y="229"/>
                    </a:lnTo>
                    <a:lnTo>
                      <a:pt x="43" y="214"/>
                    </a:lnTo>
                    <a:lnTo>
                      <a:pt x="62" y="186"/>
                    </a:lnTo>
                    <a:lnTo>
                      <a:pt x="73" y="171"/>
                    </a:lnTo>
                    <a:lnTo>
                      <a:pt x="81" y="156"/>
                    </a:lnTo>
                    <a:lnTo>
                      <a:pt x="81" y="156"/>
                    </a:lnTo>
                    <a:lnTo>
                      <a:pt x="121" y="81"/>
                    </a:lnTo>
                    <a:lnTo>
                      <a:pt x="141" y="44"/>
                    </a:lnTo>
                    <a:lnTo>
                      <a:pt x="160" y="7"/>
                    </a:lnTo>
                    <a:lnTo>
                      <a:pt x="160" y="7"/>
                    </a:lnTo>
                    <a:lnTo>
                      <a:pt x="162" y="5"/>
                    </a:lnTo>
                    <a:lnTo>
                      <a:pt x="160" y="3"/>
                    </a:lnTo>
                    <a:lnTo>
                      <a:pt x="159" y="1"/>
                    </a:lnTo>
                    <a:lnTo>
                      <a:pt x="158" y="0"/>
                    </a:lnTo>
                    <a:lnTo>
                      <a:pt x="156" y="0"/>
                    </a:lnTo>
                    <a:lnTo>
                      <a:pt x="155" y="0"/>
                    </a:lnTo>
                    <a:lnTo>
                      <a:pt x="153" y="0"/>
                    </a:lnTo>
                    <a:lnTo>
                      <a:pt x="152" y="2"/>
                    </a:lnTo>
                    <a:lnTo>
                      <a:pt x="152"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43" name="Freeform 870"/>
              <p:cNvSpPr/>
              <p:nvPr/>
            </p:nvSpPr>
            <p:spPr bwMode="auto">
              <a:xfrm>
                <a:off x="4297363" y="1711325"/>
                <a:ext cx="71438" cy="134938"/>
              </a:xfrm>
              <a:custGeom>
                <a:avLst/>
                <a:gdLst/>
                <a:ahLst/>
                <a:cxnLst>
                  <a:cxn ang="0">
                    <a:pos x="123" y="3"/>
                  </a:cxn>
                  <a:cxn ang="0">
                    <a:pos x="123" y="3"/>
                  </a:cxn>
                  <a:cxn ang="0">
                    <a:pos x="118" y="16"/>
                  </a:cxn>
                  <a:cxn ang="0">
                    <a:pos x="111" y="27"/>
                  </a:cxn>
                  <a:cxn ang="0">
                    <a:pos x="105" y="38"/>
                  </a:cxn>
                  <a:cxn ang="0">
                    <a:pos x="100" y="51"/>
                  </a:cxn>
                  <a:cxn ang="0">
                    <a:pos x="100" y="51"/>
                  </a:cxn>
                  <a:cxn ang="0">
                    <a:pos x="93" y="68"/>
                  </a:cxn>
                  <a:cxn ang="0">
                    <a:pos x="86" y="87"/>
                  </a:cxn>
                  <a:cxn ang="0">
                    <a:pos x="72" y="122"/>
                  </a:cxn>
                  <a:cxn ang="0">
                    <a:pos x="72" y="122"/>
                  </a:cxn>
                  <a:cxn ang="0">
                    <a:pos x="65" y="139"/>
                  </a:cxn>
                  <a:cxn ang="0">
                    <a:pos x="56" y="154"/>
                  </a:cxn>
                  <a:cxn ang="0">
                    <a:pos x="38" y="186"/>
                  </a:cxn>
                  <a:cxn ang="0">
                    <a:pos x="18" y="217"/>
                  </a:cxn>
                  <a:cxn ang="0">
                    <a:pos x="9" y="233"/>
                  </a:cxn>
                  <a:cxn ang="0">
                    <a:pos x="0" y="249"/>
                  </a:cxn>
                  <a:cxn ang="0">
                    <a:pos x="0" y="249"/>
                  </a:cxn>
                  <a:cxn ang="0">
                    <a:pos x="0" y="250"/>
                  </a:cxn>
                  <a:cxn ang="0">
                    <a:pos x="0" y="252"/>
                  </a:cxn>
                  <a:cxn ang="0">
                    <a:pos x="4" y="255"/>
                  </a:cxn>
                  <a:cxn ang="0">
                    <a:pos x="5" y="255"/>
                  </a:cxn>
                  <a:cxn ang="0">
                    <a:pos x="7" y="255"/>
                  </a:cxn>
                  <a:cxn ang="0">
                    <a:pos x="8" y="255"/>
                  </a:cxn>
                  <a:cxn ang="0">
                    <a:pos x="9" y="253"/>
                  </a:cxn>
                  <a:cxn ang="0">
                    <a:pos x="9" y="253"/>
                  </a:cxn>
                  <a:cxn ang="0">
                    <a:pos x="17" y="238"/>
                  </a:cxn>
                  <a:cxn ang="0">
                    <a:pos x="25" y="223"/>
                  </a:cxn>
                  <a:cxn ang="0">
                    <a:pos x="43" y="193"/>
                  </a:cxn>
                  <a:cxn ang="0">
                    <a:pos x="61" y="163"/>
                  </a:cxn>
                  <a:cxn ang="0">
                    <a:pos x="70" y="148"/>
                  </a:cxn>
                  <a:cxn ang="0">
                    <a:pos x="77" y="132"/>
                  </a:cxn>
                  <a:cxn ang="0">
                    <a:pos x="77" y="132"/>
                  </a:cxn>
                  <a:cxn ang="0">
                    <a:pos x="90" y="101"/>
                  </a:cxn>
                  <a:cxn ang="0">
                    <a:pos x="103" y="69"/>
                  </a:cxn>
                  <a:cxn ang="0">
                    <a:pos x="103" y="69"/>
                  </a:cxn>
                  <a:cxn ang="0">
                    <a:pos x="110" y="53"/>
                  </a:cxn>
                  <a:cxn ang="0">
                    <a:pos x="118" y="37"/>
                  </a:cxn>
                  <a:cxn ang="0">
                    <a:pos x="125" y="22"/>
                  </a:cxn>
                  <a:cxn ang="0">
                    <a:pos x="133" y="5"/>
                  </a:cxn>
                  <a:cxn ang="0">
                    <a:pos x="133" y="5"/>
                  </a:cxn>
                  <a:cxn ang="0">
                    <a:pos x="134" y="3"/>
                  </a:cxn>
                  <a:cxn ang="0">
                    <a:pos x="133" y="2"/>
                  </a:cxn>
                  <a:cxn ang="0">
                    <a:pos x="132" y="1"/>
                  </a:cxn>
                  <a:cxn ang="0">
                    <a:pos x="130" y="0"/>
                  </a:cxn>
                  <a:cxn ang="0">
                    <a:pos x="126" y="0"/>
                  </a:cxn>
                  <a:cxn ang="0">
                    <a:pos x="124" y="1"/>
                  </a:cxn>
                  <a:cxn ang="0">
                    <a:pos x="123" y="3"/>
                  </a:cxn>
                  <a:cxn ang="0">
                    <a:pos x="123" y="3"/>
                  </a:cxn>
                </a:cxnLst>
                <a:rect l="0" t="0" r="r" b="b"/>
                <a:pathLst>
                  <a:path w="134" h="255">
                    <a:moveTo>
                      <a:pt x="123" y="3"/>
                    </a:moveTo>
                    <a:lnTo>
                      <a:pt x="123" y="3"/>
                    </a:lnTo>
                    <a:lnTo>
                      <a:pt x="118" y="16"/>
                    </a:lnTo>
                    <a:lnTo>
                      <a:pt x="111" y="27"/>
                    </a:lnTo>
                    <a:lnTo>
                      <a:pt x="105" y="38"/>
                    </a:lnTo>
                    <a:lnTo>
                      <a:pt x="100" y="51"/>
                    </a:lnTo>
                    <a:lnTo>
                      <a:pt x="100" y="51"/>
                    </a:lnTo>
                    <a:lnTo>
                      <a:pt x="93" y="68"/>
                    </a:lnTo>
                    <a:lnTo>
                      <a:pt x="86" y="87"/>
                    </a:lnTo>
                    <a:lnTo>
                      <a:pt x="72" y="122"/>
                    </a:lnTo>
                    <a:lnTo>
                      <a:pt x="72" y="122"/>
                    </a:lnTo>
                    <a:lnTo>
                      <a:pt x="65" y="139"/>
                    </a:lnTo>
                    <a:lnTo>
                      <a:pt x="56" y="154"/>
                    </a:lnTo>
                    <a:lnTo>
                      <a:pt x="38" y="186"/>
                    </a:lnTo>
                    <a:lnTo>
                      <a:pt x="18" y="217"/>
                    </a:lnTo>
                    <a:lnTo>
                      <a:pt x="9" y="233"/>
                    </a:lnTo>
                    <a:lnTo>
                      <a:pt x="0" y="249"/>
                    </a:lnTo>
                    <a:lnTo>
                      <a:pt x="0" y="249"/>
                    </a:lnTo>
                    <a:lnTo>
                      <a:pt x="0" y="250"/>
                    </a:lnTo>
                    <a:lnTo>
                      <a:pt x="0" y="252"/>
                    </a:lnTo>
                    <a:lnTo>
                      <a:pt x="4" y="255"/>
                    </a:lnTo>
                    <a:lnTo>
                      <a:pt x="5" y="255"/>
                    </a:lnTo>
                    <a:lnTo>
                      <a:pt x="7" y="255"/>
                    </a:lnTo>
                    <a:lnTo>
                      <a:pt x="8" y="255"/>
                    </a:lnTo>
                    <a:lnTo>
                      <a:pt x="9" y="253"/>
                    </a:lnTo>
                    <a:lnTo>
                      <a:pt x="9" y="253"/>
                    </a:lnTo>
                    <a:lnTo>
                      <a:pt x="17" y="238"/>
                    </a:lnTo>
                    <a:lnTo>
                      <a:pt x="25" y="223"/>
                    </a:lnTo>
                    <a:lnTo>
                      <a:pt x="43" y="193"/>
                    </a:lnTo>
                    <a:lnTo>
                      <a:pt x="61" y="163"/>
                    </a:lnTo>
                    <a:lnTo>
                      <a:pt x="70" y="148"/>
                    </a:lnTo>
                    <a:lnTo>
                      <a:pt x="77" y="132"/>
                    </a:lnTo>
                    <a:lnTo>
                      <a:pt x="77" y="132"/>
                    </a:lnTo>
                    <a:lnTo>
                      <a:pt x="90" y="101"/>
                    </a:lnTo>
                    <a:lnTo>
                      <a:pt x="103" y="69"/>
                    </a:lnTo>
                    <a:lnTo>
                      <a:pt x="103" y="69"/>
                    </a:lnTo>
                    <a:lnTo>
                      <a:pt x="110" y="53"/>
                    </a:lnTo>
                    <a:lnTo>
                      <a:pt x="118" y="37"/>
                    </a:lnTo>
                    <a:lnTo>
                      <a:pt x="125" y="22"/>
                    </a:lnTo>
                    <a:lnTo>
                      <a:pt x="133" y="5"/>
                    </a:lnTo>
                    <a:lnTo>
                      <a:pt x="133" y="5"/>
                    </a:lnTo>
                    <a:lnTo>
                      <a:pt x="134" y="3"/>
                    </a:lnTo>
                    <a:lnTo>
                      <a:pt x="133" y="2"/>
                    </a:lnTo>
                    <a:lnTo>
                      <a:pt x="132" y="1"/>
                    </a:lnTo>
                    <a:lnTo>
                      <a:pt x="130" y="0"/>
                    </a:lnTo>
                    <a:lnTo>
                      <a:pt x="126" y="0"/>
                    </a:lnTo>
                    <a:lnTo>
                      <a:pt x="124" y="1"/>
                    </a:lnTo>
                    <a:lnTo>
                      <a:pt x="123" y="3"/>
                    </a:lnTo>
                    <a:lnTo>
                      <a:pt x="123"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44" name="Freeform 871"/>
              <p:cNvSpPr/>
              <p:nvPr/>
            </p:nvSpPr>
            <p:spPr bwMode="auto">
              <a:xfrm>
                <a:off x="4235450" y="1423988"/>
                <a:ext cx="49213" cy="88900"/>
              </a:xfrm>
              <a:custGeom>
                <a:avLst/>
                <a:gdLst/>
                <a:ahLst/>
                <a:cxnLst>
                  <a:cxn ang="0">
                    <a:pos x="89" y="0"/>
                  </a:cxn>
                  <a:cxn ang="0">
                    <a:pos x="89" y="0"/>
                  </a:cxn>
                  <a:cxn ang="0">
                    <a:pos x="85" y="2"/>
                  </a:cxn>
                  <a:cxn ang="0">
                    <a:pos x="82" y="5"/>
                  </a:cxn>
                  <a:cxn ang="0">
                    <a:pos x="76" y="11"/>
                  </a:cxn>
                  <a:cxn ang="0">
                    <a:pos x="68" y="25"/>
                  </a:cxn>
                  <a:cxn ang="0">
                    <a:pos x="68" y="25"/>
                  </a:cxn>
                  <a:cxn ang="0">
                    <a:pos x="52" y="54"/>
                  </a:cxn>
                  <a:cxn ang="0">
                    <a:pos x="37" y="81"/>
                  </a:cxn>
                  <a:cxn ang="0">
                    <a:pos x="37" y="81"/>
                  </a:cxn>
                  <a:cxn ang="0">
                    <a:pos x="24" y="107"/>
                  </a:cxn>
                  <a:cxn ang="0">
                    <a:pos x="17" y="120"/>
                  </a:cxn>
                  <a:cxn ang="0">
                    <a:pos x="10" y="132"/>
                  </a:cxn>
                  <a:cxn ang="0">
                    <a:pos x="10" y="132"/>
                  </a:cxn>
                  <a:cxn ang="0">
                    <a:pos x="5" y="139"/>
                  </a:cxn>
                  <a:cxn ang="0">
                    <a:pos x="2" y="147"/>
                  </a:cxn>
                  <a:cxn ang="0">
                    <a:pos x="0" y="154"/>
                  </a:cxn>
                  <a:cxn ang="0">
                    <a:pos x="0" y="158"/>
                  </a:cxn>
                  <a:cxn ang="0">
                    <a:pos x="0" y="163"/>
                  </a:cxn>
                  <a:cxn ang="0">
                    <a:pos x="0" y="163"/>
                  </a:cxn>
                  <a:cxn ang="0">
                    <a:pos x="1" y="164"/>
                  </a:cxn>
                  <a:cxn ang="0">
                    <a:pos x="2" y="165"/>
                  </a:cxn>
                  <a:cxn ang="0">
                    <a:pos x="4" y="166"/>
                  </a:cxn>
                  <a:cxn ang="0">
                    <a:pos x="6" y="166"/>
                  </a:cxn>
                  <a:cxn ang="0">
                    <a:pos x="7" y="165"/>
                  </a:cxn>
                  <a:cxn ang="0">
                    <a:pos x="9" y="164"/>
                  </a:cxn>
                  <a:cxn ang="0">
                    <a:pos x="9" y="162"/>
                  </a:cxn>
                  <a:cxn ang="0">
                    <a:pos x="9" y="160"/>
                  </a:cxn>
                  <a:cxn ang="0">
                    <a:pos x="9" y="160"/>
                  </a:cxn>
                  <a:cxn ang="0">
                    <a:pos x="9" y="155"/>
                  </a:cxn>
                  <a:cxn ang="0">
                    <a:pos x="9" y="151"/>
                  </a:cxn>
                  <a:cxn ang="0">
                    <a:pos x="11" y="148"/>
                  </a:cxn>
                  <a:cxn ang="0">
                    <a:pos x="13" y="143"/>
                  </a:cxn>
                  <a:cxn ang="0">
                    <a:pos x="18" y="137"/>
                  </a:cxn>
                  <a:cxn ang="0">
                    <a:pos x="20" y="134"/>
                  </a:cxn>
                  <a:cxn ang="0">
                    <a:pos x="22" y="131"/>
                  </a:cxn>
                  <a:cxn ang="0">
                    <a:pos x="22" y="131"/>
                  </a:cxn>
                  <a:cxn ang="0">
                    <a:pos x="34" y="108"/>
                  </a:cxn>
                  <a:cxn ang="0">
                    <a:pos x="45" y="87"/>
                  </a:cxn>
                  <a:cxn ang="0">
                    <a:pos x="45" y="87"/>
                  </a:cxn>
                  <a:cxn ang="0">
                    <a:pos x="57" y="65"/>
                  </a:cxn>
                  <a:cxn ang="0">
                    <a:pos x="68" y="44"/>
                  </a:cxn>
                  <a:cxn ang="0">
                    <a:pos x="68" y="44"/>
                  </a:cxn>
                  <a:cxn ang="0">
                    <a:pos x="78" y="25"/>
                  </a:cxn>
                  <a:cxn ang="0">
                    <a:pos x="84" y="15"/>
                  </a:cxn>
                  <a:cxn ang="0">
                    <a:pos x="87" y="12"/>
                  </a:cxn>
                  <a:cxn ang="0">
                    <a:pos x="92" y="9"/>
                  </a:cxn>
                  <a:cxn ang="0">
                    <a:pos x="92" y="9"/>
                  </a:cxn>
                  <a:cxn ang="0">
                    <a:pos x="93" y="8"/>
                  </a:cxn>
                  <a:cxn ang="0">
                    <a:pos x="94" y="7"/>
                  </a:cxn>
                  <a:cxn ang="0">
                    <a:pos x="94" y="3"/>
                  </a:cxn>
                  <a:cxn ang="0">
                    <a:pos x="94" y="2"/>
                  </a:cxn>
                  <a:cxn ang="0">
                    <a:pos x="93" y="1"/>
                  </a:cxn>
                  <a:cxn ang="0">
                    <a:pos x="91" y="0"/>
                  </a:cxn>
                  <a:cxn ang="0">
                    <a:pos x="89" y="0"/>
                  </a:cxn>
                  <a:cxn ang="0">
                    <a:pos x="89" y="0"/>
                  </a:cxn>
                </a:cxnLst>
                <a:rect l="0" t="0" r="r" b="b"/>
                <a:pathLst>
                  <a:path w="94" h="166">
                    <a:moveTo>
                      <a:pt x="89" y="0"/>
                    </a:moveTo>
                    <a:lnTo>
                      <a:pt x="89" y="0"/>
                    </a:lnTo>
                    <a:lnTo>
                      <a:pt x="85" y="2"/>
                    </a:lnTo>
                    <a:lnTo>
                      <a:pt x="82" y="5"/>
                    </a:lnTo>
                    <a:lnTo>
                      <a:pt x="76" y="11"/>
                    </a:lnTo>
                    <a:lnTo>
                      <a:pt x="68" y="25"/>
                    </a:lnTo>
                    <a:lnTo>
                      <a:pt x="68" y="25"/>
                    </a:lnTo>
                    <a:lnTo>
                      <a:pt x="52" y="54"/>
                    </a:lnTo>
                    <a:lnTo>
                      <a:pt x="37" y="81"/>
                    </a:lnTo>
                    <a:lnTo>
                      <a:pt x="37" y="81"/>
                    </a:lnTo>
                    <a:lnTo>
                      <a:pt x="24" y="107"/>
                    </a:lnTo>
                    <a:lnTo>
                      <a:pt x="17" y="120"/>
                    </a:lnTo>
                    <a:lnTo>
                      <a:pt x="10" y="132"/>
                    </a:lnTo>
                    <a:lnTo>
                      <a:pt x="10" y="132"/>
                    </a:lnTo>
                    <a:lnTo>
                      <a:pt x="5" y="139"/>
                    </a:lnTo>
                    <a:lnTo>
                      <a:pt x="2" y="147"/>
                    </a:lnTo>
                    <a:lnTo>
                      <a:pt x="0" y="154"/>
                    </a:lnTo>
                    <a:lnTo>
                      <a:pt x="0" y="158"/>
                    </a:lnTo>
                    <a:lnTo>
                      <a:pt x="0" y="163"/>
                    </a:lnTo>
                    <a:lnTo>
                      <a:pt x="0" y="163"/>
                    </a:lnTo>
                    <a:lnTo>
                      <a:pt x="1" y="164"/>
                    </a:lnTo>
                    <a:lnTo>
                      <a:pt x="2" y="165"/>
                    </a:lnTo>
                    <a:lnTo>
                      <a:pt x="4" y="166"/>
                    </a:lnTo>
                    <a:lnTo>
                      <a:pt x="6" y="166"/>
                    </a:lnTo>
                    <a:lnTo>
                      <a:pt x="7" y="165"/>
                    </a:lnTo>
                    <a:lnTo>
                      <a:pt x="9" y="164"/>
                    </a:lnTo>
                    <a:lnTo>
                      <a:pt x="9" y="162"/>
                    </a:lnTo>
                    <a:lnTo>
                      <a:pt x="9" y="160"/>
                    </a:lnTo>
                    <a:lnTo>
                      <a:pt x="9" y="160"/>
                    </a:lnTo>
                    <a:lnTo>
                      <a:pt x="9" y="155"/>
                    </a:lnTo>
                    <a:lnTo>
                      <a:pt x="9" y="151"/>
                    </a:lnTo>
                    <a:lnTo>
                      <a:pt x="11" y="148"/>
                    </a:lnTo>
                    <a:lnTo>
                      <a:pt x="13" y="143"/>
                    </a:lnTo>
                    <a:lnTo>
                      <a:pt x="18" y="137"/>
                    </a:lnTo>
                    <a:lnTo>
                      <a:pt x="20" y="134"/>
                    </a:lnTo>
                    <a:lnTo>
                      <a:pt x="22" y="131"/>
                    </a:lnTo>
                    <a:lnTo>
                      <a:pt x="22" y="131"/>
                    </a:lnTo>
                    <a:lnTo>
                      <a:pt x="34" y="108"/>
                    </a:lnTo>
                    <a:lnTo>
                      <a:pt x="45" y="87"/>
                    </a:lnTo>
                    <a:lnTo>
                      <a:pt x="45" y="87"/>
                    </a:lnTo>
                    <a:lnTo>
                      <a:pt x="57" y="65"/>
                    </a:lnTo>
                    <a:lnTo>
                      <a:pt x="68" y="44"/>
                    </a:lnTo>
                    <a:lnTo>
                      <a:pt x="68" y="44"/>
                    </a:lnTo>
                    <a:lnTo>
                      <a:pt x="78" y="25"/>
                    </a:lnTo>
                    <a:lnTo>
                      <a:pt x="84" y="15"/>
                    </a:lnTo>
                    <a:lnTo>
                      <a:pt x="87" y="12"/>
                    </a:lnTo>
                    <a:lnTo>
                      <a:pt x="92" y="9"/>
                    </a:lnTo>
                    <a:lnTo>
                      <a:pt x="92" y="9"/>
                    </a:lnTo>
                    <a:lnTo>
                      <a:pt x="93" y="8"/>
                    </a:lnTo>
                    <a:lnTo>
                      <a:pt x="94" y="7"/>
                    </a:lnTo>
                    <a:lnTo>
                      <a:pt x="94" y="3"/>
                    </a:lnTo>
                    <a:lnTo>
                      <a:pt x="94" y="2"/>
                    </a:lnTo>
                    <a:lnTo>
                      <a:pt x="93" y="1"/>
                    </a:lnTo>
                    <a:lnTo>
                      <a:pt x="91" y="0"/>
                    </a:lnTo>
                    <a:lnTo>
                      <a:pt x="89" y="0"/>
                    </a:lnTo>
                    <a:lnTo>
                      <a:pt x="89" y="0"/>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45" name="Freeform 872"/>
              <p:cNvSpPr/>
              <p:nvPr/>
            </p:nvSpPr>
            <p:spPr bwMode="auto">
              <a:xfrm>
                <a:off x="4275138" y="1435100"/>
                <a:ext cx="65088" cy="107950"/>
              </a:xfrm>
              <a:custGeom>
                <a:avLst/>
                <a:gdLst/>
                <a:ahLst/>
                <a:cxnLst>
                  <a:cxn ang="0">
                    <a:pos x="117" y="0"/>
                  </a:cxn>
                  <a:cxn ang="0">
                    <a:pos x="117" y="0"/>
                  </a:cxn>
                  <a:cxn ang="0">
                    <a:pos x="106" y="9"/>
                  </a:cxn>
                  <a:cxn ang="0">
                    <a:pos x="97" y="18"/>
                  </a:cxn>
                  <a:cxn ang="0">
                    <a:pos x="89" y="27"/>
                  </a:cxn>
                  <a:cxn ang="0">
                    <a:pos x="82" y="39"/>
                  </a:cxn>
                  <a:cxn ang="0">
                    <a:pos x="74" y="50"/>
                  </a:cxn>
                  <a:cxn ang="0">
                    <a:pos x="68" y="61"/>
                  </a:cxn>
                  <a:cxn ang="0">
                    <a:pos x="58" y="84"/>
                  </a:cxn>
                  <a:cxn ang="0">
                    <a:pos x="58" y="84"/>
                  </a:cxn>
                  <a:cxn ang="0">
                    <a:pos x="31" y="142"/>
                  </a:cxn>
                  <a:cxn ang="0">
                    <a:pos x="18" y="170"/>
                  </a:cxn>
                  <a:cxn ang="0">
                    <a:pos x="9" y="183"/>
                  </a:cxn>
                  <a:cxn ang="0">
                    <a:pos x="1" y="197"/>
                  </a:cxn>
                  <a:cxn ang="0">
                    <a:pos x="1" y="197"/>
                  </a:cxn>
                  <a:cxn ang="0">
                    <a:pos x="0" y="199"/>
                  </a:cxn>
                  <a:cxn ang="0">
                    <a:pos x="1" y="201"/>
                  </a:cxn>
                  <a:cxn ang="0">
                    <a:pos x="1" y="202"/>
                  </a:cxn>
                  <a:cxn ang="0">
                    <a:pos x="3" y="203"/>
                  </a:cxn>
                  <a:cxn ang="0">
                    <a:pos x="4" y="204"/>
                  </a:cxn>
                  <a:cxn ang="0">
                    <a:pos x="6" y="204"/>
                  </a:cxn>
                  <a:cxn ang="0">
                    <a:pos x="8" y="203"/>
                  </a:cxn>
                  <a:cxn ang="0">
                    <a:pos x="9" y="202"/>
                  </a:cxn>
                  <a:cxn ang="0">
                    <a:pos x="9" y="202"/>
                  </a:cxn>
                  <a:cxn ang="0">
                    <a:pos x="23" y="180"/>
                  </a:cxn>
                  <a:cxn ang="0">
                    <a:pos x="36" y="157"/>
                  </a:cxn>
                  <a:cxn ang="0">
                    <a:pos x="48" y="134"/>
                  </a:cxn>
                  <a:cxn ang="0">
                    <a:pos x="57" y="110"/>
                  </a:cxn>
                  <a:cxn ang="0">
                    <a:pos x="57" y="110"/>
                  </a:cxn>
                  <a:cxn ang="0">
                    <a:pos x="68" y="83"/>
                  </a:cxn>
                  <a:cxn ang="0">
                    <a:pos x="74" y="69"/>
                  </a:cxn>
                  <a:cxn ang="0">
                    <a:pos x="82" y="54"/>
                  </a:cxn>
                  <a:cxn ang="0">
                    <a:pos x="90" y="41"/>
                  </a:cxn>
                  <a:cxn ang="0">
                    <a:pos x="100" y="28"/>
                  </a:cxn>
                  <a:cxn ang="0">
                    <a:pos x="111" y="18"/>
                  </a:cxn>
                  <a:cxn ang="0">
                    <a:pos x="122" y="9"/>
                  </a:cxn>
                  <a:cxn ang="0">
                    <a:pos x="122" y="9"/>
                  </a:cxn>
                  <a:cxn ang="0">
                    <a:pos x="123" y="8"/>
                  </a:cxn>
                  <a:cxn ang="0">
                    <a:pos x="124" y="6"/>
                  </a:cxn>
                  <a:cxn ang="0">
                    <a:pos x="124" y="4"/>
                  </a:cxn>
                  <a:cxn ang="0">
                    <a:pos x="123" y="3"/>
                  </a:cxn>
                  <a:cxn ang="0">
                    <a:pos x="122" y="2"/>
                  </a:cxn>
                  <a:cxn ang="0">
                    <a:pos x="120" y="0"/>
                  </a:cxn>
                  <a:cxn ang="0">
                    <a:pos x="119" y="0"/>
                  </a:cxn>
                  <a:cxn ang="0">
                    <a:pos x="117" y="0"/>
                  </a:cxn>
                  <a:cxn ang="0">
                    <a:pos x="117" y="0"/>
                  </a:cxn>
                </a:cxnLst>
                <a:rect l="0" t="0" r="r" b="b"/>
                <a:pathLst>
                  <a:path w="124" h="204">
                    <a:moveTo>
                      <a:pt x="117" y="0"/>
                    </a:moveTo>
                    <a:lnTo>
                      <a:pt x="117" y="0"/>
                    </a:lnTo>
                    <a:lnTo>
                      <a:pt x="106" y="9"/>
                    </a:lnTo>
                    <a:lnTo>
                      <a:pt x="97" y="18"/>
                    </a:lnTo>
                    <a:lnTo>
                      <a:pt x="89" y="27"/>
                    </a:lnTo>
                    <a:lnTo>
                      <a:pt x="82" y="39"/>
                    </a:lnTo>
                    <a:lnTo>
                      <a:pt x="74" y="50"/>
                    </a:lnTo>
                    <a:lnTo>
                      <a:pt x="68" y="61"/>
                    </a:lnTo>
                    <a:lnTo>
                      <a:pt x="58" y="84"/>
                    </a:lnTo>
                    <a:lnTo>
                      <a:pt x="58" y="84"/>
                    </a:lnTo>
                    <a:lnTo>
                      <a:pt x="31" y="142"/>
                    </a:lnTo>
                    <a:lnTo>
                      <a:pt x="18" y="170"/>
                    </a:lnTo>
                    <a:lnTo>
                      <a:pt x="9" y="183"/>
                    </a:lnTo>
                    <a:lnTo>
                      <a:pt x="1" y="197"/>
                    </a:lnTo>
                    <a:lnTo>
                      <a:pt x="1" y="197"/>
                    </a:lnTo>
                    <a:lnTo>
                      <a:pt x="0" y="199"/>
                    </a:lnTo>
                    <a:lnTo>
                      <a:pt x="1" y="201"/>
                    </a:lnTo>
                    <a:lnTo>
                      <a:pt x="1" y="202"/>
                    </a:lnTo>
                    <a:lnTo>
                      <a:pt x="3" y="203"/>
                    </a:lnTo>
                    <a:lnTo>
                      <a:pt x="4" y="204"/>
                    </a:lnTo>
                    <a:lnTo>
                      <a:pt x="6" y="204"/>
                    </a:lnTo>
                    <a:lnTo>
                      <a:pt x="8" y="203"/>
                    </a:lnTo>
                    <a:lnTo>
                      <a:pt x="9" y="202"/>
                    </a:lnTo>
                    <a:lnTo>
                      <a:pt x="9" y="202"/>
                    </a:lnTo>
                    <a:lnTo>
                      <a:pt x="23" y="180"/>
                    </a:lnTo>
                    <a:lnTo>
                      <a:pt x="36" y="157"/>
                    </a:lnTo>
                    <a:lnTo>
                      <a:pt x="48" y="134"/>
                    </a:lnTo>
                    <a:lnTo>
                      <a:pt x="57" y="110"/>
                    </a:lnTo>
                    <a:lnTo>
                      <a:pt x="57" y="110"/>
                    </a:lnTo>
                    <a:lnTo>
                      <a:pt x="68" y="83"/>
                    </a:lnTo>
                    <a:lnTo>
                      <a:pt x="74" y="69"/>
                    </a:lnTo>
                    <a:lnTo>
                      <a:pt x="82" y="54"/>
                    </a:lnTo>
                    <a:lnTo>
                      <a:pt x="90" y="41"/>
                    </a:lnTo>
                    <a:lnTo>
                      <a:pt x="100" y="28"/>
                    </a:lnTo>
                    <a:lnTo>
                      <a:pt x="111" y="18"/>
                    </a:lnTo>
                    <a:lnTo>
                      <a:pt x="122" y="9"/>
                    </a:lnTo>
                    <a:lnTo>
                      <a:pt x="122" y="9"/>
                    </a:lnTo>
                    <a:lnTo>
                      <a:pt x="123" y="8"/>
                    </a:lnTo>
                    <a:lnTo>
                      <a:pt x="124" y="6"/>
                    </a:lnTo>
                    <a:lnTo>
                      <a:pt x="124" y="4"/>
                    </a:lnTo>
                    <a:lnTo>
                      <a:pt x="123" y="3"/>
                    </a:lnTo>
                    <a:lnTo>
                      <a:pt x="122" y="2"/>
                    </a:lnTo>
                    <a:lnTo>
                      <a:pt x="120" y="0"/>
                    </a:lnTo>
                    <a:lnTo>
                      <a:pt x="119" y="0"/>
                    </a:lnTo>
                    <a:lnTo>
                      <a:pt x="117" y="0"/>
                    </a:lnTo>
                    <a:lnTo>
                      <a:pt x="117" y="0"/>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46" name="Freeform 873"/>
              <p:cNvSpPr/>
              <p:nvPr/>
            </p:nvSpPr>
            <p:spPr bwMode="auto">
              <a:xfrm>
                <a:off x="4318000" y="1447800"/>
                <a:ext cx="74613" cy="104775"/>
              </a:xfrm>
              <a:custGeom>
                <a:avLst/>
                <a:gdLst/>
                <a:ahLst/>
                <a:cxnLst>
                  <a:cxn ang="0">
                    <a:pos x="132" y="3"/>
                  </a:cxn>
                  <a:cxn ang="0">
                    <a:pos x="132" y="3"/>
                  </a:cxn>
                  <a:cxn ang="0">
                    <a:pos x="130" y="8"/>
                  </a:cxn>
                  <a:cxn ang="0">
                    <a:pos x="127" y="14"/>
                  </a:cxn>
                  <a:cxn ang="0">
                    <a:pos x="123" y="19"/>
                  </a:cxn>
                  <a:cxn ang="0">
                    <a:pos x="118" y="23"/>
                  </a:cxn>
                  <a:cxn ang="0">
                    <a:pos x="108" y="32"/>
                  </a:cxn>
                  <a:cxn ang="0">
                    <a:pos x="100" y="42"/>
                  </a:cxn>
                  <a:cxn ang="0">
                    <a:pos x="100" y="42"/>
                  </a:cxn>
                  <a:cxn ang="0">
                    <a:pos x="85" y="62"/>
                  </a:cxn>
                  <a:cxn ang="0">
                    <a:pos x="71" y="83"/>
                  </a:cxn>
                  <a:cxn ang="0">
                    <a:pos x="71" y="83"/>
                  </a:cxn>
                  <a:cxn ang="0">
                    <a:pos x="36" y="133"/>
                  </a:cxn>
                  <a:cxn ang="0">
                    <a:pos x="36" y="133"/>
                  </a:cxn>
                  <a:cxn ang="0">
                    <a:pos x="28" y="148"/>
                  </a:cxn>
                  <a:cxn ang="0">
                    <a:pos x="19" y="163"/>
                  </a:cxn>
                  <a:cxn ang="0">
                    <a:pos x="11" y="178"/>
                  </a:cxn>
                  <a:cxn ang="0">
                    <a:pos x="6" y="184"/>
                  </a:cxn>
                  <a:cxn ang="0">
                    <a:pos x="1" y="191"/>
                  </a:cxn>
                  <a:cxn ang="0">
                    <a:pos x="1" y="191"/>
                  </a:cxn>
                  <a:cxn ang="0">
                    <a:pos x="0" y="192"/>
                  </a:cxn>
                  <a:cxn ang="0">
                    <a:pos x="0" y="194"/>
                  </a:cxn>
                  <a:cxn ang="0">
                    <a:pos x="0" y="196"/>
                  </a:cxn>
                  <a:cxn ang="0">
                    <a:pos x="1" y="198"/>
                  </a:cxn>
                  <a:cxn ang="0">
                    <a:pos x="3" y="199"/>
                  </a:cxn>
                  <a:cxn ang="0">
                    <a:pos x="4" y="200"/>
                  </a:cxn>
                  <a:cxn ang="0">
                    <a:pos x="6" y="199"/>
                  </a:cxn>
                  <a:cxn ang="0">
                    <a:pos x="7" y="198"/>
                  </a:cxn>
                  <a:cxn ang="0">
                    <a:pos x="7" y="198"/>
                  </a:cxn>
                  <a:cxn ang="0">
                    <a:pos x="15" y="187"/>
                  </a:cxn>
                  <a:cxn ang="0">
                    <a:pos x="22" y="176"/>
                  </a:cxn>
                  <a:cxn ang="0">
                    <a:pos x="35" y="153"/>
                  </a:cxn>
                  <a:cxn ang="0">
                    <a:pos x="35" y="153"/>
                  </a:cxn>
                  <a:cxn ang="0">
                    <a:pos x="44" y="139"/>
                  </a:cxn>
                  <a:cxn ang="0">
                    <a:pos x="54" y="124"/>
                  </a:cxn>
                  <a:cxn ang="0">
                    <a:pos x="74" y="95"/>
                  </a:cxn>
                  <a:cxn ang="0">
                    <a:pos x="74" y="95"/>
                  </a:cxn>
                  <a:cxn ang="0">
                    <a:pos x="108" y="46"/>
                  </a:cxn>
                  <a:cxn ang="0">
                    <a:pos x="108" y="46"/>
                  </a:cxn>
                  <a:cxn ang="0">
                    <a:pos x="112" y="41"/>
                  </a:cxn>
                  <a:cxn ang="0">
                    <a:pos x="117" y="36"/>
                  </a:cxn>
                  <a:cxn ang="0">
                    <a:pos x="127" y="27"/>
                  </a:cxn>
                  <a:cxn ang="0">
                    <a:pos x="132" y="23"/>
                  </a:cxn>
                  <a:cxn ang="0">
                    <a:pos x="136" y="18"/>
                  </a:cxn>
                  <a:cxn ang="0">
                    <a:pos x="139" y="12"/>
                  </a:cxn>
                  <a:cxn ang="0">
                    <a:pos x="141" y="5"/>
                  </a:cxn>
                  <a:cxn ang="0">
                    <a:pos x="141" y="5"/>
                  </a:cxn>
                  <a:cxn ang="0">
                    <a:pos x="141" y="3"/>
                  </a:cxn>
                  <a:cxn ang="0">
                    <a:pos x="140" y="2"/>
                  </a:cxn>
                  <a:cxn ang="0">
                    <a:pos x="139" y="1"/>
                  </a:cxn>
                  <a:cxn ang="0">
                    <a:pos x="138" y="0"/>
                  </a:cxn>
                  <a:cxn ang="0">
                    <a:pos x="136" y="0"/>
                  </a:cxn>
                  <a:cxn ang="0">
                    <a:pos x="134" y="0"/>
                  </a:cxn>
                  <a:cxn ang="0">
                    <a:pos x="133" y="1"/>
                  </a:cxn>
                  <a:cxn ang="0">
                    <a:pos x="132" y="3"/>
                  </a:cxn>
                  <a:cxn ang="0">
                    <a:pos x="132" y="3"/>
                  </a:cxn>
                </a:cxnLst>
                <a:rect l="0" t="0" r="r" b="b"/>
                <a:pathLst>
                  <a:path w="141" h="200">
                    <a:moveTo>
                      <a:pt x="132" y="3"/>
                    </a:moveTo>
                    <a:lnTo>
                      <a:pt x="132" y="3"/>
                    </a:lnTo>
                    <a:lnTo>
                      <a:pt x="130" y="8"/>
                    </a:lnTo>
                    <a:lnTo>
                      <a:pt x="127" y="14"/>
                    </a:lnTo>
                    <a:lnTo>
                      <a:pt x="123" y="19"/>
                    </a:lnTo>
                    <a:lnTo>
                      <a:pt x="118" y="23"/>
                    </a:lnTo>
                    <a:lnTo>
                      <a:pt x="108" y="32"/>
                    </a:lnTo>
                    <a:lnTo>
                      <a:pt x="100" y="42"/>
                    </a:lnTo>
                    <a:lnTo>
                      <a:pt x="100" y="42"/>
                    </a:lnTo>
                    <a:lnTo>
                      <a:pt x="85" y="62"/>
                    </a:lnTo>
                    <a:lnTo>
                      <a:pt x="71" y="83"/>
                    </a:lnTo>
                    <a:lnTo>
                      <a:pt x="71" y="83"/>
                    </a:lnTo>
                    <a:lnTo>
                      <a:pt x="36" y="133"/>
                    </a:lnTo>
                    <a:lnTo>
                      <a:pt x="36" y="133"/>
                    </a:lnTo>
                    <a:lnTo>
                      <a:pt x="28" y="148"/>
                    </a:lnTo>
                    <a:lnTo>
                      <a:pt x="19" y="163"/>
                    </a:lnTo>
                    <a:lnTo>
                      <a:pt x="11" y="178"/>
                    </a:lnTo>
                    <a:lnTo>
                      <a:pt x="6" y="184"/>
                    </a:lnTo>
                    <a:lnTo>
                      <a:pt x="1" y="191"/>
                    </a:lnTo>
                    <a:lnTo>
                      <a:pt x="1" y="191"/>
                    </a:lnTo>
                    <a:lnTo>
                      <a:pt x="0" y="192"/>
                    </a:lnTo>
                    <a:lnTo>
                      <a:pt x="0" y="194"/>
                    </a:lnTo>
                    <a:lnTo>
                      <a:pt x="0" y="196"/>
                    </a:lnTo>
                    <a:lnTo>
                      <a:pt x="1" y="198"/>
                    </a:lnTo>
                    <a:lnTo>
                      <a:pt x="3" y="199"/>
                    </a:lnTo>
                    <a:lnTo>
                      <a:pt x="4" y="200"/>
                    </a:lnTo>
                    <a:lnTo>
                      <a:pt x="6" y="199"/>
                    </a:lnTo>
                    <a:lnTo>
                      <a:pt x="7" y="198"/>
                    </a:lnTo>
                    <a:lnTo>
                      <a:pt x="7" y="198"/>
                    </a:lnTo>
                    <a:lnTo>
                      <a:pt x="15" y="187"/>
                    </a:lnTo>
                    <a:lnTo>
                      <a:pt x="22" y="176"/>
                    </a:lnTo>
                    <a:lnTo>
                      <a:pt x="35" y="153"/>
                    </a:lnTo>
                    <a:lnTo>
                      <a:pt x="35" y="153"/>
                    </a:lnTo>
                    <a:lnTo>
                      <a:pt x="44" y="139"/>
                    </a:lnTo>
                    <a:lnTo>
                      <a:pt x="54" y="124"/>
                    </a:lnTo>
                    <a:lnTo>
                      <a:pt x="74" y="95"/>
                    </a:lnTo>
                    <a:lnTo>
                      <a:pt x="74" y="95"/>
                    </a:lnTo>
                    <a:lnTo>
                      <a:pt x="108" y="46"/>
                    </a:lnTo>
                    <a:lnTo>
                      <a:pt x="108" y="46"/>
                    </a:lnTo>
                    <a:lnTo>
                      <a:pt x="112" y="41"/>
                    </a:lnTo>
                    <a:lnTo>
                      <a:pt x="117" y="36"/>
                    </a:lnTo>
                    <a:lnTo>
                      <a:pt x="127" y="27"/>
                    </a:lnTo>
                    <a:lnTo>
                      <a:pt x="132" y="23"/>
                    </a:lnTo>
                    <a:lnTo>
                      <a:pt x="136" y="18"/>
                    </a:lnTo>
                    <a:lnTo>
                      <a:pt x="139" y="12"/>
                    </a:lnTo>
                    <a:lnTo>
                      <a:pt x="141" y="5"/>
                    </a:lnTo>
                    <a:lnTo>
                      <a:pt x="141" y="5"/>
                    </a:lnTo>
                    <a:lnTo>
                      <a:pt x="141" y="3"/>
                    </a:lnTo>
                    <a:lnTo>
                      <a:pt x="140" y="2"/>
                    </a:lnTo>
                    <a:lnTo>
                      <a:pt x="139" y="1"/>
                    </a:lnTo>
                    <a:lnTo>
                      <a:pt x="138" y="0"/>
                    </a:lnTo>
                    <a:lnTo>
                      <a:pt x="136" y="0"/>
                    </a:lnTo>
                    <a:lnTo>
                      <a:pt x="134" y="0"/>
                    </a:lnTo>
                    <a:lnTo>
                      <a:pt x="133" y="1"/>
                    </a:lnTo>
                    <a:lnTo>
                      <a:pt x="132" y="3"/>
                    </a:lnTo>
                    <a:lnTo>
                      <a:pt x="132"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47" name="Freeform 874"/>
              <p:cNvSpPr/>
              <p:nvPr/>
            </p:nvSpPr>
            <p:spPr bwMode="auto">
              <a:xfrm>
                <a:off x="4367213" y="1470025"/>
                <a:ext cx="53975" cy="92075"/>
              </a:xfrm>
              <a:custGeom>
                <a:avLst/>
                <a:gdLst/>
                <a:ahLst/>
                <a:cxnLst>
                  <a:cxn ang="0">
                    <a:pos x="100" y="3"/>
                  </a:cxn>
                  <a:cxn ang="0">
                    <a:pos x="100" y="3"/>
                  </a:cxn>
                  <a:cxn ang="0">
                    <a:pos x="98" y="1"/>
                  </a:cxn>
                  <a:cxn ang="0">
                    <a:pos x="96" y="0"/>
                  </a:cxn>
                  <a:cxn ang="0">
                    <a:pos x="94" y="0"/>
                  </a:cxn>
                  <a:cxn ang="0">
                    <a:pos x="92" y="1"/>
                  </a:cxn>
                  <a:cxn ang="0">
                    <a:pos x="86" y="6"/>
                  </a:cxn>
                  <a:cxn ang="0">
                    <a:pos x="86" y="6"/>
                  </a:cxn>
                  <a:cxn ang="0">
                    <a:pos x="85" y="8"/>
                  </a:cxn>
                  <a:cxn ang="0">
                    <a:pos x="86" y="11"/>
                  </a:cxn>
                  <a:cxn ang="0">
                    <a:pos x="87" y="13"/>
                  </a:cxn>
                  <a:cxn ang="0">
                    <a:pos x="91" y="14"/>
                  </a:cxn>
                  <a:cxn ang="0">
                    <a:pos x="91" y="14"/>
                  </a:cxn>
                  <a:cxn ang="0">
                    <a:pos x="89" y="21"/>
                  </a:cxn>
                  <a:cxn ang="0">
                    <a:pos x="85" y="31"/>
                  </a:cxn>
                  <a:cxn ang="0">
                    <a:pos x="81" y="39"/>
                  </a:cxn>
                  <a:cxn ang="0">
                    <a:pos x="77" y="47"/>
                  </a:cxn>
                  <a:cxn ang="0">
                    <a:pos x="67" y="64"/>
                  </a:cxn>
                  <a:cxn ang="0">
                    <a:pos x="58" y="77"/>
                  </a:cxn>
                  <a:cxn ang="0">
                    <a:pos x="58" y="77"/>
                  </a:cxn>
                  <a:cxn ang="0">
                    <a:pos x="44" y="99"/>
                  </a:cxn>
                  <a:cxn ang="0">
                    <a:pos x="31" y="119"/>
                  </a:cxn>
                  <a:cxn ang="0">
                    <a:pos x="18" y="141"/>
                  </a:cxn>
                  <a:cxn ang="0">
                    <a:pos x="4" y="163"/>
                  </a:cxn>
                  <a:cxn ang="0">
                    <a:pos x="4" y="163"/>
                  </a:cxn>
                  <a:cxn ang="0">
                    <a:pos x="2" y="165"/>
                  </a:cxn>
                  <a:cxn ang="0">
                    <a:pos x="1" y="169"/>
                  </a:cxn>
                  <a:cxn ang="0">
                    <a:pos x="1" y="169"/>
                  </a:cxn>
                  <a:cxn ang="0">
                    <a:pos x="0" y="171"/>
                  </a:cxn>
                  <a:cxn ang="0">
                    <a:pos x="1" y="172"/>
                  </a:cxn>
                  <a:cxn ang="0">
                    <a:pos x="3" y="174"/>
                  </a:cxn>
                  <a:cxn ang="0">
                    <a:pos x="6" y="174"/>
                  </a:cxn>
                  <a:cxn ang="0">
                    <a:pos x="8" y="174"/>
                  </a:cxn>
                  <a:cxn ang="0">
                    <a:pos x="9" y="172"/>
                  </a:cxn>
                  <a:cxn ang="0">
                    <a:pos x="9" y="172"/>
                  </a:cxn>
                  <a:cxn ang="0">
                    <a:pos x="10" y="171"/>
                  </a:cxn>
                  <a:cxn ang="0">
                    <a:pos x="11" y="170"/>
                  </a:cxn>
                  <a:cxn ang="0">
                    <a:pos x="11" y="170"/>
                  </a:cxn>
                  <a:cxn ang="0">
                    <a:pos x="13" y="169"/>
                  </a:cxn>
                  <a:cxn ang="0">
                    <a:pos x="14" y="168"/>
                  </a:cxn>
                  <a:cxn ang="0">
                    <a:pos x="14" y="167"/>
                  </a:cxn>
                  <a:cxn ang="0">
                    <a:pos x="14" y="165"/>
                  </a:cxn>
                  <a:cxn ang="0">
                    <a:pos x="14" y="165"/>
                  </a:cxn>
                  <a:cxn ang="0">
                    <a:pos x="30" y="141"/>
                  </a:cxn>
                  <a:cxn ang="0">
                    <a:pos x="44" y="116"/>
                  </a:cxn>
                  <a:cxn ang="0">
                    <a:pos x="60" y="93"/>
                  </a:cxn>
                  <a:cxn ang="0">
                    <a:pos x="75" y="69"/>
                  </a:cxn>
                  <a:cxn ang="0">
                    <a:pos x="75" y="69"/>
                  </a:cxn>
                  <a:cxn ang="0">
                    <a:pos x="84" y="54"/>
                  </a:cxn>
                  <a:cxn ang="0">
                    <a:pos x="93" y="37"/>
                  </a:cxn>
                  <a:cxn ang="0">
                    <a:pos x="96" y="29"/>
                  </a:cxn>
                  <a:cxn ang="0">
                    <a:pos x="99" y="19"/>
                  </a:cxn>
                  <a:cxn ang="0">
                    <a:pos x="100" y="11"/>
                  </a:cxn>
                  <a:cxn ang="0">
                    <a:pos x="100" y="3"/>
                  </a:cxn>
                  <a:cxn ang="0">
                    <a:pos x="100" y="3"/>
                  </a:cxn>
                </a:cxnLst>
                <a:rect l="0" t="0" r="r" b="b"/>
                <a:pathLst>
                  <a:path w="100" h="174">
                    <a:moveTo>
                      <a:pt x="100" y="3"/>
                    </a:moveTo>
                    <a:lnTo>
                      <a:pt x="100" y="3"/>
                    </a:lnTo>
                    <a:lnTo>
                      <a:pt x="98" y="1"/>
                    </a:lnTo>
                    <a:lnTo>
                      <a:pt x="96" y="0"/>
                    </a:lnTo>
                    <a:lnTo>
                      <a:pt x="94" y="0"/>
                    </a:lnTo>
                    <a:lnTo>
                      <a:pt x="92" y="1"/>
                    </a:lnTo>
                    <a:lnTo>
                      <a:pt x="86" y="6"/>
                    </a:lnTo>
                    <a:lnTo>
                      <a:pt x="86" y="6"/>
                    </a:lnTo>
                    <a:lnTo>
                      <a:pt x="85" y="8"/>
                    </a:lnTo>
                    <a:lnTo>
                      <a:pt x="86" y="11"/>
                    </a:lnTo>
                    <a:lnTo>
                      <a:pt x="87" y="13"/>
                    </a:lnTo>
                    <a:lnTo>
                      <a:pt x="91" y="14"/>
                    </a:lnTo>
                    <a:lnTo>
                      <a:pt x="91" y="14"/>
                    </a:lnTo>
                    <a:lnTo>
                      <a:pt x="89" y="21"/>
                    </a:lnTo>
                    <a:lnTo>
                      <a:pt x="85" y="31"/>
                    </a:lnTo>
                    <a:lnTo>
                      <a:pt x="81" y="39"/>
                    </a:lnTo>
                    <a:lnTo>
                      <a:pt x="77" y="47"/>
                    </a:lnTo>
                    <a:lnTo>
                      <a:pt x="67" y="64"/>
                    </a:lnTo>
                    <a:lnTo>
                      <a:pt x="58" y="77"/>
                    </a:lnTo>
                    <a:lnTo>
                      <a:pt x="58" y="77"/>
                    </a:lnTo>
                    <a:lnTo>
                      <a:pt x="44" y="99"/>
                    </a:lnTo>
                    <a:lnTo>
                      <a:pt x="31" y="119"/>
                    </a:lnTo>
                    <a:lnTo>
                      <a:pt x="18" y="141"/>
                    </a:lnTo>
                    <a:lnTo>
                      <a:pt x="4" y="163"/>
                    </a:lnTo>
                    <a:lnTo>
                      <a:pt x="4" y="163"/>
                    </a:lnTo>
                    <a:lnTo>
                      <a:pt x="2" y="165"/>
                    </a:lnTo>
                    <a:lnTo>
                      <a:pt x="1" y="169"/>
                    </a:lnTo>
                    <a:lnTo>
                      <a:pt x="1" y="169"/>
                    </a:lnTo>
                    <a:lnTo>
                      <a:pt x="0" y="171"/>
                    </a:lnTo>
                    <a:lnTo>
                      <a:pt x="1" y="172"/>
                    </a:lnTo>
                    <a:lnTo>
                      <a:pt x="3" y="174"/>
                    </a:lnTo>
                    <a:lnTo>
                      <a:pt x="6" y="174"/>
                    </a:lnTo>
                    <a:lnTo>
                      <a:pt x="8" y="174"/>
                    </a:lnTo>
                    <a:lnTo>
                      <a:pt x="9" y="172"/>
                    </a:lnTo>
                    <a:lnTo>
                      <a:pt x="9" y="172"/>
                    </a:lnTo>
                    <a:lnTo>
                      <a:pt x="10" y="171"/>
                    </a:lnTo>
                    <a:lnTo>
                      <a:pt x="11" y="170"/>
                    </a:lnTo>
                    <a:lnTo>
                      <a:pt x="11" y="170"/>
                    </a:lnTo>
                    <a:lnTo>
                      <a:pt x="13" y="169"/>
                    </a:lnTo>
                    <a:lnTo>
                      <a:pt x="14" y="168"/>
                    </a:lnTo>
                    <a:lnTo>
                      <a:pt x="14" y="167"/>
                    </a:lnTo>
                    <a:lnTo>
                      <a:pt x="14" y="165"/>
                    </a:lnTo>
                    <a:lnTo>
                      <a:pt x="14" y="165"/>
                    </a:lnTo>
                    <a:lnTo>
                      <a:pt x="30" y="141"/>
                    </a:lnTo>
                    <a:lnTo>
                      <a:pt x="44" y="116"/>
                    </a:lnTo>
                    <a:lnTo>
                      <a:pt x="60" y="93"/>
                    </a:lnTo>
                    <a:lnTo>
                      <a:pt x="75" y="69"/>
                    </a:lnTo>
                    <a:lnTo>
                      <a:pt x="75" y="69"/>
                    </a:lnTo>
                    <a:lnTo>
                      <a:pt x="84" y="54"/>
                    </a:lnTo>
                    <a:lnTo>
                      <a:pt x="93" y="37"/>
                    </a:lnTo>
                    <a:lnTo>
                      <a:pt x="96" y="29"/>
                    </a:lnTo>
                    <a:lnTo>
                      <a:pt x="99" y="19"/>
                    </a:lnTo>
                    <a:lnTo>
                      <a:pt x="100" y="11"/>
                    </a:lnTo>
                    <a:lnTo>
                      <a:pt x="100" y="3"/>
                    </a:lnTo>
                    <a:lnTo>
                      <a:pt x="100"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48" name="Freeform 875"/>
              <p:cNvSpPr/>
              <p:nvPr/>
            </p:nvSpPr>
            <p:spPr bwMode="auto">
              <a:xfrm>
                <a:off x="4392613" y="1492250"/>
                <a:ext cx="60325" cy="103188"/>
              </a:xfrm>
              <a:custGeom>
                <a:avLst/>
                <a:gdLst/>
                <a:ahLst/>
                <a:cxnLst>
                  <a:cxn ang="0">
                    <a:pos x="106" y="3"/>
                  </a:cxn>
                  <a:cxn ang="0">
                    <a:pos x="106" y="3"/>
                  </a:cxn>
                  <a:cxn ang="0">
                    <a:pos x="79" y="51"/>
                  </a:cxn>
                  <a:cxn ang="0">
                    <a:pos x="65" y="74"/>
                  </a:cxn>
                  <a:cxn ang="0">
                    <a:pos x="50" y="98"/>
                  </a:cxn>
                  <a:cxn ang="0">
                    <a:pos x="50" y="98"/>
                  </a:cxn>
                  <a:cxn ang="0">
                    <a:pos x="36" y="120"/>
                  </a:cxn>
                  <a:cxn ang="0">
                    <a:pos x="23" y="141"/>
                  </a:cxn>
                  <a:cxn ang="0">
                    <a:pos x="11" y="164"/>
                  </a:cxn>
                  <a:cxn ang="0">
                    <a:pos x="5" y="177"/>
                  </a:cxn>
                  <a:cxn ang="0">
                    <a:pos x="0" y="189"/>
                  </a:cxn>
                  <a:cxn ang="0">
                    <a:pos x="0" y="189"/>
                  </a:cxn>
                  <a:cxn ang="0">
                    <a:pos x="0" y="191"/>
                  </a:cxn>
                  <a:cxn ang="0">
                    <a:pos x="1" y="192"/>
                  </a:cxn>
                  <a:cxn ang="0">
                    <a:pos x="2" y="193"/>
                  </a:cxn>
                  <a:cxn ang="0">
                    <a:pos x="3" y="194"/>
                  </a:cxn>
                  <a:cxn ang="0">
                    <a:pos x="5" y="194"/>
                  </a:cxn>
                  <a:cxn ang="0">
                    <a:pos x="7" y="194"/>
                  </a:cxn>
                  <a:cxn ang="0">
                    <a:pos x="8" y="193"/>
                  </a:cxn>
                  <a:cxn ang="0">
                    <a:pos x="10" y="191"/>
                  </a:cxn>
                  <a:cxn ang="0">
                    <a:pos x="10" y="191"/>
                  </a:cxn>
                  <a:cxn ang="0">
                    <a:pos x="15" y="179"/>
                  </a:cxn>
                  <a:cxn ang="0">
                    <a:pos x="21" y="166"/>
                  </a:cxn>
                  <a:cxn ang="0">
                    <a:pos x="33" y="142"/>
                  </a:cxn>
                  <a:cxn ang="0">
                    <a:pos x="48" y="119"/>
                  </a:cxn>
                  <a:cxn ang="0">
                    <a:pos x="63" y="96"/>
                  </a:cxn>
                  <a:cxn ang="0">
                    <a:pos x="63" y="96"/>
                  </a:cxn>
                  <a:cxn ang="0">
                    <a:pos x="77" y="74"/>
                  </a:cxn>
                  <a:cxn ang="0">
                    <a:pos x="89" y="53"/>
                  </a:cxn>
                  <a:cxn ang="0">
                    <a:pos x="114" y="7"/>
                  </a:cxn>
                  <a:cxn ang="0">
                    <a:pos x="114" y="7"/>
                  </a:cxn>
                  <a:cxn ang="0">
                    <a:pos x="114" y="5"/>
                  </a:cxn>
                  <a:cxn ang="0">
                    <a:pos x="114" y="4"/>
                  </a:cxn>
                  <a:cxn ang="0">
                    <a:pos x="113" y="2"/>
                  </a:cxn>
                  <a:cxn ang="0">
                    <a:pos x="112" y="1"/>
                  </a:cxn>
                  <a:cxn ang="0">
                    <a:pos x="110" y="0"/>
                  </a:cxn>
                  <a:cxn ang="0">
                    <a:pos x="109" y="0"/>
                  </a:cxn>
                  <a:cxn ang="0">
                    <a:pos x="107" y="1"/>
                  </a:cxn>
                  <a:cxn ang="0">
                    <a:pos x="106" y="3"/>
                  </a:cxn>
                  <a:cxn ang="0">
                    <a:pos x="106" y="3"/>
                  </a:cxn>
                </a:cxnLst>
                <a:rect l="0" t="0" r="r" b="b"/>
                <a:pathLst>
                  <a:path w="114" h="194">
                    <a:moveTo>
                      <a:pt x="106" y="3"/>
                    </a:moveTo>
                    <a:lnTo>
                      <a:pt x="106" y="3"/>
                    </a:lnTo>
                    <a:lnTo>
                      <a:pt x="79" y="51"/>
                    </a:lnTo>
                    <a:lnTo>
                      <a:pt x="65" y="74"/>
                    </a:lnTo>
                    <a:lnTo>
                      <a:pt x="50" y="98"/>
                    </a:lnTo>
                    <a:lnTo>
                      <a:pt x="50" y="98"/>
                    </a:lnTo>
                    <a:lnTo>
                      <a:pt x="36" y="120"/>
                    </a:lnTo>
                    <a:lnTo>
                      <a:pt x="23" y="141"/>
                    </a:lnTo>
                    <a:lnTo>
                      <a:pt x="11" y="164"/>
                    </a:lnTo>
                    <a:lnTo>
                      <a:pt x="5" y="177"/>
                    </a:lnTo>
                    <a:lnTo>
                      <a:pt x="0" y="189"/>
                    </a:lnTo>
                    <a:lnTo>
                      <a:pt x="0" y="189"/>
                    </a:lnTo>
                    <a:lnTo>
                      <a:pt x="0" y="191"/>
                    </a:lnTo>
                    <a:lnTo>
                      <a:pt x="1" y="192"/>
                    </a:lnTo>
                    <a:lnTo>
                      <a:pt x="2" y="193"/>
                    </a:lnTo>
                    <a:lnTo>
                      <a:pt x="3" y="194"/>
                    </a:lnTo>
                    <a:lnTo>
                      <a:pt x="5" y="194"/>
                    </a:lnTo>
                    <a:lnTo>
                      <a:pt x="7" y="194"/>
                    </a:lnTo>
                    <a:lnTo>
                      <a:pt x="8" y="193"/>
                    </a:lnTo>
                    <a:lnTo>
                      <a:pt x="10" y="191"/>
                    </a:lnTo>
                    <a:lnTo>
                      <a:pt x="10" y="191"/>
                    </a:lnTo>
                    <a:lnTo>
                      <a:pt x="15" y="179"/>
                    </a:lnTo>
                    <a:lnTo>
                      <a:pt x="21" y="166"/>
                    </a:lnTo>
                    <a:lnTo>
                      <a:pt x="33" y="142"/>
                    </a:lnTo>
                    <a:lnTo>
                      <a:pt x="48" y="119"/>
                    </a:lnTo>
                    <a:lnTo>
                      <a:pt x="63" y="96"/>
                    </a:lnTo>
                    <a:lnTo>
                      <a:pt x="63" y="96"/>
                    </a:lnTo>
                    <a:lnTo>
                      <a:pt x="77" y="74"/>
                    </a:lnTo>
                    <a:lnTo>
                      <a:pt x="89" y="53"/>
                    </a:lnTo>
                    <a:lnTo>
                      <a:pt x="114" y="7"/>
                    </a:lnTo>
                    <a:lnTo>
                      <a:pt x="114" y="7"/>
                    </a:lnTo>
                    <a:lnTo>
                      <a:pt x="114" y="5"/>
                    </a:lnTo>
                    <a:lnTo>
                      <a:pt x="114" y="4"/>
                    </a:lnTo>
                    <a:lnTo>
                      <a:pt x="113" y="2"/>
                    </a:lnTo>
                    <a:lnTo>
                      <a:pt x="112" y="1"/>
                    </a:lnTo>
                    <a:lnTo>
                      <a:pt x="110" y="0"/>
                    </a:lnTo>
                    <a:lnTo>
                      <a:pt x="109" y="0"/>
                    </a:lnTo>
                    <a:lnTo>
                      <a:pt x="107" y="1"/>
                    </a:lnTo>
                    <a:lnTo>
                      <a:pt x="106" y="3"/>
                    </a:lnTo>
                    <a:lnTo>
                      <a:pt x="106"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49" name="Freeform 876"/>
              <p:cNvSpPr/>
              <p:nvPr/>
            </p:nvSpPr>
            <p:spPr bwMode="auto">
              <a:xfrm>
                <a:off x="4422775" y="1514475"/>
                <a:ext cx="60325" cy="95250"/>
              </a:xfrm>
              <a:custGeom>
                <a:avLst/>
                <a:gdLst/>
                <a:ahLst/>
                <a:cxnLst>
                  <a:cxn ang="0">
                    <a:pos x="106" y="1"/>
                  </a:cxn>
                  <a:cxn ang="0">
                    <a:pos x="106" y="1"/>
                  </a:cxn>
                  <a:cxn ang="0">
                    <a:pos x="99" y="10"/>
                  </a:cxn>
                  <a:cxn ang="0">
                    <a:pos x="93" y="18"/>
                  </a:cxn>
                  <a:cxn ang="0">
                    <a:pos x="87" y="27"/>
                  </a:cxn>
                  <a:cxn ang="0">
                    <a:pos x="82" y="35"/>
                  </a:cxn>
                  <a:cxn ang="0">
                    <a:pos x="72" y="54"/>
                  </a:cxn>
                  <a:cxn ang="0">
                    <a:pos x="63" y="74"/>
                  </a:cxn>
                  <a:cxn ang="0">
                    <a:pos x="63" y="74"/>
                  </a:cxn>
                  <a:cxn ang="0">
                    <a:pos x="33" y="123"/>
                  </a:cxn>
                  <a:cxn ang="0">
                    <a:pos x="18" y="148"/>
                  </a:cxn>
                  <a:cxn ang="0">
                    <a:pos x="1" y="173"/>
                  </a:cxn>
                  <a:cxn ang="0">
                    <a:pos x="1" y="173"/>
                  </a:cxn>
                  <a:cxn ang="0">
                    <a:pos x="0" y="175"/>
                  </a:cxn>
                  <a:cxn ang="0">
                    <a:pos x="0" y="177"/>
                  </a:cxn>
                  <a:cxn ang="0">
                    <a:pos x="1" y="178"/>
                  </a:cxn>
                  <a:cxn ang="0">
                    <a:pos x="2" y="179"/>
                  </a:cxn>
                  <a:cxn ang="0">
                    <a:pos x="6" y="180"/>
                  </a:cxn>
                  <a:cxn ang="0">
                    <a:pos x="7" y="179"/>
                  </a:cxn>
                  <a:cxn ang="0">
                    <a:pos x="9" y="178"/>
                  </a:cxn>
                  <a:cxn ang="0">
                    <a:pos x="9" y="178"/>
                  </a:cxn>
                  <a:cxn ang="0">
                    <a:pos x="25" y="155"/>
                  </a:cxn>
                  <a:cxn ang="0">
                    <a:pos x="39" y="133"/>
                  </a:cxn>
                  <a:cxn ang="0">
                    <a:pos x="66" y="86"/>
                  </a:cxn>
                  <a:cxn ang="0">
                    <a:pos x="66" y="86"/>
                  </a:cxn>
                  <a:cxn ang="0">
                    <a:pos x="77" y="65"/>
                  </a:cxn>
                  <a:cxn ang="0">
                    <a:pos x="87" y="45"/>
                  </a:cxn>
                  <a:cxn ang="0">
                    <a:pos x="93" y="35"/>
                  </a:cxn>
                  <a:cxn ang="0">
                    <a:pos x="98" y="26"/>
                  </a:cxn>
                  <a:cxn ang="0">
                    <a:pos x="105" y="17"/>
                  </a:cxn>
                  <a:cxn ang="0">
                    <a:pos x="113" y="8"/>
                  </a:cxn>
                  <a:cxn ang="0">
                    <a:pos x="113" y="8"/>
                  </a:cxn>
                  <a:cxn ang="0">
                    <a:pos x="114" y="7"/>
                  </a:cxn>
                  <a:cxn ang="0">
                    <a:pos x="115" y="4"/>
                  </a:cxn>
                  <a:cxn ang="0">
                    <a:pos x="114" y="2"/>
                  </a:cxn>
                  <a:cxn ang="0">
                    <a:pos x="113" y="1"/>
                  </a:cxn>
                  <a:cxn ang="0">
                    <a:pos x="112" y="0"/>
                  </a:cxn>
                  <a:cxn ang="0">
                    <a:pos x="110" y="0"/>
                  </a:cxn>
                  <a:cxn ang="0">
                    <a:pos x="107" y="0"/>
                  </a:cxn>
                  <a:cxn ang="0">
                    <a:pos x="106" y="1"/>
                  </a:cxn>
                  <a:cxn ang="0">
                    <a:pos x="106" y="1"/>
                  </a:cxn>
                </a:cxnLst>
                <a:rect l="0" t="0" r="r" b="b"/>
                <a:pathLst>
                  <a:path w="115" h="180">
                    <a:moveTo>
                      <a:pt x="106" y="1"/>
                    </a:moveTo>
                    <a:lnTo>
                      <a:pt x="106" y="1"/>
                    </a:lnTo>
                    <a:lnTo>
                      <a:pt x="99" y="10"/>
                    </a:lnTo>
                    <a:lnTo>
                      <a:pt x="93" y="18"/>
                    </a:lnTo>
                    <a:lnTo>
                      <a:pt x="87" y="27"/>
                    </a:lnTo>
                    <a:lnTo>
                      <a:pt x="82" y="35"/>
                    </a:lnTo>
                    <a:lnTo>
                      <a:pt x="72" y="54"/>
                    </a:lnTo>
                    <a:lnTo>
                      <a:pt x="63" y="74"/>
                    </a:lnTo>
                    <a:lnTo>
                      <a:pt x="63" y="74"/>
                    </a:lnTo>
                    <a:lnTo>
                      <a:pt x="33" y="123"/>
                    </a:lnTo>
                    <a:lnTo>
                      <a:pt x="18" y="148"/>
                    </a:lnTo>
                    <a:lnTo>
                      <a:pt x="1" y="173"/>
                    </a:lnTo>
                    <a:lnTo>
                      <a:pt x="1" y="173"/>
                    </a:lnTo>
                    <a:lnTo>
                      <a:pt x="0" y="175"/>
                    </a:lnTo>
                    <a:lnTo>
                      <a:pt x="0" y="177"/>
                    </a:lnTo>
                    <a:lnTo>
                      <a:pt x="1" y="178"/>
                    </a:lnTo>
                    <a:lnTo>
                      <a:pt x="2" y="179"/>
                    </a:lnTo>
                    <a:lnTo>
                      <a:pt x="6" y="180"/>
                    </a:lnTo>
                    <a:lnTo>
                      <a:pt x="7" y="179"/>
                    </a:lnTo>
                    <a:lnTo>
                      <a:pt x="9" y="178"/>
                    </a:lnTo>
                    <a:lnTo>
                      <a:pt x="9" y="178"/>
                    </a:lnTo>
                    <a:lnTo>
                      <a:pt x="25" y="155"/>
                    </a:lnTo>
                    <a:lnTo>
                      <a:pt x="39" y="133"/>
                    </a:lnTo>
                    <a:lnTo>
                      <a:pt x="66" y="86"/>
                    </a:lnTo>
                    <a:lnTo>
                      <a:pt x="66" y="86"/>
                    </a:lnTo>
                    <a:lnTo>
                      <a:pt x="77" y="65"/>
                    </a:lnTo>
                    <a:lnTo>
                      <a:pt x="87" y="45"/>
                    </a:lnTo>
                    <a:lnTo>
                      <a:pt x="93" y="35"/>
                    </a:lnTo>
                    <a:lnTo>
                      <a:pt x="98" y="26"/>
                    </a:lnTo>
                    <a:lnTo>
                      <a:pt x="105" y="17"/>
                    </a:lnTo>
                    <a:lnTo>
                      <a:pt x="113" y="8"/>
                    </a:lnTo>
                    <a:lnTo>
                      <a:pt x="113" y="8"/>
                    </a:lnTo>
                    <a:lnTo>
                      <a:pt x="114" y="7"/>
                    </a:lnTo>
                    <a:lnTo>
                      <a:pt x="115" y="4"/>
                    </a:lnTo>
                    <a:lnTo>
                      <a:pt x="114" y="2"/>
                    </a:lnTo>
                    <a:lnTo>
                      <a:pt x="113" y="1"/>
                    </a:lnTo>
                    <a:lnTo>
                      <a:pt x="112" y="0"/>
                    </a:lnTo>
                    <a:lnTo>
                      <a:pt x="110" y="0"/>
                    </a:lnTo>
                    <a:lnTo>
                      <a:pt x="107" y="0"/>
                    </a:lnTo>
                    <a:lnTo>
                      <a:pt x="106" y="1"/>
                    </a:lnTo>
                    <a:lnTo>
                      <a:pt x="106"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50" name="Freeform 877"/>
              <p:cNvSpPr/>
              <p:nvPr/>
            </p:nvSpPr>
            <p:spPr bwMode="auto">
              <a:xfrm>
                <a:off x="4451350" y="1538288"/>
                <a:ext cx="58738" cy="96838"/>
              </a:xfrm>
              <a:custGeom>
                <a:avLst/>
                <a:gdLst/>
                <a:ahLst/>
                <a:cxnLst>
                  <a:cxn ang="0">
                    <a:pos x="104" y="2"/>
                  </a:cxn>
                  <a:cxn ang="0">
                    <a:pos x="104" y="2"/>
                  </a:cxn>
                  <a:cxn ang="0">
                    <a:pos x="100" y="8"/>
                  </a:cxn>
                  <a:cxn ang="0">
                    <a:pos x="94" y="14"/>
                  </a:cxn>
                  <a:cxn ang="0">
                    <a:pos x="89" y="20"/>
                  </a:cxn>
                  <a:cxn ang="0">
                    <a:pos x="86" y="23"/>
                  </a:cxn>
                  <a:cxn ang="0">
                    <a:pos x="85" y="27"/>
                  </a:cxn>
                  <a:cxn ang="0">
                    <a:pos x="85" y="27"/>
                  </a:cxn>
                  <a:cxn ang="0">
                    <a:pos x="80" y="41"/>
                  </a:cxn>
                  <a:cxn ang="0">
                    <a:pos x="73" y="54"/>
                  </a:cxn>
                  <a:cxn ang="0">
                    <a:pos x="58" y="79"/>
                  </a:cxn>
                  <a:cxn ang="0">
                    <a:pos x="58" y="79"/>
                  </a:cxn>
                  <a:cxn ang="0">
                    <a:pos x="29" y="128"/>
                  </a:cxn>
                  <a:cxn ang="0">
                    <a:pos x="14" y="153"/>
                  </a:cxn>
                  <a:cxn ang="0">
                    <a:pos x="0" y="177"/>
                  </a:cxn>
                  <a:cxn ang="0">
                    <a:pos x="0" y="177"/>
                  </a:cxn>
                  <a:cxn ang="0">
                    <a:pos x="0" y="179"/>
                  </a:cxn>
                  <a:cxn ang="0">
                    <a:pos x="0" y="181"/>
                  </a:cxn>
                  <a:cxn ang="0">
                    <a:pos x="1" y="183"/>
                  </a:cxn>
                  <a:cxn ang="0">
                    <a:pos x="2" y="184"/>
                  </a:cxn>
                  <a:cxn ang="0">
                    <a:pos x="5" y="185"/>
                  </a:cxn>
                  <a:cxn ang="0">
                    <a:pos x="7" y="184"/>
                  </a:cxn>
                  <a:cxn ang="0">
                    <a:pos x="8" y="183"/>
                  </a:cxn>
                  <a:cxn ang="0">
                    <a:pos x="8" y="183"/>
                  </a:cxn>
                  <a:cxn ang="0">
                    <a:pos x="11" y="178"/>
                  </a:cxn>
                  <a:cxn ang="0">
                    <a:pos x="15" y="175"/>
                  </a:cxn>
                  <a:cxn ang="0">
                    <a:pos x="15" y="175"/>
                  </a:cxn>
                  <a:cxn ang="0">
                    <a:pos x="17" y="173"/>
                  </a:cxn>
                  <a:cxn ang="0">
                    <a:pos x="18" y="171"/>
                  </a:cxn>
                  <a:cxn ang="0">
                    <a:pos x="18" y="168"/>
                  </a:cxn>
                  <a:cxn ang="0">
                    <a:pos x="17" y="167"/>
                  </a:cxn>
                  <a:cxn ang="0">
                    <a:pos x="17" y="167"/>
                  </a:cxn>
                  <a:cxn ang="0">
                    <a:pos x="39" y="129"/>
                  </a:cxn>
                  <a:cxn ang="0">
                    <a:pos x="63" y="91"/>
                  </a:cxn>
                  <a:cxn ang="0">
                    <a:pos x="63" y="91"/>
                  </a:cxn>
                  <a:cxn ang="0">
                    <a:pos x="76" y="69"/>
                  </a:cxn>
                  <a:cxn ang="0">
                    <a:pos x="82" y="58"/>
                  </a:cxn>
                  <a:cxn ang="0">
                    <a:pos x="89" y="45"/>
                  </a:cxn>
                  <a:cxn ang="0">
                    <a:pos x="89" y="45"/>
                  </a:cxn>
                  <a:cxn ang="0">
                    <a:pos x="94" y="35"/>
                  </a:cxn>
                  <a:cxn ang="0">
                    <a:pos x="100" y="25"/>
                  </a:cxn>
                  <a:cxn ang="0">
                    <a:pos x="112" y="7"/>
                  </a:cxn>
                  <a:cxn ang="0">
                    <a:pos x="112" y="7"/>
                  </a:cxn>
                  <a:cxn ang="0">
                    <a:pos x="113" y="5"/>
                  </a:cxn>
                  <a:cxn ang="0">
                    <a:pos x="113" y="3"/>
                  </a:cxn>
                  <a:cxn ang="0">
                    <a:pos x="112" y="2"/>
                  </a:cxn>
                  <a:cxn ang="0">
                    <a:pos x="111" y="1"/>
                  </a:cxn>
                  <a:cxn ang="0">
                    <a:pos x="109" y="0"/>
                  </a:cxn>
                  <a:cxn ang="0">
                    <a:pos x="107" y="0"/>
                  </a:cxn>
                  <a:cxn ang="0">
                    <a:pos x="106" y="1"/>
                  </a:cxn>
                  <a:cxn ang="0">
                    <a:pos x="104" y="2"/>
                  </a:cxn>
                  <a:cxn ang="0">
                    <a:pos x="104" y="2"/>
                  </a:cxn>
                </a:cxnLst>
                <a:rect l="0" t="0" r="r" b="b"/>
                <a:pathLst>
                  <a:path w="113" h="185">
                    <a:moveTo>
                      <a:pt x="104" y="2"/>
                    </a:moveTo>
                    <a:lnTo>
                      <a:pt x="104" y="2"/>
                    </a:lnTo>
                    <a:lnTo>
                      <a:pt x="100" y="8"/>
                    </a:lnTo>
                    <a:lnTo>
                      <a:pt x="94" y="14"/>
                    </a:lnTo>
                    <a:lnTo>
                      <a:pt x="89" y="20"/>
                    </a:lnTo>
                    <a:lnTo>
                      <a:pt x="86" y="23"/>
                    </a:lnTo>
                    <a:lnTo>
                      <a:pt x="85" y="27"/>
                    </a:lnTo>
                    <a:lnTo>
                      <a:pt x="85" y="27"/>
                    </a:lnTo>
                    <a:lnTo>
                      <a:pt x="80" y="41"/>
                    </a:lnTo>
                    <a:lnTo>
                      <a:pt x="73" y="54"/>
                    </a:lnTo>
                    <a:lnTo>
                      <a:pt x="58" y="79"/>
                    </a:lnTo>
                    <a:lnTo>
                      <a:pt x="58" y="79"/>
                    </a:lnTo>
                    <a:lnTo>
                      <a:pt x="29" y="128"/>
                    </a:lnTo>
                    <a:lnTo>
                      <a:pt x="14" y="153"/>
                    </a:lnTo>
                    <a:lnTo>
                      <a:pt x="0" y="177"/>
                    </a:lnTo>
                    <a:lnTo>
                      <a:pt x="0" y="177"/>
                    </a:lnTo>
                    <a:lnTo>
                      <a:pt x="0" y="179"/>
                    </a:lnTo>
                    <a:lnTo>
                      <a:pt x="0" y="181"/>
                    </a:lnTo>
                    <a:lnTo>
                      <a:pt x="1" y="183"/>
                    </a:lnTo>
                    <a:lnTo>
                      <a:pt x="2" y="184"/>
                    </a:lnTo>
                    <a:lnTo>
                      <a:pt x="5" y="185"/>
                    </a:lnTo>
                    <a:lnTo>
                      <a:pt x="7" y="184"/>
                    </a:lnTo>
                    <a:lnTo>
                      <a:pt x="8" y="183"/>
                    </a:lnTo>
                    <a:lnTo>
                      <a:pt x="8" y="183"/>
                    </a:lnTo>
                    <a:lnTo>
                      <a:pt x="11" y="178"/>
                    </a:lnTo>
                    <a:lnTo>
                      <a:pt x="15" y="175"/>
                    </a:lnTo>
                    <a:lnTo>
                      <a:pt x="15" y="175"/>
                    </a:lnTo>
                    <a:lnTo>
                      <a:pt x="17" y="173"/>
                    </a:lnTo>
                    <a:lnTo>
                      <a:pt x="18" y="171"/>
                    </a:lnTo>
                    <a:lnTo>
                      <a:pt x="18" y="168"/>
                    </a:lnTo>
                    <a:lnTo>
                      <a:pt x="17" y="167"/>
                    </a:lnTo>
                    <a:lnTo>
                      <a:pt x="17" y="167"/>
                    </a:lnTo>
                    <a:lnTo>
                      <a:pt x="39" y="129"/>
                    </a:lnTo>
                    <a:lnTo>
                      <a:pt x="63" y="91"/>
                    </a:lnTo>
                    <a:lnTo>
                      <a:pt x="63" y="91"/>
                    </a:lnTo>
                    <a:lnTo>
                      <a:pt x="76" y="69"/>
                    </a:lnTo>
                    <a:lnTo>
                      <a:pt x="82" y="58"/>
                    </a:lnTo>
                    <a:lnTo>
                      <a:pt x="89" y="45"/>
                    </a:lnTo>
                    <a:lnTo>
                      <a:pt x="89" y="45"/>
                    </a:lnTo>
                    <a:lnTo>
                      <a:pt x="94" y="35"/>
                    </a:lnTo>
                    <a:lnTo>
                      <a:pt x="100" y="25"/>
                    </a:lnTo>
                    <a:lnTo>
                      <a:pt x="112" y="7"/>
                    </a:lnTo>
                    <a:lnTo>
                      <a:pt x="112" y="7"/>
                    </a:lnTo>
                    <a:lnTo>
                      <a:pt x="113" y="5"/>
                    </a:lnTo>
                    <a:lnTo>
                      <a:pt x="113" y="3"/>
                    </a:lnTo>
                    <a:lnTo>
                      <a:pt x="112" y="2"/>
                    </a:lnTo>
                    <a:lnTo>
                      <a:pt x="111" y="1"/>
                    </a:lnTo>
                    <a:lnTo>
                      <a:pt x="109" y="0"/>
                    </a:lnTo>
                    <a:lnTo>
                      <a:pt x="107" y="0"/>
                    </a:lnTo>
                    <a:lnTo>
                      <a:pt x="106" y="1"/>
                    </a:lnTo>
                    <a:lnTo>
                      <a:pt x="104" y="2"/>
                    </a:lnTo>
                    <a:lnTo>
                      <a:pt x="104"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51" name="Freeform 878"/>
              <p:cNvSpPr/>
              <p:nvPr/>
            </p:nvSpPr>
            <p:spPr bwMode="auto">
              <a:xfrm>
                <a:off x="4473575" y="1566863"/>
                <a:ext cx="66675" cy="101600"/>
              </a:xfrm>
              <a:custGeom>
                <a:avLst/>
                <a:gdLst/>
                <a:ahLst/>
                <a:cxnLst>
                  <a:cxn ang="0">
                    <a:pos x="119" y="4"/>
                  </a:cxn>
                  <a:cxn ang="0">
                    <a:pos x="119" y="4"/>
                  </a:cxn>
                  <a:cxn ang="0">
                    <a:pos x="118" y="9"/>
                  </a:cxn>
                  <a:cxn ang="0">
                    <a:pos x="116" y="13"/>
                  </a:cxn>
                  <a:cxn ang="0">
                    <a:pos x="111" y="22"/>
                  </a:cxn>
                  <a:cxn ang="0">
                    <a:pos x="99" y="40"/>
                  </a:cxn>
                  <a:cxn ang="0">
                    <a:pos x="99" y="40"/>
                  </a:cxn>
                  <a:cxn ang="0">
                    <a:pos x="91" y="51"/>
                  </a:cxn>
                  <a:cxn ang="0">
                    <a:pos x="83" y="61"/>
                  </a:cxn>
                  <a:cxn ang="0">
                    <a:pos x="74" y="73"/>
                  </a:cxn>
                  <a:cxn ang="0">
                    <a:pos x="67" y="84"/>
                  </a:cxn>
                  <a:cxn ang="0">
                    <a:pos x="67" y="84"/>
                  </a:cxn>
                  <a:cxn ang="0">
                    <a:pos x="34" y="134"/>
                  </a:cxn>
                  <a:cxn ang="0">
                    <a:pos x="18" y="159"/>
                  </a:cxn>
                  <a:cxn ang="0">
                    <a:pos x="1" y="183"/>
                  </a:cxn>
                  <a:cxn ang="0">
                    <a:pos x="1" y="183"/>
                  </a:cxn>
                  <a:cxn ang="0">
                    <a:pos x="0" y="184"/>
                  </a:cxn>
                  <a:cxn ang="0">
                    <a:pos x="0" y="186"/>
                  </a:cxn>
                  <a:cxn ang="0">
                    <a:pos x="1" y="188"/>
                  </a:cxn>
                  <a:cxn ang="0">
                    <a:pos x="2" y="190"/>
                  </a:cxn>
                  <a:cxn ang="0">
                    <a:pos x="4" y="190"/>
                  </a:cxn>
                  <a:cxn ang="0">
                    <a:pos x="6" y="190"/>
                  </a:cxn>
                  <a:cxn ang="0">
                    <a:pos x="7" y="190"/>
                  </a:cxn>
                  <a:cxn ang="0">
                    <a:pos x="9" y="187"/>
                  </a:cxn>
                  <a:cxn ang="0">
                    <a:pos x="9" y="187"/>
                  </a:cxn>
                  <a:cxn ang="0">
                    <a:pos x="27" y="161"/>
                  </a:cxn>
                  <a:cxn ang="0">
                    <a:pos x="44" y="135"/>
                  </a:cxn>
                  <a:cxn ang="0">
                    <a:pos x="81" y="81"/>
                  </a:cxn>
                  <a:cxn ang="0">
                    <a:pos x="81" y="81"/>
                  </a:cxn>
                  <a:cxn ang="0">
                    <a:pos x="88" y="71"/>
                  </a:cxn>
                  <a:cxn ang="0">
                    <a:pos x="96" y="59"/>
                  </a:cxn>
                  <a:cxn ang="0">
                    <a:pos x="103" y="49"/>
                  </a:cxn>
                  <a:cxn ang="0">
                    <a:pos x="111" y="38"/>
                  </a:cxn>
                  <a:cxn ang="0">
                    <a:pos x="111" y="38"/>
                  </a:cxn>
                  <a:cxn ang="0">
                    <a:pos x="121" y="23"/>
                  </a:cxn>
                  <a:cxn ang="0">
                    <a:pos x="125" y="15"/>
                  </a:cxn>
                  <a:cxn ang="0">
                    <a:pos x="128" y="7"/>
                  </a:cxn>
                  <a:cxn ang="0">
                    <a:pos x="128" y="7"/>
                  </a:cxn>
                  <a:cxn ang="0">
                    <a:pos x="128" y="5"/>
                  </a:cxn>
                  <a:cxn ang="0">
                    <a:pos x="127" y="3"/>
                  </a:cxn>
                  <a:cxn ang="0">
                    <a:pos x="124" y="0"/>
                  </a:cxn>
                  <a:cxn ang="0">
                    <a:pos x="123" y="0"/>
                  </a:cxn>
                  <a:cxn ang="0">
                    <a:pos x="121" y="0"/>
                  </a:cxn>
                  <a:cxn ang="0">
                    <a:pos x="120" y="3"/>
                  </a:cxn>
                  <a:cxn ang="0">
                    <a:pos x="119" y="4"/>
                  </a:cxn>
                  <a:cxn ang="0">
                    <a:pos x="119" y="4"/>
                  </a:cxn>
                </a:cxnLst>
                <a:rect l="0" t="0" r="r" b="b"/>
                <a:pathLst>
                  <a:path w="128" h="190">
                    <a:moveTo>
                      <a:pt x="119" y="4"/>
                    </a:moveTo>
                    <a:lnTo>
                      <a:pt x="119" y="4"/>
                    </a:lnTo>
                    <a:lnTo>
                      <a:pt x="118" y="9"/>
                    </a:lnTo>
                    <a:lnTo>
                      <a:pt x="116" y="13"/>
                    </a:lnTo>
                    <a:lnTo>
                      <a:pt x="111" y="22"/>
                    </a:lnTo>
                    <a:lnTo>
                      <a:pt x="99" y="40"/>
                    </a:lnTo>
                    <a:lnTo>
                      <a:pt x="99" y="40"/>
                    </a:lnTo>
                    <a:lnTo>
                      <a:pt x="91" y="51"/>
                    </a:lnTo>
                    <a:lnTo>
                      <a:pt x="83" y="61"/>
                    </a:lnTo>
                    <a:lnTo>
                      <a:pt x="74" y="73"/>
                    </a:lnTo>
                    <a:lnTo>
                      <a:pt x="67" y="84"/>
                    </a:lnTo>
                    <a:lnTo>
                      <a:pt x="67" y="84"/>
                    </a:lnTo>
                    <a:lnTo>
                      <a:pt x="34" y="134"/>
                    </a:lnTo>
                    <a:lnTo>
                      <a:pt x="18" y="159"/>
                    </a:lnTo>
                    <a:lnTo>
                      <a:pt x="1" y="183"/>
                    </a:lnTo>
                    <a:lnTo>
                      <a:pt x="1" y="183"/>
                    </a:lnTo>
                    <a:lnTo>
                      <a:pt x="0" y="184"/>
                    </a:lnTo>
                    <a:lnTo>
                      <a:pt x="0" y="186"/>
                    </a:lnTo>
                    <a:lnTo>
                      <a:pt x="1" y="188"/>
                    </a:lnTo>
                    <a:lnTo>
                      <a:pt x="2" y="190"/>
                    </a:lnTo>
                    <a:lnTo>
                      <a:pt x="4" y="190"/>
                    </a:lnTo>
                    <a:lnTo>
                      <a:pt x="6" y="190"/>
                    </a:lnTo>
                    <a:lnTo>
                      <a:pt x="7" y="190"/>
                    </a:lnTo>
                    <a:lnTo>
                      <a:pt x="9" y="187"/>
                    </a:lnTo>
                    <a:lnTo>
                      <a:pt x="9" y="187"/>
                    </a:lnTo>
                    <a:lnTo>
                      <a:pt x="27" y="161"/>
                    </a:lnTo>
                    <a:lnTo>
                      <a:pt x="44" y="135"/>
                    </a:lnTo>
                    <a:lnTo>
                      <a:pt x="81" y="81"/>
                    </a:lnTo>
                    <a:lnTo>
                      <a:pt x="81" y="81"/>
                    </a:lnTo>
                    <a:lnTo>
                      <a:pt x="88" y="71"/>
                    </a:lnTo>
                    <a:lnTo>
                      <a:pt x="96" y="59"/>
                    </a:lnTo>
                    <a:lnTo>
                      <a:pt x="103" y="49"/>
                    </a:lnTo>
                    <a:lnTo>
                      <a:pt x="111" y="38"/>
                    </a:lnTo>
                    <a:lnTo>
                      <a:pt x="111" y="38"/>
                    </a:lnTo>
                    <a:lnTo>
                      <a:pt x="121" y="23"/>
                    </a:lnTo>
                    <a:lnTo>
                      <a:pt x="125" y="15"/>
                    </a:lnTo>
                    <a:lnTo>
                      <a:pt x="128" y="7"/>
                    </a:lnTo>
                    <a:lnTo>
                      <a:pt x="128" y="7"/>
                    </a:lnTo>
                    <a:lnTo>
                      <a:pt x="128" y="5"/>
                    </a:lnTo>
                    <a:lnTo>
                      <a:pt x="127" y="3"/>
                    </a:lnTo>
                    <a:lnTo>
                      <a:pt x="124" y="0"/>
                    </a:lnTo>
                    <a:lnTo>
                      <a:pt x="123" y="0"/>
                    </a:lnTo>
                    <a:lnTo>
                      <a:pt x="121" y="0"/>
                    </a:lnTo>
                    <a:lnTo>
                      <a:pt x="120" y="3"/>
                    </a:lnTo>
                    <a:lnTo>
                      <a:pt x="119" y="4"/>
                    </a:lnTo>
                    <a:lnTo>
                      <a:pt x="119"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52" name="Freeform 879"/>
              <p:cNvSpPr/>
              <p:nvPr/>
            </p:nvSpPr>
            <p:spPr bwMode="auto">
              <a:xfrm>
                <a:off x="4500563" y="1595438"/>
                <a:ext cx="76200" cy="107950"/>
              </a:xfrm>
              <a:custGeom>
                <a:avLst/>
                <a:gdLst/>
                <a:ahLst/>
                <a:cxnLst>
                  <a:cxn ang="0">
                    <a:pos x="133" y="2"/>
                  </a:cxn>
                  <a:cxn ang="0">
                    <a:pos x="133" y="2"/>
                  </a:cxn>
                  <a:cxn ang="0">
                    <a:pos x="116" y="23"/>
                  </a:cxn>
                  <a:cxn ang="0">
                    <a:pos x="100" y="45"/>
                  </a:cxn>
                  <a:cxn ang="0">
                    <a:pos x="100" y="45"/>
                  </a:cxn>
                  <a:cxn ang="0">
                    <a:pos x="81" y="70"/>
                  </a:cxn>
                  <a:cxn ang="0">
                    <a:pos x="72" y="84"/>
                  </a:cxn>
                  <a:cxn ang="0">
                    <a:pos x="63" y="96"/>
                  </a:cxn>
                  <a:cxn ang="0">
                    <a:pos x="63" y="96"/>
                  </a:cxn>
                  <a:cxn ang="0">
                    <a:pos x="53" y="107"/>
                  </a:cxn>
                  <a:cxn ang="0">
                    <a:pos x="44" y="119"/>
                  </a:cxn>
                  <a:cxn ang="0">
                    <a:pos x="36" y="131"/>
                  </a:cxn>
                  <a:cxn ang="0">
                    <a:pos x="29" y="144"/>
                  </a:cxn>
                  <a:cxn ang="0">
                    <a:pos x="0" y="196"/>
                  </a:cxn>
                  <a:cxn ang="0">
                    <a:pos x="0" y="196"/>
                  </a:cxn>
                  <a:cxn ang="0">
                    <a:pos x="0" y="198"/>
                  </a:cxn>
                  <a:cxn ang="0">
                    <a:pos x="0" y="201"/>
                  </a:cxn>
                  <a:cxn ang="0">
                    <a:pos x="1" y="202"/>
                  </a:cxn>
                  <a:cxn ang="0">
                    <a:pos x="2" y="203"/>
                  </a:cxn>
                  <a:cxn ang="0">
                    <a:pos x="4" y="204"/>
                  </a:cxn>
                  <a:cxn ang="0">
                    <a:pos x="5" y="204"/>
                  </a:cxn>
                  <a:cxn ang="0">
                    <a:pos x="7" y="203"/>
                  </a:cxn>
                  <a:cxn ang="0">
                    <a:pos x="8" y="202"/>
                  </a:cxn>
                  <a:cxn ang="0">
                    <a:pos x="8" y="202"/>
                  </a:cxn>
                  <a:cxn ang="0">
                    <a:pos x="25" y="173"/>
                  </a:cxn>
                  <a:cxn ang="0">
                    <a:pos x="41" y="145"/>
                  </a:cxn>
                  <a:cxn ang="0">
                    <a:pos x="60" y="117"/>
                  </a:cxn>
                  <a:cxn ang="0">
                    <a:pos x="79" y="91"/>
                  </a:cxn>
                  <a:cxn ang="0">
                    <a:pos x="79" y="91"/>
                  </a:cxn>
                  <a:cxn ang="0">
                    <a:pos x="86" y="81"/>
                  </a:cxn>
                  <a:cxn ang="0">
                    <a:pos x="94" y="70"/>
                  </a:cxn>
                  <a:cxn ang="0">
                    <a:pos x="108" y="50"/>
                  </a:cxn>
                  <a:cxn ang="0">
                    <a:pos x="108" y="50"/>
                  </a:cxn>
                  <a:cxn ang="0">
                    <a:pos x="125" y="28"/>
                  </a:cxn>
                  <a:cxn ang="0">
                    <a:pos x="141" y="6"/>
                  </a:cxn>
                  <a:cxn ang="0">
                    <a:pos x="141" y="6"/>
                  </a:cxn>
                  <a:cxn ang="0">
                    <a:pos x="142" y="5"/>
                  </a:cxn>
                  <a:cxn ang="0">
                    <a:pos x="141" y="3"/>
                  </a:cxn>
                  <a:cxn ang="0">
                    <a:pos x="141" y="1"/>
                  </a:cxn>
                  <a:cxn ang="0">
                    <a:pos x="139" y="0"/>
                  </a:cxn>
                  <a:cxn ang="0">
                    <a:pos x="136" y="0"/>
                  </a:cxn>
                  <a:cxn ang="0">
                    <a:pos x="134" y="0"/>
                  </a:cxn>
                  <a:cxn ang="0">
                    <a:pos x="133" y="2"/>
                  </a:cxn>
                  <a:cxn ang="0">
                    <a:pos x="133" y="2"/>
                  </a:cxn>
                </a:cxnLst>
                <a:rect l="0" t="0" r="r" b="b"/>
                <a:pathLst>
                  <a:path w="142" h="204">
                    <a:moveTo>
                      <a:pt x="133" y="2"/>
                    </a:moveTo>
                    <a:lnTo>
                      <a:pt x="133" y="2"/>
                    </a:lnTo>
                    <a:lnTo>
                      <a:pt x="116" y="23"/>
                    </a:lnTo>
                    <a:lnTo>
                      <a:pt x="100" y="45"/>
                    </a:lnTo>
                    <a:lnTo>
                      <a:pt x="100" y="45"/>
                    </a:lnTo>
                    <a:lnTo>
                      <a:pt x="81" y="70"/>
                    </a:lnTo>
                    <a:lnTo>
                      <a:pt x="72" y="84"/>
                    </a:lnTo>
                    <a:lnTo>
                      <a:pt x="63" y="96"/>
                    </a:lnTo>
                    <a:lnTo>
                      <a:pt x="63" y="96"/>
                    </a:lnTo>
                    <a:lnTo>
                      <a:pt x="53" y="107"/>
                    </a:lnTo>
                    <a:lnTo>
                      <a:pt x="44" y="119"/>
                    </a:lnTo>
                    <a:lnTo>
                      <a:pt x="36" y="131"/>
                    </a:lnTo>
                    <a:lnTo>
                      <a:pt x="29" y="144"/>
                    </a:lnTo>
                    <a:lnTo>
                      <a:pt x="0" y="196"/>
                    </a:lnTo>
                    <a:lnTo>
                      <a:pt x="0" y="196"/>
                    </a:lnTo>
                    <a:lnTo>
                      <a:pt x="0" y="198"/>
                    </a:lnTo>
                    <a:lnTo>
                      <a:pt x="0" y="201"/>
                    </a:lnTo>
                    <a:lnTo>
                      <a:pt x="1" y="202"/>
                    </a:lnTo>
                    <a:lnTo>
                      <a:pt x="2" y="203"/>
                    </a:lnTo>
                    <a:lnTo>
                      <a:pt x="4" y="204"/>
                    </a:lnTo>
                    <a:lnTo>
                      <a:pt x="5" y="204"/>
                    </a:lnTo>
                    <a:lnTo>
                      <a:pt x="7" y="203"/>
                    </a:lnTo>
                    <a:lnTo>
                      <a:pt x="8" y="202"/>
                    </a:lnTo>
                    <a:lnTo>
                      <a:pt x="8" y="202"/>
                    </a:lnTo>
                    <a:lnTo>
                      <a:pt x="25" y="173"/>
                    </a:lnTo>
                    <a:lnTo>
                      <a:pt x="41" y="145"/>
                    </a:lnTo>
                    <a:lnTo>
                      <a:pt x="60" y="117"/>
                    </a:lnTo>
                    <a:lnTo>
                      <a:pt x="79" y="91"/>
                    </a:lnTo>
                    <a:lnTo>
                      <a:pt x="79" y="91"/>
                    </a:lnTo>
                    <a:lnTo>
                      <a:pt x="86" y="81"/>
                    </a:lnTo>
                    <a:lnTo>
                      <a:pt x="94" y="70"/>
                    </a:lnTo>
                    <a:lnTo>
                      <a:pt x="108" y="50"/>
                    </a:lnTo>
                    <a:lnTo>
                      <a:pt x="108" y="50"/>
                    </a:lnTo>
                    <a:lnTo>
                      <a:pt x="125" y="28"/>
                    </a:lnTo>
                    <a:lnTo>
                      <a:pt x="141" y="6"/>
                    </a:lnTo>
                    <a:lnTo>
                      <a:pt x="141" y="6"/>
                    </a:lnTo>
                    <a:lnTo>
                      <a:pt x="142" y="5"/>
                    </a:lnTo>
                    <a:lnTo>
                      <a:pt x="141" y="3"/>
                    </a:lnTo>
                    <a:lnTo>
                      <a:pt x="141" y="1"/>
                    </a:lnTo>
                    <a:lnTo>
                      <a:pt x="139" y="0"/>
                    </a:lnTo>
                    <a:lnTo>
                      <a:pt x="136" y="0"/>
                    </a:lnTo>
                    <a:lnTo>
                      <a:pt x="134" y="0"/>
                    </a:lnTo>
                    <a:lnTo>
                      <a:pt x="133" y="2"/>
                    </a:lnTo>
                    <a:lnTo>
                      <a:pt x="133"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53" name="Freeform 880"/>
              <p:cNvSpPr/>
              <p:nvPr/>
            </p:nvSpPr>
            <p:spPr bwMode="auto">
              <a:xfrm>
                <a:off x="4510088" y="1630363"/>
                <a:ext cx="80963" cy="125413"/>
              </a:xfrm>
              <a:custGeom>
                <a:avLst/>
                <a:gdLst/>
                <a:ahLst/>
                <a:cxnLst>
                  <a:cxn ang="0">
                    <a:pos x="143" y="2"/>
                  </a:cxn>
                  <a:cxn ang="0">
                    <a:pos x="143" y="2"/>
                  </a:cxn>
                  <a:cxn ang="0">
                    <a:pos x="110" y="58"/>
                  </a:cxn>
                  <a:cxn ang="0">
                    <a:pos x="77" y="114"/>
                  </a:cxn>
                  <a:cxn ang="0">
                    <a:pos x="77" y="114"/>
                  </a:cxn>
                  <a:cxn ang="0">
                    <a:pos x="58" y="143"/>
                  </a:cxn>
                  <a:cxn ang="0">
                    <a:pos x="39" y="172"/>
                  </a:cxn>
                  <a:cxn ang="0">
                    <a:pos x="20" y="201"/>
                  </a:cxn>
                  <a:cxn ang="0">
                    <a:pos x="1" y="230"/>
                  </a:cxn>
                  <a:cxn ang="0">
                    <a:pos x="1" y="230"/>
                  </a:cxn>
                  <a:cxn ang="0">
                    <a:pos x="0" y="232"/>
                  </a:cxn>
                  <a:cxn ang="0">
                    <a:pos x="0" y="234"/>
                  </a:cxn>
                  <a:cxn ang="0">
                    <a:pos x="1" y="235"/>
                  </a:cxn>
                  <a:cxn ang="0">
                    <a:pos x="2" y="236"/>
                  </a:cxn>
                  <a:cxn ang="0">
                    <a:pos x="4" y="237"/>
                  </a:cxn>
                  <a:cxn ang="0">
                    <a:pos x="7" y="237"/>
                  </a:cxn>
                  <a:cxn ang="0">
                    <a:pos x="8" y="236"/>
                  </a:cxn>
                  <a:cxn ang="0">
                    <a:pos x="10" y="235"/>
                  </a:cxn>
                  <a:cxn ang="0">
                    <a:pos x="10" y="235"/>
                  </a:cxn>
                  <a:cxn ang="0">
                    <a:pos x="44" y="180"/>
                  </a:cxn>
                  <a:cxn ang="0">
                    <a:pos x="62" y="152"/>
                  </a:cxn>
                  <a:cxn ang="0">
                    <a:pos x="80" y="125"/>
                  </a:cxn>
                  <a:cxn ang="0">
                    <a:pos x="80" y="125"/>
                  </a:cxn>
                  <a:cxn ang="0">
                    <a:pos x="99" y="96"/>
                  </a:cxn>
                  <a:cxn ang="0">
                    <a:pos x="117" y="67"/>
                  </a:cxn>
                  <a:cxn ang="0">
                    <a:pos x="134" y="36"/>
                  </a:cxn>
                  <a:cxn ang="0">
                    <a:pos x="151" y="8"/>
                  </a:cxn>
                  <a:cxn ang="0">
                    <a:pos x="151" y="8"/>
                  </a:cxn>
                  <a:cxn ang="0">
                    <a:pos x="152" y="5"/>
                  </a:cxn>
                  <a:cxn ang="0">
                    <a:pos x="152" y="3"/>
                  </a:cxn>
                  <a:cxn ang="0">
                    <a:pos x="151" y="2"/>
                  </a:cxn>
                  <a:cxn ang="0">
                    <a:pos x="150" y="1"/>
                  </a:cxn>
                  <a:cxn ang="0">
                    <a:pos x="148" y="0"/>
                  </a:cxn>
                  <a:cxn ang="0">
                    <a:pos x="146" y="0"/>
                  </a:cxn>
                  <a:cxn ang="0">
                    <a:pos x="145" y="1"/>
                  </a:cxn>
                  <a:cxn ang="0">
                    <a:pos x="143" y="2"/>
                  </a:cxn>
                  <a:cxn ang="0">
                    <a:pos x="143" y="2"/>
                  </a:cxn>
                </a:cxnLst>
                <a:rect l="0" t="0" r="r" b="b"/>
                <a:pathLst>
                  <a:path w="152" h="237">
                    <a:moveTo>
                      <a:pt x="143" y="2"/>
                    </a:moveTo>
                    <a:lnTo>
                      <a:pt x="143" y="2"/>
                    </a:lnTo>
                    <a:lnTo>
                      <a:pt x="110" y="58"/>
                    </a:lnTo>
                    <a:lnTo>
                      <a:pt x="77" y="114"/>
                    </a:lnTo>
                    <a:lnTo>
                      <a:pt x="77" y="114"/>
                    </a:lnTo>
                    <a:lnTo>
                      <a:pt x="58" y="143"/>
                    </a:lnTo>
                    <a:lnTo>
                      <a:pt x="39" y="172"/>
                    </a:lnTo>
                    <a:lnTo>
                      <a:pt x="20" y="201"/>
                    </a:lnTo>
                    <a:lnTo>
                      <a:pt x="1" y="230"/>
                    </a:lnTo>
                    <a:lnTo>
                      <a:pt x="1" y="230"/>
                    </a:lnTo>
                    <a:lnTo>
                      <a:pt x="0" y="232"/>
                    </a:lnTo>
                    <a:lnTo>
                      <a:pt x="0" y="234"/>
                    </a:lnTo>
                    <a:lnTo>
                      <a:pt x="1" y="235"/>
                    </a:lnTo>
                    <a:lnTo>
                      <a:pt x="2" y="236"/>
                    </a:lnTo>
                    <a:lnTo>
                      <a:pt x="4" y="237"/>
                    </a:lnTo>
                    <a:lnTo>
                      <a:pt x="7" y="237"/>
                    </a:lnTo>
                    <a:lnTo>
                      <a:pt x="8" y="236"/>
                    </a:lnTo>
                    <a:lnTo>
                      <a:pt x="10" y="235"/>
                    </a:lnTo>
                    <a:lnTo>
                      <a:pt x="10" y="235"/>
                    </a:lnTo>
                    <a:lnTo>
                      <a:pt x="44" y="180"/>
                    </a:lnTo>
                    <a:lnTo>
                      <a:pt x="62" y="152"/>
                    </a:lnTo>
                    <a:lnTo>
                      <a:pt x="80" y="125"/>
                    </a:lnTo>
                    <a:lnTo>
                      <a:pt x="80" y="125"/>
                    </a:lnTo>
                    <a:lnTo>
                      <a:pt x="99" y="96"/>
                    </a:lnTo>
                    <a:lnTo>
                      <a:pt x="117" y="67"/>
                    </a:lnTo>
                    <a:lnTo>
                      <a:pt x="134" y="36"/>
                    </a:lnTo>
                    <a:lnTo>
                      <a:pt x="151" y="8"/>
                    </a:lnTo>
                    <a:lnTo>
                      <a:pt x="151" y="8"/>
                    </a:lnTo>
                    <a:lnTo>
                      <a:pt x="152" y="5"/>
                    </a:lnTo>
                    <a:lnTo>
                      <a:pt x="152" y="3"/>
                    </a:lnTo>
                    <a:lnTo>
                      <a:pt x="151" y="2"/>
                    </a:lnTo>
                    <a:lnTo>
                      <a:pt x="150" y="1"/>
                    </a:lnTo>
                    <a:lnTo>
                      <a:pt x="148" y="0"/>
                    </a:lnTo>
                    <a:lnTo>
                      <a:pt x="146" y="0"/>
                    </a:lnTo>
                    <a:lnTo>
                      <a:pt x="145" y="1"/>
                    </a:lnTo>
                    <a:lnTo>
                      <a:pt x="143" y="2"/>
                    </a:lnTo>
                    <a:lnTo>
                      <a:pt x="143"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54" name="Freeform 881"/>
              <p:cNvSpPr/>
              <p:nvPr/>
            </p:nvSpPr>
            <p:spPr bwMode="auto">
              <a:xfrm>
                <a:off x="4525963" y="1682750"/>
                <a:ext cx="73025" cy="115888"/>
              </a:xfrm>
              <a:custGeom>
                <a:avLst/>
                <a:gdLst/>
                <a:ahLst/>
                <a:cxnLst>
                  <a:cxn ang="0">
                    <a:pos x="129" y="2"/>
                  </a:cxn>
                  <a:cxn ang="0">
                    <a:pos x="129" y="2"/>
                  </a:cxn>
                  <a:cxn ang="0">
                    <a:pos x="112" y="29"/>
                  </a:cxn>
                  <a:cxn ang="0">
                    <a:pos x="94" y="56"/>
                  </a:cxn>
                  <a:cxn ang="0">
                    <a:pos x="78" y="84"/>
                  </a:cxn>
                  <a:cxn ang="0">
                    <a:pos x="63" y="112"/>
                  </a:cxn>
                  <a:cxn ang="0">
                    <a:pos x="63" y="112"/>
                  </a:cxn>
                  <a:cxn ang="0">
                    <a:pos x="54" y="129"/>
                  </a:cxn>
                  <a:cxn ang="0">
                    <a:pos x="45" y="144"/>
                  </a:cxn>
                  <a:cxn ang="0">
                    <a:pos x="25" y="175"/>
                  </a:cxn>
                  <a:cxn ang="0">
                    <a:pos x="25" y="175"/>
                  </a:cxn>
                  <a:cxn ang="0">
                    <a:pos x="19" y="184"/>
                  </a:cxn>
                  <a:cxn ang="0">
                    <a:pos x="12" y="194"/>
                  </a:cxn>
                  <a:cxn ang="0">
                    <a:pos x="6" y="202"/>
                  </a:cxn>
                  <a:cxn ang="0">
                    <a:pos x="1" y="212"/>
                  </a:cxn>
                  <a:cxn ang="0">
                    <a:pos x="1" y="212"/>
                  </a:cxn>
                  <a:cxn ang="0">
                    <a:pos x="0" y="214"/>
                  </a:cxn>
                  <a:cxn ang="0">
                    <a:pos x="1" y="216"/>
                  </a:cxn>
                  <a:cxn ang="0">
                    <a:pos x="2" y="217"/>
                  </a:cxn>
                  <a:cxn ang="0">
                    <a:pos x="4" y="218"/>
                  </a:cxn>
                  <a:cxn ang="0">
                    <a:pos x="7" y="218"/>
                  </a:cxn>
                  <a:cxn ang="0">
                    <a:pos x="9" y="217"/>
                  </a:cxn>
                  <a:cxn ang="0">
                    <a:pos x="11" y="215"/>
                  </a:cxn>
                  <a:cxn ang="0">
                    <a:pos x="11" y="215"/>
                  </a:cxn>
                  <a:cxn ang="0">
                    <a:pos x="13" y="209"/>
                  </a:cxn>
                  <a:cxn ang="0">
                    <a:pos x="16" y="204"/>
                  </a:cxn>
                  <a:cxn ang="0">
                    <a:pos x="23" y="194"/>
                  </a:cxn>
                  <a:cxn ang="0">
                    <a:pos x="31" y="182"/>
                  </a:cxn>
                  <a:cxn ang="0">
                    <a:pos x="38" y="172"/>
                  </a:cxn>
                  <a:cxn ang="0">
                    <a:pos x="38" y="172"/>
                  </a:cxn>
                  <a:cxn ang="0">
                    <a:pos x="71" y="117"/>
                  </a:cxn>
                  <a:cxn ang="0">
                    <a:pos x="71" y="117"/>
                  </a:cxn>
                  <a:cxn ang="0">
                    <a:pos x="103" y="61"/>
                  </a:cxn>
                  <a:cxn ang="0">
                    <a:pos x="120" y="35"/>
                  </a:cxn>
                  <a:cxn ang="0">
                    <a:pos x="138" y="8"/>
                  </a:cxn>
                  <a:cxn ang="0">
                    <a:pos x="138" y="8"/>
                  </a:cxn>
                  <a:cxn ang="0">
                    <a:pos x="139" y="6"/>
                  </a:cxn>
                  <a:cxn ang="0">
                    <a:pos x="139" y="5"/>
                  </a:cxn>
                  <a:cxn ang="0">
                    <a:pos x="138" y="2"/>
                  </a:cxn>
                  <a:cxn ang="0">
                    <a:pos x="137" y="1"/>
                  </a:cxn>
                  <a:cxn ang="0">
                    <a:pos x="132" y="0"/>
                  </a:cxn>
                  <a:cxn ang="0">
                    <a:pos x="131" y="1"/>
                  </a:cxn>
                  <a:cxn ang="0">
                    <a:pos x="129" y="2"/>
                  </a:cxn>
                  <a:cxn ang="0">
                    <a:pos x="129" y="2"/>
                  </a:cxn>
                </a:cxnLst>
                <a:rect l="0" t="0" r="r" b="b"/>
                <a:pathLst>
                  <a:path w="139" h="218">
                    <a:moveTo>
                      <a:pt x="129" y="2"/>
                    </a:moveTo>
                    <a:lnTo>
                      <a:pt x="129" y="2"/>
                    </a:lnTo>
                    <a:lnTo>
                      <a:pt x="112" y="29"/>
                    </a:lnTo>
                    <a:lnTo>
                      <a:pt x="94" y="56"/>
                    </a:lnTo>
                    <a:lnTo>
                      <a:pt x="78" y="84"/>
                    </a:lnTo>
                    <a:lnTo>
                      <a:pt x="63" y="112"/>
                    </a:lnTo>
                    <a:lnTo>
                      <a:pt x="63" y="112"/>
                    </a:lnTo>
                    <a:lnTo>
                      <a:pt x="54" y="129"/>
                    </a:lnTo>
                    <a:lnTo>
                      <a:pt x="45" y="144"/>
                    </a:lnTo>
                    <a:lnTo>
                      <a:pt x="25" y="175"/>
                    </a:lnTo>
                    <a:lnTo>
                      <a:pt x="25" y="175"/>
                    </a:lnTo>
                    <a:lnTo>
                      <a:pt x="19" y="184"/>
                    </a:lnTo>
                    <a:lnTo>
                      <a:pt x="12" y="194"/>
                    </a:lnTo>
                    <a:lnTo>
                      <a:pt x="6" y="202"/>
                    </a:lnTo>
                    <a:lnTo>
                      <a:pt x="1" y="212"/>
                    </a:lnTo>
                    <a:lnTo>
                      <a:pt x="1" y="212"/>
                    </a:lnTo>
                    <a:lnTo>
                      <a:pt x="0" y="214"/>
                    </a:lnTo>
                    <a:lnTo>
                      <a:pt x="1" y="216"/>
                    </a:lnTo>
                    <a:lnTo>
                      <a:pt x="2" y="217"/>
                    </a:lnTo>
                    <a:lnTo>
                      <a:pt x="4" y="218"/>
                    </a:lnTo>
                    <a:lnTo>
                      <a:pt x="7" y="218"/>
                    </a:lnTo>
                    <a:lnTo>
                      <a:pt x="9" y="217"/>
                    </a:lnTo>
                    <a:lnTo>
                      <a:pt x="11" y="215"/>
                    </a:lnTo>
                    <a:lnTo>
                      <a:pt x="11" y="215"/>
                    </a:lnTo>
                    <a:lnTo>
                      <a:pt x="13" y="209"/>
                    </a:lnTo>
                    <a:lnTo>
                      <a:pt x="16" y="204"/>
                    </a:lnTo>
                    <a:lnTo>
                      <a:pt x="23" y="194"/>
                    </a:lnTo>
                    <a:lnTo>
                      <a:pt x="31" y="182"/>
                    </a:lnTo>
                    <a:lnTo>
                      <a:pt x="38" y="172"/>
                    </a:lnTo>
                    <a:lnTo>
                      <a:pt x="38" y="172"/>
                    </a:lnTo>
                    <a:lnTo>
                      <a:pt x="71" y="117"/>
                    </a:lnTo>
                    <a:lnTo>
                      <a:pt x="71" y="117"/>
                    </a:lnTo>
                    <a:lnTo>
                      <a:pt x="103" y="61"/>
                    </a:lnTo>
                    <a:lnTo>
                      <a:pt x="120" y="35"/>
                    </a:lnTo>
                    <a:lnTo>
                      <a:pt x="138" y="8"/>
                    </a:lnTo>
                    <a:lnTo>
                      <a:pt x="138" y="8"/>
                    </a:lnTo>
                    <a:lnTo>
                      <a:pt x="139" y="6"/>
                    </a:lnTo>
                    <a:lnTo>
                      <a:pt x="139" y="5"/>
                    </a:lnTo>
                    <a:lnTo>
                      <a:pt x="138" y="2"/>
                    </a:lnTo>
                    <a:lnTo>
                      <a:pt x="137" y="1"/>
                    </a:lnTo>
                    <a:lnTo>
                      <a:pt x="132" y="0"/>
                    </a:lnTo>
                    <a:lnTo>
                      <a:pt x="131" y="1"/>
                    </a:lnTo>
                    <a:lnTo>
                      <a:pt x="129" y="2"/>
                    </a:lnTo>
                    <a:lnTo>
                      <a:pt x="129"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55" name="Freeform 882"/>
              <p:cNvSpPr/>
              <p:nvPr/>
            </p:nvSpPr>
            <p:spPr bwMode="auto">
              <a:xfrm>
                <a:off x="4548188" y="1728788"/>
                <a:ext cx="57150" cy="90488"/>
              </a:xfrm>
              <a:custGeom>
                <a:avLst/>
                <a:gdLst/>
                <a:ahLst/>
                <a:cxnLst>
                  <a:cxn ang="0">
                    <a:pos x="100" y="2"/>
                  </a:cxn>
                  <a:cxn ang="0">
                    <a:pos x="100" y="2"/>
                  </a:cxn>
                  <a:cxn ang="0">
                    <a:pos x="94" y="12"/>
                  </a:cxn>
                  <a:cxn ang="0">
                    <a:pos x="85" y="20"/>
                  </a:cxn>
                  <a:cxn ang="0">
                    <a:pos x="79" y="28"/>
                  </a:cxn>
                  <a:cxn ang="0">
                    <a:pos x="73" y="37"/>
                  </a:cxn>
                  <a:cxn ang="0">
                    <a:pos x="73" y="37"/>
                  </a:cxn>
                  <a:cxn ang="0">
                    <a:pos x="63" y="58"/>
                  </a:cxn>
                  <a:cxn ang="0">
                    <a:pos x="51" y="79"/>
                  </a:cxn>
                  <a:cxn ang="0">
                    <a:pos x="51" y="79"/>
                  </a:cxn>
                  <a:cxn ang="0">
                    <a:pos x="26" y="122"/>
                  </a:cxn>
                  <a:cxn ang="0">
                    <a:pos x="14" y="143"/>
                  </a:cxn>
                  <a:cxn ang="0">
                    <a:pos x="0" y="163"/>
                  </a:cxn>
                  <a:cxn ang="0">
                    <a:pos x="0" y="163"/>
                  </a:cxn>
                  <a:cxn ang="0">
                    <a:pos x="0" y="165"/>
                  </a:cxn>
                  <a:cxn ang="0">
                    <a:pos x="0" y="166"/>
                  </a:cxn>
                  <a:cxn ang="0">
                    <a:pos x="1" y="169"/>
                  </a:cxn>
                  <a:cxn ang="0">
                    <a:pos x="2" y="170"/>
                  </a:cxn>
                  <a:cxn ang="0">
                    <a:pos x="5" y="171"/>
                  </a:cxn>
                  <a:cxn ang="0">
                    <a:pos x="7" y="170"/>
                  </a:cxn>
                  <a:cxn ang="0">
                    <a:pos x="8" y="169"/>
                  </a:cxn>
                  <a:cxn ang="0">
                    <a:pos x="8" y="169"/>
                  </a:cxn>
                  <a:cxn ang="0">
                    <a:pos x="20" y="149"/>
                  </a:cxn>
                  <a:cxn ang="0">
                    <a:pos x="32" y="129"/>
                  </a:cxn>
                  <a:cxn ang="0">
                    <a:pos x="43" y="110"/>
                  </a:cxn>
                  <a:cxn ang="0">
                    <a:pos x="55" y="91"/>
                  </a:cxn>
                  <a:cxn ang="0">
                    <a:pos x="55" y="91"/>
                  </a:cxn>
                  <a:cxn ang="0">
                    <a:pos x="62" y="81"/>
                  </a:cxn>
                  <a:cxn ang="0">
                    <a:pos x="68" y="70"/>
                  </a:cxn>
                  <a:cxn ang="0">
                    <a:pos x="78" y="49"/>
                  </a:cxn>
                  <a:cxn ang="0">
                    <a:pos x="78" y="49"/>
                  </a:cxn>
                  <a:cxn ang="0">
                    <a:pos x="81" y="43"/>
                  </a:cxn>
                  <a:cxn ang="0">
                    <a:pos x="84" y="37"/>
                  </a:cxn>
                  <a:cxn ang="0">
                    <a:pos x="93" y="27"/>
                  </a:cxn>
                  <a:cxn ang="0">
                    <a:pos x="101" y="18"/>
                  </a:cxn>
                  <a:cxn ang="0">
                    <a:pos x="108" y="7"/>
                  </a:cxn>
                  <a:cxn ang="0">
                    <a:pos x="108" y="7"/>
                  </a:cxn>
                  <a:cxn ang="0">
                    <a:pos x="108" y="5"/>
                  </a:cxn>
                  <a:cxn ang="0">
                    <a:pos x="108" y="3"/>
                  </a:cxn>
                  <a:cxn ang="0">
                    <a:pos x="107" y="2"/>
                  </a:cxn>
                  <a:cxn ang="0">
                    <a:pos x="106" y="0"/>
                  </a:cxn>
                  <a:cxn ang="0">
                    <a:pos x="105" y="0"/>
                  </a:cxn>
                  <a:cxn ang="0">
                    <a:pos x="103" y="0"/>
                  </a:cxn>
                  <a:cxn ang="0">
                    <a:pos x="101" y="1"/>
                  </a:cxn>
                  <a:cxn ang="0">
                    <a:pos x="100" y="2"/>
                  </a:cxn>
                  <a:cxn ang="0">
                    <a:pos x="100" y="2"/>
                  </a:cxn>
                </a:cxnLst>
                <a:rect l="0" t="0" r="r" b="b"/>
                <a:pathLst>
                  <a:path w="108" h="171">
                    <a:moveTo>
                      <a:pt x="100" y="2"/>
                    </a:moveTo>
                    <a:lnTo>
                      <a:pt x="100" y="2"/>
                    </a:lnTo>
                    <a:lnTo>
                      <a:pt x="94" y="12"/>
                    </a:lnTo>
                    <a:lnTo>
                      <a:pt x="85" y="20"/>
                    </a:lnTo>
                    <a:lnTo>
                      <a:pt x="79" y="28"/>
                    </a:lnTo>
                    <a:lnTo>
                      <a:pt x="73" y="37"/>
                    </a:lnTo>
                    <a:lnTo>
                      <a:pt x="73" y="37"/>
                    </a:lnTo>
                    <a:lnTo>
                      <a:pt x="63" y="58"/>
                    </a:lnTo>
                    <a:lnTo>
                      <a:pt x="51" y="79"/>
                    </a:lnTo>
                    <a:lnTo>
                      <a:pt x="51" y="79"/>
                    </a:lnTo>
                    <a:lnTo>
                      <a:pt x="26" y="122"/>
                    </a:lnTo>
                    <a:lnTo>
                      <a:pt x="14" y="143"/>
                    </a:lnTo>
                    <a:lnTo>
                      <a:pt x="0" y="163"/>
                    </a:lnTo>
                    <a:lnTo>
                      <a:pt x="0" y="163"/>
                    </a:lnTo>
                    <a:lnTo>
                      <a:pt x="0" y="165"/>
                    </a:lnTo>
                    <a:lnTo>
                      <a:pt x="0" y="166"/>
                    </a:lnTo>
                    <a:lnTo>
                      <a:pt x="1" y="169"/>
                    </a:lnTo>
                    <a:lnTo>
                      <a:pt x="2" y="170"/>
                    </a:lnTo>
                    <a:lnTo>
                      <a:pt x="5" y="171"/>
                    </a:lnTo>
                    <a:lnTo>
                      <a:pt x="7" y="170"/>
                    </a:lnTo>
                    <a:lnTo>
                      <a:pt x="8" y="169"/>
                    </a:lnTo>
                    <a:lnTo>
                      <a:pt x="8" y="169"/>
                    </a:lnTo>
                    <a:lnTo>
                      <a:pt x="20" y="149"/>
                    </a:lnTo>
                    <a:lnTo>
                      <a:pt x="32" y="129"/>
                    </a:lnTo>
                    <a:lnTo>
                      <a:pt x="43" y="110"/>
                    </a:lnTo>
                    <a:lnTo>
                      <a:pt x="55" y="91"/>
                    </a:lnTo>
                    <a:lnTo>
                      <a:pt x="55" y="91"/>
                    </a:lnTo>
                    <a:lnTo>
                      <a:pt x="62" y="81"/>
                    </a:lnTo>
                    <a:lnTo>
                      <a:pt x="68" y="70"/>
                    </a:lnTo>
                    <a:lnTo>
                      <a:pt x="78" y="49"/>
                    </a:lnTo>
                    <a:lnTo>
                      <a:pt x="78" y="49"/>
                    </a:lnTo>
                    <a:lnTo>
                      <a:pt x="81" y="43"/>
                    </a:lnTo>
                    <a:lnTo>
                      <a:pt x="84" y="37"/>
                    </a:lnTo>
                    <a:lnTo>
                      <a:pt x="93" y="27"/>
                    </a:lnTo>
                    <a:lnTo>
                      <a:pt x="101" y="18"/>
                    </a:lnTo>
                    <a:lnTo>
                      <a:pt x="108" y="7"/>
                    </a:lnTo>
                    <a:lnTo>
                      <a:pt x="108" y="7"/>
                    </a:lnTo>
                    <a:lnTo>
                      <a:pt x="108" y="5"/>
                    </a:lnTo>
                    <a:lnTo>
                      <a:pt x="108" y="3"/>
                    </a:lnTo>
                    <a:lnTo>
                      <a:pt x="107" y="2"/>
                    </a:lnTo>
                    <a:lnTo>
                      <a:pt x="106" y="0"/>
                    </a:lnTo>
                    <a:lnTo>
                      <a:pt x="105" y="0"/>
                    </a:lnTo>
                    <a:lnTo>
                      <a:pt x="103" y="0"/>
                    </a:lnTo>
                    <a:lnTo>
                      <a:pt x="101" y="1"/>
                    </a:lnTo>
                    <a:lnTo>
                      <a:pt x="100" y="2"/>
                    </a:lnTo>
                    <a:lnTo>
                      <a:pt x="100"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56" name="Freeform 883"/>
              <p:cNvSpPr/>
              <p:nvPr/>
            </p:nvSpPr>
            <p:spPr bwMode="auto">
              <a:xfrm>
                <a:off x="4575175" y="1773238"/>
                <a:ext cx="30163" cy="47625"/>
              </a:xfrm>
              <a:custGeom>
                <a:avLst/>
                <a:gdLst/>
                <a:ahLst/>
                <a:cxnLst>
                  <a:cxn ang="0">
                    <a:pos x="57" y="4"/>
                  </a:cxn>
                  <a:cxn ang="0">
                    <a:pos x="57" y="3"/>
                  </a:cxn>
                  <a:cxn ang="0">
                    <a:pos x="57" y="3"/>
                  </a:cxn>
                  <a:cxn ang="0">
                    <a:pos x="56" y="1"/>
                  </a:cxn>
                  <a:cxn ang="0">
                    <a:pos x="54" y="0"/>
                  </a:cxn>
                  <a:cxn ang="0">
                    <a:pos x="51" y="0"/>
                  </a:cxn>
                  <a:cxn ang="0">
                    <a:pos x="49" y="1"/>
                  </a:cxn>
                  <a:cxn ang="0">
                    <a:pos x="49" y="1"/>
                  </a:cxn>
                  <a:cxn ang="0">
                    <a:pos x="45" y="6"/>
                  </a:cxn>
                  <a:cxn ang="0">
                    <a:pos x="41" y="11"/>
                  </a:cxn>
                  <a:cxn ang="0">
                    <a:pos x="34" y="23"/>
                  </a:cxn>
                  <a:cxn ang="0">
                    <a:pos x="34" y="23"/>
                  </a:cxn>
                  <a:cxn ang="0">
                    <a:pos x="27" y="38"/>
                  </a:cxn>
                  <a:cxn ang="0">
                    <a:pos x="19" y="54"/>
                  </a:cxn>
                  <a:cxn ang="0">
                    <a:pos x="1" y="84"/>
                  </a:cxn>
                  <a:cxn ang="0">
                    <a:pos x="1" y="84"/>
                  </a:cxn>
                  <a:cxn ang="0">
                    <a:pos x="0" y="86"/>
                  </a:cxn>
                  <a:cxn ang="0">
                    <a:pos x="0" y="87"/>
                  </a:cxn>
                  <a:cxn ang="0">
                    <a:pos x="1" y="89"/>
                  </a:cxn>
                  <a:cxn ang="0">
                    <a:pos x="3" y="90"/>
                  </a:cxn>
                  <a:cxn ang="0">
                    <a:pos x="4" y="90"/>
                  </a:cxn>
                  <a:cxn ang="0">
                    <a:pos x="6" y="90"/>
                  </a:cxn>
                  <a:cxn ang="0">
                    <a:pos x="8" y="90"/>
                  </a:cxn>
                  <a:cxn ang="0">
                    <a:pos x="10" y="88"/>
                  </a:cxn>
                  <a:cxn ang="0">
                    <a:pos x="10" y="88"/>
                  </a:cxn>
                  <a:cxn ang="0">
                    <a:pos x="25" y="61"/>
                  </a:cxn>
                  <a:cxn ang="0">
                    <a:pos x="41" y="33"/>
                  </a:cxn>
                  <a:cxn ang="0">
                    <a:pos x="41" y="33"/>
                  </a:cxn>
                  <a:cxn ang="0">
                    <a:pos x="47" y="21"/>
                  </a:cxn>
                  <a:cxn ang="0">
                    <a:pos x="50" y="14"/>
                  </a:cxn>
                  <a:cxn ang="0">
                    <a:pos x="54" y="9"/>
                  </a:cxn>
                  <a:cxn ang="0">
                    <a:pos x="54" y="9"/>
                  </a:cxn>
                  <a:cxn ang="0">
                    <a:pos x="57" y="7"/>
                  </a:cxn>
                  <a:cxn ang="0">
                    <a:pos x="57" y="6"/>
                  </a:cxn>
                  <a:cxn ang="0">
                    <a:pos x="57" y="4"/>
                  </a:cxn>
                  <a:cxn ang="0">
                    <a:pos x="57" y="4"/>
                  </a:cxn>
                </a:cxnLst>
                <a:rect l="0" t="0" r="r" b="b"/>
                <a:pathLst>
                  <a:path w="57" h="90">
                    <a:moveTo>
                      <a:pt x="57" y="4"/>
                    </a:moveTo>
                    <a:lnTo>
                      <a:pt x="57" y="3"/>
                    </a:lnTo>
                    <a:lnTo>
                      <a:pt x="57" y="3"/>
                    </a:lnTo>
                    <a:lnTo>
                      <a:pt x="56" y="1"/>
                    </a:lnTo>
                    <a:lnTo>
                      <a:pt x="54" y="0"/>
                    </a:lnTo>
                    <a:lnTo>
                      <a:pt x="51" y="0"/>
                    </a:lnTo>
                    <a:lnTo>
                      <a:pt x="49" y="1"/>
                    </a:lnTo>
                    <a:lnTo>
                      <a:pt x="49" y="1"/>
                    </a:lnTo>
                    <a:lnTo>
                      <a:pt x="45" y="6"/>
                    </a:lnTo>
                    <a:lnTo>
                      <a:pt x="41" y="11"/>
                    </a:lnTo>
                    <a:lnTo>
                      <a:pt x="34" y="23"/>
                    </a:lnTo>
                    <a:lnTo>
                      <a:pt x="34" y="23"/>
                    </a:lnTo>
                    <a:lnTo>
                      <a:pt x="27" y="38"/>
                    </a:lnTo>
                    <a:lnTo>
                      <a:pt x="19" y="54"/>
                    </a:lnTo>
                    <a:lnTo>
                      <a:pt x="1" y="84"/>
                    </a:lnTo>
                    <a:lnTo>
                      <a:pt x="1" y="84"/>
                    </a:lnTo>
                    <a:lnTo>
                      <a:pt x="0" y="86"/>
                    </a:lnTo>
                    <a:lnTo>
                      <a:pt x="0" y="87"/>
                    </a:lnTo>
                    <a:lnTo>
                      <a:pt x="1" y="89"/>
                    </a:lnTo>
                    <a:lnTo>
                      <a:pt x="3" y="90"/>
                    </a:lnTo>
                    <a:lnTo>
                      <a:pt x="4" y="90"/>
                    </a:lnTo>
                    <a:lnTo>
                      <a:pt x="6" y="90"/>
                    </a:lnTo>
                    <a:lnTo>
                      <a:pt x="8" y="90"/>
                    </a:lnTo>
                    <a:lnTo>
                      <a:pt x="10" y="88"/>
                    </a:lnTo>
                    <a:lnTo>
                      <a:pt x="10" y="88"/>
                    </a:lnTo>
                    <a:lnTo>
                      <a:pt x="25" y="61"/>
                    </a:lnTo>
                    <a:lnTo>
                      <a:pt x="41" y="33"/>
                    </a:lnTo>
                    <a:lnTo>
                      <a:pt x="41" y="33"/>
                    </a:lnTo>
                    <a:lnTo>
                      <a:pt x="47" y="21"/>
                    </a:lnTo>
                    <a:lnTo>
                      <a:pt x="50" y="14"/>
                    </a:lnTo>
                    <a:lnTo>
                      <a:pt x="54" y="9"/>
                    </a:lnTo>
                    <a:lnTo>
                      <a:pt x="54" y="9"/>
                    </a:lnTo>
                    <a:lnTo>
                      <a:pt x="57" y="7"/>
                    </a:lnTo>
                    <a:lnTo>
                      <a:pt x="57" y="6"/>
                    </a:lnTo>
                    <a:lnTo>
                      <a:pt x="57" y="4"/>
                    </a:lnTo>
                    <a:lnTo>
                      <a:pt x="57"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57" name="Freeform 884"/>
              <p:cNvSpPr/>
              <p:nvPr/>
            </p:nvSpPr>
            <p:spPr bwMode="auto">
              <a:xfrm>
                <a:off x="4257675" y="1222375"/>
                <a:ext cx="34925" cy="82550"/>
              </a:xfrm>
              <a:custGeom>
                <a:avLst/>
                <a:gdLst/>
                <a:ahLst/>
                <a:cxnLst>
                  <a:cxn ang="0">
                    <a:pos x="57" y="4"/>
                  </a:cxn>
                  <a:cxn ang="0">
                    <a:pos x="57" y="4"/>
                  </a:cxn>
                  <a:cxn ang="0">
                    <a:pos x="56" y="12"/>
                  </a:cxn>
                  <a:cxn ang="0">
                    <a:pos x="53" y="21"/>
                  </a:cxn>
                  <a:cxn ang="0">
                    <a:pos x="45" y="39"/>
                  </a:cxn>
                  <a:cxn ang="0">
                    <a:pos x="37" y="56"/>
                  </a:cxn>
                  <a:cxn ang="0">
                    <a:pos x="30" y="72"/>
                  </a:cxn>
                  <a:cxn ang="0">
                    <a:pos x="30" y="72"/>
                  </a:cxn>
                  <a:cxn ang="0">
                    <a:pos x="24" y="89"/>
                  </a:cxn>
                  <a:cxn ang="0">
                    <a:pos x="18" y="107"/>
                  </a:cxn>
                  <a:cxn ang="0">
                    <a:pos x="11" y="125"/>
                  </a:cxn>
                  <a:cxn ang="0">
                    <a:pos x="4" y="142"/>
                  </a:cxn>
                  <a:cxn ang="0">
                    <a:pos x="4" y="142"/>
                  </a:cxn>
                  <a:cxn ang="0">
                    <a:pos x="1" y="143"/>
                  </a:cxn>
                  <a:cxn ang="0">
                    <a:pos x="1" y="144"/>
                  </a:cxn>
                  <a:cxn ang="0">
                    <a:pos x="0" y="146"/>
                  </a:cxn>
                  <a:cxn ang="0">
                    <a:pos x="0" y="150"/>
                  </a:cxn>
                  <a:cxn ang="0">
                    <a:pos x="0" y="150"/>
                  </a:cxn>
                  <a:cxn ang="0">
                    <a:pos x="1" y="154"/>
                  </a:cxn>
                  <a:cxn ang="0">
                    <a:pos x="4" y="156"/>
                  </a:cxn>
                  <a:cxn ang="0">
                    <a:pos x="7" y="156"/>
                  </a:cxn>
                  <a:cxn ang="0">
                    <a:pos x="8" y="155"/>
                  </a:cxn>
                  <a:cxn ang="0">
                    <a:pos x="9" y="154"/>
                  </a:cxn>
                  <a:cxn ang="0">
                    <a:pos x="9" y="154"/>
                  </a:cxn>
                  <a:cxn ang="0">
                    <a:pos x="17" y="136"/>
                  </a:cxn>
                  <a:cxn ang="0">
                    <a:pos x="23" y="118"/>
                  </a:cxn>
                  <a:cxn ang="0">
                    <a:pos x="36" y="83"/>
                  </a:cxn>
                  <a:cxn ang="0">
                    <a:pos x="36" y="83"/>
                  </a:cxn>
                  <a:cxn ang="0">
                    <a:pos x="44" y="64"/>
                  </a:cxn>
                  <a:cxn ang="0">
                    <a:pos x="54" y="44"/>
                  </a:cxn>
                  <a:cxn ang="0">
                    <a:pos x="58" y="35"/>
                  </a:cxn>
                  <a:cxn ang="0">
                    <a:pos x="62" y="24"/>
                  </a:cxn>
                  <a:cxn ang="0">
                    <a:pos x="65" y="14"/>
                  </a:cxn>
                  <a:cxn ang="0">
                    <a:pos x="67" y="4"/>
                  </a:cxn>
                  <a:cxn ang="0">
                    <a:pos x="67" y="4"/>
                  </a:cxn>
                  <a:cxn ang="0">
                    <a:pos x="66" y="2"/>
                  </a:cxn>
                  <a:cxn ang="0">
                    <a:pos x="66" y="1"/>
                  </a:cxn>
                  <a:cxn ang="0">
                    <a:pos x="64" y="0"/>
                  </a:cxn>
                  <a:cxn ang="0">
                    <a:pos x="63" y="0"/>
                  </a:cxn>
                  <a:cxn ang="0">
                    <a:pos x="59" y="1"/>
                  </a:cxn>
                  <a:cxn ang="0">
                    <a:pos x="58" y="2"/>
                  </a:cxn>
                  <a:cxn ang="0">
                    <a:pos x="57" y="4"/>
                  </a:cxn>
                  <a:cxn ang="0">
                    <a:pos x="57" y="4"/>
                  </a:cxn>
                </a:cxnLst>
                <a:rect l="0" t="0" r="r" b="b"/>
                <a:pathLst>
                  <a:path w="67" h="156">
                    <a:moveTo>
                      <a:pt x="57" y="4"/>
                    </a:moveTo>
                    <a:lnTo>
                      <a:pt x="57" y="4"/>
                    </a:lnTo>
                    <a:lnTo>
                      <a:pt x="56" y="12"/>
                    </a:lnTo>
                    <a:lnTo>
                      <a:pt x="53" y="21"/>
                    </a:lnTo>
                    <a:lnTo>
                      <a:pt x="45" y="39"/>
                    </a:lnTo>
                    <a:lnTo>
                      <a:pt x="37" y="56"/>
                    </a:lnTo>
                    <a:lnTo>
                      <a:pt x="30" y="72"/>
                    </a:lnTo>
                    <a:lnTo>
                      <a:pt x="30" y="72"/>
                    </a:lnTo>
                    <a:lnTo>
                      <a:pt x="24" y="89"/>
                    </a:lnTo>
                    <a:lnTo>
                      <a:pt x="18" y="107"/>
                    </a:lnTo>
                    <a:lnTo>
                      <a:pt x="11" y="125"/>
                    </a:lnTo>
                    <a:lnTo>
                      <a:pt x="4" y="142"/>
                    </a:lnTo>
                    <a:lnTo>
                      <a:pt x="4" y="142"/>
                    </a:lnTo>
                    <a:lnTo>
                      <a:pt x="1" y="143"/>
                    </a:lnTo>
                    <a:lnTo>
                      <a:pt x="1" y="144"/>
                    </a:lnTo>
                    <a:lnTo>
                      <a:pt x="0" y="146"/>
                    </a:lnTo>
                    <a:lnTo>
                      <a:pt x="0" y="150"/>
                    </a:lnTo>
                    <a:lnTo>
                      <a:pt x="0" y="150"/>
                    </a:lnTo>
                    <a:lnTo>
                      <a:pt x="1" y="154"/>
                    </a:lnTo>
                    <a:lnTo>
                      <a:pt x="4" y="156"/>
                    </a:lnTo>
                    <a:lnTo>
                      <a:pt x="7" y="156"/>
                    </a:lnTo>
                    <a:lnTo>
                      <a:pt x="8" y="155"/>
                    </a:lnTo>
                    <a:lnTo>
                      <a:pt x="9" y="154"/>
                    </a:lnTo>
                    <a:lnTo>
                      <a:pt x="9" y="154"/>
                    </a:lnTo>
                    <a:lnTo>
                      <a:pt x="17" y="136"/>
                    </a:lnTo>
                    <a:lnTo>
                      <a:pt x="23" y="118"/>
                    </a:lnTo>
                    <a:lnTo>
                      <a:pt x="36" y="83"/>
                    </a:lnTo>
                    <a:lnTo>
                      <a:pt x="36" y="83"/>
                    </a:lnTo>
                    <a:lnTo>
                      <a:pt x="44" y="64"/>
                    </a:lnTo>
                    <a:lnTo>
                      <a:pt x="54" y="44"/>
                    </a:lnTo>
                    <a:lnTo>
                      <a:pt x="58" y="35"/>
                    </a:lnTo>
                    <a:lnTo>
                      <a:pt x="62" y="24"/>
                    </a:lnTo>
                    <a:lnTo>
                      <a:pt x="65" y="14"/>
                    </a:lnTo>
                    <a:lnTo>
                      <a:pt x="67" y="4"/>
                    </a:lnTo>
                    <a:lnTo>
                      <a:pt x="67" y="4"/>
                    </a:lnTo>
                    <a:lnTo>
                      <a:pt x="66" y="2"/>
                    </a:lnTo>
                    <a:lnTo>
                      <a:pt x="66" y="1"/>
                    </a:lnTo>
                    <a:lnTo>
                      <a:pt x="64" y="0"/>
                    </a:lnTo>
                    <a:lnTo>
                      <a:pt x="63" y="0"/>
                    </a:lnTo>
                    <a:lnTo>
                      <a:pt x="59" y="1"/>
                    </a:lnTo>
                    <a:lnTo>
                      <a:pt x="58" y="2"/>
                    </a:lnTo>
                    <a:lnTo>
                      <a:pt x="57" y="4"/>
                    </a:lnTo>
                    <a:lnTo>
                      <a:pt x="57"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58" name="Freeform 885"/>
              <p:cNvSpPr/>
              <p:nvPr/>
            </p:nvSpPr>
            <p:spPr bwMode="auto">
              <a:xfrm>
                <a:off x="4297363" y="1228725"/>
                <a:ext cx="57150" cy="93663"/>
              </a:xfrm>
              <a:custGeom>
                <a:avLst/>
                <a:gdLst/>
                <a:ahLst/>
                <a:cxnLst>
                  <a:cxn ang="0">
                    <a:pos x="101" y="3"/>
                  </a:cxn>
                  <a:cxn ang="0">
                    <a:pos x="101" y="3"/>
                  </a:cxn>
                  <a:cxn ang="0">
                    <a:pos x="88" y="23"/>
                  </a:cxn>
                  <a:cxn ang="0">
                    <a:pos x="76" y="43"/>
                  </a:cxn>
                  <a:cxn ang="0">
                    <a:pos x="63" y="63"/>
                  </a:cxn>
                  <a:cxn ang="0">
                    <a:pos x="57" y="73"/>
                  </a:cxn>
                  <a:cxn ang="0">
                    <a:pos x="53" y="85"/>
                  </a:cxn>
                  <a:cxn ang="0">
                    <a:pos x="53" y="85"/>
                  </a:cxn>
                  <a:cxn ang="0">
                    <a:pos x="42" y="109"/>
                  </a:cxn>
                  <a:cxn ang="0">
                    <a:pos x="36" y="121"/>
                  </a:cxn>
                  <a:cxn ang="0">
                    <a:pos x="28" y="132"/>
                  </a:cxn>
                  <a:cxn ang="0">
                    <a:pos x="28" y="132"/>
                  </a:cxn>
                  <a:cxn ang="0">
                    <a:pos x="17" y="151"/>
                  </a:cxn>
                  <a:cxn ang="0">
                    <a:pos x="10" y="161"/>
                  </a:cxn>
                  <a:cxn ang="0">
                    <a:pos x="6" y="164"/>
                  </a:cxn>
                  <a:cxn ang="0">
                    <a:pos x="3" y="167"/>
                  </a:cxn>
                  <a:cxn ang="0">
                    <a:pos x="3" y="167"/>
                  </a:cxn>
                  <a:cxn ang="0">
                    <a:pos x="2" y="168"/>
                  </a:cxn>
                  <a:cxn ang="0">
                    <a:pos x="0" y="169"/>
                  </a:cxn>
                  <a:cxn ang="0">
                    <a:pos x="0" y="172"/>
                  </a:cxn>
                  <a:cxn ang="0">
                    <a:pos x="0" y="173"/>
                  </a:cxn>
                  <a:cxn ang="0">
                    <a:pos x="4" y="176"/>
                  </a:cxn>
                  <a:cxn ang="0">
                    <a:pos x="6" y="176"/>
                  </a:cxn>
                  <a:cxn ang="0">
                    <a:pos x="8" y="175"/>
                  </a:cxn>
                  <a:cxn ang="0">
                    <a:pos x="8" y="175"/>
                  </a:cxn>
                  <a:cxn ang="0">
                    <a:pos x="13" y="172"/>
                  </a:cxn>
                  <a:cxn ang="0">
                    <a:pos x="16" y="167"/>
                  </a:cxn>
                  <a:cxn ang="0">
                    <a:pos x="23" y="156"/>
                  </a:cxn>
                  <a:cxn ang="0">
                    <a:pos x="23" y="156"/>
                  </a:cxn>
                  <a:cxn ang="0">
                    <a:pos x="37" y="137"/>
                  </a:cxn>
                  <a:cxn ang="0">
                    <a:pos x="43" y="127"/>
                  </a:cxn>
                  <a:cxn ang="0">
                    <a:pos x="48" y="118"/>
                  </a:cxn>
                  <a:cxn ang="0">
                    <a:pos x="48" y="118"/>
                  </a:cxn>
                  <a:cxn ang="0">
                    <a:pos x="60" y="91"/>
                  </a:cxn>
                  <a:cxn ang="0">
                    <a:pos x="67" y="79"/>
                  </a:cxn>
                  <a:cxn ang="0">
                    <a:pos x="74" y="66"/>
                  </a:cxn>
                  <a:cxn ang="0">
                    <a:pos x="74" y="66"/>
                  </a:cxn>
                  <a:cxn ang="0">
                    <a:pos x="91" y="37"/>
                  </a:cxn>
                  <a:cxn ang="0">
                    <a:pos x="101" y="23"/>
                  </a:cxn>
                  <a:cxn ang="0">
                    <a:pos x="109" y="7"/>
                  </a:cxn>
                  <a:cxn ang="0">
                    <a:pos x="109" y="7"/>
                  </a:cxn>
                  <a:cxn ang="0">
                    <a:pos x="109" y="5"/>
                  </a:cxn>
                  <a:cxn ang="0">
                    <a:pos x="109" y="4"/>
                  </a:cxn>
                  <a:cxn ang="0">
                    <a:pos x="108" y="2"/>
                  </a:cxn>
                  <a:cxn ang="0">
                    <a:pos x="107" y="1"/>
                  </a:cxn>
                  <a:cxn ang="0">
                    <a:pos x="105" y="0"/>
                  </a:cxn>
                  <a:cxn ang="0">
                    <a:pos x="104" y="0"/>
                  </a:cxn>
                  <a:cxn ang="0">
                    <a:pos x="102" y="1"/>
                  </a:cxn>
                  <a:cxn ang="0">
                    <a:pos x="101" y="3"/>
                  </a:cxn>
                  <a:cxn ang="0">
                    <a:pos x="101" y="3"/>
                  </a:cxn>
                </a:cxnLst>
                <a:rect l="0" t="0" r="r" b="b"/>
                <a:pathLst>
                  <a:path w="109" h="176">
                    <a:moveTo>
                      <a:pt x="101" y="3"/>
                    </a:moveTo>
                    <a:lnTo>
                      <a:pt x="101" y="3"/>
                    </a:lnTo>
                    <a:lnTo>
                      <a:pt x="88" y="23"/>
                    </a:lnTo>
                    <a:lnTo>
                      <a:pt x="76" y="43"/>
                    </a:lnTo>
                    <a:lnTo>
                      <a:pt x="63" y="63"/>
                    </a:lnTo>
                    <a:lnTo>
                      <a:pt x="57" y="73"/>
                    </a:lnTo>
                    <a:lnTo>
                      <a:pt x="53" y="85"/>
                    </a:lnTo>
                    <a:lnTo>
                      <a:pt x="53" y="85"/>
                    </a:lnTo>
                    <a:lnTo>
                      <a:pt x="42" y="109"/>
                    </a:lnTo>
                    <a:lnTo>
                      <a:pt x="36" y="121"/>
                    </a:lnTo>
                    <a:lnTo>
                      <a:pt x="28" y="132"/>
                    </a:lnTo>
                    <a:lnTo>
                      <a:pt x="28" y="132"/>
                    </a:lnTo>
                    <a:lnTo>
                      <a:pt x="17" y="151"/>
                    </a:lnTo>
                    <a:lnTo>
                      <a:pt x="10" y="161"/>
                    </a:lnTo>
                    <a:lnTo>
                      <a:pt x="6" y="164"/>
                    </a:lnTo>
                    <a:lnTo>
                      <a:pt x="3" y="167"/>
                    </a:lnTo>
                    <a:lnTo>
                      <a:pt x="3" y="167"/>
                    </a:lnTo>
                    <a:lnTo>
                      <a:pt x="2" y="168"/>
                    </a:lnTo>
                    <a:lnTo>
                      <a:pt x="0" y="169"/>
                    </a:lnTo>
                    <a:lnTo>
                      <a:pt x="0" y="172"/>
                    </a:lnTo>
                    <a:lnTo>
                      <a:pt x="0" y="173"/>
                    </a:lnTo>
                    <a:lnTo>
                      <a:pt x="4" y="176"/>
                    </a:lnTo>
                    <a:lnTo>
                      <a:pt x="6" y="176"/>
                    </a:lnTo>
                    <a:lnTo>
                      <a:pt x="8" y="175"/>
                    </a:lnTo>
                    <a:lnTo>
                      <a:pt x="8" y="175"/>
                    </a:lnTo>
                    <a:lnTo>
                      <a:pt x="13" y="172"/>
                    </a:lnTo>
                    <a:lnTo>
                      <a:pt x="16" y="167"/>
                    </a:lnTo>
                    <a:lnTo>
                      <a:pt x="23" y="156"/>
                    </a:lnTo>
                    <a:lnTo>
                      <a:pt x="23" y="156"/>
                    </a:lnTo>
                    <a:lnTo>
                      <a:pt x="37" y="137"/>
                    </a:lnTo>
                    <a:lnTo>
                      <a:pt x="43" y="127"/>
                    </a:lnTo>
                    <a:lnTo>
                      <a:pt x="48" y="118"/>
                    </a:lnTo>
                    <a:lnTo>
                      <a:pt x="48" y="118"/>
                    </a:lnTo>
                    <a:lnTo>
                      <a:pt x="60" y="91"/>
                    </a:lnTo>
                    <a:lnTo>
                      <a:pt x="67" y="79"/>
                    </a:lnTo>
                    <a:lnTo>
                      <a:pt x="74" y="66"/>
                    </a:lnTo>
                    <a:lnTo>
                      <a:pt x="74" y="66"/>
                    </a:lnTo>
                    <a:lnTo>
                      <a:pt x="91" y="37"/>
                    </a:lnTo>
                    <a:lnTo>
                      <a:pt x="101" y="23"/>
                    </a:lnTo>
                    <a:lnTo>
                      <a:pt x="109" y="7"/>
                    </a:lnTo>
                    <a:lnTo>
                      <a:pt x="109" y="7"/>
                    </a:lnTo>
                    <a:lnTo>
                      <a:pt x="109" y="5"/>
                    </a:lnTo>
                    <a:lnTo>
                      <a:pt x="109" y="4"/>
                    </a:lnTo>
                    <a:lnTo>
                      <a:pt x="108" y="2"/>
                    </a:lnTo>
                    <a:lnTo>
                      <a:pt x="107" y="1"/>
                    </a:lnTo>
                    <a:lnTo>
                      <a:pt x="105" y="0"/>
                    </a:lnTo>
                    <a:lnTo>
                      <a:pt x="104" y="0"/>
                    </a:lnTo>
                    <a:lnTo>
                      <a:pt x="102" y="1"/>
                    </a:lnTo>
                    <a:lnTo>
                      <a:pt x="101" y="3"/>
                    </a:lnTo>
                    <a:lnTo>
                      <a:pt x="101"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59" name="Freeform 886"/>
              <p:cNvSpPr/>
              <p:nvPr/>
            </p:nvSpPr>
            <p:spPr bwMode="auto">
              <a:xfrm>
                <a:off x="4352925" y="1239838"/>
                <a:ext cx="50800" cy="92075"/>
              </a:xfrm>
              <a:custGeom>
                <a:avLst/>
                <a:gdLst/>
                <a:ahLst/>
                <a:cxnLst>
                  <a:cxn ang="0">
                    <a:pos x="85" y="4"/>
                  </a:cxn>
                  <a:cxn ang="0">
                    <a:pos x="85" y="4"/>
                  </a:cxn>
                  <a:cxn ang="0">
                    <a:pos x="82" y="12"/>
                  </a:cxn>
                  <a:cxn ang="0">
                    <a:pos x="79" y="21"/>
                  </a:cxn>
                  <a:cxn ang="0">
                    <a:pos x="75" y="31"/>
                  </a:cxn>
                  <a:cxn ang="0">
                    <a:pos x="71" y="39"/>
                  </a:cxn>
                  <a:cxn ang="0">
                    <a:pos x="71" y="39"/>
                  </a:cxn>
                  <a:cxn ang="0">
                    <a:pos x="63" y="60"/>
                  </a:cxn>
                  <a:cxn ang="0">
                    <a:pos x="54" y="80"/>
                  </a:cxn>
                  <a:cxn ang="0">
                    <a:pos x="54" y="80"/>
                  </a:cxn>
                  <a:cxn ang="0">
                    <a:pos x="43" y="103"/>
                  </a:cxn>
                  <a:cxn ang="0">
                    <a:pos x="31" y="126"/>
                  </a:cxn>
                  <a:cxn ang="0">
                    <a:pos x="16" y="146"/>
                  </a:cxn>
                  <a:cxn ang="0">
                    <a:pos x="1" y="167"/>
                  </a:cxn>
                  <a:cxn ang="0">
                    <a:pos x="1" y="167"/>
                  </a:cxn>
                  <a:cxn ang="0">
                    <a:pos x="0" y="169"/>
                  </a:cxn>
                  <a:cxn ang="0">
                    <a:pos x="0" y="172"/>
                  </a:cxn>
                  <a:cxn ang="0">
                    <a:pos x="2" y="174"/>
                  </a:cxn>
                  <a:cxn ang="0">
                    <a:pos x="4" y="174"/>
                  </a:cxn>
                  <a:cxn ang="0">
                    <a:pos x="9" y="174"/>
                  </a:cxn>
                  <a:cxn ang="0">
                    <a:pos x="9" y="174"/>
                  </a:cxn>
                  <a:cxn ang="0">
                    <a:pos x="12" y="174"/>
                  </a:cxn>
                  <a:cxn ang="0">
                    <a:pos x="13" y="172"/>
                  </a:cxn>
                  <a:cxn ang="0">
                    <a:pos x="13" y="169"/>
                  </a:cxn>
                  <a:cxn ang="0">
                    <a:pos x="12" y="167"/>
                  </a:cxn>
                  <a:cxn ang="0">
                    <a:pos x="12" y="167"/>
                  </a:cxn>
                  <a:cxn ang="0">
                    <a:pos x="27" y="147"/>
                  </a:cxn>
                  <a:cxn ang="0">
                    <a:pos x="40" y="128"/>
                  </a:cxn>
                  <a:cxn ang="0">
                    <a:pos x="51" y="107"/>
                  </a:cxn>
                  <a:cxn ang="0">
                    <a:pos x="62" y="85"/>
                  </a:cxn>
                  <a:cxn ang="0">
                    <a:pos x="62" y="85"/>
                  </a:cxn>
                  <a:cxn ang="0">
                    <a:pos x="72" y="64"/>
                  </a:cxn>
                  <a:cxn ang="0">
                    <a:pos x="80" y="41"/>
                  </a:cxn>
                  <a:cxn ang="0">
                    <a:pos x="80" y="41"/>
                  </a:cxn>
                  <a:cxn ang="0">
                    <a:pos x="85" y="32"/>
                  </a:cxn>
                  <a:cxn ang="0">
                    <a:pos x="89" y="23"/>
                  </a:cxn>
                  <a:cxn ang="0">
                    <a:pos x="92" y="14"/>
                  </a:cxn>
                  <a:cxn ang="0">
                    <a:pos x="95" y="4"/>
                  </a:cxn>
                  <a:cxn ang="0">
                    <a:pos x="95" y="4"/>
                  </a:cxn>
                  <a:cxn ang="0">
                    <a:pos x="94" y="2"/>
                  </a:cxn>
                  <a:cxn ang="0">
                    <a:pos x="94" y="1"/>
                  </a:cxn>
                  <a:cxn ang="0">
                    <a:pos x="92" y="0"/>
                  </a:cxn>
                  <a:cxn ang="0">
                    <a:pos x="91" y="0"/>
                  </a:cxn>
                  <a:cxn ang="0">
                    <a:pos x="87" y="1"/>
                  </a:cxn>
                  <a:cxn ang="0">
                    <a:pos x="86" y="2"/>
                  </a:cxn>
                  <a:cxn ang="0">
                    <a:pos x="85" y="4"/>
                  </a:cxn>
                  <a:cxn ang="0">
                    <a:pos x="85" y="4"/>
                  </a:cxn>
                </a:cxnLst>
                <a:rect l="0" t="0" r="r" b="b"/>
                <a:pathLst>
                  <a:path w="95" h="174">
                    <a:moveTo>
                      <a:pt x="85" y="4"/>
                    </a:moveTo>
                    <a:lnTo>
                      <a:pt x="85" y="4"/>
                    </a:lnTo>
                    <a:lnTo>
                      <a:pt x="82" y="12"/>
                    </a:lnTo>
                    <a:lnTo>
                      <a:pt x="79" y="21"/>
                    </a:lnTo>
                    <a:lnTo>
                      <a:pt x="75" y="31"/>
                    </a:lnTo>
                    <a:lnTo>
                      <a:pt x="71" y="39"/>
                    </a:lnTo>
                    <a:lnTo>
                      <a:pt x="71" y="39"/>
                    </a:lnTo>
                    <a:lnTo>
                      <a:pt x="63" y="60"/>
                    </a:lnTo>
                    <a:lnTo>
                      <a:pt x="54" y="80"/>
                    </a:lnTo>
                    <a:lnTo>
                      <a:pt x="54" y="80"/>
                    </a:lnTo>
                    <a:lnTo>
                      <a:pt x="43" y="103"/>
                    </a:lnTo>
                    <a:lnTo>
                      <a:pt x="31" y="126"/>
                    </a:lnTo>
                    <a:lnTo>
                      <a:pt x="16" y="146"/>
                    </a:lnTo>
                    <a:lnTo>
                      <a:pt x="1" y="167"/>
                    </a:lnTo>
                    <a:lnTo>
                      <a:pt x="1" y="167"/>
                    </a:lnTo>
                    <a:lnTo>
                      <a:pt x="0" y="169"/>
                    </a:lnTo>
                    <a:lnTo>
                      <a:pt x="0" y="172"/>
                    </a:lnTo>
                    <a:lnTo>
                      <a:pt x="2" y="174"/>
                    </a:lnTo>
                    <a:lnTo>
                      <a:pt x="4" y="174"/>
                    </a:lnTo>
                    <a:lnTo>
                      <a:pt x="9" y="174"/>
                    </a:lnTo>
                    <a:lnTo>
                      <a:pt x="9" y="174"/>
                    </a:lnTo>
                    <a:lnTo>
                      <a:pt x="12" y="174"/>
                    </a:lnTo>
                    <a:lnTo>
                      <a:pt x="13" y="172"/>
                    </a:lnTo>
                    <a:lnTo>
                      <a:pt x="13" y="169"/>
                    </a:lnTo>
                    <a:lnTo>
                      <a:pt x="12" y="167"/>
                    </a:lnTo>
                    <a:lnTo>
                      <a:pt x="12" y="167"/>
                    </a:lnTo>
                    <a:lnTo>
                      <a:pt x="27" y="147"/>
                    </a:lnTo>
                    <a:lnTo>
                      <a:pt x="40" y="128"/>
                    </a:lnTo>
                    <a:lnTo>
                      <a:pt x="51" y="107"/>
                    </a:lnTo>
                    <a:lnTo>
                      <a:pt x="62" y="85"/>
                    </a:lnTo>
                    <a:lnTo>
                      <a:pt x="62" y="85"/>
                    </a:lnTo>
                    <a:lnTo>
                      <a:pt x="72" y="64"/>
                    </a:lnTo>
                    <a:lnTo>
                      <a:pt x="80" y="41"/>
                    </a:lnTo>
                    <a:lnTo>
                      <a:pt x="80" y="41"/>
                    </a:lnTo>
                    <a:lnTo>
                      <a:pt x="85" y="32"/>
                    </a:lnTo>
                    <a:lnTo>
                      <a:pt x="89" y="23"/>
                    </a:lnTo>
                    <a:lnTo>
                      <a:pt x="92" y="14"/>
                    </a:lnTo>
                    <a:lnTo>
                      <a:pt x="95" y="4"/>
                    </a:lnTo>
                    <a:lnTo>
                      <a:pt x="95" y="4"/>
                    </a:lnTo>
                    <a:lnTo>
                      <a:pt x="94" y="2"/>
                    </a:lnTo>
                    <a:lnTo>
                      <a:pt x="94" y="1"/>
                    </a:lnTo>
                    <a:lnTo>
                      <a:pt x="92" y="0"/>
                    </a:lnTo>
                    <a:lnTo>
                      <a:pt x="91" y="0"/>
                    </a:lnTo>
                    <a:lnTo>
                      <a:pt x="87" y="1"/>
                    </a:lnTo>
                    <a:lnTo>
                      <a:pt x="86" y="2"/>
                    </a:lnTo>
                    <a:lnTo>
                      <a:pt x="85" y="4"/>
                    </a:lnTo>
                    <a:lnTo>
                      <a:pt x="85"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60" name="Freeform 887"/>
              <p:cNvSpPr/>
              <p:nvPr/>
            </p:nvSpPr>
            <p:spPr bwMode="auto">
              <a:xfrm>
                <a:off x="4408488" y="1254125"/>
                <a:ext cx="52388" cy="79375"/>
              </a:xfrm>
              <a:custGeom>
                <a:avLst/>
                <a:gdLst/>
                <a:ahLst/>
                <a:cxnLst>
                  <a:cxn ang="0">
                    <a:pos x="90" y="5"/>
                  </a:cxn>
                  <a:cxn ang="0">
                    <a:pos x="90" y="5"/>
                  </a:cxn>
                  <a:cxn ang="0">
                    <a:pos x="88" y="14"/>
                  </a:cxn>
                  <a:cxn ang="0">
                    <a:pos x="85" y="24"/>
                  </a:cxn>
                  <a:cxn ang="0">
                    <a:pos x="80" y="34"/>
                  </a:cxn>
                  <a:cxn ang="0">
                    <a:pos x="74" y="44"/>
                  </a:cxn>
                  <a:cxn ang="0">
                    <a:pos x="61" y="63"/>
                  </a:cxn>
                  <a:cxn ang="0">
                    <a:pos x="49" y="79"/>
                  </a:cxn>
                  <a:cxn ang="0">
                    <a:pos x="49" y="79"/>
                  </a:cxn>
                  <a:cxn ang="0">
                    <a:pos x="23" y="111"/>
                  </a:cxn>
                  <a:cxn ang="0">
                    <a:pos x="11" y="128"/>
                  </a:cxn>
                  <a:cxn ang="0">
                    <a:pos x="0" y="144"/>
                  </a:cxn>
                  <a:cxn ang="0">
                    <a:pos x="0" y="144"/>
                  </a:cxn>
                  <a:cxn ang="0">
                    <a:pos x="0" y="146"/>
                  </a:cxn>
                  <a:cxn ang="0">
                    <a:pos x="0" y="148"/>
                  </a:cxn>
                  <a:cxn ang="0">
                    <a:pos x="1" y="149"/>
                  </a:cxn>
                  <a:cxn ang="0">
                    <a:pos x="2" y="150"/>
                  </a:cxn>
                  <a:cxn ang="0">
                    <a:pos x="4" y="151"/>
                  </a:cxn>
                  <a:cxn ang="0">
                    <a:pos x="5" y="151"/>
                  </a:cxn>
                  <a:cxn ang="0">
                    <a:pos x="7" y="150"/>
                  </a:cxn>
                  <a:cxn ang="0">
                    <a:pos x="8" y="149"/>
                  </a:cxn>
                  <a:cxn ang="0">
                    <a:pos x="8" y="149"/>
                  </a:cxn>
                  <a:cxn ang="0">
                    <a:pos x="16" y="139"/>
                  </a:cxn>
                  <a:cxn ang="0">
                    <a:pos x="22" y="129"/>
                  </a:cxn>
                  <a:cxn ang="0">
                    <a:pos x="37" y="110"/>
                  </a:cxn>
                  <a:cxn ang="0">
                    <a:pos x="37" y="110"/>
                  </a:cxn>
                  <a:cxn ang="0">
                    <a:pos x="52" y="93"/>
                  </a:cxn>
                  <a:cxn ang="0">
                    <a:pos x="60" y="82"/>
                  </a:cxn>
                  <a:cxn ang="0">
                    <a:pos x="65" y="73"/>
                  </a:cxn>
                  <a:cxn ang="0">
                    <a:pos x="65" y="73"/>
                  </a:cxn>
                  <a:cxn ang="0">
                    <a:pos x="76" y="56"/>
                  </a:cxn>
                  <a:cxn ang="0">
                    <a:pos x="86" y="40"/>
                  </a:cxn>
                  <a:cxn ang="0">
                    <a:pos x="91" y="32"/>
                  </a:cxn>
                  <a:cxn ang="0">
                    <a:pos x="95" y="23"/>
                  </a:cxn>
                  <a:cxn ang="0">
                    <a:pos x="98" y="14"/>
                  </a:cxn>
                  <a:cxn ang="0">
                    <a:pos x="99" y="5"/>
                  </a:cxn>
                  <a:cxn ang="0">
                    <a:pos x="99" y="5"/>
                  </a:cxn>
                  <a:cxn ang="0">
                    <a:pos x="99" y="3"/>
                  </a:cxn>
                  <a:cxn ang="0">
                    <a:pos x="98" y="1"/>
                  </a:cxn>
                  <a:cxn ang="0">
                    <a:pos x="97" y="1"/>
                  </a:cxn>
                  <a:cxn ang="0">
                    <a:pos x="95" y="0"/>
                  </a:cxn>
                  <a:cxn ang="0">
                    <a:pos x="92" y="1"/>
                  </a:cxn>
                  <a:cxn ang="0">
                    <a:pos x="91" y="3"/>
                  </a:cxn>
                  <a:cxn ang="0">
                    <a:pos x="90" y="5"/>
                  </a:cxn>
                  <a:cxn ang="0">
                    <a:pos x="90" y="5"/>
                  </a:cxn>
                </a:cxnLst>
                <a:rect l="0" t="0" r="r" b="b"/>
                <a:pathLst>
                  <a:path w="99" h="151">
                    <a:moveTo>
                      <a:pt x="90" y="5"/>
                    </a:moveTo>
                    <a:lnTo>
                      <a:pt x="90" y="5"/>
                    </a:lnTo>
                    <a:lnTo>
                      <a:pt x="88" y="14"/>
                    </a:lnTo>
                    <a:lnTo>
                      <a:pt x="85" y="24"/>
                    </a:lnTo>
                    <a:lnTo>
                      <a:pt x="80" y="34"/>
                    </a:lnTo>
                    <a:lnTo>
                      <a:pt x="74" y="44"/>
                    </a:lnTo>
                    <a:lnTo>
                      <a:pt x="61" y="63"/>
                    </a:lnTo>
                    <a:lnTo>
                      <a:pt x="49" y="79"/>
                    </a:lnTo>
                    <a:lnTo>
                      <a:pt x="49" y="79"/>
                    </a:lnTo>
                    <a:lnTo>
                      <a:pt x="23" y="111"/>
                    </a:lnTo>
                    <a:lnTo>
                      <a:pt x="11" y="128"/>
                    </a:lnTo>
                    <a:lnTo>
                      <a:pt x="0" y="144"/>
                    </a:lnTo>
                    <a:lnTo>
                      <a:pt x="0" y="144"/>
                    </a:lnTo>
                    <a:lnTo>
                      <a:pt x="0" y="146"/>
                    </a:lnTo>
                    <a:lnTo>
                      <a:pt x="0" y="148"/>
                    </a:lnTo>
                    <a:lnTo>
                      <a:pt x="1" y="149"/>
                    </a:lnTo>
                    <a:lnTo>
                      <a:pt x="2" y="150"/>
                    </a:lnTo>
                    <a:lnTo>
                      <a:pt x="4" y="151"/>
                    </a:lnTo>
                    <a:lnTo>
                      <a:pt x="5" y="151"/>
                    </a:lnTo>
                    <a:lnTo>
                      <a:pt x="7" y="150"/>
                    </a:lnTo>
                    <a:lnTo>
                      <a:pt x="8" y="149"/>
                    </a:lnTo>
                    <a:lnTo>
                      <a:pt x="8" y="149"/>
                    </a:lnTo>
                    <a:lnTo>
                      <a:pt x="16" y="139"/>
                    </a:lnTo>
                    <a:lnTo>
                      <a:pt x="22" y="129"/>
                    </a:lnTo>
                    <a:lnTo>
                      <a:pt x="37" y="110"/>
                    </a:lnTo>
                    <a:lnTo>
                      <a:pt x="37" y="110"/>
                    </a:lnTo>
                    <a:lnTo>
                      <a:pt x="52" y="93"/>
                    </a:lnTo>
                    <a:lnTo>
                      <a:pt x="60" y="82"/>
                    </a:lnTo>
                    <a:lnTo>
                      <a:pt x="65" y="73"/>
                    </a:lnTo>
                    <a:lnTo>
                      <a:pt x="65" y="73"/>
                    </a:lnTo>
                    <a:lnTo>
                      <a:pt x="76" y="56"/>
                    </a:lnTo>
                    <a:lnTo>
                      <a:pt x="86" y="40"/>
                    </a:lnTo>
                    <a:lnTo>
                      <a:pt x="91" y="32"/>
                    </a:lnTo>
                    <a:lnTo>
                      <a:pt x="95" y="23"/>
                    </a:lnTo>
                    <a:lnTo>
                      <a:pt x="98" y="14"/>
                    </a:lnTo>
                    <a:lnTo>
                      <a:pt x="99" y="5"/>
                    </a:lnTo>
                    <a:lnTo>
                      <a:pt x="99" y="5"/>
                    </a:lnTo>
                    <a:lnTo>
                      <a:pt x="99" y="3"/>
                    </a:lnTo>
                    <a:lnTo>
                      <a:pt x="98" y="1"/>
                    </a:lnTo>
                    <a:lnTo>
                      <a:pt x="97" y="1"/>
                    </a:lnTo>
                    <a:lnTo>
                      <a:pt x="95" y="0"/>
                    </a:lnTo>
                    <a:lnTo>
                      <a:pt x="92" y="1"/>
                    </a:lnTo>
                    <a:lnTo>
                      <a:pt x="91" y="3"/>
                    </a:lnTo>
                    <a:lnTo>
                      <a:pt x="90" y="5"/>
                    </a:lnTo>
                    <a:lnTo>
                      <a:pt x="90"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61" name="Freeform 888"/>
              <p:cNvSpPr/>
              <p:nvPr/>
            </p:nvSpPr>
            <p:spPr bwMode="auto">
              <a:xfrm>
                <a:off x="4465638" y="1258888"/>
                <a:ext cx="50800" cy="90488"/>
              </a:xfrm>
              <a:custGeom>
                <a:avLst/>
                <a:gdLst/>
                <a:ahLst/>
                <a:cxnLst>
                  <a:cxn ang="0">
                    <a:pos x="85" y="4"/>
                  </a:cxn>
                  <a:cxn ang="0">
                    <a:pos x="85" y="4"/>
                  </a:cxn>
                  <a:cxn ang="0">
                    <a:pos x="83" y="13"/>
                  </a:cxn>
                  <a:cxn ang="0">
                    <a:pos x="80" y="24"/>
                  </a:cxn>
                  <a:cxn ang="0">
                    <a:pos x="75" y="33"/>
                  </a:cxn>
                  <a:cxn ang="0">
                    <a:pos x="71" y="42"/>
                  </a:cxn>
                  <a:cxn ang="0">
                    <a:pos x="59" y="61"/>
                  </a:cxn>
                  <a:cxn ang="0">
                    <a:pos x="48" y="78"/>
                  </a:cxn>
                  <a:cxn ang="0">
                    <a:pos x="48" y="78"/>
                  </a:cxn>
                  <a:cxn ang="0">
                    <a:pos x="36" y="99"/>
                  </a:cxn>
                  <a:cxn ang="0">
                    <a:pos x="24" y="121"/>
                  </a:cxn>
                  <a:cxn ang="0">
                    <a:pos x="13" y="142"/>
                  </a:cxn>
                  <a:cxn ang="0">
                    <a:pos x="1" y="164"/>
                  </a:cxn>
                  <a:cxn ang="0">
                    <a:pos x="1" y="164"/>
                  </a:cxn>
                  <a:cxn ang="0">
                    <a:pos x="0" y="166"/>
                  </a:cxn>
                  <a:cxn ang="0">
                    <a:pos x="0" y="167"/>
                  </a:cxn>
                  <a:cxn ang="0">
                    <a:pos x="1" y="169"/>
                  </a:cxn>
                  <a:cxn ang="0">
                    <a:pos x="3" y="170"/>
                  </a:cxn>
                  <a:cxn ang="0">
                    <a:pos x="4" y="170"/>
                  </a:cxn>
                  <a:cxn ang="0">
                    <a:pos x="6" y="170"/>
                  </a:cxn>
                  <a:cxn ang="0">
                    <a:pos x="8" y="170"/>
                  </a:cxn>
                  <a:cxn ang="0">
                    <a:pos x="9" y="168"/>
                  </a:cxn>
                  <a:cxn ang="0">
                    <a:pos x="9" y="168"/>
                  </a:cxn>
                  <a:cxn ang="0">
                    <a:pos x="22" y="146"/>
                  </a:cxn>
                  <a:cxn ang="0">
                    <a:pos x="35" y="123"/>
                  </a:cxn>
                  <a:cxn ang="0">
                    <a:pos x="47" y="99"/>
                  </a:cxn>
                  <a:cxn ang="0">
                    <a:pos x="61" y="77"/>
                  </a:cxn>
                  <a:cxn ang="0">
                    <a:pos x="61" y="77"/>
                  </a:cxn>
                  <a:cxn ang="0">
                    <a:pos x="71" y="61"/>
                  </a:cxn>
                  <a:cxn ang="0">
                    <a:pos x="81" y="43"/>
                  </a:cxn>
                  <a:cxn ang="0">
                    <a:pos x="85" y="34"/>
                  </a:cxn>
                  <a:cxn ang="0">
                    <a:pos x="89" y="25"/>
                  </a:cxn>
                  <a:cxn ang="0">
                    <a:pos x="93" y="15"/>
                  </a:cxn>
                  <a:cxn ang="0">
                    <a:pos x="95" y="6"/>
                  </a:cxn>
                  <a:cxn ang="0">
                    <a:pos x="95" y="6"/>
                  </a:cxn>
                  <a:cxn ang="0">
                    <a:pos x="95" y="4"/>
                  </a:cxn>
                  <a:cxn ang="0">
                    <a:pos x="94" y="3"/>
                  </a:cxn>
                  <a:cxn ang="0">
                    <a:pos x="90" y="1"/>
                  </a:cxn>
                  <a:cxn ang="0">
                    <a:pos x="89" y="0"/>
                  </a:cxn>
                  <a:cxn ang="0">
                    <a:pos x="87" y="1"/>
                  </a:cxn>
                  <a:cxn ang="0">
                    <a:pos x="86" y="2"/>
                  </a:cxn>
                  <a:cxn ang="0">
                    <a:pos x="85" y="4"/>
                  </a:cxn>
                  <a:cxn ang="0">
                    <a:pos x="85" y="4"/>
                  </a:cxn>
                </a:cxnLst>
                <a:rect l="0" t="0" r="r" b="b"/>
                <a:pathLst>
                  <a:path w="95" h="170">
                    <a:moveTo>
                      <a:pt x="85" y="4"/>
                    </a:moveTo>
                    <a:lnTo>
                      <a:pt x="85" y="4"/>
                    </a:lnTo>
                    <a:lnTo>
                      <a:pt x="83" y="13"/>
                    </a:lnTo>
                    <a:lnTo>
                      <a:pt x="80" y="24"/>
                    </a:lnTo>
                    <a:lnTo>
                      <a:pt x="75" y="33"/>
                    </a:lnTo>
                    <a:lnTo>
                      <a:pt x="71" y="42"/>
                    </a:lnTo>
                    <a:lnTo>
                      <a:pt x="59" y="61"/>
                    </a:lnTo>
                    <a:lnTo>
                      <a:pt x="48" y="78"/>
                    </a:lnTo>
                    <a:lnTo>
                      <a:pt x="48" y="78"/>
                    </a:lnTo>
                    <a:lnTo>
                      <a:pt x="36" y="99"/>
                    </a:lnTo>
                    <a:lnTo>
                      <a:pt x="24" y="121"/>
                    </a:lnTo>
                    <a:lnTo>
                      <a:pt x="13" y="142"/>
                    </a:lnTo>
                    <a:lnTo>
                      <a:pt x="1" y="164"/>
                    </a:lnTo>
                    <a:lnTo>
                      <a:pt x="1" y="164"/>
                    </a:lnTo>
                    <a:lnTo>
                      <a:pt x="0" y="166"/>
                    </a:lnTo>
                    <a:lnTo>
                      <a:pt x="0" y="167"/>
                    </a:lnTo>
                    <a:lnTo>
                      <a:pt x="1" y="169"/>
                    </a:lnTo>
                    <a:lnTo>
                      <a:pt x="3" y="170"/>
                    </a:lnTo>
                    <a:lnTo>
                      <a:pt x="4" y="170"/>
                    </a:lnTo>
                    <a:lnTo>
                      <a:pt x="6" y="170"/>
                    </a:lnTo>
                    <a:lnTo>
                      <a:pt x="8" y="170"/>
                    </a:lnTo>
                    <a:lnTo>
                      <a:pt x="9" y="168"/>
                    </a:lnTo>
                    <a:lnTo>
                      <a:pt x="9" y="168"/>
                    </a:lnTo>
                    <a:lnTo>
                      <a:pt x="22" y="146"/>
                    </a:lnTo>
                    <a:lnTo>
                      <a:pt x="35" y="123"/>
                    </a:lnTo>
                    <a:lnTo>
                      <a:pt x="47" y="99"/>
                    </a:lnTo>
                    <a:lnTo>
                      <a:pt x="61" y="77"/>
                    </a:lnTo>
                    <a:lnTo>
                      <a:pt x="61" y="77"/>
                    </a:lnTo>
                    <a:lnTo>
                      <a:pt x="71" y="61"/>
                    </a:lnTo>
                    <a:lnTo>
                      <a:pt x="81" y="43"/>
                    </a:lnTo>
                    <a:lnTo>
                      <a:pt x="85" y="34"/>
                    </a:lnTo>
                    <a:lnTo>
                      <a:pt x="89" y="25"/>
                    </a:lnTo>
                    <a:lnTo>
                      <a:pt x="93" y="15"/>
                    </a:lnTo>
                    <a:lnTo>
                      <a:pt x="95" y="6"/>
                    </a:lnTo>
                    <a:lnTo>
                      <a:pt x="95" y="6"/>
                    </a:lnTo>
                    <a:lnTo>
                      <a:pt x="95" y="4"/>
                    </a:lnTo>
                    <a:lnTo>
                      <a:pt x="94" y="3"/>
                    </a:lnTo>
                    <a:lnTo>
                      <a:pt x="90" y="1"/>
                    </a:lnTo>
                    <a:lnTo>
                      <a:pt x="89" y="0"/>
                    </a:lnTo>
                    <a:lnTo>
                      <a:pt x="87" y="1"/>
                    </a:lnTo>
                    <a:lnTo>
                      <a:pt x="86" y="2"/>
                    </a:lnTo>
                    <a:lnTo>
                      <a:pt x="85" y="4"/>
                    </a:lnTo>
                    <a:lnTo>
                      <a:pt x="85"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62" name="Freeform 889"/>
              <p:cNvSpPr/>
              <p:nvPr/>
            </p:nvSpPr>
            <p:spPr bwMode="auto">
              <a:xfrm>
                <a:off x="4513263" y="1276350"/>
                <a:ext cx="47625" cy="93663"/>
              </a:xfrm>
              <a:custGeom>
                <a:avLst/>
                <a:gdLst/>
                <a:ahLst/>
                <a:cxnLst>
                  <a:cxn ang="0">
                    <a:pos x="81" y="3"/>
                  </a:cxn>
                  <a:cxn ang="0">
                    <a:pos x="81" y="3"/>
                  </a:cxn>
                  <a:cxn ang="0">
                    <a:pos x="66" y="45"/>
                  </a:cxn>
                  <a:cxn ang="0">
                    <a:pos x="57" y="66"/>
                  </a:cxn>
                  <a:cxn ang="0">
                    <a:pos x="48" y="87"/>
                  </a:cxn>
                  <a:cxn ang="0">
                    <a:pos x="48" y="87"/>
                  </a:cxn>
                  <a:cxn ang="0">
                    <a:pos x="38" y="107"/>
                  </a:cxn>
                  <a:cxn ang="0">
                    <a:pos x="27" y="128"/>
                  </a:cxn>
                  <a:cxn ang="0">
                    <a:pos x="15" y="149"/>
                  </a:cxn>
                  <a:cxn ang="0">
                    <a:pos x="2" y="167"/>
                  </a:cxn>
                  <a:cxn ang="0">
                    <a:pos x="2" y="167"/>
                  </a:cxn>
                  <a:cxn ang="0">
                    <a:pos x="0" y="168"/>
                  </a:cxn>
                  <a:cxn ang="0">
                    <a:pos x="0" y="170"/>
                  </a:cxn>
                  <a:cxn ang="0">
                    <a:pos x="2" y="173"/>
                  </a:cxn>
                  <a:cxn ang="0">
                    <a:pos x="4" y="175"/>
                  </a:cxn>
                  <a:cxn ang="0">
                    <a:pos x="5" y="175"/>
                  </a:cxn>
                  <a:cxn ang="0">
                    <a:pos x="7" y="175"/>
                  </a:cxn>
                  <a:cxn ang="0">
                    <a:pos x="8" y="173"/>
                  </a:cxn>
                  <a:cxn ang="0">
                    <a:pos x="13" y="168"/>
                  </a:cxn>
                  <a:cxn ang="0">
                    <a:pos x="13" y="168"/>
                  </a:cxn>
                  <a:cxn ang="0">
                    <a:pos x="14" y="167"/>
                  </a:cxn>
                  <a:cxn ang="0">
                    <a:pos x="14" y="165"/>
                  </a:cxn>
                  <a:cxn ang="0">
                    <a:pos x="14" y="165"/>
                  </a:cxn>
                  <a:cxn ang="0">
                    <a:pos x="24" y="150"/>
                  </a:cxn>
                  <a:cxn ang="0">
                    <a:pos x="34" y="132"/>
                  </a:cxn>
                  <a:cxn ang="0">
                    <a:pos x="42" y="116"/>
                  </a:cxn>
                  <a:cxn ang="0">
                    <a:pos x="51" y="99"/>
                  </a:cxn>
                  <a:cxn ang="0">
                    <a:pos x="51" y="99"/>
                  </a:cxn>
                  <a:cxn ang="0">
                    <a:pos x="57" y="88"/>
                  </a:cxn>
                  <a:cxn ang="0">
                    <a:pos x="63" y="76"/>
                  </a:cxn>
                  <a:cxn ang="0">
                    <a:pos x="73" y="54"/>
                  </a:cxn>
                  <a:cxn ang="0">
                    <a:pos x="82" y="30"/>
                  </a:cxn>
                  <a:cxn ang="0">
                    <a:pos x="90" y="5"/>
                  </a:cxn>
                  <a:cxn ang="0">
                    <a:pos x="90" y="5"/>
                  </a:cxn>
                  <a:cxn ang="0">
                    <a:pos x="90" y="3"/>
                  </a:cxn>
                  <a:cxn ang="0">
                    <a:pos x="89" y="2"/>
                  </a:cxn>
                  <a:cxn ang="0">
                    <a:pos x="88" y="1"/>
                  </a:cxn>
                  <a:cxn ang="0">
                    <a:pos x="87" y="0"/>
                  </a:cxn>
                  <a:cxn ang="0">
                    <a:pos x="85" y="0"/>
                  </a:cxn>
                  <a:cxn ang="0">
                    <a:pos x="83" y="0"/>
                  </a:cxn>
                  <a:cxn ang="0">
                    <a:pos x="82" y="1"/>
                  </a:cxn>
                  <a:cxn ang="0">
                    <a:pos x="81" y="3"/>
                  </a:cxn>
                  <a:cxn ang="0">
                    <a:pos x="81" y="3"/>
                  </a:cxn>
                </a:cxnLst>
                <a:rect l="0" t="0" r="r" b="b"/>
                <a:pathLst>
                  <a:path w="90" h="175">
                    <a:moveTo>
                      <a:pt x="81" y="3"/>
                    </a:moveTo>
                    <a:lnTo>
                      <a:pt x="81" y="3"/>
                    </a:lnTo>
                    <a:lnTo>
                      <a:pt x="66" y="45"/>
                    </a:lnTo>
                    <a:lnTo>
                      <a:pt x="57" y="66"/>
                    </a:lnTo>
                    <a:lnTo>
                      <a:pt x="48" y="87"/>
                    </a:lnTo>
                    <a:lnTo>
                      <a:pt x="48" y="87"/>
                    </a:lnTo>
                    <a:lnTo>
                      <a:pt x="38" y="107"/>
                    </a:lnTo>
                    <a:lnTo>
                      <a:pt x="27" y="128"/>
                    </a:lnTo>
                    <a:lnTo>
                      <a:pt x="15" y="149"/>
                    </a:lnTo>
                    <a:lnTo>
                      <a:pt x="2" y="167"/>
                    </a:lnTo>
                    <a:lnTo>
                      <a:pt x="2" y="167"/>
                    </a:lnTo>
                    <a:lnTo>
                      <a:pt x="0" y="168"/>
                    </a:lnTo>
                    <a:lnTo>
                      <a:pt x="0" y="170"/>
                    </a:lnTo>
                    <a:lnTo>
                      <a:pt x="2" y="173"/>
                    </a:lnTo>
                    <a:lnTo>
                      <a:pt x="4" y="175"/>
                    </a:lnTo>
                    <a:lnTo>
                      <a:pt x="5" y="175"/>
                    </a:lnTo>
                    <a:lnTo>
                      <a:pt x="7" y="175"/>
                    </a:lnTo>
                    <a:lnTo>
                      <a:pt x="8" y="173"/>
                    </a:lnTo>
                    <a:lnTo>
                      <a:pt x="13" y="168"/>
                    </a:lnTo>
                    <a:lnTo>
                      <a:pt x="13" y="168"/>
                    </a:lnTo>
                    <a:lnTo>
                      <a:pt x="14" y="167"/>
                    </a:lnTo>
                    <a:lnTo>
                      <a:pt x="14" y="165"/>
                    </a:lnTo>
                    <a:lnTo>
                      <a:pt x="14" y="165"/>
                    </a:lnTo>
                    <a:lnTo>
                      <a:pt x="24" y="150"/>
                    </a:lnTo>
                    <a:lnTo>
                      <a:pt x="34" y="132"/>
                    </a:lnTo>
                    <a:lnTo>
                      <a:pt x="42" y="116"/>
                    </a:lnTo>
                    <a:lnTo>
                      <a:pt x="51" y="99"/>
                    </a:lnTo>
                    <a:lnTo>
                      <a:pt x="51" y="99"/>
                    </a:lnTo>
                    <a:lnTo>
                      <a:pt x="57" y="88"/>
                    </a:lnTo>
                    <a:lnTo>
                      <a:pt x="63" y="76"/>
                    </a:lnTo>
                    <a:lnTo>
                      <a:pt x="73" y="54"/>
                    </a:lnTo>
                    <a:lnTo>
                      <a:pt x="82" y="30"/>
                    </a:lnTo>
                    <a:lnTo>
                      <a:pt x="90" y="5"/>
                    </a:lnTo>
                    <a:lnTo>
                      <a:pt x="90" y="5"/>
                    </a:lnTo>
                    <a:lnTo>
                      <a:pt x="90" y="3"/>
                    </a:lnTo>
                    <a:lnTo>
                      <a:pt x="89" y="2"/>
                    </a:lnTo>
                    <a:lnTo>
                      <a:pt x="88" y="1"/>
                    </a:lnTo>
                    <a:lnTo>
                      <a:pt x="87" y="0"/>
                    </a:lnTo>
                    <a:lnTo>
                      <a:pt x="85" y="0"/>
                    </a:lnTo>
                    <a:lnTo>
                      <a:pt x="83" y="0"/>
                    </a:lnTo>
                    <a:lnTo>
                      <a:pt x="82" y="1"/>
                    </a:lnTo>
                    <a:lnTo>
                      <a:pt x="81" y="3"/>
                    </a:lnTo>
                    <a:lnTo>
                      <a:pt x="81"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63" name="Freeform 890"/>
              <p:cNvSpPr/>
              <p:nvPr/>
            </p:nvSpPr>
            <p:spPr bwMode="auto">
              <a:xfrm>
                <a:off x="4538663" y="1304925"/>
                <a:ext cx="44450" cy="92075"/>
              </a:xfrm>
              <a:custGeom>
                <a:avLst/>
                <a:gdLst/>
                <a:ahLst/>
                <a:cxnLst>
                  <a:cxn ang="0">
                    <a:pos x="75" y="5"/>
                  </a:cxn>
                  <a:cxn ang="0">
                    <a:pos x="75" y="5"/>
                  </a:cxn>
                  <a:cxn ang="0">
                    <a:pos x="74" y="16"/>
                  </a:cxn>
                  <a:cxn ang="0">
                    <a:pos x="71" y="26"/>
                  </a:cxn>
                  <a:cxn ang="0">
                    <a:pos x="68" y="38"/>
                  </a:cxn>
                  <a:cxn ang="0">
                    <a:pos x="64" y="48"/>
                  </a:cxn>
                  <a:cxn ang="0">
                    <a:pos x="54" y="69"/>
                  </a:cxn>
                  <a:cxn ang="0">
                    <a:pos x="43" y="88"/>
                  </a:cxn>
                  <a:cxn ang="0">
                    <a:pos x="43" y="88"/>
                  </a:cxn>
                  <a:cxn ang="0">
                    <a:pos x="22" y="128"/>
                  </a:cxn>
                  <a:cxn ang="0">
                    <a:pos x="10" y="148"/>
                  </a:cxn>
                  <a:cxn ang="0">
                    <a:pos x="0" y="168"/>
                  </a:cxn>
                  <a:cxn ang="0">
                    <a:pos x="0" y="168"/>
                  </a:cxn>
                  <a:cxn ang="0">
                    <a:pos x="0" y="170"/>
                  </a:cxn>
                  <a:cxn ang="0">
                    <a:pos x="0" y="172"/>
                  </a:cxn>
                  <a:cxn ang="0">
                    <a:pos x="1" y="173"/>
                  </a:cxn>
                  <a:cxn ang="0">
                    <a:pos x="2" y="174"/>
                  </a:cxn>
                  <a:cxn ang="0">
                    <a:pos x="4" y="175"/>
                  </a:cxn>
                  <a:cxn ang="0">
                    <a:pos x="5" y="175"/>
                  </a:cxn>
                  <a:cxn ang="0">
                    <a:pos x="7" y="174"/>
                  </a:cxn>
                  <a:cxn ang="0">
                    <a:pos x="8" y="173"/>
                  </a:cxn>
                  <a:cxn ang="0">
                    <a:pos x="8" y="173"/>
                  </a:cxn>
                  <a:cxn ang="0">
                    <a:pos x="21" y="148"/>
                  </a:cxn>
                  <a:cxn ang="0">
                    <a:pos x="34" y="125"/>
                  </a:cxn>
                  <a:cxn ang="0">
                    <a:pos x="61" y="78"/>
                  </a:cxn>
                  <a:cxn ang="0">
                    <a:pos x="61" y="78"/>
                  </a:cxn>
                  <a:cxn ang="0">
                    <a:pos x="69" y="61"/>
                  </a:cxn>
                  <a:cxn ang="0">
                    <a:pos x="77" y="42"/>
                  </a:cxn>
                  <a:cxn ang="0">
                    <a:pos x="80" y="33"/>
                  </a:cxn>
                  <a:cxn ang="0">
                    <a:pos x="83" y="23"/>
                  </a:cxn>
                  <a:cxn ang="0">
                    <a:pos x="84" y="14"/>
                  </a:cxn>
                  <a:cxn ang="0">
                    <a:pos x="85" y="5"/>
                  </a:cxn>
                  <a:cxn ang="0">
                    <a:pos x="85" y="5"/>
                  </a:cxn>
                  <a:cxn ang="0">
                    <a:pos x="85" y="3"/>
                  </a:cxn>
                  <a:cxn ang="0">
                    <a:pos x="84" y="1"/>
                  </a:cxn>
                  <a:cxn ang="0">
                    <a:pos x="82" y="0"/>
                  </a:cxn>
                  <a:cxn ang="0">
                    <a:pos x="81" y="0"/>
                  </a:cxn>
                  <a:cxn ang="0">
                    <a:pos x="78" y="0"/>
                  </a:cxn>
                  <a:cxn ang="0">
                    <a:pos x="77" y="1"/>
                  </a:cxn>
                  <a:cxn ang="0">
                    <a:pos x="75" y="3"/>
                  </a:cxn>
                  <a:cxn ang="0">
                    <a:pos x="75" y="5"/>
                  </a:cxn>
                  <a:cxn ang="0">
                    <a:pos x="75" y="5"/>
                  </a:cxn>
                </a:cxnLst>
                <a:rect l="0" t="0" r="r" b="b"/>
                <a:pathLst>
                  <a:path w="85" h="175">
                    <a:moveTo>
                      <a:pt x="75" y="5"/>
                    </a:moveTo>
                    <a:lnTo>
                      <a:pt x="75" y="5"/>
                    </a:lnTo>
                    <a:lnTo>
                      <a:pt x="74" y="16"/>
                    </a:lnTo>
                    <a:lnTo>
                      <a:pt x="71" y="26"/>
                    </a:lnTo>
                    <a:lnTo>
                      <a:pt x="68" y="38"/>
                    </a:lnTo>
                    <a:lnTo>
                      <a:pt x="64" y="48"/>
                    </a:lnTo>
                    <a:lnTo>
                      <a:pt x="54" y="69"/>
                    </a:lnTo>
                    <a:lnTo>
                      <a:pt x="43" y="88"/>
                    </a:lnTo>
                    <a:lnTo>
                      <a:pt x="43" y="88"/>
                    </a:lnTo>
                    <a:lnTo>
                      <a:pt x="22" y="128"/>
                    </a:lnTo>
                    <a:lnTo>
                      <a:pt x="10" y="148"/>
                    </a:lnTo>
                    <a:lnTo>
                      <a:pt x="0" y="168"/>
                    </a:lnTo>
                    <a:lnTo>
                      <a:pt x="0" y="168"/>
                    </a:lnTo>
                    <a:lnTo>
                      <a:pt x="0" y="170"/>
                    </a:lnTo>
                    <a:lnTo>
                      <a:pt x="0" y="172"/>
                    </a:lnTo>
                    <a:lnTo>
                      <a:pt x="1" y="173"/>
                    </a:lnTo>
                    <a:lnTo>
                      <a:pt x="2" y="174"/>
                    </a:lnTo>
                    <a:lnTo>
                      <a:pt x="4" y="175"/>
                    </a:lnTo>
                    <a:lnTo>
                      <a:pt x="5" y="175"/>
                    </a:lnTo>
                    <a:lnTo>
                      <a:pt x="7" y="174"/>
                    </a:lnTo>
                    <a:lnTo>
                      <a:pt x="8" y="173"/>
                    </a:lnTo>
                    <a:lnTo>
                      <a:pt x="8" y="173"/>
                    </a:lnTo>
                    <a:lnTo>
                      <a:pt x="21" y="148"/>
                    </a:lnTo>
                    <a:lnTo>
                      <a:pt x="34" y="125"/>
                    </a:lnTo>
                    <a:lnTo>
                      <a:pt x="61" y="78"/>
                    </a:lnTo>
                    <a:lnTo>
                      <a:pt x="61" y="78"/>
                    </a:lnTo>
                    <a:lnTo>
                      <a:pt x="69" y="61"/>
                    </a:lnTo>
                    <a:lnTo>
                      <a:pt x="77" y="42"/>
                    </a:lnTo>
                    <a:lnTo>
                      <a:pt x="80" y="33"/>
                    </a:lnTo>
                    <a:lnTo>
                      <a:pt x="83" y="23"/>
                    </a:lnTo>
                    <a:lnTo>
                      <a:pt x="84" y="14"/>
                    </a:lnTo>
                    <a:lnTo>
                      <a:pt x="85" y="5"/>
                    </a:lnTo>
                    <a:lnTo>
                      <a:pt x="85" y="5"/>
                    </a:lnTo>
                    <a:lnTo>
                      <a:pt x="85" y="3"/>
                    </a:lnTo>
                    <a:lnTo>
                      <a:pt x="84" y="1"/>
                    </a:lnTo>
                    <a:lnTo>
                      <a:pt x="82" y="0"/>
                    </a:lnTo>
                    <a:lnTo>
                      <a:pt x="81" y="0"/>
                    </a:lnTo>
                    <a:lnTo>
                      <a:pt x="78" y="0"/>
                    </a:lnTo>
                    <a:lnTo>
                      <a:pt x="77" y="1"/>
                    </a:lnTo>
                    <a:lnTo>
                      <a:pt x="75" y="3"/>
                    </a:lnTo>
                    <a:lnTo>
                      <a:pt x="75" y="5"/>
                    </a:lnTo>
                    <a:lnTo>
                      <a:pt x="75"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64" name="Freeform 891"/>
              <p:cNvSpPr/>
              <p:nvPr/>
            </p:nvSpPr>
            <p:spPr bwMode="auto">
              <a:xfrm>
                <a:off x="4568825" y="1336675"/>
                <a:ext cx="44450" cy="87313"/>
              </a:xfrm>
              <a:custGeom>
                <a:avLst/>
                <a:gdLst/>
                <a:ahLst/>
                <a:cxnLst>
                  <a:cxn ang="0">
                    <a:pos x="85" y="4"/>
                  </a:cxn>
                  <a:cxn ang="0">
                    <a:pos x="85" y="4"/>
                  </a:cxn>
                  <a:cxn ang="0">
                    <a:pos x="85" y="2"/>
                  </a:cxn>
                  <a:cxn ang="0">
                    <a:pos x="82" y="1"/>
                  </a:cxn>
                  <a:cxn ang="0">
                    <a:pos x="79" y="0"/>
                  </a:cxn>
                  <a:cxn ang="0">
                    <a:pos x="78" y="0"/>
                  </a:cxn>
                  <a:cxn ang="0">
                    <a:pos x="76" y="1"/>
                  </a:cxn>
                  <a:cxn ang="0">
                    <a:pos x="75" y="2"/>
                  </a:cxn>
                  <a:cxn ang="0">
                    <a:pos x="75" y="4"/>
                  </a:cxn>
                  <a:cxn ang="0">
                    <a:pos x="75" y="4"/>
                  </a:cxn>
                  <a:cxn ang="0">
                    <a:pos x="75" y="14"/>
                  </a:cxn>
                  <a:cxn ang="0">
                    <a:pos x="73" y="23"/>
                  </a:cxn>
                  <a:cxn ang="0">
                    <a:pos x="69" y="33"/>
                  </a:cxn>
                  <a:cxn ang="0">
                    <a:pos x="64" y="42"/>
                  </a:cxn>
                  <a:cxn ang="0">
                    <a:pos x="52" y="59"/>
                  </a:cxn>
                  <a:cxn ang="0">
                    <a:pos x="47" y="69"/>
                  </a:cxn>
                  <a:cxn ang="0">
                    <a:pos x="43" y="77"/>
                  </a:cxn>
                  <a:cxn ang="0">
                    <a:pos x="43" y="77"/>
                  </a:cxn>
                  <a:cxn ang="0">
                    <a:pos x="35" y="96"/>
                  </a:cxn>
                  <a:cxn ang="0">
                    <a:pos x="27" y="113"/>
                  </a:cxn>
                  <a:cxn ang="0">
                    <a:pos x="27" y="113"/>
                  </a:cxn>
                  <a:cxn ang="0">
                    <a:pos x="16" y="137"/>
                  </a:cxn>
                  <a:cxn ang="0">
                    <a:pos x="10" y="147"/>
                  </a:cxn>
                  <a:cxn ang="0">
                    <a:pos x="6" y="152"/>
                  </a:cxn>
                  <a:cxn ang="0">
                    <a:pos x="2" y="157"/>
                  </a:cxn>
                  <a:cxn ang="0">
                    <a:pos x="2" y="157"/>
                  </a:cxn>
                  <a:cxn ang="0">
                    <a:pos x="0" y="159"/>
                  </a:cxn>
                  <a:cxn ang="0">
                    <a:pos x="0" y="162"/>
                  </a:cxn>
                  <a:cxn ang="0">
                    <a:pos x="1" y="164"/>
                  </a:cxn>
                  <a:cxn ang="0">
                    <a:pos x="4" y="165"/>
                  </a:cxn>
                  <a:cxn ang="0">
                    <a:pos x="9" y="165"/>
                  </a:cxn>
                  <a:cxn ang="0">
                    <a:pos x="9" y="165"/>
                  </a:cxn>
                  <a:cxn ang="0">
                    <a:pos x="11" y="165"/>
                  </a:cxn>
                  <a:cxn ang="0">
                    <a:pos x="13" y="163"/>
                  </a:cxn>
                  <a:cxn ang="0">
                    <a:pos x="13" y="161"/>
                  </a:cxn>
                  <a:cxn ang="0">
                    <a:pos x="13" y="159"/>
                  </a:cxn>
                  <a:cxn ang="0">
                    <a:pos x="13" y="159"/>
                  </a:cxn>
                  <a:cxn ang="0">
                    <a:pos x="16" y="155"/>
                  </a:cxn>
                  <a:cxn ang="0">
                    <a:pos x="19" y="149"/>
                  </a:cxn>
                  <a:cxn ang="0">
                    <a:pos x="25" y="139"/>
                  </a:cxn>
                  <a:cxn ang="0">
                    <a:pos x="25" y="139"/>
                  </a:cxn>
                  <a:cxn ang="0">
                    <a:pos x="37" y="113"/>
                  </a:cxn>
                  <a:cxn ang="0">
                    <a:pos x="49" y="87"/>
                  </a:cxn>
                  <a:cxn ang="0">
                    <a:pos x="49" y="87"/>
                  </a:cxn>
                  <a:cxn ang="0">
                    <a:pos x="54" y="77"/>
                  </a:cxn>
                  <a:cxn ang="0">
                    <a:pos x="60" y="68"/>
                  </a:cxn>
                  <a:cxn ang="0">
                    <a:pos x="72" y="47"/>
                  </a:cxn>
                  <a:cxn ang="0">
                    <a:pos x="77" y="37"/>
                  </a:cxn>
                  <a:cxn ang="0">
                    <a:pos x="81" y="26"/>
                  </a:cxn>
                  <a:cxn ang="0">
                    <a:pos x="85" y="15"/>
                  </a:cxn>
                  <a:cxn ang="0">
                    <a:pos x="85" y="10"/>
                  </a:cxn>
                  <a:cxn ang="0">
                    <a:pos x="85" y="4"/>
                  </a:cxn>
                  <a:cxn ang="0">
                    <a:pos x="85" y="4"/>
                  </a:cxn>
                </a:cxnLst>
                <a:rect l="0" t="0" r="r" b="b"/>
                <a:pathLst>
                  <a:path w="85" h="165">
                    <a:moveTo>
                      <a:pt x="85" y="4"/>
                    </a:moveTo>
                    <a:lnTo>
                      <a:pt x="85" y="4"/>
                    </a:lnTo>
                    <a:lnTo>
                      <a:pt x="85" y="2"/>
                    </a:lnTo>
                    <a:lnTo>
                      <a:pt x="82" y="1"/>
                    </a:lnTo>
                    <a:lnTo>
                      <a:pt x="79" y="0"/>
                    </a:lnTo>
                    <a:lnTo>
                      <a:pt x="78" y="0"/>
                    </a:lnTo>
                    <a:lnTo>
                      <a:pt x="76" y="1"/>
                    </a:lnTo>
                    <a:lnTo>
                      <a:pt x="75" y="2"/>
                    </a:lnTo>
                    <a:lnTo>
                      <a:pt x="75" y="4"/>
                    </a:lnTo>
                    <a:lnTo>
                      <a:pt x="75" y="4"/>
                    </a:lnTo>
                    <a:lnTo>
                      <a:pt x="75" y="14"/>
                    </a:lnTo>
                    <a:lnTo>
                      <a:pt x="73" y="23"/>
                    </a:lnTo>
                    <a:lnTo>
                      <a:pt x="69" y="33"/>
                    </a:lnTo>
                    <a:lnTo>
                      <a:pt x="64" y="42"/>
                    </a:lnTo>
                    <a:lnTo>
                      <a:pt x="52" y="59"/>
                    </a:lnTo>
                    <a:lnTo>
                      <a:pt x="47" y="69"/>
                    </a:lnTo>
                    <a:lnTo>
                      <a:pt x="43" y="77"/>
                    </a:lnTo>
                    <a:lnTo>
                      <a:pt x="43" y="77"/>
                    </a:lnTo>
                    <a:lnTo>
                      <a:pt x="35" y="96"/>
                    </a:lnTo>
                    <a:lnTo>
                      <a:pt x="27" y="113"/>
                    </a:lnTo>
                    <a:lnTo>
                      <a:pt x="27" y="113"/>
                    </a:lnTo>
                    <a:lnTo>
                      <a:pt x="16" y="137"/>
                    </a:lnTo>
                    <a:lnTo>
                      <a:pt x="10" y="147"/>
                    </a:lnTo>
                    <a:lnTo>
                      <a:pt x="6" y="152"/>
                    </a:lnTo>
                    <a:lnTo>
                      <a:pt x="2" y="157"/>
                    </a:lnTo>
                    <a:lnTo>
                      <a:pt x="2" y="157"/>
                    </a:lnTo>
                    <a:lnTo>
                      <a:pt x="0" y="159"/>
                    </a:lnTo>
                    <a:lnTo>
                      <a:pt x="0" y="162"/>
                    </a:lnTo>
                    <a:lnTo>
                      <a:pt x="1" y="164"/>
                    </a:lnTo>
                    <a:lnTo>
                      <a:pt x="4" y="165"/>
                    </a:lnTo>
                    <a:lnTo>
                      <a:pt x="9" y="165"/>
                    </a:lnTo>
                    <a:lnTo>
                      <a:pt x="9" y="165"/>
                    </a:lnTo>
                    <a:lnTo>
                      <a:pt x="11" y="165"/>
                    </a:lnTo>
                    <a:lnTo>
                      <a:pt x="13" y="163"/>
                    </a:lnTo>
                    <a:lnTo>
                      <a:pt x="13" y="161"/>
                    </a:lnTo>
                    <a:lnTo>
                      <a:pt x="13" y="159"/>
                    </a:lnTo>
                    <a:lnTo>
                      <a:pt x="13" y="159"/>
                    </a:lnTo>
                    <a:lnTo>
                      <a:pt x="16" y="155"/>
                    </a:lnTo>
                    <a:lnTo>
                      <a:pt x="19" y="149"/>
                    </a:lnTo>
                    <a:lnTo>
                      <a:pt x="25" y="139"/>
                    </a:lnTo>
                    <a:lnTo>
                      <a:pt x="25" y="139"/>
                    </a:lnTo>
                    <a:lnTo>
                      <a:pt x="37" y="113"/>
                    </a:lnTo>
                    <a:lnTo>
                      <a:pt x="49" y="87"/>
                    </a:lnTo>
                    <a:lnTo>
                      <a:pt x="49" y="87"/>
                    </a:lnTo>
                    <a:lnTo>
                      <a:pt x="54" y="77"/>
                    </a:lnTo>
                    <a:lnTo>
                      <a:pt x="60" y="68"/>
                    </a:lnTo>
                    <a:lnTo>
                      <a:pt x="72" y="47"/>
                    </a:lnTo>
                    <a:lnTo>
                      <a:pt x="77" y="37"/>
                    </a:lnTo>
                    <a:lnTo>
                      <a:pt x="81" y="26"/>
                    </a:lnTo>
                    <a:lnTo>
                      <a:pt x="85" y="15"/>
                    </a:lnTo>
                    <a:lnTo>
                      <a:pt x="85" y="10"/>
                    </a:lnTo>
                    <a:lnTo>
                      <a:pt x="85" y="4"/>
                    </a:lnTo>
                    <a:lnTo>
                      <a:pt x="85"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65" name="Freeform 892"/>
              <p:cNvSpPr/>
              <p:nvPr/>
            </p:nvSpPr>
            <p:spPr bwMode="auto">
              <a:xfrm>
                <a:off x="4608513" y="1366838"/>
                <a:ext cx="47625" cy="85725"/>
              </a:xfrm>
              <a:custGeom>
                <a:avLst/>
                <a:gdLst/>
                <a:ahLst/>
                <a:cxnLst>
                  <a:cxn ang="0">
                    <a:pos x="81" y="5"/>
                  </a:cxn>
                  <a:cxn ang="0">
                    <a:pos x="81" y="5"/>
                  </a:cxn>
                  <a:cxn ang="0">
                    <a:pos x="80" y="15"/>
                  </a:cxn>
                  <a:cxn ang="0">
                    <a:pos x="77" y="25"/>
                  </a:cxn>
                  <a:cxn ang="0">
                    <a:pos x="73" y="36"/>
                  </a:cxn>
                  <a:cxn ang="0">
                    <a:pos x="67" y="46"/>
                  </a:cxn>
                  <a:cxn ang="0">
                    <a:pos x="56" y="64"/>
                  </a:cxn>
                  <a:cxn ang="0">
                    <a:pos x="46" y="83"/>
                  </a:cxn>
                  <a:cxn ang="0">
                    <a:pos x="46" y="83"/>
                  </a:cxn>
                  <a:cxn ang="0">
                    <a:pos x="34" y="101"/>
                  </a:cxn>
                  <a:cxn ang="0">
                    <a:pos x="23" y="119"/>
                  </a:cxn>
                  <a:cxn ang="0">
                    <a:pos x="1" y="154"/>
                  </a:cxn>
                  <a:cxn ang="0">
                    <a:pos x="1" y="154"/>
                  </a:cxn>
                  <a:cxn ang="0">
                    <a:pos x="0" y="156"/>
                  </a:cxn>
                  <a:cxn ang="0">
                    <a:pos x="0" y="158"/>
                  </a:cxn>
                  <a:cxn ang="0">
                    <a:pos x="1" y="159"/>
                  </a:cxn>
                  <a:cxn ang="0">
                    <a:pos x="2" y="160"/>
                  </a:cxn>
                  <a:cxn ang="0">
                    <a:pos x="4" y="162"/>
                  </a:cxn>
                  <a:cxn ang="0">
                    <a:pos x="6" y="162"/>
                  </a:cxn>
                  <a:cxn ang="0">
                    <a:pos x="7" y="160"/>
                  </a:cxn>
                  <a:cxn ang="0">
                    <a:pos x="10" y="159"/>
                  </a:cxn>
                  <a:cxn ang="0">
                    <a:pos x="10" y="159"/>
                  </a:cxn>
                  <a:cxn ang="0">
                    <a:pos x="33" y="120"/>
                  </a:cxn>
                  <a:cxn ang="0">
                    <a:pos x="46" y="101"/>
                  </a:cxn>
                  <a:cxn ang="0">
                    <a:pos x="57" y="81"/>
                  </a:cxn>
                  <a:cxn ang="0">
                    <a:pos x="57" y="81"/>
                  </a:cxn>
                  <a:cxn ang="0">
                    <a:pos x="68" y="62"/>
                  </a:cxn>
                  <a:cxn ang="0">
                    <a:pos x="79" y="45"/>
                  </a:cxn>
                  <a:cxn ang="0">
                    <a:pos x="83" y="34"/>
                  </a:cxn>
                  <a:cxn ang="0">
                    <a:pos x="86" y="25"/>
                  </a:cxn>
                  <a:cxn ang="0">
                    <a:pos x="89" y="15"/>
                  </a:cxn>
                  <a:cxn ang="0">
                    <a:pos x="90" y="5"/>
                  </a:cxn>
                  <a:cxn ang="0">
                    <a:pos x="90" y="5"/>
                  </a:cxn>
                  <a:cxn ang="0">
                    <a:pos x="90" y="2"/>
                  </a:cxn>
                  <a:cxn ang="0">
                    <a:pos x="89" y="1"/>
                  </a:cxn>
                  <a:cxn ang="0">
                    <a:pos x="88" y="0"/>
                  </a:cxn>
                  <a:cxn ang="0">
                    <a:pos x="86" y="0"/>
                  </a:cxn>
                  <a:cxn ang="0">
                    <a:pos x="83" y="1"/>
                  </a:cxn>
                  <a:cxn ang="0">
                    <a:pos x="82" y="2"/>
                  </a:cxn>
                  <a:cxn ang="0">
                    <a:pos x="81" y="5"/>
                  </a:cxn>
                  <a:cxn ang="0">
                    <a:pos x="81" y="5"/>
                  </a:cxn>
                </a:cxnLst>
                <a:rect l="0" t="0" r="r" b="b"/>
                <a:pathLst>
                  <a:path w="90" h="162">
                    <a:moveTo>
                      <a:pt x="81" y="5"/>
                    </a:moveTo>
                    <a:lnTo>
                      <a:pt x="81" y="5"/>
                    </a:lnTo>
                    <a:lnTo>
                      <a:pt x="80" y="15"/>
                    </a:lnTo>
                    <a:lnTo>
                      <a:pt x="77" y="25"/>
                    </a:lnTo>
                    <a:lnTo>
                      <a:pt x="73" y="36"/>
                    </a:lnTo>
                    <a:lnTo>
                      <a:pt x="67" y="46"/>
                    </a:lnTo>
                    <a:lnTo>
                      <a:pt x="56" y="64"/>
                    </a:lnTo>
                    <a:lnTo>
                      <a:pt x="46" y="83"/>
                    </a:lnTo>
                    <a:lnTo>
                      <a:pt x="46" y="83"/>
                    </a:lnTo>
                    <a:lnTo>
                      <a:pt x="34" y="101"/>
                    </a:lnTo>
                    <a:lnTo>
                      <a:pt x="23" y="119"/>
                    </a:lnTo>
                    <a:lnTo>
                      <a:pt x="1" y="154"/>
                    </a:lnTo>
                    <a:lnTo>
                      <a:pt x="1" y="154"/>
                    </a:lnTo>
                    <a:lnTo>
                      <a:pt x="0" y="156"/>
                    </a:lnTo>
                    <a:lnTo>
                      <a:pt x="0" y="158"/>
                    </a:lnTo>
                    <a:lnTo>
                      <a:pt x="1" y="159"/>
                    </a:lnTo>
                    <a:lnTo>
                      <a:pt x="2" y="160"/>
                    </a:lnTo>
                    <a:lnTo>
                      <a:pt x="4" y="162"/>
                    </a:lnTo>
                    <a:lnTo>
                      <a:pt x="6" y="162"/>
                    </a:lnTo>
                    <a:lnTo>
                      <a:pt x="7" y="160"/>
                    </a:lnTo>
                    <a:lnTo>
                      <a:pt x="10" y="159"/>
                    </a:lnTo>
                    <a:lnTo>
                      <a:pt x="10" y="159"/>
                    </a:lnTo>
                    <a:lnTo>
                      <a:pt x="33" y="120"/>
                    </a:lnTo>
                    <a:lnTo>
                      <a:pt x="46" y="101"/>
                    </a:lnTo>
                    <a:lnTo>
                      <a:pt x="57" y="81"/>
                    </a:lnTo>
                    <a:lnTo>
                      <a:pt x="57" y="81"/>
                    </a:lnTo>
                    <a:lnTo>
                      <a:pt x="68" y="62"/>
                    </a:lnTo>
                    <a:lnTo>
                      <a:pt x="79" y="45"/>
                    </a:lnTo>
                    <a:lnTo>
                      <a:pt x="83" y="34"/>
                    </a:lnTo>
                    <a:lnTo>
                      <a:pt x="86" y="25"/>
                    </a:lnTo>
                    <a:lnTo>
                      <a:pt x="89" y="15"/>
                    </a:lnTo>
                    <a:lnTo>
                      <a:pt x="90" y="5"/>
                    </a:lnTo>
                    <a:lnTo>
                      <a:pt x="90" y="5"/>
                    </a:lnTo>
                    <a:lnTo>
                      <a:pt x="90" y="2"/>
                    </a:lnTo>
                    <a:lnTo>
                      <a:pt x="89" y="1"/>
                    </a:lnTo>
                    <a:lnTo>
                      <a:pt x="88" y="0"/>
                    </a:lnTo>
                    <a:lnTo>
                      <a:pt x="86" y="0"/>
                    </a:lnTo>
                    <a:lnTo>
                      <a:pt x="83" y="1"/>
                    </a:lnTo>
                    <a:lnTo>
                      <a:pt x="82" y="2"/>
                    </a:lnTo>
                    <a:lnTo>
                      <a:pt x="81" y="5"/>
                    </a:lnTo>
                    <a:lnTo>
                      <a:pt x="81"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66" name="Freeform 893"/>
              <p:cNvSpPr/>
              <p:nvPr/>
            </p:nvSpPr>
            <p:spPr bwMode="auto">
              <a:xfrm>
                <a:off x="4632325" y="1397000"/>
                <a:ext cx="49213" cy="85725"/>
              </a:xfrm>
              <a:custGeom>
                <a:avLst/>
                <a:gdLst/>
                <a:ahLst/>
                <a:cxnLst>
                  <a:cxn ang="0">
                    <a:pos x="84" y="0"/>
                  </a:cxn>
                  <a:cxn ang="0">
                    <a:pos x="84" y="0"/>
                  </a:cxn>
                  <a:cxn ang="0">
                    <a:pos x="81" y="3"/>
                  </a:cxn>
                  <a:cxn ang="0">
                    <a:pos x="78" y="6"/>
                  </a:cxn>
                  <a:cxn ang="0">
                    <a:pos x="73" y="14"/>
                  </a:cxn>
                  <a:cxn ang="0">
                    <a:pos x="65" y="29"/>
                  </a:cxn>
                  <a:cxn ang="0">
                    <a:pos x="65" y="29"/>
                  </a:cxn>
                  <a:cxn ang="0">
                    <a:pos x="56" y="46"/>
                  </a:cxn>
                  <a:cxn ang="0">
                    <a:pos x="47" y="61"/>
                  </a:cxn>
                  <a:cxn ang="0">
                    <a:pos x="31" y="93"/>
                  </a:cxn>
                  <a:cxn ang="0">
                    <a:pos x="31" y="93"/>
                  </a:cxn>
                  <a:cxn ang="0">
                    <a:pos x="19" y="114"/>
                  </a:cxn>
                  <a:cxn ang="0">
                    <a:pos x="6" y="133"/>
                  </a:cxn>
                  <a:cxn ang="0">
                    <a:pos x="6" y="133"/>
                  </a:cxn>
                  <a:cxn ang="0">
                    <a:pos x="2" y="140"/>
                  </a:cxn>
                  <a:cxn ang="0">
                    <a:pos x="0" y="146"/>
                  </a:cxn>
                  <a:cxn ang="0">
                    <a:pos x="0" y="152"/>
                  </a:cxn>
                  <a:cxn ang="0">
                    <a:pos x="1" y="156"/>
                  </a:cxn>
                  <a:cxn ang="0">
                    <a:pos x="3" y="159"/>
                  </a:cxn>
                  <a:cxn ang="0">
                    <a:pos x="3" y="159"/>
                  </a:cxn>
                  <a:cxn ang="0">
                    <a:pos x="5" y="160"/>
                  </a:cxn>
                  <a:cxn ang="0">
                    <a:pos x="7" y="161"/>
                  </a:cxn>
                  <a:cxn ang="0">
                    <a:pos x="10" y="160"/>
                  </a:cxn>
                  <a:cxn ang="0">
                    <a:pos x="11" y="158"/>
                  </a:cxn>
                  <a:cxn ang="0">
                    <a:pos x="12" y="156"/>
                  </a:cxn>
                  <a:cxn ang="0">
                    <a:pos x="12" y="156"/>
                  </a:cxn>
                  <a:cxn ang="0">
                    <a:pos x="14" y="155"/>
                  </a:cxn>
                  <a:cxn ang="0">
                    <a:pos x="15" y="154"/>
                  </a:cxn>
                  <a:cxn ang="0">
                    <a:pos x="15" y="150"/>
                  </a:cxn>
                  <a:cxn ang="0">
                    <a:pos x="15" y="149"/>
                  </a:cxn>
                  <a:cxn ang="0">
                    <a:pos x="13" y="148"/>
                  </a:cxn>
                  <a:cxn ang="0">
                    <a:pos x="12" y="147"/>
                  </a:cxn>
                  <a:cxn ang="0">
                    <a:pos x="10" y="147"/>
                  </a:cxn>
                  <a:cxn ang="0">
                    <a:pos x="10" y="147"/>
                  </a:cxn>
                  <a:cxn ang="0">
                    <a:pos x="9" y="148"/>
                  </a:cxn>
                  <a:cxn ang="0">
                    <a:pos x="9" y="148"/>
                  </a:cxn>
                  <a:cxn ang="0">
                    <a:pos x="10" y="145"/>
                  </a:cxn>
                  <a:cxn ang="0">
                    <a:pos x="11" y="142"/>
                  </a:cxn>
                  <a:cxn ang="0">
                    <a:pos x="16" y="136"/>
                  </a:cxn>
                  <a:cxn ang="0">
                    <a:pos x="21" y="130"/>
                  </a:cxn>
                  <a:cxn ang="0">
                    <a:pos x="24" y="125"/>
                  </a:cxn>
                  <a:cxn ang="0">
                    <a:pos x="24" y="125"/>
                  </a:cxn>
                  <a:cxn ang="0">
                    <a:pos x="47" y="83"/>
                  </a:cxn>
                  <a:cxn ang="0">
                    <a:pos x="47" y="83"/>
                  </a:cxn>
                  <a:cxn ang="0">
                    <a:pos x="59" y="61"/>
                  </a:cxn>
                  <a:cxn ang="0">
                    <a:pos x="70" y="40"/>
                  </a:cxn>
                  <a:cxn ang="0">
                    <a:pos x="70" y="40"/>
                  </a:cxn>
                  <a:cxn ang="0">
                    <a:pos x="78" y="24"/>
                  </a:cxn>
                  <a:cxn ang="0">
                    <a:pos x="83" y="15"/>
                  </a:cxn>
                  <a:cxn ang="0">
                    <a:pos x="86" y="12"/>
                  </a:cxn>
                  <a:cxn ang="0">
                    <a:pos x="90" y="8"/>
                  </a:cxn>
                  <a:cxn ang="0">
                    <a:pos x="90" y="8"/>
                  </a:cxn>
                  <a:cxn ang="0">
                    <a:pos x="91" y="7"/>
                  </a:cxn>
                  <a:cxn ang="0">
                    <a:pos x="92" y="6"/>
                  </a:cxn>
                  <a:cxn ang="0">
                    <a:pos x="92" y="4"/>
                  </a:cxn>
                  <a:cxn ang="0">
                    <a:pos x="91" y="2"/>
                  </a:cxn>
                  <a:cxn ang="0">
                    <a:pos x="90" y="1"/>
                  </a:cxn>
                  <a:cxn ang="0">
                    <a:pos x="88" y="0"/>
                  </a:cxn>
                  <a:cxn ang="0">
                    <a:pos x="86" y="0"/>
                  </a:cxn>
                  <a:cxn ang="0">
                    <a:pos x="84" y="0"/>
                  </a:cxn>
                  <a:cxn ang="0">
                    <a:pos x="84" y="0"/>
                  </a:cxn>
                </a:cxnLst>
                <a:rect l="0" t="0" r="r" b="b"/>
                <a:pathLst>
                  <a:path w="92" h="161">
                    <a:moveTo>
                      <a:pt x="84" y="0"/>
                    </a:moveTo>
                    <a:lnTo>
                      <a:pt x="84" y="0"/>
                    </a:lnTo>
                    <a:lnTo>
                      <a:pt x="81" y="3"/>
                    </a:lnTo>
                    <a:lnTo>
                      <a:pt x="78" y="6"/>
                    </a:lnTo>
                    <a:lnTo>
                      <a:pt x="73" y="14"/>
                    </a:lnTo>
                    <a:lnTo>
                      <a:pt x="65" y="29"/>
                    </a:lnTo>
                    <a:lnTo>
                      <a:pt x="65" y="29"/>
                    </a:lnTo>
                    <a:lnTo>
                      <a:pt x="56" y="46"/>
                    </a:lnTo>
                    <a:lnTo>
                      <a:pt x="47" y="61"/>
                    </a:lnTo>
                    <a:lnTo>
                      <a:pt x="31" y="93"/>
                    </a:lnTo>
                    <a:lnTo>
                      <a:pt x="31" y="93"/>
                    </a:lnTo>
                    <a:lnTo>
                      <a:pt x="19" y="114"/>
                    </a:lnTo>
                    <a:lnTo>
                      <a:pt x="6" y="133"/>
                    </a:lnTo>
                    <a:lnTo>
                      <a:pt x="6" y="133"/>
                    </a:lnTo>
                    <a:lnTo>
                      <a:pt x="2" y="140"/>
                    </a:lnTo>
                    <a:lnTo>
                      <a:pt x="0" y="146"/>
                    </a:lnTo>
                    <a:lnTo>
                      <a:pt x="0" y="152"/>
                    </a:lnTo>
                    <a:lnTo>
                      <a:pt x="1" y="156"/>
                    </a:lnTo>
                    <a:lnTo>
                      <a:pt x="3" y="159"/>
                    </a:lnTo>
                    <a:lnTo>
                      <a:pt x="3" y="159"/>
                    </a:lnTo>
                    <a:lnTo>
                      <a:pt x="5" y="160"/>
                    </a:lnTo>
                    <a:lnTo>
                      <a:pt x="7" y="161"/>
                    </a:lnTo>
                    <a:lnTo>
                      <a:pt x="10" y="160"/>
                    </a:lnTo>
                    <a:lnTo>
                      <a:pt x="11" y="158"/>
                    </a:lnTo>
                    <a:lnTo>
                      <a:pt x="12" y="156"/>
                    </a:lnTo>
                    <a:lnTo>
                      <a:pt x="12" y="156"/>
                    </a:lnTo>
                    <a:lnTo>
                      <a:pt x="14" y="155"/>
                    </a:lnTo>
                    <a:lnTo>
                      <a:pt x="15" y="154"/>
                    </a:lnTo>
                    <a:lnTo>
                      <a:pt x="15" y="150"/>
                    </a:lnTo>
                    <a:lnTo>
                      <a:pt x="15" y="149"/>
                    </a:lnTo>
                    <a:lnTo>
                      <a:pt x="13" y="148"/>
                    </a:lnTo>
                    <a:lnTo>
                      <a:pt x="12" y="147"/>
                    </a:lnTo>
                    <a:lnTo>
                      <a:pt x="10" y="147"/>
                    </a:lnTo>
                    <a:lnTo>
                      <a:pt x="10" y="147"/>
                    </a:lnTo>
                    <a:lnTo>
                      <a:pt x="9" y="148"/>
                    </a:lnTo>
                    <a:lnTo>
                      <a:pt x="9" y="148"/>
                    </a:lnTo>
                    <a:lnTo>
                      <a:pt x="10" y="145"/>
                    </a:lnTo>
                    <a:lnTo>
                      <a:pt x="11" y="142"/>
                    </a:lnTo>
                    <a:lnTo>
                      <a:pt x="16" y="136"/>
                    </a:lnTo>
                    <a:lnTo>
                      <a:pt x="21" y="130"/>
                    </a:lnTo>
                    <a:lnTo>
                      <a:pt x="24" y="125"/>
                    </a:lnTo>
                    <a:lnTo>
                      <a:pt x="24" y="125"/>
                    </a:lnTo>
                    <a:lnTo>
                      <a:pt x="47" y="83"/>
                    </a:lnTo>
                    <a:lnTo>
                      <a:pt x="47" y="83"/>
                    </a:lnTo>
                    <a:lnTo>
                      <a:pt x="59" y="61"/>
                    </a:lnTo>
                    <a:lnTo>
                      <a:pt x="70" y="40"/>
                    </a:lnTo>
                    <a:lnTo>
                      <a:pt x="70" y="40"/>
                    </a:lnTo>
                    <a:lnTo>
                      <a:pt x="78" y="24"/>
                    </a:lnTo>
                    <a:lnTo>
                      <a:pt x="83" y="15"/>
                    </a:lnTo>
                    <a:lnTo>
                      <a:pt x="86" y="12"/>
                    </a:lnTo>
                    <a:lnTo>
                      <a:pt x="90" y="8"/>
                    </a:lnTo>
                    <a:lnTo>
                      <a:pt x="90" y="8"/>
                    </a:lnTo>
                    <a:lnTo>
                      <a:pt x="91" y="7"/>
                    </a:lnTo>
                    <a:lnTo>
                      <a:pt x="92" y="6"/>
                    </a:lnTo>
                    <a:lnTo>
                      <a:pt x="92" y="4"/>
                    </a:lnTo>
                    <a:lnTo>
                      <a:pt x="91" y="2"/>
                    </a:lnTo>
                    <a:lnTo>
                      <a:pt x="90" y="1"/>
                    </a:lnTo>
                    <a:lnTo>
                      <a:pt x="88" y="0"/>
                    </a:lnTo>
                    <a:lnTo>
                      <a:pt x="86" y="0"/>
                    </a:lnTo>
                    <a:lnTo>
                      <a:pt x="84" y="0"/>
                    </a:lnTo>
                    <a:lnTo>
                      <a:pt x="84" y="0"/>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67" name="Freeform 894"/>
              <p:cNvSpPr/>
              <p:nvPr/>
            </p:nvSpPr>
            <p:spPr bwMode="auto">
              <a:xfrm>
                <a:off x="4654550" y="1414463"/>
                <a:ext cx="52388" cy="85725"/>
              </a:xfrm>
              <a:custGeom>
                <a:avLst/>
                <a:gdLst/>
                <a:ahLst/>
                <a:cxnLst>
                  <a:cxn ang="0">
                    <a:pos x="90" y="3"/>
                  </a:cxn>
                  <a:cxn ang="0">
                    <a:pos x="90" y="3"/>
                  </a:cxn>
                  <a:cxn ang="0">
                    <a:pos x="89" y="9"/>
                  </a:cxn>
                  <a:cxn ang="0">
                    <a:pos x="86" y="13"/>
                  </a:cxn>
                  <a:cxn ang="0">
                    <a:pos x="79" y="23"/>
                  </a:cxn>
                  <a:cxn ang="0">
                    <a:pos x="67" y="41"/>
                  </a:cxn>
                  <a:cxn ang="0">
                    <a:pos x="67" y="41"/>
                  </a:cxn>
                  <a:cxn ang="0">
                    <a:pos x="53" y="61"/>
                  </a:cxn>
                  <a:cxn ang="0">
                    <a:pos x="38" y="83"/>
                  </a:cxn>
                  <a:cxn ang="0">
                    <a:pos x="38" y="83"/>
                  </a:cxn>
                  <a:cxn ang="0">
                    <a:pos x="33" y="94"/>
                  </a:cxn>
                  <a:cxn ang="0">
                    <a:pos x="28" y="107"/>
                  </a:cxn>
                  <a:cxn ang="0">
                    <a:pos x="23" y="119"/>
                  </a:cxn>
                  <a:cxn ang="0">
                    <a:pos x="20" y="124"/>
                  </a:cxn>
                  <a:cxn ang="0">
                    <a:pos x="15" y="129"/>
                  </a:cxn>
                  <a:cxn ang="0">
                    <a:pos x="15" y="129"/>
                  </a:cxn>
                  <a:cxn ang="0">
                    <a:pos x="10" y="136"/>
                  </a:cxn>
                  <a:cxn ang="0">
                    <a:pos x="6" y="142"/>
                  </a:cxn>
                  <a:cxn ang="0">
                    <a:pos x="3" y="148"/>
                  </a:cxn>
                  <a:cxn ang="0">
                    <a:pos x="0" y="155"/>
                  </a:cxn>
                  <a:cxn ang="0">
                    <a:pos x="0" y="155"/>
                  </a:cxn>
                  <a:cxn ang="0">
                    <a:pos x="0" y="157"/>
                  </a:cxn>
                  <a:cxn ang="0">
                    <a:pos x="0" y="159"/>
                  </a:cxn>
                  <a:cxn ang="0">
                    <a:pos x="1" y="160"/>
                  </a:cxn>
                  <a:cxn ang="0">
                    <a:pos x="3" y="161"/>
                  </a:cxn>
                  <a:cxn ang="0">
                    <a:pos x="6" y="160"/>
                  </a:cxn>
                  <a:cxn ang="0">
                    <a:pos x="8" y="159"/>
                  </a:cxn>
                  <a:cxn ang="0">
                    <a:pos x="9" y="158"/>
                  </a:cxn>
                  <a:cxn ang="0">
                    <a:pos x="9" y="158"/>
                  </a:cxn>
                  <a:cxn ang="0">
                    <a:pos x="13" y="149"/>
                  </a:cxn>
                  <a:cxn ang="0">
                    <a:pos x="20" y="141"/>
                  </a:cxn>
                  <a:cxn ang="0">
                    <a:pos x="26" y="132"/>
                  </a:cxn>
                  <a:cxn ang="0">
                    <a:pos x="31" y="123"/>
                  </a:cxn>
                  <a:cxn ang="0">
                    <a:pos x="31" y="123"/>
                  </a:cxn>
                  <a:cxn ang="0">
                    <a:pos x="40" y="101"/>
                  </a:cxn>
                  <a:cxn ang="0">
                    <a:pos x="45" y="91"/>
                  </a:cxn>
                  <a:cxn ang="0">
                    <a:pos x="51" y="81"/>
                  </a:cxn>
                  <a:cxn ang="0">
                    <a:pos x="51" y="81"/>
                  </a:cxn>
                  <a:cxn ang="0">
                    <a:pos x="65" y="59"/>
                  </a:cxn>
                  <a:cxn ang="0">
                    <a:pos x="79" y="38"/>
                  </a:cxn>
                  <a:cxn ang="0">
                    <a:pos x="79" y="38"/>
                  </a:cxn>
                  <a:cxn ang="0">
                    <a:pos x="91" y="23"/>
                  </a:cxn>
                  <a:cxn ang="0">
                    <a:pos x="96" y="15"/>
                  </a:cxn>
                  <a:cxn ang="0">
                    <a:pos x="98" y="11"/>
                  </a:cxn>
                  <a:cxn ang="0">
                    <a:pos x="99" y="6"/>
                  </a:cxn>
                  <a:cxn ang="0">
                    <a:pos x="99" y="6"/>
                  </a:cxn>
                  <a:cxn ang="0">
                    <a:pos x="99" y="4"/>
                  </a:cxn>
                  <a:cxn ang="0">
                    <a:pos x="98" y="2"/>
                  </a:cxn>
                  <a:cxn ang="0">
                    <a:pos x="97" y="1"/>
                  </a:cxn>
                  <a:cxn ang="0">
                    <a:pos x="95" y="0"/>
                  </a:cxn>
                  <a:cxn ang="0">
                    <a:pos x="94" y="0"/>
                  </a:cxn>
                  <a:cxn ang="0">
                    <a:pos x="92" y="0"/>
                  </a:cxn>
                  <a:cxn ang="0">
                    <a:pos x="91" y="2"/>
                  </a:cxn>
                  <a:cxn ang="0">
                    <a:pos x="90" y="3"/>
                  </a:cxn>
                  <a:cxn ang="0">
                    <a:pos x="90" y="3"/>
                  </a:cxn>
                </a:cxnLst>
                <a:rect l="0" t="0" r="r" b="b"/>
                <a:pathLst>
                  <a:path w="99" h="161">
                    <a:moveTo>
                      <a:pt x="90" y="3"/>
                    </a:moveTo>
                    <a:lnTo>
                      <a:pt x="90" y="3"/>
                    </a:lnTo>
                    <a:lnTo>
                      <a:pt x="89" y="9"/>
                    </a:lnTo>
                    <a:lnTo>
                      <a:pt x="86" y="13"/>
                    </a:lnTo>
                    <a:lnTo>
                      <a:pt x="79" y="23"/>
                    </a:lnTo>
                    <a:lnTo>
                      <a:pt x="67" y="41"/>
                    </a:lnTo>
                    <a:lnTo>
                      <a:pt x="67" y="41"/>
                    </a:lnTo>
                    <a:lnTo>
                      <a:pt x="53" y="61"/>
                    </a:lnTo>
                    <a:lnTo>
                      <a:pt x="38" y="83"/>
                    </a:lnTo>
                    <a:lnTo>
                      <a:pt x="38" y="83"/>
                    </a:lnTo>
                    <a:lnTo>
                      <a:pt x="33" y="94"/>
                    </a:lnTo>
                    <a:lnTo>
                      <a:pt x="28" y="107"/>
                    </a:lnTo>
                    <a:lnTo>
                      <a:pt x="23" y="119"/>
                    </a:lnTo>
                    <a:lnTo>
                      <a:pt x="20" y="124"/>
                    </a:lnTo>
                    <a:lnTo>
                      <a:pt x="15" y="129"/>
                    </a:lnTo>
                    <a:lnTo>
                      <a:pt x="15" y="129"/>
                    </a:lnTo>
                    <a:lnTo>
                      <a:pt x="10" y="136"/>
                    </a:lnTo>
                    <a:lnTo>
                      <a:pt x="6" y="142"/>
                    </a:lnTo>
                    <a:lnTo>
                      <a:pt x="3" y="148"/>
                    </a:lnTo>
                    <a:lnTo>
                      <a:pt x="0" y="155"/>
                    </a:lnTo>
                    <a:lnTo>
                      <a:pt x="0" y="155"/>
                    </a:lnTo>
                    <a:lnTo>
                      <a:pt x="0" y="157"/>
                    </a:lnTo>
                    <a:lnTo>
                      <a:pt x="0" y="159"/>
                    </a:lnTo>
                    <a:lnTo>
                      <a:pt x="1" y="160"/>
                    </a:lnTo>
                    <a:lnTo>
                      <a:pt x="3" y="161"/>
                    </a:lnTo>
                    <a:lnTo>
                      <a:pt x="6" y="160"/>
                    </a:lnTo>
                    <a:lnTo>
                      <a:pt x="8" y="159"/>
                    </a:lnTo>
                    <a:lnTo>
                      <a:pt x="9" y="158"/>
                    </a:lnTo>
                    <a:lnTo>
                      <a:pt x="9" y="158"/>
                    </a:lnTo>
                    <a:lnTo>
                      <a:pt x="13" y="149"/>
                    </a:lnTo>
                    <a:lnTo>
                      <a:pt x="20" y="141"/>
                    </a:lnTo>
                    <a:lnTo>
                      <a:pt x="26" y="132"/>
                    </a:lnTo>
                    <a:lnTo>
                      <a:pt x="31" y="123"/>
                    </a:lnTo>
                    <a:lnTo>
                      <a:pt x="31" y="123"/>
                    </a:lnTo>
                    <a:lnTo>
                      <a:pt x="40" y="101"/>
                    </a:lnTo>
                    <a:lnTo>
                      <a:pt x="45" y="91"/>
                    </a:lnTo>
                    <a:lnTo>
                      <a:pt x="51" y="81"/>
                    </a:lnTo>
                    <a:lnTo>
                      <a:pt x="51" y="81"/>
                    </a:lnTo>
                    <a:lnTo>
                      <a:pt x="65" y="59"/>
                    </a:lnTo>
                    <a:lnTo>
                      <a:pt x="79" y="38"/>
                    </a:lnTo>
                    <a:lnTo>
                      <a:pt x="79" y="38"/>
                    </a:lnTo>
                    <a:lnTo>
                      <a:pt x="91" y="23"/>
                    </a:lnTo>
                    <a:lnTo>
                      <a:pt x="96" y="15"/>
                    </a:lnTo>
                    <a:lnTo>
                      <a:pt x="98" y="11"/>
                    </a:lnTo>
                    <a:lnTo>
                      <a:pt x="99" y="6"/>
                    </a:lnTo>
                    <a:lnTo>
                      <a:pt x="99" y="6"/>
                    </a:lnTo>
                    <a:lnTo>
                      <a:pt x="99" y="4"/>
                    </a:lnTo>
                    <a:lnTo>
                      <a:pt x="98" y="2"/>
                    </a:lnTo>
                    <a:lnTo>
                      <a:pt x="97" y="1"/>
                    </a:lnTo>
                    <a:lnTo>
                      <a:pt x="95" y="0"/>
                    </a:lnTo>
                    <a:lnTo>
                      <a:pt x="94" y="0"/>
                    </a:lnTo>
                    <a:lnTo>
                      <a:pt x="92" y="0"/>
                    </a:lnTo>
                    <a:lnTo>
                      <a:pt x="91" y="2"/>
                    </a:lnTo>
                    <a:lnTo>
                      <a:pt x="90" y="3"/>
                    </a:lnTo>
                    <a:lnTo>
                      <a:pt x="90"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68" name="Freeform 895"/>
              <p:cNvSpPr/>
              <p:nvPr/>
            </p:nvSpPr>
            <p:spPr bwMode="auto">
              <a:xfrm>
                <a:off x="4678363" y="1439863"/>
                <a:ext cx="60325" cy="100013"/>
              </a:xfrm>
              <a:custGeom>
                <a:avLst/>
                <a:gdLst/>
                <a:ahLst/>
                <a:cxnLst>
                  <a:cxn ang="0">
                    <a:pos x="106" y="1"/>
                  </a:cxn>
                  <a:cxn ang="0">
                    <a:pos x="106" y="1"/>
                  </a:cxn>
                  <a:cxn ang="0">
                    <a:pos x="89" y="20"/>
                  </a:cxn>
                  <a:cxn ang="0">
                    <a:pos x="74" y="41"/>
                  </a:cxn>
                  <a:cxn ang="0">
                    <a:pos x="59" y="62"/>
                  </a:cxn>
                  <a:cxn ang="0">
                    <a:pos x="53" y="73"/>
                  </a:cxn>
                  <a:cxn ang="0">
                    <a:pos x="47" y="84"/>
                  </a:cxn>
                  <a:cxn ang="0">
                    <a:pos x="47" y="84"/>
                  </a:cxn>
                  <a:cxn ang="0">
                    <a:pos x="35" y="109"/>
                  </a:cxn>
                  <a:cxn ang="0">
                    <a:pos x="23" y="133"/>
                  </a:cxn>
                  <a:cxn ang="0">
                    <a:pos x="13" y="158"/>
                  </a:cxn>
                  <a:cxn ang="0">
                    <a:pos x="0" y="183"/>
                  </a:cxn>
                  <a:cxn ang="0">
                    <a:pos x="0" y="183"/>
                  </a:cxn>
                  <a:cxn ang="0">
                    <a:pos x="0" y="184"/>
                  </a:cxn>
                  <a:cxn ang="0">
                    <a:pos x="0" y="186"/>
                  </a:cxn>
                  <a:cxn ang="0">
                    <a:pos x="1" y="188"/>
                  </a:cxn>
                  <a:cxn ang="0">
                    <a:pos x="3" y="189"/>
                  </a:cxn>
                  <a:cxn ang="0">
                    <a:pos x="5" y="189"/>
                  </a:cxn>
                  <a:cxn ang="0">
                    <a:pos x="6" y="189"/>
                  </a:cxn>
                  <a:cxn ang="0">
                    <a:pos x="8" y="189"/>
                  </a:cxn>
                  <a:cxn ang="0">
                    <a:pos x="9" y="187"/>
                  </a:cxn>
                  <a:cxn ang="0">
                    <a:pos x="9" y="187"/>
                  </a:cxn>
                  <a:cxn ang="0">
                    <a:pos x="19" y="166"/>
                  </a:cxn>
                  <a:cxn ang="0">
                    <a:pos x="28" y="144"/>
                  </a:cxn>
                  <a:cxn ang="0">
                    <a:pos x="38" y="124"/>
                  </a:cxn>
                  <a:cxn ang="0">
                    <a:pos x="48" y="103"/>
                  </a:cxn>
                  <a:cxn ang="0">
                    <a:pos x="48" y="103"/>
                  </a:cxn>
                  <a:cxn ang="0">
                    <a:pos x="62" y="78"/>
                  </a:cxn>
                  <a:cxn ang="0">
                    <a:pos x="78" y="53"/>
                  </a:cxn>
                  <a:cxn ang="0">
                    <a:pos x="94" y="31"/>
                  </a:cxn>
                  <a:cxn ang="0">
                    <a:pos x="112" y="8"/>
                  </a:cxn>
                  <a:cxn ang="0">
                    <a:pos x="112" y="8"/>
                  </a:cxn>
                  <a:cxn ang="0">
                    <a:pos x="113" y="6"/>
                  </a:cxn>
                  <a:cxn ang="0">
                    <a:pos x="113" y="4"/>
                  </a:cxn>
                  <a:cxn ang="0">
                    <a:pos x="112" y="1"/>
                  </a:cxn>
                  <a:cxn ang="0">
                    <a:pos x="111" y="0"/>
                  </a:cxn>
                  <a:cxn ang="0">
                    <a:pos x="109" y="0"/>
                  </a:cxn>
                  <a:cxn ang="0">
                    <a:pos x="107" y="0"/>
                  </a:cxn>
                  <a:cxn ang="0">
                    <a:pos x="106" y="1"/>
                  </a:cxn>
                  <a:cxn ang="0">
                    <a:pos x="106" y="1"/>
                  </a:cxn>
                </a:cxnLst>
                <a:rect l="0" t="0" r="r" b="b"/>
                <a:pathLst>
                  <a:path w="113" h="189">
                    <a:moveTo>
                      <a:pt x="106" y="1"/>
                    </a:moveTo>
                    <a:lnTo>
                      <a:pt x="106" y="1"/>
                    </a:lnTo>
                    <a:lnTo>
                      <a:pt x="89" y="20"/>
                    </a:lnTo>
                    <a:lnTo>
                      <a:pt x="74" y="41"/>
                    </a:lnTo>
                    <a:lnTo>
                      <a:pt x="59" y="62"/>
                    </a:lnTo>
                    <a:lnTo>
                      <a:pt x="53" y="73"/>
                    </a:lnTo>
                    <a:lnTo>
                      <a:pt x="47" y="84"/>
                    </a:lnTo>
                    <a:lnTo>
                      <a:pt x="47" y="84"/>
                    </a:lnTo>
                    <a:lnTo>
                      <a:pt x="35" y="109"/>
                    </a:lnTo>
                    <a:lnTo>
                      <a:pt x="23" y="133"/>
                    </a:lnTo>
                    <a:lnTo>
                      <a:pt x="13" y="158"/>
                    </a:lnTo>
                    <a:lnTo>
                      <a:pt x="0" y="183"/>
                    </a:lnTo>
                    <a:lnTo>
                      <a:pt x="0" y="183"/>
                    </a:lnTo>
                    <a:lnTo>
                      <a:pt x="0" y="184"/>
                    </a:lnTo>
                    <a:lnTo>
                      <a:pt x="0" y="186"/>
                    </a:lnTo>
                    <a:lnTo>
                      <a:pt x="1" y="188"/>
                    </a:lnTo>
                    <a:lnTo>
                      <a:pt x="3" y="189"/>
                    </a:lnTo>
                    <a:lnTo>
                      <a:pt x="5" y="189"/>
                    </a:lnTo>
                    <a:lnTo>
                      <a:pt x="6" y="189"/>
                    </a:lnTo>
                    <a:lnTo>
                      <a:pt x="8" y="189"/>
                    </a:lnTo>
                    <a:lnTo>
                      <a:pt x="9" y="187"/>
                    </a:lnTo>
                    <a:lnTo>
                      <a:pt x="9" y="187"/>
                    </a:lnTo>
                    <a:lnTo>
                      <a:pt x="19" y="166"/>
                    </a:lnTo>
                    <a:lnTo>
                      <a:pt x="28" y="144"/>
                    </a:lnTo>
                    <a:lnTo>
                      <a:pt x="38" y="124"/>
                    </a:lnTo>
                    <a:lnTo>
                      <a:pt x="48" y="103"/>
                    </a:lnTo>
                    <a:lnTo>
                      <a:pt x="48" y="103"/>
                    </a:lnTo>
                    <a:lnTo>
                      <a:pt x="62" y="78"/>
                    </a:lnTo>
                    <a:lnTo>
                      <a:pt x="78" y="53"/>
                    </a:lnTo>
                    <a:lnTo>
                      <a:pt x="94" y="31"/>
                    </a:lnTo>
                    <a:lnTo>
                      <a:pt x="112" y="8"/>
                    </a:lnTo>
                    <a:lnTo>
                      <a:pt x="112" y="8"/>
                    </a:lnTo>
                    <a:lnTo>
                      <a:pt x="113" y="6"/>
                    </a:lnTo>
                    <a:lnTo>
                      <a:pt x="113" y="4"/>
                    </a:lnTo>
                    <a:lnTo>
                      <a:pt x="112" y="1"/>
                    </a:lnTo>
                    <a:lnTo>
                      <a:pt x="111" y="0"/>
                    </a:lnTo>
                    <a:lnTo>
                      <a:pt x="109" y="0"/>
                    </a:lnTo>
                    <a:lnTo>
                      <a:pt x="107" y="0"/>
                    </a:lnTo>
                    <a:lnTo>
                      <a:pt x="106" y="1"/>
                    </a:lnTo>
                    <a:lnTo>
                      <a:pt x="106"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69" name="Freeform 896"/>
              <p:cNvSpPr/>
              <p:nvPr/>
            </p:nvSpPr>
            <p:spPr bwMode="auto">
              <a:xfrm>
                <a:off x="4706938" y="1471613"/>
                <a:ext cx="66675" cy="106363"/>
              </a:xfrm>
              <a:custGeom>
                <a:avLst/>
                <a:gdLst/>
                <a:ahLst/>
                <a:cxnLst>
                  <a:cxn ang="0">
                    <a:pos x="120" y="2"/>
                  </a:cxn>
                  <a:cxn ang="0">
                    <a:pos x="120" y="2"/>
                  </a:cxn>
                  <a:cxn ang="0">
                    <a:pos x="112" y="12"/>
                  </a:cxn>
                  <a:cxn ang="0">
                    <a:pos x="104" y="23"/>
                  </a:cxn>
                  <a:cxn ang="0">
                    <a:pos x="90" y="46"/>
                  </a:cxn>
                  <a:cxn ang="0">
                    <a:pos x="77" y="70"/>
                  </a:cxn>
                  <a:cxn ang="0">
                    <a:pos x="62" y="93"/>
                  </a:cxn>
                  <a:cxn ang="0">
                    <a:pos x="62" y="93"/>
                  </a:cxn>
                  <a:cxn ang="0">
                    <a:pos x="32" y="138"/>
                  </a:cxn>
                  <a:cxn ang="0">
                    <a:pos x="18" y="162"/>
                  </a:cxn>
                  <a:cxn ang="0">
                    <a:pos x="4" y="186"/>
                  </a:cxn>
                  <a:cxn ang="0">
                    <a:pos x="4" y="186"/>
                  </a:cxn>
                  <a:cxn ang="0">
                    <a:pos x="1" y="187"/>
                  </a:cxn>
                  <a:cxn ang="0">
                    <a:pos x="0" y="188"/>
                  </a:cxn>
                  <a:cxn ang="0">
                    <a:pos x="0" y="190"/>
                  </a:cxn>
                  <a:cxn ang="0">
                    <a:pos x="0" y="195"/>
                  </a:cxn>
                  <a:cxn ang="0">
                    <a:pos x="0" y="195"/>
                  </a:cxn>
                  <a:cxn ang="0">
                    <a:pos x="1" y="198"/>
                  </a:cxn>
                  <a:cxn ang="0">
                    <a:pos x="4" y="199"/>
                  </a:cxn>
                  <a:cxn ang="0">
                    <a:pos x="6" y="199"/>
                  </a:cxn>
                  <a:cxn ang="0">
                    <a:pos x="8" y="198"/>
                  </a:cxn>
                  <a:cxn ang="0">
                    <a:pos x="9" y="197"/>
                  </a:cxn>
                  <a:cxn ang="0">
                    <a:pos x="9" y="197"/>
                  </a:cxn>
                  <a:cxn ang="0">
                    <a:pos x="22" y="174"/>
                  </a:cxn>
                  <a:cxn ang="0">
                    <a:pos x="35" y="154"/>
                  </a:cxn>
                  <a:cxn ang="0">
                    <a:pos x="63" y="110"/>
                  </a:cxn>
                  <a:cxn ang="0">
                    <a:pos x="63" y="110"/>
                  </a:cxn>
                  <a:cxn ang="0">
                    <a:pos x="79" y="84"/>
                  </a:cxn>
                  <a:cxn ang="0">
                    <a:pos x="93" y="59"/>
                  </a:cxn>
                  <a:cxn ang="0">
                    <a:pos x="110" y="33"/>
                  </a:cxn>
                  <a:cxn ang="0">
                    <a:pos x="118" y="20"/>
                  </a:cxn>
                  <a:cxn ang="0">
                    <a:pos x="127" y="8"/>
                  </a:cxn>
                  <a:cxn ang="0">
                    <a:pos x="127" y="8"/>
                  </a:cxn>
                  <a:cxn ang="0">
                    <a:pos x="128" y="7"/>
                  </a:cxn>
                  <a:cxn ang="0">
                    <a:pos x="128" y="5"/>
                  </a:cxn>
                  <a:cxn ang="0">
                    <a:pos x="126" y="2"/>
                  </a:cxn>
                  <a:cxn ang="0">
                    <a:pos x="125" y="1"/>
                  </a:cxn>
                  <a:cxn ang="0">
                    <a:pos x="123" y="0"/>
                  </a:cxn>
                  <a:cxn ang="0">
                    <a:pos x="122" y="1"/>
                  </a:cxn>
                  <a:cxn ang="0">
                    <a:pos x="120" y="2"/>
                  </a:cxn>
                  <a:cxn ang="0">
                    <a:pos x="120" y="2"/>
                  </a:cxn>
                </a:cxnLst>
                <a:rect l="0" t="0" r="r" b="b"/>
                <a:pathLst>
                  <a:path w="128" h="199">
                    <a:moveTo>
                      <a:pt x="120" y="2"/>
                    </a:moveTo>
                    <a:lnTo>
                      <a:pt x="120" y="2"/>
                    </a:lnTo>
                    <a:lnTo>
                      <a:pt x="112" y="12"/>
                    </a:lnTo>
                    <a:lnTo>
                      <a:pt x="104" y="23"/>
                    </a:lnTo>
                    <a:lnTo>
                      <a:pt x="90" y="46"/>
                    </a:lnTo>
                    <a:lnTo>
                      <a:pt x="77" y="70"/>
                    </a:lnTo>
                    <a:lnTo>
                      <a:pt x="62" y="93"/>
                    </a:lnTo>
                    <a:lnTo>
                      <a:pt x="62" y="93"/>
                    </a:lnTo>
                    <a:lnTo>
                      <a:pt x="32" y="138"/>
                    </a:lnTo>
                    <a:lnTo>
                      <a:pt x="18" y="162"/>
                    </a:lnTo>
                    <a:lnTo>
                      <a:pt x="4" y="186"/>
                    </a:lnTo>
                    <a:lnTo>
                      <a:pt x="4" y="186"/>
                    </a:lnTo>
                    <a:lnTo>
                      <a:pt x="1" y="187"/>
                    </a:lnTo>
                    <a:lnTo>
                      <a:pt x="0" y="188"/>
                    </a:lnTo>
                    <a:lnTo>
                      <a:pt x="0" y="190"/>
                    </a:lnTo>
                    <a:lnTo>
                      <a:pt x="0" y="195"/>
                    </a:lnTo>
                    <a:lnTo>
                      <a:pt x="0" y="195"/>
                    </a:lnTo>
                    <a:lnTo>
                      <a:pt x="1" y="198"/>
                    </a:lnTo>
                    <a:lnTo>
                      <a:pt x="4" y="199"/>
                    </a:lnTo>
                    <a:lnTo>
                      <a:pt x="6" y="199"/>
                    </a:lnTo>
                    <a:lnTo>
                      <a:pt x="8" y="198"/>
                    </a:lnTo>
                    <a:lnTo>
                      <a:pt x="9" y="197"/>
                    </a:lnTo>
                    <a:lnTo>
                      <a:pt x="9" y="197"/>
                    </a:lnTo>
                    <a:lnTo>
                      <a:pt x="22" y="174"/>
                    </a:lnTo>
                    <a:lnTo>
                      <a:pt x="35" y="154"/>
                    </a:lnTo>
                    <a:lnTo>
                      <a:pt x="63" y="110"/>
                    </a:lnTo>
                    <a:lnTo>
                      <a:pt x="63" y="110"/>
                    </a:lnTo>
                    <a:lnTo>
                      <a:pt x="79" y="84"/>
                    </a:lnTo>
                    <a:lnTo>
                      <a:pt x="93" y="59"/>
                    </a:lnTo>
                    <a:lnTo>
                      <a:pt x="110" y="33"/>
                    </a:lnTo>
                    <a:lnTo>
                      <a:pt x="118" y="20"/>
                    </a:lnTo>
                    <a:lnTo>
                      <a:pt x="127" y="8"/>
                    </a:lnTo>
                    <a:lnTo>
                      <a:pt x="127" y="8"/>
                    </a:lnTo>
                    <a:lnTo>
                      <a:pt x="128" y="7"/>
                    </a:lnTo>
                    <a:lnTo>
                      <a:pt x="128" y="5"/>
                    </a:lnTo>
                    <a:lnTo>
                      <a:pt x="126" y="2"/>
                    </a:lnTo>
                    <a:lnTo>
                      <a:pt x="125" y="1"/>
                    </a:lnTo>
                    <a:lnTo>
                      <a:pt x="123" y="0"/>
                    </a:lnTo>
                    <a:lnTo>
                      <a:pt x="122" y="1"/>
                    </a:lnTo>
                    <a:lnTo>
                      <a:pt x="120" y="2"/>
                    </a:lnTo>
                    <a:lnTo>
                      <a:pt x="120"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70" name="Freeform 897"/>
              <p:cNvSpPr/>
              <p:nvPr/>
            </p:nvSpPr>
            <p:spPr bwMode="auto">
              <a:xfrm>
                <a:off x="4729163" y="1522413"/>
                <a:ext cx="65088" cy="112713"/>
              </a:xfrm>
              <a:custGeom>
                <a:avLst/>
                <a:gdLst/>
                <a:ahLst/>
                <a:cxnLst>
                  <a:cxn ang="0">
                    <a:pos x="115" y="4"/>
                  </a:cxn>
                  <a:cxn ang="0">
                    <a:pos x="115" y="4"/>
                  </a:cxn>
                  <a:cxn ang="0">
                    <a:pos x="110" y="18"/>
                  </a:cxn>
                  <a:cxn ang="0">
                    <a:pos x="105" y="32"/>
                  </a:cxn>
                  <a:cxn ang="0">
                    <a:pos x="99" y="45"/>
                  </a:cxn>
                  <a:cxn ang="0">
                    <a:pos x="91" y="59"/>
                  </a:cxn>
                  <a:cxn ang="0">
                    <a:pos x="77" y="85"/>
                  </a:cxn>
                  <a:cxn ang="0">
                    <a:pos x="63" y="111"/>
                  </a:cxn>
                  <a:cxn ang="0">
                    <a:pos x="63" y="111"/>
                  </a:cxn>
                  <a:cxn ang="0">
                    <a:pos x="56" y="124"/>
                  </a:cxn>
                  <a:cxn ang="0">
                    <a:pos x="49" y="137"/>
                  </a:cxn>
                  <a:cxn ang="0">
                    <a:pos x="35" y="162"/>
                  </a:cxn>
                  <a:cxn ang="0">
                    <a:pos x="35" y="162"/>
                  </a:cxn>
                  <a:cxn ang="0">
                    <a:pos x="26" y="173"/>
                  </a:cxn>
                  <a:cxn ang="0">
                    <a:pos x="18" y="185"/>
                  </a:cxn>
                  <a:cxn ang="0">
                    <a:pos x="10" y="195"/>
                  </a:cxn>
                  <a:cxn ang="0">
                    <a:pos x="1" y="206"/>
                  </a:cxn>
                  <a:cxn ang="0">
                    <a:pos x="1" y="206"/>
                  </a:cxn>
                  <a:cxn ang="0">
                    <a:pos x="0" y="208"/>
                  </a:cxn>
                  <a:cxn ang="0">
                    <a:pos x="1" y="210"/>
                  </a:cxn>
                  <a:cxn ang="0">
                    <a:pos x="1" y="212"/>
                  </a:cxn>
                  <a:cxn ang="0">
                    <a:pos x="4" y="213"/>
                  </a:cxn>
                  <a:cxn ang="0">
                    <a:pos x="5" y="214"/>
                  </a:cxn>
                  <a:cxn ang="0">
                    <a:pos x="7" y="214"/>
                  </a:cxn>
                  <a:cxn ang="0">
                    <a:pos x="9" y="213"/>
                  </a:cxn>
                  <a:cxn ang="0">
                    <a:pos x="10" y="212"/>
                  </a:cxn>
                  <a:cxn ang="0">
                    <a:pos x="10" y="212"/>
                  </a:cxn>
                  <a:cxn ang="0">
                    <a:pos x="18" y="200"/>
                  </a:cxn>
                  <a:cxn ang="0">
                    <a:pos x="26" y="189"/>
                  </a:cxn>
                  <a:cxn ang="0">
                    <a:pos x="35" y="178"/>
                  </a:cxn>
                  <a:cxn ang="0">
                    <a:pos x="42" y="167"/>
                  </a:cxn>
                  <a:cxn ang="0">
                    <a:pos x="42" y="167"/>
                  </a:cxn>
                  <a:cxn ang="0">
                    <a:pos x="59" y="138"/>
                  </a:cxn>
                  <a:cxn ang="0">
                    <a:pos x="75" y="109"/>
                  </a:cxn>
                  <a:cxn ang="0">
                    <a:pos x="75" y="109"/>
                  </a:cxn>
                  <a:cxn ang="0">
                    <a:pos x="88" y="83"/>
                  </a:cxn>
                  <a:cxn ang="0">
                    <a:pos x="102" y="59"/>
                  </a:cxn>
                  <a:cxn ang="0">
                    <a:pos x="109" y="46"/>
                  </a:cxn>
                  <a:cxn ang="0">
                    <a:pos x="114" y="33"/>
                  </a:cxn>
                  <a:cxn ang="0">
                    <a:pos x="119" y="19"/>
                  </a:cxn>
                  <a:cxn ang="0">
                    <a:pos x="124" y="6"/>
                  </a:cxn>
                  <a:cxn ang="0">
                    <a:pos x="124" y="6"/>
                  </a:cxn>
                  <a:cxn ang="0">
                    <a:pos x="124" y="4"/>
                  </a:cxn>
                  <a:cxn ang="0">
                    <a:pos x="123" y="3"/>
                  </a:cxn>
                  <a:cxn ang="0">
                    <a:pos x="122" y="1"/>
                  </a:cxn>
                  <a:cxn ang="0">
                    <a:pos x="120" y="1"/>
                  </a:cxn>
                  <a:cxn ang="0">
                    <a:pos x="119" y="0"/>
                  </a:cxn>
                  <a:cxn ang="0">
                    <a:pos x="117" y="1"/>
                  </a:cxn>
                  <a:cxn ang="0">
                    <a:pos x="116" y="2"/>
                  </a:cxn>
                  <a:cxn ang="0">
                    <a:pos x="115" y="4"/>
                  </a:cxn>
                  <a:cxn ang="0">
                    <a:pos x="115" y="4"/>
                  </a:cxn>
                </a:cxnLst>
                <a:rect l="0" t="0" r="r" b="b"/>
                <a:pathLst>
                  <a:path w="124" h="214">
                    <a:moveTo>
                      <a:pt x="115" y="4"/>
                    </a:moveTo>
                    <a:lnTo>
                      <a:pt x="115" y="4"/>
                    </a:lnTo>
                    <a:lnTo>
                      <a:pt x="110" y="18"/>
                    </a:lnTo>
                    <a:lnTo>
                      <a:pt x="105" y="32"/>
                    </a:lnTo>
                    <a:lnTo>
                      <a:pt x="99" y="45"/>
                    </a:lnTo>
                    <a:lnTo>
                      <a:pt x="91" y="59"/>
                    </a:lnTo>
                    <a:lnTo>
                      <a:pt x="77" y="85"/>
                    </a:lnTo>
                    <a:lnTo>
                      <a:pt x="63" y="111"/>
                    </a:lnTo>
                    <a:lnTo>
                      <a:pt x="63" y="111"/>
                    </a:lnTo>
                    <a:lnTo>
                      <a:pt x="56" y="124"/>
                    </a:lnTo>
                    <a:lnTo>
                      <a:pt x="49" y="137"/>
                    </a:lnTo>
                    <a:lnTo>
                      <a:pt x="35" y="162"/>
                    </a:lnTo>
                    <a:lnTo>
                      <a:pt x="35" y="162"/>
                    </a:lnTo>
                    <a:lnTo>
                      <a:pt x="26" y="173"/>
                    </a:lnTo>
                    <a:lnTo>
                      <a:pt x="18" y="185"/>
                    </a:lnTo>
                    <a:lnTo>
                      <a:pt x="10" y="195"/>
                    </a:lnTo>
                    <a:lnTo>
                      <a:pt x="1" y="206"/>
                    </a:lnTo>
                    <a:lnTo>
                      <a:pt x="1" y="206"/>
                    </a:lnTo>
                    <a:lnTo>
                      <a:pt x="0" y="208"/>
                    </a:lnTo>
                    <a:lnTo>
                      <a:pt x="1" y="210"/>
                    </a:lnTo>
                    <a:lnTo>
                      <a:pt x="1" y="212"/>
                    </a:lnTo>
                    <a:lnTo>
                      <a:pt x="4" y="213"/>
                    </a:lnTo>
                    <a:lnTo>
                      <a:pt x="5" y="214"/>
                    </a:lnTo>
                    <a:lnTo>
                      <a:pt x="7" y="214"/>
                    </a:lnTo>
                    <a:lnTo>
                      <a:pt x="9" y="213"/>
                    </a:lnTo>
                    <a:lnTo>
                      <a:pt x="10" y="212"/>
                    </a:lnTo>
                    <a:lnTo>
                      <a:pt x="10" y="212"/>
                    </a:lnTo>
                    <a:lnTo>
                      <a:pt x="18" y="200"/>
                    </a:lnTo>
                    <a:lnTo>
                      <a:pt x="26" y="189"/>
                    </a:lnTo>
                    <a:lnTo>
                      <a:pt x="35" y="178"/>
                    </a:lnTo>
                    <a:lnTo>
                      <a:pt x="42" y="167"/>
                    </a:lnTo>
                    <a:lnTo>
                      <a:pt x="42" y="167"/>
                    </a:lnTo>
                    <a:lnTo>
                      <a:pt x="59" y="138"/>
                    </a:lnTo>
                    <a:lnTo>
                      <a:pt x="75" y="109"/>
                    </a:lnTo>
                    <a:lnTo>
                      <a:pt x="75" y="109"/>
                    </a:lnTo>
                    <a:lnTo>
                      <a:pt x="88" y="83"/>
                    </a:lnTo>
                    <a:lnTo>
                      <a:pt x="102" y="59"/>
                    </a:lnTo>
                    <a:lnTo>
                      <a:pt x="109" y="46"/>
                    </a:lnTo>
                    <a:lnTo>
                      <a:pt x="114" y="33"/>
                    </a:lnTo>
                    <a:lnTo>
                      <a:pt x="119" y="19"/>
                    </a:lnTo>
                    <a:lnTo>
                      <a:pt x="124" y="6"/>
                    </a:lnTo>
                    <a:lnTo>
                      <a:pt x="124" y="6"/>
                    </a:lnTo>
                    <a:lnTo>
                      <a:pt x="124" y="4"/>
                    </a:lnTo>
                    <a:lnTo>
                      <a:pt x="123" y="3"/>
                    </a:lnTo>
                    <a:lnTo>
                      <a:pt x="122" y="1"/>
                    </a:lnTo>
                    <a:lnTo>
                      <a:pt x="120" y="1"/>
                    </a:lnTo>
                    <a:lnTo>
                      <a:pt x="119" y="0"/>
                    </a:lnTo>
                    <a:lnTo>
                      <a:pt x="117" y="1"/>
                    </a:lnTo>
                    <a:lnTo>
                      <a:pt x="116" y="2"/>
                    </a:lnTo>
                    <a:lnTo>
                      <a:pt x="115" y="4"/>
                    </a:lnTo>
                    <a:lnTo>
                      <a:pt x="115"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71" name="Freeform 898"/>
              <p:cNvSpPr/>
              <p:nvPr/>
            </p:nvSpPr>
            <p:spPr bwMode="auto">
              <a:xfrm>
                <a:off x="4733925" y="1582738"/>
                <a:ext cx="63500" cy="107950"/>
              </a:xfrm>
              <a:custGeom>
                <a:avLst/>
                <a:gdLst/>
                <a:ahLst/>
                <a:cxnLst>
                  <a:cxn ang="0">
                    <a:pos x="109" y="2"/>
                  </a:cxn>
                  <a:cxn ang="0">
                    <a:pos x="109" y="2"/>
                  </a:cxn>
                  <a:cxn ang="0">
                    <a:pos x="101" y="14"/>
                  </a:cxn>
                  <a:cxn ang="0">
                    <a:pos x="94" y="25"/>
                  </a:cxn>
                  <a:cxn ang="0">
                    <a:pos x="80" y="48"/>
                  </a:cxn>
                  <a:cxn ang="0">
                    <a:pos x="68" y="73"/>
                  </a:cxn>
                  <a:cxn ang="0">
                    <a:pos x="57" y="99"/>
                  </a:cxn>
                  <a:cxn ang="0">
                    <a:pos x="57" y="99"/>
                  </a:cxn>
                  <a:cxn ang="0">
                    <a:pos x="50" y="111"/>
                  </a:cxn>
                  <a:cxn ang="0">
                    <a:pos x="44" y="123"/>
                  </a:cxn>
                  <a:cxn ang="0">
                    <a:pos x="29" y="148"/>
                  </a:cxn>
                  <a:cxn ang="0">
                    <a:pos x="14" y="173"/>
                  </a:cxn>
                  <a:cxn ang="0">
                    <a:pos x="7" y="185"/>
                  </a:cxn>
                  <a:cxn ang="0">
                    <a:pos x="0" y="198"/>
                  </a:cxn>
                  <a:cxn ang="0">
                    <a:pos x="0" y="198"/>
                  </a:cxn>
                  <a:cxn ang="0">
                    <a:pos x="0" y="200"/>
                  </a:cxn>
                  <a:cxn ang="0">
                    <a:pos x="0" y="202"/>
                  </a:cxn>
                  <a:cxn ang="0">
                    <a:pos x="1" y="203"/>
                  </a:cxn>
                  <a:cxn ang="0">
                    <a:pos x="2" y="204"/>
                  </a:cxn>
                  <a:cxn ang="0">
                    <a:pos x="4" y="205"/>
                  </a:cxn>
                  <a:cxn ang="0">
                    <a:pos x="5" y="205"/>
                  </a:cxn>
                  <a:cxn ang="0">
                    <a:pos x="7" y="204"/>
                  </a:cxn>
                  <a:cxn ang="0">
                    <a:pos x="8" y="203"/>
                  </a:cxn>
                  <a:cxn ang="0">
                    <a:pos x="8" y="203"/>
                  </a:cxn>
                  <a:cxn ang="0">
                    <a:pos x="19" y="180"/>
                  </a:cxn>
                  <a:cxn ang="0">
                    <a:pos x="32" y="158"/>
                  </a:cxn>
                  <a:cxn ang="0">
                    <a:pos x="58" y="116"/>
                  </a:cxn>
                  <a:cxn ang="0">
                    <a:pos x="58" y="116"/>
                  </a:cxn>
                  <a:cxn ang="0">
                    <a:pos x="65" y="103"/>
                  </a:cxn>
                  <a:cxn ang="0">
                    <a:pos x="72" y="89"/>
                  </a:cxn>
                  <a:cxn ang="0">
                    <a:pos x="84" y="61"/>
                  </a:cxn>
                  <a:cxn ang="0">
                    <a:pos x="92" y="48"/>
                  </a:cxn>
                  <a:cxn ang="0">
                    <a:pos x="99" y="34"/>
                  </a:cxn>
                  <a:cxn ang="0">
                    <a:pos x="107" y="21"/>
                  </a:cxn>
                  <a:cxn ang="0">
                    <a:pos x="116" y="9"/>
                  </a:cxn>
                  <a:cxn ang="0">
                    <a:pos x="116" y="9"/>
                  </a:cxn>
                  <a:cxn ang="0">
                    <a:pos x="118" y="8"/>
                  </a:cxn>
                  <a:cxn ang="0">
                    <a:pos x="118" y="6"/>
                  </a:cxn>
                  <a:cxn ang="0">
                    <a:pos x="115" y="2"/>
                  </a:cxn>
                  <a:cxn ang="0">
                    <a:pos x="114" y="1"/>
                  </a:cxn>
                  <a:cxn ang="0">
                    <a:pos x="113" y="0"/>
                  </a:cxn>
                  <a:cxn ang="0">
                    <a:pos x="111" y="1"/>
                  </a:cxn>
                  <a:cxn ang="0">
                    <a:pos x="109" y="2"/>
                  </a:cxn>
                  <a:cxn ang="0">
                    <a:pos x="109" y="2"/>
                  </a:cxn>
                </a:cxnLst>
                <a:rect l="0" t="0" r="r" b="b"/>
                <a:pathLst>
                  <a:path w="118" h="205">
                    <a:moveTo>
                      <a:pt x="109" y="2"/>
                    </a:moveTo>
                    <a:lnTo>
                      <a:pt x="109" y="2"/>
                    </a:lnTo>
                    <a:lnTo>
                      <a:pt x="101" y="14"/>
                    </a:lnTo>
                    <a:lnTo>
                      <a:pt x="94" y="25"/>
                    </a:lnTo>
                    <a:lnTo>
                      <a:pt x="80" y="48"/>
                    </a:lnTo>
                    <a:lnTo>
                      <a:pt x="68" y="73"/>
                    </a:lnTo>
                    <a:lnTo>
                      <a:pt x="57" y="99"/>
                    </a:lnTo>
                    <a:lnTo>
                      <a:pt x="57" y="99"/>
                    </a:lnTo>
                    <a:lnTo>
                      <a:pt x="50" y="111"/>
                    </a:lnTo>
                    <a:lnTo>
                      <a:pt x="44" y="123"/>
                    </a:lnTo>
                    <a:lnTo>
                      <a:pt x="29" y="148"/>
                    </a:lnTo>
                    <a:lnTo>
                      <a:pt x="14" y="173"/>
                    </a:lnTo>
                    <a:lnTo>
                      <a:pt x="7" y="185"/>
                    </a:lnTo>
                    <a:lnTo>
                      <a:pt x="0" y="198"/>
                    </a:lnTo>
                    <a:lnTo>
                      <a:pt x="0" y="198"/>
                    </a:lnTo>
                    <a:lnTo>
                      <a:pt x="0" y="200"/>
                    </a:lnTo>
                    <a:lnTo>
                      <a:pt x="0" y="202"/>
                    </a:lnTo>
                    <a:lnTo>
                      <a:pt x="1" y="203"/>
                    </a:lnTo>
                    <a:lnTo>
                      <a:pt x="2" y="204"/>
                    </a:lnTo>
                    <a:lnTo>
                      <a:pt x="4" y="205"/>
                    </a:lnTo>
                    <a:lnTo>
                      <a:pt x="5" y="205"/>
                    </a:lnTo>
                    <a:lnTo>
                      <a:pt x="7" y="204"/>
                    </a:lnTo>
                    <a:lnTo>
                      <a:pt x="8" y="203"/>
                    </a:lnTo>
                    <a:lnTo>
                      <a:pt x="8" y="203"/>
                    </a:lnTo>
                    <a:lnTo>
                      <a:pt x="19" y="180"/>
                    </a:lnTo>
                    <a:lnTo>
                      <a:pt x="32" y="158"/>
                    </a:lnTo>
                    <a:lnTo>
                      <a:pt x="58" y="116"/>
                    </a:lnTo>
                    <a:lnTo>
                      <a:pt x="58" y="116"/>
                    </a:lnTo>
                    <a:lnTo>
                      <a:pt x="65" y="103"/>
                    </a:lnTo>
                    <a:lnTo>
                      <a:pt x="72" y="89"/>
                    </a:lnTo>
                    <a:lnTo>
                      <a:pt x="84" y="61"/>
                    </a:lnTo>
                    <a:lnTo>
                      <a:pt x="92" y="48"/>
                    </a:lnTo>
                    <a:lnTo>
                      <a:pt x="99" y="34"/>
                    </a:lnTo>
                    <a:lnTo>
                      <a:pt x="107" y="21"/>
                    </a:lnTo>
                    <a:lnTo>
                      <a:pt x="116" y="9"/>
                    </a:lnTo>
                    <a:lnTo>
                      <a:pt x="116" y="9"/>
                    </a:lnTo>
                    <a:lnTo>
                      <a:pt x="118" y="8"/>
                    </a:lnTo>
                    <a:lnTo>
                      <a:pt x="118" y="6"/>
                    </a:lnTo>
                    <a:lnTo>
                      <a:pt x="115" y="2"/>
                    </a:lnTo>
                    <a:lnTo>
                      <a:pt x="114" y="1"/>
                    </a:lnTo>
                    <a:lnTo>
                      <a:pt x="113" y="0"/>
                    </a:lnTo>
                    <a:lnTo>
                      <a:pt x="111" y="1"/>
                    </a:lnTo>
                    <a:lnTo>
                      <a:pt x="109" y="2"/>
                    </a:lnTo>
                    <a:lnTo>
                      <a:pt x="109"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72" name="Freeform 899"/>
              <p:cNvSpPr/>
              <p:nvPr/>
            </p:nvSpPr>
            <p:spPr bwMode="auto">
              <a:xfrm>
                <a:off x="4746625" y="1630363"/>
                <a:ext cx="68263" cy="120650"/>
              </a:xfrm>
              <a:custGeom>
                <a:avLst/>
                <a:gdLst/>
                <a:ahLst/>
                <a:cxnLst>
                  <a:cxn ang="0">
                    <a:pos x="119" y="3"/>
                  </a:cxn>
                  <a:cxn ang="0">
                    <a:pos x="119" y="3"/>
                  </a:cxn>
                  <a:cxn ang="0">
                    <a:pos x="118" y="10"/>
                  </a:cxn>
                  <a:cxn ang="0">
                    <a:pos x="116" y="16"/>
                  </a:cxn>
                  <a:cxn ang="0">
                    <a:pos x="109" y="29"/>
                  </a:cxn>
                  <a:cxn ang="0">
                    <a:pos x="96" y="54"/>
                  </a:cxn>
                  <a:cxn ang="0">
                    <a:pos x="96" y="54"/>
                  </a:cxn>
                  <a:cxn ang="0">
                    <a:pos x="86" y="69"/>
                  </a:cxn>
                  <a:cxn ang="0">
                    <a:pos x="77" y="84"/>
                  </a:cxn>
                  <a:cxn ang="0">
                    <a:pos x="58" y="112"/>
                  </a:cxn>
                  <a:cxn ang="0">
                    <a:pos x="58" y="112"/>
                  </a:cxn>
                  <a:cxn ang="0">
                    <a:pos x="43" y="137"/>
                  </a:cxn>
                  <a:cxn ang="0">
                    <a:pos x="27" y="161"/>
                  </a:cxn>
                  <a:cxn ang="0">
                    <a:pos x="20" y="174"/>
                  </a:cxn>
                  <a:cxn ang="0">
                    <a:pos x="14" y="187"/>
                  </a:cxn>
                  <a:cxn ang="0">
                    <a:pos x="9" y="201"/>
                  </a:cxn>
                  <a:cxn ang="0">
                    <a:pos x="4" y="214"/>
                  </a:cxn>
                  <a:cxn ang="0">
                    <a:pos x="4" y="214"/>
                  </a:cxn>
                  <a:cxn ang="0">
                    <a:pos x="2" y="215"/>
                  </a:cxn>
                  <a:cxn ang="0">
                    <a:pos x="0" y="218"/>
                  </a:cxn>
                  <a:cxn ang="0">
                    <a:pos x="0" y="222"/>
                  </a:cxn>
                  <a:cxn ang="0">
                    <a:pos x="0" y="222"/>
                  </a:cxn>
                  <a:cxn ang="0">
                    <a:pos x="2" y="224"/>
                  </a:cxn>
                  <a:cxn ang="0">
                    <a:pos x="3" y="226"/>
                  </a:cxn>
                  <a:cxn ang="0">
                    <a:pos x="5" y="228"/>
                  </a:cxn>
                  <a:cxn ang="0">
                    <a:pos x="9" y="226"/>
                  </a:cxn>
                  <a:cxn ang="0">
                    <a:pos x="10" y="225"/>
                  </a:cxn>
                  <a:cxn ang="0">
                    <a:pos x="10" y="224"/>
                  </a:cxn>
                  <a:cxn ang="0">
                    <a:pos x="10" y="224"/>
                  </a:cxn>
                  <a:cxn ang="0">
                    <a:pos x="15" y="208"/>
                  </a:cxn>
                  <a:cxn ang="0">
                    <a:pos x="22" y="192"/>
                  </a:cxn>
                  <a:cxn ang="0">
                    <a:pos x="29" y="176"/>
                  </a:cxn>
                  <a:cxn ang="0">
                    <a:pos x="39" y="160"/>
                  </a:cxn>
                  <a:cxn ang="0">
                    <a:pos x="57" y="130"/>
                  </a:cxn>
                  <a:cxn ang="0">
                    <a:pos x="76" y="101"/>
                  </a:cxn>
                  <a:cxn ang="0">
                    <a:pos x="76" y="101"/>
                  </a:cxn>
                  <a:cxn ang="0">
                    <a:pos x="94" y="74"/>
                  </a:cxn>
                  <a:cxn ang="0">
                    <a:pos x="103" y="59"/>
                  </a:cxn>
                  <a:cxn ang="0">
                    <a:pos x="111" y="44"/>
                  </a:cxn>
                  <a:cxn ang="0">
                    <a:pos x="111" y="44"/>
                  </a:cxn>
                  <a:cxn ang="0">
                    <a:pos x="116" y="34"/>
                  </a:cxn>
                  <a:cxn ang="0">
                    <a:pos x="121" y="25"/>
                  </a:cxn>
                  <a:cxn ang="0">
                    <a:pos x="125" y="16"/>
                  </a:cxn>
                  <a:cxn ang="0">
                    <a:pos x="128" y="12"/>
                  </a:cxn>
                  <a:cxn ang="0">
                    <a:pos x="129" y="6"/>
                  </a:cxn>
                  <a:cxn ang="0">
                    <a:pos x="129" y="6"/>
                  </a:cxn>
                  <a:cxn ang="0">
                    <a:pos x="129" y="4"/>
                  </a:cxn>
                  <a:cxn ang="0">
                    <a:pos x="128" y="2"/>
                  </a:cxn>
                  <a:cxn ang="0">
                    <a:pos x="124" y="0"/>
                  </a:cxn>
                  <a:cxn ang="0">
                    <a:pos x="123" y="0"/>
                  </a:cxn>
                  <a:cxn ang="0">
                    <a:pos x="121" y="0"/>
                  </a:cxn>
                  <a:cxn ang="0">
                    <a:pos x="120" y="1"/>
                  </a:cxn>
                  <a:cxn ang="0">
                    <a:pos x="119" y="3"/>
                  </a:cxn>
                  <a:cxn ang="0">
                    <a:pos x="119" y="3"/>
                  </a:cxn>
                </a:cxnLst>
                <a:rect l="0" t="0" r="r" b="b"/>
                <a:pathLst>
                  <a:path w="129" h="228">
                    <a:moveTo>
                      <a:pt x="119" y="3"/>
                    </a:moveTo>
                    <a:lnTo>
                      <a:pt x="119" y="3"/>
                    </a:lnTo>
                    <a:lnTo>
                      <a:pt x="118" y="10"/>
                    </a:lnTo>
                    <a:lnTo>
                      <a:pt x="116" y="16"/>
                    </a:lnTo>
                    <a:lnTo>
                      <a:pt x="109" y="29"/>
                    </a:lnTo>
                    <a:lnTo>
                      <a:pt x="96" y="54"/>
                    </a:lnTo>
                    <a:lnTo>
                      <a:pt x="96" y="54"/>
                    </a:lnTo>
                    <a:lnTo>
                      <a:pt x="86" y="69"/>
                    </a:lnTo>
                    <a:lnTo>
                      <a:pt x="77" y="84"/>
                    </a:lnTo>
                    <a:lnTo>
                      <a:pt x="58" y="112"/>
                    </a:lnTo>
                    <a:lnTo>
                      <a:pt x="58" y="112"/>
                    </a:lnTo>
                    <a:lnTo>
                      <a:pt x="43" y="137"/>
                    </a:lnTo>
                    <a:lnTo>
                      <a:pt x="27" y="161"/>
                    </a:lnTo>
                    <a:lnTo>
                      <a:pt x="20" y="174"/>
                    </a:lnTo>
                    <a:lnTo>
                      <a:pt x="14" y="187"/>
                    </a:lnTo>
                    <a:lnTo>
                      <a:pt x="9" y="201"/>
                    </a:lnTo>
                    <a:lnTo>
                      <a:pt x="4" y="214"/>
                    </a:lnTo>
                    <a:lnTo>
                      <a:pt x="4" y="214"/>
                    </a:lnTo>
                    <a:lnTo>
                      <a:pt x="2" y="215"/>
                    </a:lnTo>
                    <a:lnTo>
                      <a:pt x="0" y="218"/>
                    </a:lnTo>
                    <a:lnTo>
                      <a:pt x="0" y="222"/>
                    </a:lnTo>
                    <a:lnTo>
                      <a:pt x="0" y="222"/>
                    </a:lnTo>
                    <a:lnTo>
                      <a:pt x="2" y="224"/>
                    </a:lnTo>
                    <a:lnTo>
                      <a:pt x="3" y="226"/>
                    </a:lnTo>
                    <a:lnTo>
                      <a:pt x="5" y="228"/>
                    </a:lnTo>
                    <a:lnTo>
                      <a:pt x="9" y="226"/>
                    </a:lnTo>
                    <a:lnTo>
                      <a:pt x="10" y="225"/>
                    </a:lnTo>
                    <a:lnTo>
                      <a:pt x="10" y="224"/>
                    </a:lnTo>
                    <a:lnTo>
                      <a:pt x="10" y="224"/>
                    </a:lnTo>
                    <a:lnTo>
                      <a:pt x="15" y="208"/>
                    </a:lnTo>
                    <a:lnTo>
                      <a:pt x="22" y="192"/>
                    </a:lnTo>
                    <a:lnTo>
                      <a:pt x="29" y="176"/>
                    </a:lnTo>
                    <a:lnTo>
                      <a:pt x="39" y="160"/>
                    </a:lnTo>
                    <a:lnTo>
                      <a:pt x="57" y="130"/>
                    </a:lnTo>
                    <a:lnTo>
                      <a:pt x="76" y="101"/>
                    </a:lnTo>
                    <a:lnTo>
                      <a:pt x="76" y="101"/>
                    </a:lnTo>
                    <a:lnTo>
                      <a:pt x="94" y="74"/>
                    </a:lnTo>
                    <a:lnTo>
                      <a:pt x="103" y="59"/>
                    </a:lnTo>
                    <a:lnTo>
                      <a:pt x="111" y="44"/>
                    </a:lnTo>
                    <a:lnTo>
                      <a:pt x="111" y="44"/>
                    </a:lnTo>
                    <a:lnTo>
                      <a:pt x="116" y="34"/>
                    </a:lnTo>
                    <a:lnTo>
                      <a:pt x="121" y="25"/>
                    </a:lnTo>
                    <a:lnTo>
                      <a:pt x="125" y="16"/>
                    </a:lnTo>
                    <a:lnTo>
                      <a:pt x="128" y="12"/>
                    </a:lnTo>
                    <a:lnTo>
                      <a:pt x="129" y="6"/>
                    </a:lnTo>
                    <a:lnTo>
                      <a:pt x="129" y="6"/>
                    </a:lnTo>
                    <a:lnTo>
                      <a:pt x="129" y="4"/>
                    </a:lnTo>
                    <a:lnTo>
                      <a:pt x="128" y="2"/>
                    </a:lnTo>
                    <a:lnTo>
                      <a:pt x="124" y="0"/>
                    </a:lnTo>
                    <a:lnTo>
                      <a:pt x="123" y="0"/>
                    </a:lnTo>
                    <a:lnTo>
                      <a:pt x="121" y="0"/>
                    </a:lnTo>
                    <a:lnTo>
                      <a:pt x="120" y="1"/>
                    </a:lnTo>
                    <a:lnTo>
                      <a:pt x="119" y="3"/>
                    </a:lnTo>
                    <a:lnTo>
                      <a:pt x="119"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73" name="Freeform 900"/>
              <p:cNvSpPr/>
              <p:nvPr/>
            </p:nvSpPr>
            <p:spPr bwMode="auto">
              <a:xfrm>
                <a:off x="4746625" y="1685925"/>
                <a:ext cx="85725" cy="127000"/>
              </a:xfrm>
              <a:custGeom>
                <a:avLst/>
                <a:gdLst/>
                <a:ahLst/>
                <a:cxnLst>
                  <a:cxn ang="0">
                    <a:pos x="153" y="2"/>
                  </a:cxn>
                  <a:cxn ang="0">
                    <a:pos x="153" y="2"/>
                  </a:cxn>
                  <a:cxn ang="0">
                    <a:pos x="130" y="34"/>
                  </a:cxn>
                  <a:cxn ang="0">
                    <a:pos x="119" y="49"/>
                  </a:cxn>
                  <a:cxn ang="0">
                    <a:pos x="109" y="67"/>
                  </a:cxn>
                  <a:cxn ang="0">
                    <a:pos x="109" y="67"/>
                  </a:cxn>
                  <a:cxn ang="0">
                    <a:pos x="89" y="101"/>
                  </a:cxn>
                  <a:cxn ang="0">
                    <a:pos x="69" y="135"/>
                  </a:cxn>
                  <a:cxn ang="0">
                    <a:pos x="69" y="135"/>
                  </a:cxn>
                  <a:cxn ang="0">
                    <a:pos x="57" y="151"/>
                  </a:cxn>
                  <a:cxn ang="0">
                    <a:pos x="45" y="167"/>
                  </a:cxn>
                  <a:cxn ang="0">
                    <a:pos x="33" y="183"/>
                  </a:cxn>
                  <a:cxn ang="0">
                    <a:pos x="20" y="199"/>
                  </a:cxn>
                  <a:cxn ang="0">
                    <a:pos x="20" y="199"/>
                  </a:cxn>
                  <a:cxn ang="0">
                    <a:pos x="13" y="208"/>
                  </a:cxn>
                  <a:cxn ang="0">
                    <a:pos x="6" y="217"/>
                  </a:cxn>
                  <a:cxn ang="0">
                    <a:pos x="4" y="222"/>
                  </a:cxn>
                  <a:cxn ang="0">
                    <a:pos x="2" y="227"/>
                  </a:cxn>
                  <a:cxn ang="0">
                    <a:pos x="0" y="232"/>
                  </a:cxn>
                  <a:cxn ang="0">
                    <a:pos x="2" y="237"/>
                  </a:cxn>
                  <a:cxn ang="0">
                    <a:pos x="2" y="237"/>
                  </a:cxn>
                  <a:cxn ang="0">
                    <a:pos x="2" y="239"/>
                  </a:cxn>
                  <a:cxn ang="0">
                    <a:pos x="4" y="240"/>
                  </a:cxn>
                  <a:cxn ang="0">
                    <a:pos x="5" y="241"/>
                  </a:cxn>
                  <a:cxn ang="0">
                    <a:pos x="7" y="241"/>
                  </a:cxn>
                  <a:cxn ang="0">
                    <a:pos x="9" y="240"/>
                  </a:cxn>
                  <a:cxn ang="0">
                    <a:pos x="10" y="239"/>
                  </a:cxn>
                  <a:cxn ang="0">
                    <a:pos x="11" y="237"/>
                  </a:cxn>
                  <a:cxn ang="0">
                    <a:pos x="10" y="235"/>
                  </a:cxn>
                  <a:cxn ang="0">
                    <a:pos x="10" y="235"/>
                  </a:cxn>
                  <a:cxn ang="0">
                    <a:pos x="10" y="232"/>
                  </a:cxn>
                  <a:cxn ang="0">
                    <a:pos x="11" y="229"/>
                  </a:cxn>
                  <a:cxn ang="0">
                    <a:pos x="14" y="222"/>
                  </a:cxn>
                  <a:cxn ang="0">
                    <a:pos x="19" y="214"/>
                  </a:cxn>
                  <a:cxn ang="0">
                    <a:pos x="25" y="205"/>
                  </a:cxn>
                  <a:cxn ang="0">
                    <a:pos x="38" y="190"/>
                  </a:cxn>
                  <a:cxn ang="0">
                    <a:pos x="47" y="179"/>
                  </a:cxn>
                  <a:cxn ang="0">
                    <a:pos x="47" y="179"/>
                  </a:cxn>
                  <a:cxn ang="0">
                    <a:pos x="67" y="152"/>
                  </a:cxn>
                  <a:cxn ang="0">
                    <a:pos x="77" y="139"/>
                  </a:cxn>
                  <a:cxn ang="0">
                    <a:pos x="85" y="125"/>
                  </a:cxn>
                  <a:cxn ang="0">
                    <a:pos x="85" y="125"/>
                  </a:cxn>
                  <a:cxn ang="0">
                    <a:pos x="104" y="95"/>
                  </a:cxn>
                  <a:cxn ang="0">
                    <a:pos x="120" y="64"/>
                  </a:cxn>
                  <a:cxn ang="0">
                    <a:pos x="120" y="64"/>
                  </a:cxn>
                  <a:cxn ang="0">
                    <a:pos x="130" y="49"/>
                  </a:cxn>
                  <a:cxn ang="0">
                    <a:pos x="140" y="35"/>
                  </a:cxn>
                  <a:cxn ang="0">
                    <a:pos x="162" y="7"/>
                  </a:cxn>
                  <a:cxn ang="0">
                    <a:pos x="162" y="7"/>
                  </a:cxn>
                  <a:cxn ang="0">
                    <a:pos x="163" y="5"/>
                  </a:cxn>
                  <a:cxn ang="0">
                    <a:pos x="163" y="3"/>
                  </a:cxn>
                  <a:cxn ang="0">
                    <a:pos x="162" y="2"/>
                  </a:cxn>
                  <a:cxn ang="0">
                    <a:pos x="161" y="1"/>
                  </a:cxn>
                  <a:cxn ang="0">
                    <a:pos x="156" y="0"/>
                  </a:cxn>
                  <a:cxn ang="0">
                    <a:pos x="154" y="1"/>
                  </a:cxn>
                  <a:cxn ang="0">
                    <a:pos x="153" y="2"/>
                  </a:cxn>
                  <a:cxn ang="0">
                    <a:pos x="153" y="2"/>
                  </a:cxn>
                </a:cxnLst>
                <a:rect l="0" t="0" r="r" b="b"/>
                <a:pathLst>
                  <a:path w="163" h="241">
                    <a:moveTo>
                      <a:pt x="153" y="2"/>
                    </a:moveTo>
                    <a:lnTo>
                      <a:pt x="153" y="2"/>
                    </a:lnTo>
                    <a:lnTo>
                      <a:pt x="130" y="34"/>
                    </a:lnTo>
                    <a:lnTo>
                      <a:pt x="119" y="49"/>
                    </a:lnTo>
                    <a:lnTo>
                      <a:pt x="109" y="67"/>
                    </a:lnTo>
                    <a:lnTo>
                      <a:pt x="109" y="67"/>
                    </a:lnTo>
                    <a:lnTo>
                      <a:pt x="89" y="101"/>
                    </a:lnTo>
                    <a:lnTo>
                      <a:pt x="69" y="135"/>
                    </a:lnTo>
                    <a:lnTo>
                      <a:pt x="69" y="135"/>
                    </a:lnTo>
                    <a:lnTo>
                      <a:pt x="57" y="151"/>
                    </a:lnTo>
                    <a:lnTo>
                      <a:pt x="45" y="167"/>
                    </a:lnTo>
                    <a:lnTo>
                      <a:pt x="33" y="183"/>
                    </a:lnTo>
                    <a:lnTo>
                      <a:pt x="20" y="199"/>
                    </a:lnTo>
                    <a:lnTo>
                      <a:pt x="20" y="199"/>
                    </a:lnTo>
                    <a:lnTo>
                      <a:pt x="13" y="208"/>
                    </a:lnTo>
                    <a:lnTo>
                      <a:pt x="6" y="217"/>
                    </a:lnTo>
                    <a:lnTo>
                      <a:pt x="4" y="222"/>
                    </a:lnTo>
                    <a:lnTo>
                      <a:pt x="2" y="227"/>
                    </a:lnTo>
                    <a:lnTo>
                      <a:pt x="0" y="232"/>
                    </a:lnTo>
                    <a:lnTo>
                      <a:pt x="2" y="237"/>
                    </a:lnTo>
                    <a:lnTo>
                      <a:pt x="2" y="237"/>
                    </a:lnTo>
                    <a:lnTo>
                      <a:pt x="2" y="239"/>
                    </a:lnTo>
                    <a:lnTo>
                      <a:pt x="4" y="240"/>
                    </a:lnTo>
                    <a:lnTo>
                      <a:pt x="5" y="241"/>
                    </a:lnTo>
                    <a:lnTo>
                      <a:pt x="7" y="241"/>
                    </a:lnTo>
                    <a:lnTo>
                      <a:pt x="9" y="240"/>
                    </a:lnTo>
                    <a:lnTo>
                      <a:pt x="10" y="239"/>
                    </a:lnTo>
                    <a:lnTo>
                      <a:pt x="11" y="237"/>
                    </a:lnTo>
                    <a:lnTo>
                      <a:pt x="10" y="235"/>
                    </a:lnTo>
                    <a:lnTo>
                      <a:pt x="10" y="235"/>
                    </a:lnTo>
                    <a:lnTo>
                      <a:pt x="10" y="232"/>
                    </a:lnTo>
                    <a:lnTo>
                      <a:pt x="11" y="229"/>
                    </a:lnTo>
                    <a:lnTo>
                      <a:pt x="14" y="222"/>
                    </a:lnTo>
                    <a:lnTo>
                      <a:pt x="19" y="214"/>
                    </a:lnTo>
                    <a:lnTo>
                      <a:pt x="25" y="205"/>
                    </a:lnTo>
                    <a:lnTo>
                      <a:pt x="38" y="190"/>
                    </a:lnTo>
                    <a:lnTo>
                      <a:pt x="47" y="179"/>
                    </a:lnTo>
                    <a:lnTo>
                      <a:pt x="47" y="179"/>
                    </a:lnTo>
                    <a:lnTo>
                      <a:pt x="67" y="152"/>
                    </a:lnTo>
                    <a:lnTo>
                      <a:pt x="77" y="139"/>
                    </a:lnTo>
                    <a:lnTo>
                      <a:pt x="85" y="125"/>
                    </a:lnTo>
                    <a:lnTo>
                      <a:pt x="85" y="125"/>
                    </a:lnTo>
                    <a:lnTo>
                      <a:pt x="104" y="95"/>
                    </a:lnTo>
                    <a:lnTo>
                      <a:pt x="120" y="64"/>
                    </a:lnTo>
                    <a:lnTo>
                      <a:pt x="120" y="64"/>
                    </a:lnTo>
                    <a:lnTo>
                      <a:pt x="130" y="49"/>
                    </a:lnTo>
                    <a:lnTo>
                      <a:pt x="140" y="35"/>
                    </a:lnTo>
                    <a:lnTo>
                      <a:pt x="162" y="7"/>
                    </a:lnTo>
                    <a:lnTo>
                      <a:pt x="162" y="7"/>
                    </a:lnTo>
                    <a:lnTo>
                      <a:pt x="163" y="5"/>
                    </a:lnTo>
                    <a:lnTo>
                      <a:pt x="163" y="3"/>
                    </a:lnTo>
                    <a:lnTo>
                      <a:pt x="162" y="2"/>
                    </a:lnTo>
                    <a:lnTo>
                      <a:pt x="161" y="1"/>
                    </a:lnTo>
                    <a:lnTo>
                      <a:pt x="156" y="0"/>
                    </a:lnTo>
                    <a:lnTo>
                      <a:pt x="154" y="1"/>
                    </a:lnTo>
                    <a:lnTo>
                      <a:pt x="153" y="2"/>
                    </a:lnTo>
                    <a:lnTo>
                      <a:pt x="153"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74" name="Freeform 901"/>
              <p:cNvSpPr/>
              <p:nvPr/>
            </p:nvSpPr>
            <p:spPr bwMode="auto">
              <a:xfrm>
                <a:off x="4772025" y="1747838"/>
                <a:ext cx="61913" cy="90488"/>
              </a:xfrm>
              <a:custGeom>
                <a:avLst/>
                <a:gdLst/>
                <a:ahLst/>
                <a:cxnLst>
                  <a:cxn ang="0">
                    <a:pos x="109" y="3"/>
                  </a:cxn>
                  <a:cxn ang="0">
                    <a:pos x="109" y="3"/>
                  </a:cxn>
                  <a:cxn ang="0">
                    <a:pos x="105" y="12"/>
                  </a:cxn>
                  <a:cxn ang="0">
                    <a:pos x="101" y="21"/>
                  </a:cxn>
                  <a:cxn ang="0">
                    <a:pos x="95" y="29"/>
                  </a:cxn>
                  <a:cxn ang="0">
                    <a:pos x="88" y="38"/>
                  </a:cxn>
                  <a:cxn ang="0">
                    <a:pos x="74" y="53"/>
                  </a:cxn>
                  <a:cxn ang="0">
                    <a:pos x="67" y="61"/>
                  </a:cxn>
                  <a:cxn ang="0">
                    <a:pos x="62" y="69"/>
                  </a:cxn>
                  <a:cxn ang="0">
                    <a:pos x="62" y="69"/>
                  </a:cxn>
                  <a:cxn ang="0">
                    <a:pos x="29" y="114"/>
                  </a:cxn>
                  <a:cxn ang="0">
                    <a:pos x="13" y="138"/>
                  </a:cxn>
                  <a:cxn ang="0">
                    <a:pos x="6" y="150"/>
                  </a:cxn>
                  <a:cxn ang="0">
                    <a:pos x="0" y="164"/>
                  </a:cxn>
                  <a:cxn ang="0">
                    <a:pos x="0" y="164"/>
                  </a:cxn>
                  <a:cxn ang="0">
                    <a:pos x="0" y="166"/>
                  </a:cxn>
                  <a:cxn ang="0">
                    <a:pos x="0" y="168"/>
                  </a:cxn>
                  <a:cxn ang="0">
                    <a:pos x="2" y="170"/>
                  </a:cxn>
                  <a:cxn ang="0">
                    <a:pos x="4" y="171"/>
                  </a:cxn>
                  <a:cxn ang="0">
                    <a:pos x="5" y="171"/>
                  </a:cxn>
                  <a:cxn ang="0">
                    <a:pos x="7" y="170"/>
                  </a:cxn>
                  <a:cxn ang="0">
                    <a:pos x="8" y="168"/>
                  </a:cxn>
                  <a:cxn ang="0">
                    <a:pos x="8" y="168"/>
                  </a:cxn>
                  <a:cxn ang="0">
                    <a:pos x="15" y="155"/>
                  </a:cxn>
                  <a:cxn ang="0">
                    <a:pos x="22" y="143"/>
                  </a:cxn>
                  <a:cxn ang="0">
                    <a:pos x="36" y="119"/>
                  </a:cxn>
                  <a:cxn ang="0">
                    <a:pos x="53" y="96"/>
                  </a:cxn>
                  <a:cxn ang="0">
                    <a:pos x="70" y="74"/>
                  </a:cxn>
                  <a:cxn ang="0">
                    <a:pos x="70" y="74"/>
                  </a:cxn>
                  <a:cxn ang="0">
                    <a:pos x="83" y="58"/>
                  </a:cxn>
                  <a:cxn ang="0">
                    <a:pos x="97" y="42"/>
                  </a:cxn>
                  <a:cxn ang="0">
                    <a:pos x="103" y="32"/>
                  </a:cxn>
                  <a:cxn ang="0">
                    <a:pos x="110" y="24"/>
                  </a:cxn>
                  <a:cxn ang="0">
                    <a:pos x="115" y="15"/>
                  </a:cxn>
                  <a:cxn ang="0">
                    <a:pos x="118" y="6"/>
                  </a:cxn>
                  <a:cxn ang="0">
                    <a:pos x="118" y="6"/>
                  </a:cxn>
                  <a:cxn ang="0">
                    <a:pos x="118" y="3"/>
                  </a:cxn>
                  <a:cxn ang="0">
                    <a:pos x="117" y="2"/>
                  </a:cxn>
                  <a:cxn ang="0">
                    <a:pos x="116" y="0"/>
                  </a:cxn>
                  <a:cxn ang="0">
                    <a:pos x="115" y="0"/>
                  </a:cxn>
                  <a:cxn ang="0">
                    <a:pos x="113" y="0"/>
                  </a:cxn>
                  <a:cxn ang="0">
                    <a:pos x="111" y="0"/>
                  </a:cxn>
                  <a:cxn ang="0">
                    <a:pos x="110" y="1"/>
                  </a:cxn>
                  <a:cxn ang="0">
                    <a:pos x="109" y="3"/>
                  </a:cxn>
                  <a:cxn ang="0">
                    <a:pos x="109" y="3"/>
                  </a:cxn>
                </a:cxnLst>
                <a:rect l="0" t="0" r="r" b="b"/>
                <a:pathLst>
                  <a:path w="118" h="171">
                    <a:moveTo>
                      <a:pt x="109" y="3"/>
                    </a:moveTo>
                    <a:lnTo>
                      <a:pt x="109" y="3"/>
                    </a:lnTo>
                    <a:lnTo>
                      <a:pt x="105" y="12"/>
                    </a:lnTo>
                    <a:lnTo>
                      <a:pt x="101" y="21"/>
                    </a:lnTo>
                    <a:lnTo>
                      <a:pt x="95" y="29"/>
                    </a:lnTo>
                    <a:lnTo>
                      <a:pt x="88" y="38"/>
                    </a:lnTo>
                    <a:lnTo>
                      <a:pt x="74" y="53"/>
                    </a:lnTo>
                    <a:lnTo>
                      <a:pt x="67" y="61"/>
                    </a:lnTo>
                    <a:lnTo>
                      <a:pt x="62" y="69"/>
                    </a:lnTo>
                    <a:lnTo>
                      <a:pt x="62" y="69"/>
                    </a:lnTo>
                    <a:lnTo>
                      <a:pt x="29" y="114"/>
                    </a:lnTo>
                    <a:lnTo>
                      <a:pt x="13" y="138"/>
                    </a:lnTo>
                    <a:lnTo>
                      <a:pt x="6" y="150"/>
                    </a:lnTo>
                    <a:lnTo>
                      <a:pt x="0" y="164"/>
                    </a:lnTo>
                    <a:lnTo>
                      <a:pt x="0" y="164"/>
                    </a:lnTo>
                    <a:lnTo>
                      <a:pt x="0" y="166"/>
                    </a:lnTo>
                    <a:lnTo>
                      <a:pt x="0" y="168"/>
                    </a:lnTo>
                    <a:lnTo>
                      <a:pt x="2" y="170"/>
                    </a:lnTo>
                    <a:lnTo>
                      <a:pt x="4" y="171"/>
                    </a:lnTo>
                    <a:lnTo>
                      <a:pt x="5" y="171"/>
                    </a:lnTo>
                    <a:lnTo>
                      <a:pt x="7" y="170"/>
                    </a:lnTo>
                    <a:lnTo>
                      <a:pt x="8" y="168"/>
                    </a:lnTo>
                    <a:lnTo>
                      <a:pt x="8" y="168"/>
                    </a:lnTo>
                    <a:lnTo>
                      <a:pt x="15" y="155"/>
                    </a:lnTo>
                    <a:lnTo>
                      <a:pt x="22" y="143"/>
                    </a:lnTo>
                    <a:lnTo>
                      <a:pt x="36" y="119"/>
                    </a:lnTo>
                    <a:lnTo>
                      <a:pt x="53" y="96"/>
                    </a:lnTo>
                    <a:lnTo>
                      <a:pt x="70" y="74"/>
                    </a:lnTo>
                    <a:lnTo>
                      <a:pt x="70" y="74"/>
                    </a:lnTo>
                    <a:lnTo>
                      <a:pt x="83" y="58"/>
                    </a:lnTo>
                    <a:lnTo>
                      <a:pt x="97" y="42"/>
                    </a:lnTo>
                    <a:lnTo>
                      <a:pt x="103" y="32"/>
                    </a:lnTo>
                    <a:lnTo>
                      <a:pt x="110" y="24"/>
                    </a:lnTo>
                    <a:lnTo>
                      <a:pt x="115" y="15"/>
                    </a:lnTo>
                    <a:lnTo>
                      <a:pt x="118" y="6"/>
                    </a:lnTo>
                    <a:lnTo>
                      <a:pt x="118" y="6"/>
                    </a:lnTo>
                    <a:lnTo>
                      <a:pt x="118" y="3"/>
                    </a:lnTo>
                    <a:lnTo>
                      <a:pt x="117" y="2"/>
                    </a:lnTo>
                    <a:lnTo>
                      <a:pt x="116" y="0"/>
                    </a:lnTo>
                    <a:lnTo>
                      <a:pt x="115" y="0"/>
                    </a:lnTo>
                    <a:lnTo>
                      <a:pt x="113" y="0"/>
                    </a:lnTo>
                    <a:lnTo>
                      <a:pt x="111" y="0"/>
                    </a:lnTo>
                    <a:lnTo>
                      <a:pt x="110" y="1"/>
                    </a:lnTo>
                    <a:lnTo>
                      <a:pt x="109" y="3"/>
                    </a:lnTo>
                    <a:lnTo>
                      <a:pt x="109"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75" name="Freeform 902"/>
              <p:cNvSpPr>
                <a:spLocks noEditPoints="1"/>
              </p:cNvSpPr>
              <p:nvPr/>
            </p:nvSpPr>
            <p:spPr bwMode="auto">
              <a:xfrm>
                <a:off x="4194175" y="1665288"/>
                <a:ext cx="217488" cy="206375"/>
              </a:xfrm>
              <a:custGeom>
                <a:avLst/>
                <a:gdLst/>
                <a:ahLst/>
                <a:cxnLst>
                  <a:cxn ang="0">
                    <a:pos x="213" y="391"/>
                  </a:cxn>
                  <a:cxn ang="0">
                    <a:pos x="160" y="381"/>
                  </a:cxn>
                  <a:cxn ang="0">
                    <a:pos x="109" y="359"/>
                  </a:cxn>
                  <a:cxn ang="0">
                    <a:pos x="63" y="328"/>
                  </a:cxn>
                  <a:cxn ang="0">
                    <a:pos x="27" y="289"/>
                  </a:cxn>
                  <a:cxn ang="0">
                    <a:pos x="5" y="241"/>
                  </a:cxn>
                  <a:cxn ang="0">
                    <a:pos x="1" y="216"/>
                  </a:cxn>
                  <a:cxn ang="0">
                    <a:pos x="0" y="182"/>
                  </a:cxn>
                  <a:cxn ang="0">
                    <a:pos x="6" y="151"/>
                  </a:cxn>
                  <a:cxn ang="0">
                    <a:pos x="29" y="103"/>
                  </a:cxn>
                  <a:cxn ang="0">
                    <a:pos x="46" y="80"/>
                  </a:cxn>
                  <a:cxn ang="0">
                    <a:pos x="75" y="52"/>
                  </a:cxn>
                  <a:cxn ang="0">
                    <a:pos x="109" y="30"/>
                  </a:cxn>
                  <a:cxn ang="0">
                    <a:pos x="146" y="14"/>
                  </a:cxn>
                  <a:cxn ang="0">
                    <a:pos x="186" y="3"/>
                  </a:cxn>
                  <a:cxn ang="0">
                    <a:pos x="227" y="0"/>
                  </a:cxn>
                  <a:cxn ang="0">
                    <a:pos x="234" y="0"/>
                  </a:cxn>
                  <a:cxn ang="0">
                    <a:pos x="246" y="5"/>
                  </a:cxn>
                  <a:cxn ang="0">
                    <a:pos x="267" y="6"/>
                  </a:cxn>
                  <a:cxn ang="0">
                    <a:pos x="312" y="18"/>
                  </a:cxn>
                  <a:cxn ang="0">
                    <a:pos x="348" y="41"/>
                  </a:cxn>
                  <a:cxn ang="0">
                    <a:pos x="376" y="72"/>
                  </a:cxn>
                  <a:cxn ang="0">
                    <a:pos x="396" y="108"/>
                  </a:cxn>
                  <a:cxn ang="0">
                    <a:pos x="407" y="146"/>
                  </a:cxn>
                  <a:cxn ang="0">
                    <a:pos x="411" y="179"/>
                  </a:cxn>
                  <a:cxn ang="0">
                    <a:pos x="408" y="230"/>
                  </a:cxn>
                  <a:cxn ang="0">
                    <a:pos x="395" y="278"/>
                  </a:cxn>
                  <a:cxn ang="0">
                    <a:pos x="369" y="324"/>
                  </a:cxn>
                  <a:cxn ang="0">
                    <a:pos x="331" y="360"/>
                  </a:cxn>
                  <a:cxn ang="0">
                    <a:pos x="299" y="378"/>
                  </a:cxn>
                  <a:cxn ang="0">
                    <a:pos x="249" y="390"/>
                  </a:cxn>
                  <a:cxn ang="0">
                    <a:pos x="203" y="45"/>
                  </a:cxn>
                  <a:cxn ang="0">
                    <a:pos x="178" y="51"/>
                  </a:cxn>
                  <a:cxn ang="0">
                    <a:pos x="141" y="65"/>
                  </a:cxn>
                  <a:cxn ang="0">
                    <a:pos x="106" y="87"/>
                  </a:cxn>
                  <a:cxn ang="0">
                    <a:pos x="75" y="113"/>
                  </a:cxn>
                  <a:cxn ang="0">
                    <a:pos x="52" y="144"/>
                  </a:cxn>
                  <a:cxn ang="0">
                    <a:pos x="42" y="167"/>
                  </a:cxn>
                  <a:cxn ang="0">
                    <a:pos x="37" y="203"/>
                  </a:cxn>
                  <a:cxn ang="0">
                    <a:pos x="47" y="239"/>
                  </a:cxn>
                  <a:cxn ang="0">
                    <a:pos x="60" y="263"/>
                  </a:cxn>
                  <a:cxn ang="0">
                    <a:pos x="75" y="278"/>
                  </a:cxn>
                  <a:cxn ang="0">
                    <a:pos x="125" y="316"/>
                  </a:cxn>
                  <a:cxn ang="0">
                    <a:pos x="188" y="344"/>
                  </a:cxn>
                  <a:cxn ang="0">
                    <a:pos x="222" y="350"/>
                  </a:cxn>
                  <a:cxn ang="0">
                    <a:pos x="245" y="350"/>
                  </a:cxn>
                  <a:cxn ang="0">
                    <a:pos x="278" y="342"/>
                  </a:cxn>
                  <a:cxn ang="0">
                    <a:pos x="306" y="327"/>
                  </a:cxn>
                  <a:cxn ang="0">
                    <a:pos x="324" y="310"/>
                  </a:cxn>
                  <a:cxn ang="0">
                    <a:pos x="346" y="278"/>
                  </a:cxn>
                  <a:cxn ang="0">
                    <a:pos x="362" y="241"/>
                  </a:cxn>
                  <a:cxn ang="0">
                    <a:pos x="370" y="203"/>
                  </a:cxn>
                  <a:cxn ang="0">
                    <a:pos x="369" y="164"/>
                  </a:cxn>
                  <a:cxn ang="0">
                    <a:pos x="359" y="126"/>
                  </a:cxn>
                  <a:cxn ang="0">
                    <a:pos x="350" y="108"/>
                  </a:cxn>
                  <a:cxn ang="0">
                    <a:pos x="334" y="85"/>
                  </a:cxn>
                  <a:cxn ang="0">
                    <a:pos x="313" y="68"/>
                  </a:cxn>
                  <a:cxn ang="0">
                    <a:pos x="289" y="55"/>
                  </a:cxn>
                  <a:cxn ang="0">
                    <a:pos x="262" y="48"/>
                  </a:cxn>
                  <a:cxn ang="0">
                    <a:pos x="241" y="47"/>
                  </a:cxn>
                  <a:cxn ang="0">
                    <a:pos x="218" y="49"/>
                  </a:cxn>
                  <a:cxn ang="0">
                    <a:pos x="210" y="47"/>
                  </a:cxn>
                </a:cxnLst>
                <a:rect l="0" t="0" r="r" b="b"/>
                <a:pathLst>
                  <a:path w="411" h="391">
                    <a:moveTo>
                      <a:pt x="231" y="391"/>
                    </a:moveTo>
                    <a:lnTo>
                      <a:pt x="231" y="391"/>
                    </a:lnTo>
                    <a:lnTo>
                      <a:pt x="213" y="391"/>
                    </a:lnTo>
                    <a:lnTo>
                      <a:pt x="195" y="389"/>
                    </a:lnTo>
                    <a:lnTo>
                      <a:pt x="178" y="385"/>
                    </a:lnTo>
                    <a:lnTo>
                      <a:pt x="160" y="381"/>
                    </a:lnTo>
                    <a:lnTo>
                      <a:pt x="143" y="374"/>
                    </a:lnTo>
                    <a:lnTo>
                      <a:pt x="125" y="367"/>
                    </a:lnTo>
                    <a:lnTo>
                      <a:pt x="109" y="359"/>
                    </a:lnTo>
                    <a:lnTo>
                      <a:pt x="92" y="350"/>
                    </a:lnTo>
                    <a:lnTo>
                      <a:pt x="78" y="339"/>
                    </a:lnTo>
                    <a:lnTo>
                      <a:pt x="63" y="328"/>
                    </a:lnTo>
                    <a:lnTo>
                      <a:pt x="50" y="315"/>
                    </a:lnTo>
                    <a:lnTo>
                      <a:pt x="37" y="303"/>
                    </a:lnTo>
                    <a:lnTo>
                      <a:pt x="27" y="289"/>
                    </a:lnTo>
                    <a:lnTo>
                      <a:pt x="18" y="273"/>
                    </a:lnTo>
                    <a:lnTo>
                      <a:pt x="11" y="258"/>
                    </a:lnTo>
                    <a:lnTo>
                      <a:pt x="5" y="241"/>
                    </a:lnTo>
                    <a:lnTo>
                      <a:pt x="5" y="241"/>
                    </a:lnTo>
                    <a:lnTo>
                      <a:pt x="3" y="229"/>
                    </a:lnTo>
                    <a:lnTo>
                      <a:pt x="1" y="216"/>
                    </a:lnTo>
                    <a:lnTo>
                      <a:pt x="0" y="204"/>
                    </a:lnTo>
                    <a:lnTo>
                      <a:pt x="0" y="193"/>
                    </a:lnTo>
                    <a:lnTo>
                      <a:pt x="0" y="182"/>
                    </a:lnTo>
                    <a:lnTo>
                      <a:pt x="1" y="171"/>
                    </a:lnTo>
                    <a:lnTo>
                      <a:pt x="3" y="160"/>
                    </a:lnTo>
                    <a:lnTo>
                      <a:pt x="6" y="151"/>
                    </a:lnTo>
                    <a:lnTo>
                      <a:pt x="13" y="133"/>
                    </a:lnTo>
                    <a:lnTo>
                      <a:pt x="20" y="117"/>
                    </a:lnTo>
                    <a:lnTo>
                      <a:pt x="29" y="103"/>
                    </a:lnTo>
                    <a:lnTo>
                      <a:pt x="37" y="89"/>
                    </a:lnTo>
                    <a:lnTo>
                      <a:pt x="37" y="89"/>
                    </a:lnTo>
                    <a:lnTo>
                      <a:pt x="46" y="80"/>
                    </a:lnTo>
                    <a:lnTo>
                      <a:pt x="55" y="70"/>
                    </a:lnTo>
                    <a:lnTo>
                      <a:pt x="64" y="61"/>
                    </a:lnTo>
                    <a:lnTo>
                      <a:pt x="75" y="52"/>
                    </a:lnTo>
                    <a:lnTo>
                      <a:pt x="86" y="45"/>
                    </a:lnTo>
                    <a:lnTo>
                      <a:pt x="97" y="38"/>
                    </a:lnTo>
                    <a:lnTo>
                      <a:pt x="109" y="30"/>
                    </a:lnTo>
                    <a:lnTo>
                      <a:pt x="121" y="24"/>
                    </a:lnTo>
                    <a:lnTo>
                      <a:pt x="134" y="19"/>
                    </a:lnTo>
                    <a:lnTo>
                      <a:pt x="146" y="14"/>
                    </a:lnTo>
                    <a:lnTo>
                      <a:pt x="159" y="10"/>
                    </a:lnTo>
                    <a:lnTo>
                      <a:pt x="173" y="7"/>
                    </a:lnTo>
                    <a:lnTo>
                      <a:pt x="186" y="3"/>
                    </a:lnTo>
                    <a:lnTo>
                      <a:pt x="200" y="1"/>
                    </a:lnTo>
                    <a:lnTo>
                      <a:pt x="213" y="0"/>
                    </a:lnTo>
                    <a:lnTo>
                      <a:pt x="227" y="0"/>
                    </a:lnTo>
                    <a:lnTo>
                      <a:pt x="227" y="0"/>
                    </a:lnTo>
                    <a:lnTo>
                      <a:pt x="234" y="0"/>
                    </a:lnTo>
                    <a:lnTo>
                      <a:pt x="234" y="0"/>
                    </a:lnTo>
                    <a:lnTo>
                      <a:pt x="239" y="1"/>
                    </a:lnTo>
                    <a:lnTo>
                      <a:pt x="243" y="3"/>
                    </a:lnTo>
                    <a:lnTo>
                      <a:pt x="246" y="5"/>
                    </a:lnTo>
                    <a:lnTo>
                      <a:pt x="249" y="5"/>
                    </a:lnTo>
                    <a:lnTo>
                      <a:pt x="249" y="5"/>
                    </a:lnTo>
                    <a:lnTo>
                      <a:pt x="267" y="6"/>
                    </a:lnTo>
                    <a:lnTo>
                      <a:pt x="283" y="9"/>
                    </a:lnTo>
                    <a:lnTo>
                      <a:pt x="299" y="13"/>
                    </a:lnTo>
                    <a:lnTo>
                      <a:pt x="312" y="18"/>
                    </a:lnTo>
                    <a:lnTo>
                      <a:pt x="326" y="24"/>
                    </a:lnTo>
                    <a:lnTo>
                      <a:pt x="338" y="32"/>
                    </a:lnTo>
                    <a:lnTo>
                      <a:pt x="348" y="41"/>
                    </a:lnTo>
                    <a:lnTo>
                      <a:pt x="359" y="50"/>
                    </a:lnTo>
                    <a:lnTo>
                      <a:pt x="368" y="60"/>
                    </a:lnTo>
                    <a:lnTo>
                      <a:pt x="376" y="72"/>
                    </a:lnTo>
                    <a:lnTo>
                      <a:pt x="383" y="83"/>
                    </a:lnTo>
                    <a:lnTo>
                      <a:pt x="390" y="95"/>
                    </a:lnTo>
                    <a:lnTo>
                      <a:pt x="396" y="108"/>
                    </a:lnTo>
                    <a:lnTo>
                      <a:pt x="400" y="120"/>
                    </a:lnTo>
                    <a:lnTo>
                      <a:pt x="404" y="134"/>
                    </a:lnTo>
                    <a:lnTo>
                      <a:pt x="407" y="146"/>
                    </a:lnTo>
                    <a:lnTo>
                      <a:pt x="407" y="146"/>
                    </a:lnTo>
                    <a:lnTo>
                      <a:pt x="409" y="163"/>
                    </a:lnTo>
                    <a:lnTo>
                      <a:pt x="411" y="179"/>
                    </a:lnTo>
                    <a:lnTo>
                      <a:pt x="411" y="196"/>
                    </a:lnTo>
                    <a:lnTo>
                      <a:pt x="410" y="212"/>
                    </a:lnTo>
                    <a:lnTo>
                      <a:pt x="408" y="230"/>
                    </a:lnTo>
                    <a:lnTo>
                      <a:pt x="405" y="246"/>
                    </a:lnTo>
                    <a:lnTo>
                      <a:pt x="400" y="263"/>
                    </a:lnTo>
                    <a:lnTo>
                      <a:pt x="395" y="278"/>
                    </a:lnTo>
                    <a:lnTo>
                      <a:pt x="388" y="295"/>
                    </a:lnTo>
                    <a:lnTo>
                      <a:pt x="378" y="309"/>
                    </a:lnTo>
                    <a:lnTo>
                      <a:pt x="369" y="324"/>
                    </a:lnTo>
                    <a:lnTo>
                      <a:pt x="358" y="337"/>
                    </a:lnTo>
                    <a:lnTo>
                      <a:pt x="345" y="348"/>
                    </a:lnTo>
                    <a:lnTo>
                      <a:pt x="331" y="360"/>
                    </a:lnTo>
                    <a:lnTo>
                      <a:pt x="315" y="370"/>
                    </a:lnTo>
                    <a:lnTo>
                      <a:pt x="299" y="378"/>
                    </a:lnTo>
                    <a:lnTo>
                      <a:pt x="299" y="378"/>
                    </a:lnTo>
                    <a:lnTo>
                      <a:pt x="283" y="384"/>
                    </a:lnTo>
                    <a:lnTo>
                      <a:pt x="267" y="388"/>
                    </a:lnTo>
                    <a:lnTo>
                      <a:pt x="249" y="390"/>
                    </a:lnTo>
                    <a:lnTo>
                      <a:pt x="231" y="391"/>
                    </a:lnTo>
                    <a:lnTo>
                      <a:pt x="231" y="391"/>
                    </a:lnTo>
                    <a:close/>
                    <a:moveTo>
                      <a:pt x="203" y="45"/>
                    </a:moveTo>
                    <a:lnTo>
                      <a:pt x="203" y="45"/>
                    </a:lnTo>
                    <a:lnTo>
                      <a:pt x="190" y="48"/>
                    </a:lnTo>
                    <a:lnTo>
                      <a:pt x="178" y="51"/>
                    </a:lnTo>
                    <a:lnTo>
                      <a:pt x="166" y="55"/>
                    </a:lnTo>
                    <a:lnTo>
                      <a:pt x="153" y="60"/>
                    </a:lnTo>
                    <a:lnTo>
                      <a:pt x="141" y="65"/>
                    </a:lnTo>
                    <a:lnTo>
                      <a:pt x="128" y="72"/>
                    </a:lnTo>
                    <a:lnTo>
                      <a:pt x="117" y="79"/>
                    </a:lnTo>
                    <a:lnTo>
                      <a:pt x="106" y="87"/>
                    </a:lnTo>
                    <a:lnTo>
                      <a:pt x="95" y="95"/>
                    </a:lnTo>
                    <a:lnTo>
                      <a:pt x="85" y="104"/>
                    </a:lnTo>
                    <a:lnTo>
                      <a:pt x="75" y="113"/>
                    </a:lnTo>
                    <a:lnTo>
                      <a:pt x="66" y="123"/>
                    </a:lnTo>
                    <a:lnTo>
                      <a:pt x="58" y="134"/>
                    </a:lnTo>
                    <a:lnTo>
                      <a:pt x="52" y="144"/>
                    </a:lnTo>
                    <a:lnTo>
                      <a:pt x="46" y="155"/>
                    </a:lnTo>
                    <a:lnTo>
                      <a:pt x="42" y="167"/>
                    </a:lnTo>
                    <a:lnTo>
                      <a:pt x="42" y="167"/>
                    </a:lnTo>
                    <a:lnTo>
                      <a:pt x="40" y="178"/>
                    </a:lnTo>
                    <a:lnTo>
                      <a:pt x="37" y="189"/>
                    </a:lnTo>
                    <a:lnTo>
                      <a:pt x="37" y="203"/>
                    </a:lnTo>
                    <a:lnTo>
                      <a:pt x="38" y="217"/>
                    </a:lnTo>
                    <a:lnTo>
                      <a:pt x="44" y="232"/>
                    </a:lnTo>
                    <a:lnTo>
                      <a:pt x="47" y="239"/>
                    </a:lnTo>
                    <a:lnTo>
                      <a:pt x="50" y="247"/>
                    </a:lnTo>
                    <a:lnTo>
                      <a:pt x="55" y="254"/>
                    </a:lnTo>
                    <a:lnTo>
                      <a:pt x="60" y="263"/>
                    </a:lnTo>
                    <a:lnTo>
                      <a:pt x="67" y="270"/>
                    </a:lnTo>
                    <a:lnTo>
                      <a:pt x="75" y="278"/>
                    </a:lnTo>
                    <a:lnTo>
                      <a:pt x="75" y="278"/>
                    </a:lnTo>
                    <a:lnTo>
                      <a:pt x="89" y="292"/>
                    </a:lnTo>
                    <a:lnTo>
                      <a:pt x="107" y="305"/>
                    </a:lnTo>
                    <a:lnTo>
                      <a:pt x="125" y="316"/>
                    </a:lnTo>
                    <a:lnTo>
                      <a:pt x="145" y="328"/>
                    </a:lnTo>
                    <a:lnTo>
                      <a:pt x="167" y="337"/>
                    </a:lnTo>
                    <a:lnTo>
                      <a:pt x="188" y="344"/>
                    </a:lnTo>
                    <a:lnTo>
                      <a:pt x="200" y="346"/>
                    </a:lnTo>
                    <a:lnTo>
                      <a:pt x="211" y="348"/>
                    </a:lnTo>
                    <a:lnTo>
                      <a:pt x="222" y="350"/>
                    </a:lnTo>
                    <a:lnTo>
                      <a:pt x="233" y="351"/>
                    </a:lnTo>
                    <a:lnTo>
                      <a:pt x="233" y="351"/>
                    </a:lnTo>
                    <a:lnTo>
                      <a:pt x="245" y="350"/>
                    </a:lnTo>
                    <a:lnTo>
                      <a:pt x="256" y="348"/>
                    </a:lnTo>
                    <a:lnTo>
                      <a:pt x="267" y="346"/>
                    </a:lnTo>
                    <a:lnTo>
                      <a:pt x="278" y="342"/>
                    </a:lnTo>
                    <a:lnTo>
                      <a:pt x="287" y="338"/>
                    </a:lnTo>
                    <a:lnTo>
                      <a:pt x="297" y="333"/>
                    </a:lnTo>
                    <a:lnTo>
                      <a:pt x="306" y="327"/>
                    </a:lnTo>
                    <a:lnTo>
                      <a:pt x="314" y="320"/>
                    </a:lnTo>
                    <a:lnTo>
                      <a:pt x="314" y="320"/>
                    </a:lnTo>
                    <a:lnTo>
                      <a:pt x="324" y="310"/>
                    </a:lnTo>
                    <a:lnTo>
                      <a:pt x="332" y="300"/>
                    </a:lnTo>
                    <a:lnTo>
                      <a:pt x="340" y="290"/>
                    </a:lnTo>
                    <a:lnTo>
                      <a:pt x="346" y="278"/>
                    </a:lnTo>
                    <a:lnTo>
                      <a:pt x="352" y="266"/>
                    </a:lnTo>
                    <a:lnTo>
                      <a:pt x="358" y="254"/>
                    </a:lnTo>
                    <a:lnTo>
                      <a:pt x="362" y="241"/>
                    </a:lnTo>
                    <a:lnTo>
                      <a:pt x="366" y="229"/>
                    </a:lnTo>
                    <a:lnTo>
                      <a:pt x="368" y="215"/>
                    </a:lnTo>
                    <a:lnTo>
                      <a:pt x="370" y="203"/>
                    </a:lnTo>
                    <a:lnTo>
                      <a:pt x="370" y="189"/>
                    </a:lnTo>
                    <a:lnTo>
                      <a:pt x="370" y="176"/>
                    </a:lnTo>
                    <a:lnTo>
                      <a:pt x="369" y="164"/>
                    </a:lnTo>
                    <a:lnTo>
                      <a:pt x="367" y="151"/>
                    </a:lnTo>
                    <a:lnTo>
                      <a:pt x="364" y="138"/>
                    </a:lnTo>
                    <a:lnTo>
                      <a:pt x="359" y="126"/>
                    </a:lnTo>
                    <a:lnTo>
                      <a:pt x="359" y="126"/>
                    </a:lnTo>
                    <a:lnTo>
                      <a:pt x="356" y="117"/>
                    </a:lnTo>
                    <a:lnTo>
                      <a:pt x="350" y="108"/>
                    </a:lnTo>
                    <a:lnTo>
                      <a:pt x="345" y="101"/>
                    </a:lnTo>
                    <a:lnTo>
                      <a:pt x="340" y="92"/>
                    </a:lnTo>
                    <a:lnTo>
                      <a:pt x="334" y="85"/>
                    </a:lnTo>
                    <a:lnTo>
                      <a:pt x="328" y="79"/>
                    </a:lnTo>
                    <a:lnTo>
                      <a:pt x="320" y="73"/>
                    </a:lnTo>
                    <a:lnTo>
                      <a:pt x="313" y="68"/>
                    </a:lnTo>
                    <a:lnTo>
                      <a:pt x="306" y="63"/>
                    </a:lnTo>
                    <a:lnTo>
                      <a:pt x="298" y="59"/>
                    </a:lnTo>
                    <a:lnTo>
                      <a:pt x="289" y="55"/>
                    </a:lnTo>
                    <a:lnTo>
                      <a:pt x="280" y="52"/>
                    </a:lnTo>
                    <a:lnTo>
                      <a:pt x="271" y="50"/>
                    </a:lnTo>
                    <a:lnTo>
                      <a:pt x="262" y="48"/>
                    </a:lnTo>
                    <a:lnTo>
                      <a:pt x="251" y="47"/>
                    </a:lnTo>
                    <a:lnTo>
                      <a:pt x="241" y="47"/>
                    </a:lnTo>
                    <a:lnTo>
                      <a:pt x="241" y="47"/>
                    </a:lnTo>
                    <a:lnTo>
                      <a:pt x="221" y="48"/>
                    </a:lnTo>
                    <a:lnTo>
                      <a:pt x="221" y="48"/>
                    </a:lnTo>
                    <a:lnTo>
                      <a:pt x="218" y="49"/>
                    </a:lnTo>
                    <a:lnTo>
                      <a:pt x="218" y="49"/>
                    </a:lnTo>
                    <a:lnTo>
                      <a:pt x="214" y="48"/>
                    </a:lnTo>
                    <a:lnTo>
                      <a:pt x="210" y="47"/>
                    </a:lnTo>
                    <a:lnTo>
                      <a:pt x="207" y="45"/>
                    </a:lnTo>
                    <a:lnTo>
                      <a:pt x="203" y="4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76" name="Freeform 903"/>
              <p:cNvSpPr>
                <a:spLocks noEditPoints="1"/>
              </p:cNvSpPr>
              <p:nvPr/>
            </p:nvSpPr>
            <p:spPr bwMode="auto">
              <a:xfrm>
                <a:off x="4197350" y="1404938"/>
                <a:ext cx="449263" cy="444500"/>
              </a:xfrm>
              <a:custGeom>
                <a:avLst/>
                <a:gdLst/>
                <a:ahLst/>
                <a:cxnLst>
                  <a:cxn ang="0">
                    <a:pos x="735" y="833"/>
                  </a:cxn>
                  <a:cxn ang="0">
                    <a:pos x="616" y="832"/>
                  </a:cxn>
                  <a:cxn ang="0">
                    <a:pos x="603" y="831"/>
                  </a:cxn>
                  <a:cxn ang="0">
                    <a:pos x="588" y="829"/>
                  </a:cxn>
                  <a:cxn ang="0">
                    <a:pos x="575" y="811"/>
                  </a:cxn>
                  <a:cxn ang="0">
                    <a:pos x="562" y="767"/>
                  </a:cxn>
                  <a:cxn ang="0">
                    <a:pos x="559" y="714"/>
                  </a:cxn>
                  <a:cxn ang="0">
                    <a:pos x="551" y="661"/>
                  </a:cxn>
                  <a:cxn ang="0">
                    <a:pos x="522" y="582"/>
                  </a:cxn>
                  <a:cxn ang="0">
                    <a:pos x="482" y="510"/>
                  </a:cxn>
                  <a:cxn ang="0">
                    <a:pos x="432" y="444"/>
                  </a:cxn>
                  <a:cxn ang="0">
                    <a:pos x="375" y="389"/>
                  </a:cxn>
                  <a:cxn ang="0">
                    <a:pos x="339" y="363"/>
                  </a:cxn>
                  <a:cxn ang="0">
                    <a:pos x="270" y="330"/>
                  </a:cxn>
                  <a:cxn ang="0">
                    <a:pos x="134" y="299"/>
                  </a:cxn>
                  <a:cxn ang="0">
                    <a:pos x="93" y="296"/>
                  </a:cxn>
                  <a:cxn ang="0">
                    <a:pos x="50" y="287"/>
                  </a:cxn>
                  <a:cxn ang="0">
                    <a:pos x="35" y="271"/>
                  </a:cxn>
                  <a:cxn ang="0">
                    <a:pos x="27" y="263"/>
                  </a:cxn>
                  <a:cxn ang="0">
                    <a:pos x="14" y="223"/>
                  </a:cxn>
                  <a:cxn ang="0">
                    <a:pos x="0" y="99"/>
                  </a:cxn>
                  <a:cxn ang="0">
                    <a:pos x="11" y="14"/>
                  </a:cxn>
                  <a:cxn ang="0">
                    <a:pos x="19" y="3"/>
                  </a:cxn>
                  <a:cxn ang="0">
                    <a:pos x="34" y="1"/>
                  </a:cxn>
                  <a:cxn ang="0">
                    <a:pos x="50" y="11"/>
                  </a:cxn>
                  <a:cxn ang="0">
                    <a:pos x="151" y="17"/>
                  </a:cxn>
                  <a:cxn ang="0">
                    <a:pos x="325" y="50"/>
                  </a:cxn>
                  <a:cxn ang="0">
                    <a:pos x="471" y="111"/>
                  </a:cxn>
                  <a:cxn ang="0">
                    <a:pos x="593" y="201"/>
                  </a:cxn>
                  <a:cxn ang="0">
                    <a:pos x="667" y="284"/>
                  </a:cxn>
                  <a:cxn ang="0">
                    <a:pos x="739" y="398"/>
                  </a:cxn>
                  <a:cxn ang="0">
                    <a:pos x="792" y="526"/>
                  </a:cxn>
                  <a:cxn ang="0">
                    <a:pos x="825" y="672"/>
                  </a:cxn>
                  <a:cxn ang="0">
                    <a:pos x="837" y="799"/>
                  </a:cxn>
                  <a:cxn ang="0">
                    <a:pos x="847" y="815"/>
                  </a:cxn>
                  <a:cxn ang="0">
                    <a:pos x="843" y="833"/>
                  </a:cxn>
                  <a:cxn ang="0">
                    <a:pos x="831" y="838"/>
                  </a:cxn>
                  <a:cxn ang="0">
                    <a:pos x="45" y="65"/>
                  </a:cxn>
                  <a:cxn ang="0">
                    <a:pos x="46" y="157"/>
                  </a:cxn>
                  <a:cxn ang="0">
                    <a:pos x="61" y="237"/>
                  </a:cxn>
                  <a:cxn ang="0">
                    <a:pos x="76" y="249"/>
                  </a:cxn>
                  <a:cxn ang="0">
                    <a:pos x="92" y="257"/>
                  </a:cxn>
                  <a:cxn ang="0">
                    <a:pos x="174" y="267"/>
                  </a:cxn>
                  <a:cxn ang="0">
                    <a:pos x="232" y="274"/>
                  </a:cxn>
                  <a:cxn ang="0">
                    <a:pos x="298" y="295"/>
                  </a:cxn>
                  <a:cxn ang="0">
                    <a:pos x="376" y="335"/>
                  </a:cxn>
                  <a:cxn ang="0">
                    <a:pos x="406" y="360"/>
                  </a:cxn>
                  <a:cxn ang="0">
                    <a:pos x="498" y="465"/>
                  </a:cxn>
                  <a:cxn ang="0">
                    <a:pos x="565" y="574"/>
                  </a:cxn>
                  <a:cxn ang="0">
                    <a:pos x="578" y="611"/>
                  </a:cxn>
                  <a:cxn ang="0">
                    <a:pos x="588" y="680"/>
                  </a:cxn>
                  <a:cxn ang="0">
                    <a:pos x="601" y="759"/>
                  </a:cxn>
                  <a:cxn ang="0">
                    <a:pos x="625" y="791"/>
                  </a:cxn>
                  <a:cxn ang="0">
                    <a:pos x="781" y="793"/>
                  </a:cxn>
                  <a:cxn ang="0">
                    <a:pos x="791" y="740"/>
                  </a:cxn>
                  <a:cxn ang="0">
                    <a:pos x="768" y="594"/>
                  </a:cxn>
                  <a:cxn ang="0">
                    <a:pos x="728" y="467"/>
                  </a:cxn>
                  <a:cxn ang="0">
                    <a:pos x="671" y="358"/>
                  </a:cxn>
                  <a:cxn ang="0">
                    <a:pos x="616" y="287"/>
                  </a:cxn>
                  <a:cxn ang="0">
                    <a:pos x="506" y="187"/>
                  </a:cxn>
                  <a:cxn ang="0">
                    <a:pos x="379" y="115"/>
                  </a:cxn>
                  <a:cxn ang="0">
                    <a:pos x="231" y="71"/>
                  </a:cxn>
                  <a:cxn ang="0">
                    <a:pos x="58" y="53"/>
                  </a:cxn>
                </a:cxnLst>
                <a:rect l="0" t="0" r="r" b="b"/>
                <a:pathLst>
                  <a:path w="847" h="838">
                    <a:moveTo>
                      <a:pt x="829" y="838"/>
                    </a:moveTo>
                    <a:lnTo>
                      <a:pt x="829" y="838"/>
                    </a:lnTo>
                    <a:lnTo>
                      <a:pt x="782" y="835"/>
                    </a:lnTo>
                    <a:lnTo>
                      <a:pt x="735" y="833"/>
                    </a:lnTo>
                    <a:lnTo>
                      <a:pt x="686" y="833"/>
                    </a:lnTo>
                    <a:lnTo>
                      <a:pt x="635" y="832"/>
                    </a:lnTo>
                    <a:lnTo>
                      <a:pt x="616" y="832"/>
                    </a:lnTo>
                    <a:lnTo>
                      <a:pt x="616" y="832"/>
                    </a:lnTo>
                    <a:lnTo>
                      <a:pt x="609" y="831"/>
                    </a:lnTo>
                    <a:lnTo>
                      <a:pt x="606" y="830"/>
                    </a:lnTo>
                    <a:lnTo>
                      <a:pt x="603" y="831"/>
                    </a:lnTo>
                    <a:lnTo>
                      <a:pt x="603" y="831"/>
                    </a:lnTo>
                    <a:lnTo>
                      <a:pt x="599" y="831"/>
                    </a:lnTo>
                    <a:lnTo>
                      <a:pt x="599" y="831"/>
                    </a:lnTo>
                    <a:lnTo>
                      <a:pt x="593" y="831"/>
                    </a:lnTo>
                    <a:lnTo>
                      <a:pt x="588" y="829"/>
                    </a:lnTo>
                    <a:lnTo>
                      <a:pt x="584" y="826"/>
                    </a:lnTo>
                    <a:lnTo>
                      <a:pt x="581" y="822"/>
                    </a:lnTo>
                    <a:lnTo>
                      <a:pt x="581" y="822"/>
                    </a:lnTo>
                    <a:lnTo>
                      <a:pt x="575" y="811"/>
                    </a:lnTo>
                    <a:lnTo>
                      <a:pt x="571" y="800"/>
                    </a:lnTo>
                    <a:lnTo>
                      <a:pt x="567" y="789"/>
                    </a:lnTo>
                    <a:lnTo>
                      <a:pt x="564" y="779"/>
                    </a:lnTo>
                    <a:lnTo>
                      <a:pt x="562" y="767"/>
                    </a:lnTo>
                    <a:lnTo>
                      <a:pt x="561" y="756"/>
                    </a:lnTo>
                    <a:lnTo>
                      <a:pt x="560" y="732"/>
                    </a:lnTo>
                    <a:lnTo>
                      <a:pt x="560" y="732"/>
                    </a:lnTo>
                    <a:lnTo>
                      <a:pt x="559" y="714"/>
                    </a:lnTo>
                    <a:lnTo>
                      <a:pt x="558" y="697"/>
                    </a:lnTo>
                    <a:lnTo>
                      <a:pt x="555" y="679"/>
                    </a:lnTo>
                    <a:lnTo>
                      <a:pt x="551" y="661"/>
                    </a:lnTo>
                    <a:lnTo>
                      <a:pt x="551" y="661"/>
                    </a:lnTo>
                    <a:lnTo>
                      <a:pt x="545" y="641"/>
                    </a:lnTo>
                    <a:lnTo>
                      <a:pt x="538" y="622"/>
                    </a:lnTo>
                    <a:lnTo>
                      <a:pt x="530" y="602"/>
                    </a:lnTo>
                    <a:lnTo>
                      <a:pt x="522" y="582"/>
                    </a:lnTo>
                    <a:lnTo>
                      <a:pt x="513" y="564"/>
                    </a:lnTo>
                    <a:lnTo>
                      <a:pt x="504" y="545"/>
                    </a:lnTo>
                    <a:lnTo>
                      <a:pt x="493" y="528"/>
                    </a:lnTo>
                    <a:lnTo>
                      <a:pt x="482" y="510"/>
                    </a:lnTo>
                    <a:lnTo>
                      <a:pt x="470" y="492"/>
                    </a:lnTo>
                    <a:lnTo>
                      <a:pt x="458" y="476"/>
                    </a:lnTo>
                    <a:lnTo>
                      <a:pt x="446" y="459"/>
                    </a:lnTo>
                    <a:lnTo>
                      <a:pt x="432" y="444"/>
                    </a:lnTo>
                    <a:lnTo>
                      <a:pt x="419" y="429"/>
                    </a:lnTo>
                    <a:lnTo>
                      <a:pt x="404" y="415"/>
                    </a:lnTo>
                    <a:lnTo>
                      <a:pt x="390" y="403"/>
                    </a:lnTo>
                    <a:lnTo>
                      <a:pt x="375" y="389"/>
                    </a:lnTo>
                    <a:lnTo>
                      <a:pt x="375" y="389"/>
                    </a:lnTo>
                    <a:lnTo>
                      <a:pt x="364" y="380"/>
                    </a:lnTo>
                    <a:lnTo>
                      <a:pt x="352" y="372"/>
                    </a:lnTo>
                    <a:lnTo>
                      <a:pt x="339" y="363"/>
                    </a:lnTo>
                    <a:lnTo>
                      <a:pt x="326" y="356"/>
                    </a:lnTo>
                    <a:lnTo>
                      <a:pt x="313" y="349"/>
                    </a:lnTo>
                    <a:lnTo>
                      <a:pt x="299" y="342"/>
                    </a:lnTo>
                    <a:lnTo>
                      <a:pt x="270" y="330"/>
                    </a:lnTo>
                    <a:lnTo>
                      <a:pt x="239" y="320"/>
                    </a:lnTo>
                    <a:lnTo>
                      <a:pt x="206" y="312"/>
                    </a:lnTo>
                    <a:lnTo>
                      <a:pt x="171" y="304"/>
                    </a:lnTo>
                    <a:lnTo>
                      <a:pt x="134" y="299"/>
                    </a:lnTo>
                    <a:lnTo>
                      <a:pt x="134" y="299"/>
                    </a:lnTo>
                    <a:lnTo>
                      <a:pt x="112" y="297"/>
                    </a:lnTo>
                    <a:lnTo>
                      <a:pt x="112" y="297"/>
                    </a:lnTo>
                    <a:lnTo>
                      <a:pt x="93" y="296"/>
                    </a:lnTo>
                    <a:lnTo>
                      <a:pt x="75" y="294"/>
                    </a:lnTo>
                    <a:lnTo>
                      <a:pt x="66" y="292"/>
                    </a:lnTo>
                    <a:lnTo>
                      <a:pt x="57" y="290"/>
                    </a:lnTo>
                    <a:lnTo>
                      <a:pt x="50" y="287"/>
                    </a:lnTo>
                    <a:lnTo>
                      <a:pt x="43" y="283"/>
                    </a:lnTo>
                    <a:lnTo>
                      <a:pt x="43" y="283"/>
                    </a:lnTo>
                    <a:lnTo>
                      <a:pt x="38" y="278"/>
                    </a:lnTo>
                    <a:lnTo>
                      <a:pt x="35" y="271"/>
                    </a:lnTo>
                    <a:lnTo>
                      <a:pt x="33" y="268"/>
                    </a:lnTo>
                    <a:lnTo>
                      <a:pt x="29" y="266"/>
                    </a:lnTo>
                    <a:lnTo>
                      <a:pt x="29" y="266"/>
                    </a:lnTo>
                    <a:lnTo>
                      <a:pt x="27" y="263"/>
                    </a:lnTo>
                    <a:lnTo>
                      <a:pt x="25" y="261"/>
                    </a:lnTo>
                    <a:lnTo>
                      <a:pt x="22" y="255"/>
                    </a:lnTo>
                    <a:lnTo>
                      <a:pt x="22" y="255"/>
                    </a:lnTo>
                    <a:lnTo>
                      <a:pt x="14" y="223"/>
                    </a:lnTo>
                    <a:lnTo>
                      <a:pt x="8" y="191"/>
                    </a:lnTo>
                    <a:lnTo>
                      <a:pt x="4" y="160"/>
                    </a:lnTo>
                    <a:lnTo>
                      <a:pt x="2" y="129"/>
                    </a:lnTo>
                    <a:lnTo>
                      <a:pt x="0" y="99"/>
                    </a:lnTo>
                    <a:lnTo>
                      <a:pt x="3" y="70"/>
                    </a:lnTo>
                    <a:lnTo>
                      <a:pt x="6" y="41"/>
                    </a:lnTo>
                    <a:lnTo>
                      <a:pt x="11" y="14"/>
                    </a:lnTo>
                    <a:lnTo>
                      <a:pt x="11" y="14"/>
                    </a:lnTo>
                    <a:lnTo>
                      <a:pt x="13" y="10"/>
                    </a:lnTo>
                    <a:lnTo>
                      <a:pt x="14" y="7"/>
                    </a:lnTo>
                    <a:lnTo>
                      <a:pt x="16" y="5"/>
                    </a:lnTo>
                    <a:lnTo>
                      <a:pt x="19" y="3"/>
                    </a:lnTo>
                    <a:lnTo>
                      <a:pt x="23" y="1"/>
                    </a:lnTo>
                    <a:lnTo>
                      <a:pt x="28" y="0"/>
                    </a:lnTo>
                    <a:lnTo>
                      <a:pt x="28" y="0"/>
                    </a:lnTo>
                    <a:lnTo>
                      <a:pt x="34" y="1"/>
                    </a:lnTo>
                    <a:lnTo>
                      <a:pt x="39" y="2"/>
                    </a:lnTo>
                    <a:lnTo>
                      <a:pt x="43" y="5"/>
                    </a:lnTo>
                    <a:lnTo>
                      <a:pt x="47" y="8"/>
                    </a:lnTo>
                    <a:lnTo>
                      <a:pt x="50" y="11"/>
                    </a:lnTo>
                    <a:lnTo>
                      <a:pt x="55" y="11"/>
                    </a:lnTo>
                    <a:lnTo>
                      <a:pt x="55" y="11"/>
                    </a:lnTo>
                    <a:lnTo>
                      <a:pt x="105" y="13"/>
                    </a:lnTo>
                    <a:lnTo>
                      <a:pt x="151" y="17"/>
                    </a:lnTo>
                    <a:lnTo>
                      <a:pt x="198" y="23"/>
                    </a:lnTo>
                    <a:lnTo>
                      <a:pt x="241" y="31"/>
                    </a:lnTo>
                    <a:lnTo>
                      <a:pt x="284" y="40"/>
                    </a:lnTo>
                    <a:lnTo>
                      <a:pt x="325" y="50"/>
                    </a:lnTo>
                    <a:lnTo>
                      <a:pt x="364" y="63"/>
                    </a:lnTo>
                    <a:lnTo>
                      <a:pt x="401" y="77"/>
                    </a:lnTo>
                    <a:lnTo>
                      <a:pt x="437" y="94"/>
                    </a:lnTo>
                    <a:lnTo>
                      <a:pt x="471" y="111"/>
                    </a:lnTo>
                    <a:lnTo>
                      <a:pt x="504" y="131"/>
                    </a:lnTo>
                    <a:lnTo>
                      <a:pt x="536" y="153"/>
                    </a:lnTo>
                    <a:lnTo>
                      <a:pt x="564" y="175"/>
                    </a:lnTo>
                    <a:lnTo>
                      <a:pt x="593" y="201"/>
                    </a:lnTo>
                    <a:lnTo>
                      <a:pt x="620" y="228"/>
                    </a:lnTo>
                    <a:lnTo>
                      <a:pt x="645" y="256"/>
                    </a:lnTo>
                    <a:lnTo>
                      <a:pt x="645" y="256"/>
                    </a:lnTo>
                    <a:lnTo>
                      <a:pt x="667" y="284"/>
                    </a:lnTo>
                    <a:lnTo>
                      <a:pt x="686" y="312"/>
                    </a:lnTo>
                    <a:lnTo>
                      <a:pt x="706" y="340"/>
                    </a:lnTo>
                    <a:lnTo>
                      <a:pt x="724" y="368"/>
                    </a:lnTo>
                    <a:lnTo>
                      <a:pt x="739" y="398"/>
                    </a:lnTo>
                    <a:lnTo>
                      <a:pt x="755" y="429"/>
                    </a:lnTo>
                    <a:lnTo>
                      <a:pt x="768" y="460"/>
                    </a:lnTo>
                    <a:lnTo>
                      <a:pt x="780" y="493"/>
                    </a:lnTo>
                    <a:lnTo>
                      <a:pt x="792" y="526"/>
                    </a:lnTo>
                    <a:lnTo>
                      <a:pt x="801" y="562"/>
                    </a:lnTo>
                    <a:lnTo>
                      <a:pt x="810" y="597"/>
                    </a:lnTo>
                    <a:lnTo>
                      <a:pt x="818" y="634"/>
                    </a:lnTo>
                    <a:lnTo>
                      <a:pt x="825" y="672"/>
                    </a:lnTo>
                    <a:lnTo>
                      <a:pt x="830" y="711"/>
                    </a:lnTo>
                    <a:lnTo>
                      <a:pt x="834" y="752"/>
                    </a:lnTo>
                    <a:lnTo>
                      <a:pt x="837" y="794"/>
                    </a:lnTo>
                    <a:lnTo>
                      <a:pt x="837" y="799"/>
                    </a:lnTo>
                    <a:lnTo>
                      <a:pt x="840" y="802"/>
                    </a:lnTo>
                    <a:lnTo>
                      <a:pt x="840" y="802"/>
                    </a:lnTo>
                    <a:lnTo>
                      <a:pt x="844" y="808"/>
                    </a:lnTo>
                    <a:lnTo>
                      <a:pt x="847" y="815"/>
                    </a:lnTo>
                    <a:lnTo>
                      <a:pt x="847" y="822"/>
                    </a:lnTo>
                    <a:lnTo>
                      <a:pt x="846" y="829"/>
                    </a:lnTo>
                    <a:lnTo>
                      <a:pt x="846" y="829"/>
                    </a:lnTo>
                    <a:lnTo>
                      <a:pt x="843" y="833"/>
                    </a:lnTo>
                    <a:lnTo>
                      <a:pt x="840" y="836"/>
                    </a:lnTo>
                    <a:lnTo>
                      <a:pt x="836" y="837"/>
                    </a:lnTo>
                    <a:lnTo>
                      <a:pt x="831" y="838"/>
                    </a:lnTo>
                    <a:lnTo>
                      <a:pt x="831" y="838"/>
                    </a:lnTo>
                    <a:lnTo>
                      <a:pt x="829" y="838"/>
                    </a:lnTo>
                    <a:lnTo>
                      <a:pt x="829" y="838"/>
                    </a:lnTo>
                    <a:close/>
                    <a:moveTo>
                      <a:pt x="45" y="65"/>
                    </a:moveTo>
                    <a:lnTo>
                      <a:pt x="45" y="65"/>
                    </a:lnTo>
                    <a:lnTo>
                      <a:pt x="44" y="89"/>
                    </a:lnTo>
                    <a:lnTo>
                      <a:pt x="43" y="112"/>
                    </a:lnTo>
                    <a:lnTo>
                      <a:pt x="44" y="135"/>
                    </a:lnTo>
                    <a:lnTo>
                      <a:pt x="46" y="157"/>
                    </a:lnTo>
                    <a:lnTo>
                      <a:pt x="49" y="177"/>
                    </a:lnTo>
                    <a:lnTo>
                      <a:pt x="52" y="197"/>
                    </a:lnTo>
                    <a:lnTo>
                      <a:pt x="59" y="232"/>
                    </a:lnTo>
                    <a:lnTo>
                      <a:pt x="61" y="237"/>
                    </a:lnTo>
                    <a:lnTo>
                      <a:pt x="67" y="239"/>
                    </a:lnTo>
                    <a:lnTo>
                      <a:pt x="67" y="239"/>
                    </a:lnTo>
                    <a:lnTo>
                      <a:pt x="72" y="243"/>
                    </a:lnTo>
                    <a:lnTo>
                      <a:pt x="76" y="249"/>
                    </a:lnTo>
                    <a:lnTo>
                      <a:pt x="78" y="253"/>
                    </a:lnTo>
                    <a:lnTo>
                      <a:pt x="82" y="254"/>
                    </a:lnTo>
                    <a:lnTo>
                      <a:pt x="82" y="254"/>
                    </a:lnTo>
                    <a:lnTo>
                      <a:pt x="92" y="257"/>
                    </a:lnTo>
                    <a:lnTo>
                      <a:pt x="103" y="259"/>
                    </a:lnTo>
                    <a:lnTo>
                      <a:pt x="125" y="263"/>
                    </a:lnTo>
                    <a:lnTo>
                      <a:pt x="149" y="265"/>
                    </a:lnTo>
                    <a:lnTo>
                      <a:pt x="174" y="267"/>
                    </a:lnTo>
                    <a:lnTo>
                      <a:pt x="174" y="267"/>
                    </a:lnTo>
                    <a:lnTo>
                      <a:pt x="207" y="270"/>
                    </a:lnTo>
                    <a:lnTo>
                      <a:pt x="220" y="272"/>
                    </a:lnTo>
                    <a:lnTo>
                      <a:pt x="232" y="274"/>
                    </a:lnTo>
                    <a:lnTo>
                      <a:pt x="232" y="274"/>
                    </a:lnTo>
                    <a:lnTo>
                      <a:pt x="254" y="281"/>
                    </a:lnTo>
                    <a:lnTo>
                      <a:pt x="275" y="287"/>
                    </a:lnTo>
                    <a:lnTo>
                      <a:pt x="298" y="295"/>
                    </a:lnTo>
                    <a:lnTo>
                      <a:pt x="321" y="304"/>
                    </a:lnTo>
                    <a:lnTo>
                      <a:pt x="343" y="316"/>
                    </a:lnTo>
                    <a:lnTo>
                      <a:pt x="366" y="328"/>
                    </a:lnTo>
                    <a:lnTo>
                      <a:pt x="376" y="335"/>
                    </a:lnTo>
                    <a:lnTo>
                      <a:pt x="387" y="344"/>
                    </a:lnTo>
                    <a:lnTo>
                      <a:pt x="397" y="352"/>
                    </a:lnTo>
                    <a:lnTo>
                      <a:pt x="406" y="360"/>
                    </a:lnTo>
                    <a:lnTo>
                      <a:pt x="406" y="360"/>
                    </a:lnTo>
                    <a:lnTo>
                      <a:pt x="432" y="386"/>
                    </a:lnTo>
                    <a:lnTo>
                      <a:pt x="456" y="413"/>
                    </a:lnTo>
                    <a:lnTo>
                      <a:pt x="478" y="439"/>
                    </a:lnTo>
                    <a:lnTo>
                      <a:pt x="498" y="465"/>
                    </a:lnTo>
                    <a:lnTo>
                      <a:pt x="517" y="491"/>
                    </a:lnTo>
                    <a:lnTo>
                      <a:pt x="535" y="518"/>
                    </a:lnTo>
                    <a:lnTo>
                      <a:pt x="550" y="545"/>
                    </a:lnTo>
                    <a:lnTo>
                      <a:pt x="565" y="574"/>
                    </a:lnTo>
                    <a:lnTo>
                      <a:pt x="565" y="574"/>
                    </a:lnTo>
                    <a:lnTo>
                      <a:pt x="571" y="585"/>
                    </a:lnTo>
                    <a:lnTo>
                      <a:pt x="575" y="598"/>
                    </a:lnTo>
                    <a:lnTo>
                      <a:pt x="578" y="611"/>
                    </a:lnTo>
                    <a:lnTo>
                      <a:pt x="581" y="625"/>
                    </a:lnTo>
                    <a:lnTo>
                      <a:pt x="585" y="653"/>
                    </a:lnTo>
                    <a:lnTo>
                      <a:pt x="588" y="680"/>
                    </a:lnTo>
                    <a:lnTo>
                      <a:pt x="588" y="680"/>
                    </a:lnTo>
                    <a:lnTo>
                      <a:pt x="591" y="707"/>
                    </a:lnTo>
                    <a:lnTo>
                      <a:pt x="594" y="734"/>
                    </a:lnTo>
                    <a:lnTo>
                      <a:pt x="598" y="747"/>
                    </a:lnTo>
                    <a:lnTo>
                      <a:pt x="601" y="759"/>
                    </a:lnTo>
                    <a:lnTo>
                      <a:pt x="604" y="771"/>
                    </a:lnTo>
                    <a:lnTo>
                      <a:pt x="609" y="783"/>
                    </a:lnTo>
                    <a:lnTo>
                      <a:pt x="612" y="791"/>
                    </a:lnTo>
                    <a:lnTo>
                      <a:pt x="625" y="791"/>
                    </a:lnTo>
                    <a:lnTo>
                      <a:pt x="625" y="791"/>
                    </a:lnTo>
                    <a:lnTo>
                      <a:pt x="704" y="791"/>
                    </a:lnTo>
                    <a:lnTo>
                      <a:pt x="742" y="792"/>
                    </a:lnTo>
                    <a:lnTo>
                      <a:pt x="781" y="793"/>
                    </a:lnTo>
                    <a:lnTo>
                      <a:pt x="795" y="794"/>
                    </a:lnTo>
                    <a:lnTo>
                      <a:pt x="794" y="780"/>
                    </a:lnTo>
                    <a:lnTo>
                      <a:pt x="794" y="780"/>
                    </a:lnTo>
                    <a:lnTo>
                      <a:pt x="791" y="740"/>
                    </a:lnTo>
                    <a:lnTo>
                      <a:pt x="787" y="701"/>
                    </a:lnTo>
                    <a:lnTo>
                      <a:pt x="781" y="664"/>
                    </a:lnTo>
                    <a:lnTo>
                      <a:pt x="775" y="628"/>
                    </a:lnTo>
                    <a:lnTo>
                      <a:pt x="768" y="594"/>
                    </a:lnTo>
                    <a:lnTo>
                      <a:pt x="760" y="560"/>
                    </a:lnTo>
                    <a:lnTo>
                      <a:pt x="750" y="528"/>
                    </a:lnTo>
                    <a:lnTo>
                      <a:pt x="739" y="497"/>
                    </a:lnTo>
                    <a:lnTo>
                      <a:pt x="728" y="467"/>
                    </a:lnTo>
                    <a:lnTo>
                      <a:pt x="715" y="439"/>
                    </a:lnTo>
                    <a:lnTo>
                      <a:pt x="702" y="411"/>
                    </a:lnTo>
                    <a:lnTo>
                      <a:pt x="686" y="384"/>
                    </a:lnTo>
                    <a:lnTo>
                      <a:pt x="671" y="358"/>
                    </a:lnTo>
                    <a:lnTo>
                      <a:pt x="654" y="333"/>
                    </a:lnTo>
                    <a:lnTo>
                      <a:pt x="636" y="310"/>
                    </a:lnTo>
                    <a:lnTo>
                      <a:pt x="616" y="287"/>
                    </a:lnTo>
                    <a:lnTo>
                      <a:pt x="616" y="287"/>
                    </a:lnTo>
                    <a:lnTo>
                      <a:pt x="590" y="259"/>
                    </a:lnTo>
                    <a:lnTo>
                      <a:pt x="562" y="233"/>
                    </a:lnTo>
                    <a:lnTo>
                      <a:pt x="535" y="209"/>
                    </a:lnTo>
                    <a:lnTo>
                      <a:pt x="506" y="187"/>
                    </a:lnTo>
                    <a:lnTo>
                      <a:pt x="476" y="166"/>
                    </a:lnTo>
                    <a:lnTo>
                      <a:pt x="445" y="147"/>
                    </a:lnTo>
                    <a:lnTo>
                      <a:pt x="412" y="131"/>
                    </a:lnTo>
                    <a:lnTo>
                      <a:pt x="379" y="115"/>
                    </a:lnTo>
                    <a:lnTo>
                      <a:pt x="343" y="102"/>
                    </a:lnTo>
                    <a:lnTo>
                      <a:pt x="307" y="90"/>
                    </a:lnTo>
                    <a:lnTo>
                      <a:pt x="270" y="80"/>
                    </a:lnTo>
                    <a:lnTo>
                      <a:pt x="231" y="71"/>
                    </a:lnTo>
                    <a:lnTo>
                      <a:pt x="190" y="65"/>
                    </a:lnTo>
                    <a:lnTo>
                      <a:pt x="147" y="60"/>
                    </a:lnTo>
                    <a:lnTo>
                      <a:pt x="104" y="55"/>
                    </a:lnTo>
                    <a:lnTo>
                      <a:pt x="58" y="53"/>
                    </a:lnTo>
                    <a:lnTo>
                      <a:pt x="47" y="53"/>
                    </a:lnTo>
                    <a:lnTo>
                      <a:pt x="45" y="6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77" name="Freeform 904"/>
              <p:cNvSpPr>
                <a:spLocks noEditPoints="1"/>
              </p:cNvSpPr>
              <p:nvPr/>
            </p:nvSpPr>
            <p:spPr bwMode="auto">
              <a:xfrm>
                <a:off x="4214813" y="1193800"/>
                <a:ext cx="649288" cy="658813"/>
              </a:xfrm>
              <a:custGeom>
                <a:avLst/>
                <a:gdLst/>
                <a:ahLst/>
                <a:cxnLst>
                  <a:cxn ang="0">
                    <a:pos x="980" y="1233"/>
                  </a:cxn>
                  <a:cxn ang="0">
                    <a:pos x="957" y="1244"/>
                  </a:cxn>
                  <a:cxn ang="0">
                    <a:pos x="943" y="1233"/>
                  </a:cxn>
                  <a:cxn ang="0">
                    <a:pos x="933" y="1152"/>
                  </a:cxn>
                  <a:cxn ang="0">
                    <a:pos x="929" y="1000"/>
                  </a:cxn>
                  <a:cxn ang="0">
                    <a:pos x="911" y="872"/>
                  </a:cxn>
                  <a:cxn ang="0">
                    <a:pos x="879" y="776"/>
                  </a:cxn>
                  <a:cxn ang="0">
                    <a:pos x="828" y="668"/>
                  </a:cxn>
                  <a:cxn ang="0">
                    <a:pos x="764" y="576"/>
                  </a:cxn>
                  <a:cxn ang="0">
                    <a:pos x="699" y="508"/>
                  </a:cxn>
                  <a:cxn ang="0">
                    <a:pos x="604" y="435"/>
                  </a:cxn>
                  <a:cxn ang="0">
                    <a:pos x="504" y="380"/>
                  </a:cxn>
                  <a:cxn ang="0">
                    <a:pos x="287" y="307"/>
                  </a:cxn>
                  <a:cxn ang="0">
                    <a:pos x="25" y="257"/>
                  </a:cxn>
                  <a:cxn ang="0">
                    <a:pos x="14" y="251"/>
                  </a:cxn>
                  <a:cxn ang="0">
                    <a:pos x="13" y="231"/>
                  </a:cxn>
                  <a:cxn ang="0">
                    <a:pos x="5" y="215"/>
                  </a:cxn>
                  <a:cxn ang="0">
                    <a:pos x="1" y="69"/>
                  </a:cxn>
                  <a:cxn ang="0">
                    <a:pos x="3" y="8"/>
                  </a:cxn>
                  <a:cxn ang="0">
                    <a:pos x="16" y="0"/>
                  </a:cxn>
                  <a:cxn ang="0">
                    <a:pos x="33" y="2"/>
                  </a:cxn>
                  <a:cxn ang="0">
                    <a:pos x="79" y="13"/>
                  </a:cxn>
                  <a:cxn ang="0">
                    <a:pos x="281" y="38"/>
                  </a:cxn>
                  <a:cxn ang="0">
                    <a:pos x="459" y="74"/>
                  </a:cxn>
                  <a:cxn ang="0">
                    <a:pos x="545" y="107"/>
                  </a:cxn>
                  <a:cxn ang="0">
                    <a:pos x="768" y="239"/>
                  </a:cxn>
                  <a:cxn ang="0">
                    <a:pos x="867" y="321"/>
                  </a:cxn>
                  <a:cxn ang="0">
                    <a:pos x="942" y="400"/>
                  </a:cxn>
                  <a:cxn ang="0">
                    <a:pos x="1027" y="510"/>
                  </a:cxn>
                  <a:cxn ang="0">
                    <a:pos x="1093" y="622"/>
                  </a:cxn>
                  <a:cxn ang="0">
                    <a:pos x="1131" y="712"/>
                  </a:cxn>
                  <a:cxn ang="0">
                    <a:pos x="1178" y="904"/>
                  </a:cxn>
                  <a:cxn ang="0">
                    <a:pos x="1215" y="1189"/>
                  </a:cxn>
                  <a:cxn ang="0">
                    <a:pos x="1227" y="1208"/>
                  </a:cxn>
                  <a:cxn ang="0">
                    <a:pos x="1219" y="1230"/>
                  </a:cxn>
                  <a:cxn ang="0">
                    <a:pos x="1208" y="1232"/>
                  </a:cxn>
                  <a:cxn ang="0">
                    <a:pos x="1106" y="1233"/>
                  </a:cxn>
                  <a:cxn ang="0">
                    <a:pos x="997" y="1244"/>
                  </a:cxn>
                  <a:cxn ang="0">
                    <a:pos x="45" y="117"/>
                  </a:cxn>
                  <a:cxn ang="0">
                    <a:pos x="66" y="221"/>
                  </a:cxn>
                  <a:cxn ang="0">
                    <a:pos x="362" y="283"/>
                  </a:cxn>
                  <a:cxn ang="0">
                    <a:pos x="548" y="352"/>
                  </a:cxn>
                  <a:cxn ang="0">
                    <a:pos x="654" y="414"/>
                  </a:cxn>
                  <a:cxn ang="0">
                    <a:pos x="750" y="498"/>
                  </a:cxn>
                  <a:cxn ang="0">
                    <a:pos x="839" y="609"/>
                  </a:cxn>
                  <a:cxn ang="0">
                    <a:pos x="931" y="792"/>
                  </a:cxn>
                  <a:cxn ang="0">
                    <a:pos x="958" y="912"/>
                  </a:cxn>
                  <a:cxn ang="0">
                    <a:pos x="968" y="1048"/>
                  </a:cxn>
                  <a:cxn ang="0">
                    <a:pos x="995" y="1203"/>
                  </a:cxn>
                  <a:cxn ang="0">
                    <a:pos x="1048" y="1197"/>
                  </a:cxn>
                  <a:cxn ang="0">
                    <a:pos x="1172" y="1175"/>
                  </a:cxn>
                  <a:cxn ang="0">
                    <a:pos x="1146" y="947"/>
                  </a:cxn>
                  <a:cxn ang="0">
                    <a:pos x="1106" y="764"/>
                  </a:cxn>
                  <a:cxn ang="0">
                    <a:pos x="1065" y="665"/>
                  </a:cxn>
                  <a:cxn ang="0">
                    <a:pos x="993" y="536"/>
                  </a:cxn>
                  <a:cxn ang="0">
                    <a:pos x="905" y="420"/>
                  </a:cxn>
                  <a:cxn ang="0">
                    <a:pos x="825" y="340"/>
                  </a:cxn>
                  <a:cxn ang="0">
                    <a:pos x="671" y="222"/>
                  </a:cxn>
                  <a:cxn ang="0">
                    <a:pos x="536" y="148"/>
                  </a:cxn>
                  <a:cxn ang="0">
                    <a:pos x="419" y="106"/>
                  </a:cxn>
                  <a:cxn ang="0">
                    <a:pos x="181" y="68"/>
                  </a:cxn>
                  <a:cxn ang="0">
                    <a:pos x="43" y="65"/>
                  </a:cxn>
                </a:cxnLst>
                <a:rect l="0" t="0" r="r" b="b"/>
                <a:pathLst>
                  <a:path w="1227" h="1244">
                    <a:moveTo>
                      <a:pt x="997" y="1244"/>
                    </a:moveTo>
                    <a:lnTo>
                      <a:pt x="997" y="1244"/>
                    </a:lnTo>
                    <a:lnTo>
                      <a:pt x="992" y="1243"/>
                    </a:lnTo>
                    <a:lnTo>
                      <a:pt x="987" y="1241"/>
                    </a:lnTo>
                    <a:lnTo>
                      <a:pt x="980" y="1233"/>
                    </a:lnTo>
                    <a:lnTo>
                      <a:pt x="971" y="1239"/>
                    </a:lnTo>
                    <a:lnTo>
                      <a:pt x="971" y="1239"/>
                    </a:lnTo>
                    <a:lnTo>
                      <a:pt x="965" y="1243"/>
                    </a:lnTo>
                    <a:lnTo>
                      <a:pt x="957" y="1244"/>
                    </a:lnTo>
                    <a:lnTo>
                      <a:pt x="957" y="1244"/>
                    </a:lnTo>
                    <a:lnTo>
                      <a:pt x="953" y="1243"/>
                    </a:lnTo>
                    <a:lnTo>
                      <a:pt x="948" y="1241"/>
                    </a:lnTo>
                    <a:lnTo>
                      <a:pt x="946" y="1239"/>
                    </a:lnTo>
                    <a:lnTo>
                      <a:pt x="945" y="1236"/>
                    </a:lnTo>
                    <a:lnTo>
                      <a:pt x="943" y="1233"/>
                    </a:lnTo>
                    <a:lnTo>
                      <a:pt x="942" y="1229"/>
                    </a:lnTo>
                    <a:lnTo>
                      <a:pt x="942" y="1229"/>
                    </a:lnTo>
                    <a:lnTo>
                      <a:pt x="939" y="1211"/>
                    </a:lnTo>
                    <a:lnTo>
                      <a:pt x="936" y="1191"/>
                    </a:lnTo>
                    <a:lnTo>
                      <a:pt x="933" y="1152"/>
                    </a:lnTo>
                    <a:lnTo>
                      <a:pt x="932" y="1113"/>
                    </a:lnTo>
                    <a:lnTo>
                      <a:pt x="931" y="1075"/>
                    </a:lnTo>
                    <a:lnTo>
                      <a:pt x="931" y="1075"/>
                    </a:lnTo>
                    <a:lnTo>
                      <a:pt x="930" y="1025"/>
                    </a:lnTo>
                    <a:lnTo>
                      <a:pt x="929" y="1000"/>
                    </a:lnTo>
                    <a:lnTo>
                      <a:pt x="927" y="974"/>
                    </a:lnTo>
                    <a:lnTo>
                      <a:pt x="925" y="948"/>
                    </a:lnTo>
                    <a:lnTo>
                      <a:pt x="921" y="923"/>
                    </a:lnTo>
                    <a:lnTo>
                      <a:pt x="917" y="898"/>
                    </a:lnTo>
                    <a:lnTo>
                      <a:pt x="911" y="872"/>
                    </a:lnTo>
                    <a:lnTo>
                      <a:pt x="911" y="872"/>
                    </a:lnTo>
                    <a:lnTo>
                      <a:pt x="903" y="847"/>
                    </a:lnTo>
                    <a:lnTo>
                      <a:pt x="896" y="822"/>
                    </a:lnTo>
                    <a:lnTo>
                      <a:pt x="888" y="798"/>
                    </a:lnTo>
                    <a:lnTo>
                      <a:pt x="879" y="776"/>
                    </a:lnTo>
                    <a:lnTo>
                      <a:pt x="870" y="753"/>
                    </a:lnTo>
                    <a:lnTo>
                      <a:pt x="860" y="730"/>
                    </a:lnTo>
                    <a:lnTo>
                      <a:pt x="850" y="710"/>
                    </a:lnTo>
                    <a:lnTo>
                      <a:pt x="839" y="688"/>
                    </a:lnTo>
                    <a:lnTo>
                      <a:pt x="828" y="668"/>
                    </a:lnTo>
                    <a:lnTo>
                      <a:pt x="817" y="649"/>
                    </a:lnTo>
                    <a:lnTo>
                      <a:pt x="804" y="629"/>
                    </a:lnTo>
                    <a:lnTo>
                      <a:pt x="791" y="610"/>
                    </a:lnTo>
                    <a:lnTo>
                      <a:pt x="777" y="593"/>
                    </a:lnTo>
                    <a:lnTo>
                      <a:pt x="764" y="576"/>
                    </a:lnTo>
                    <a:lnTo>
                      <a:pt x="749" y="559"/>
                    </a:lnTo>
                    <a:lnTo>
                      <a:pt x="735" y="543"/>
                    </a:lnTo>
                    <a:lnTo>
                      <a:pt x="735" y="543"/>
                    </a:lnTo>
                    <a:lnTo>
                      <a:pt x="717" y="526"/>
                    </a:lnTo>
                    <a:lnTo>
                      <a:pt x="699" y="508"/>
                    </a:lnTo>
                    <a:lnTo>
                      <a:pt x="680" y="493"/>
                    </a:lnTo>
                    <a:lnTo>
                      <a:pt x="662" y="477"/>
                    </a:lnTo>
                    <a:lnTo>
                      <a:pt x="643" y="462"/>
                    </a:lnTo>
                    <a:lnTo>
                      <a:pt x="623" y="448"/>
                    </a:lnTo>
                    <a:lnTo>
                      <a:pt x="604" y="435"/>
                    </a:lnTo>
                    <a:lnTo>
                      <a:pt x="584" y="422"/>
                    </a:lnTo>
                    <a:lnTo>
                      <a:pt x="565" y="411"/>
                    </a:lnTo>
                    <a:lnTo>
                      <a:pt x="544" y="400"/>
                    </a:lnTo>
                    <a:lnTo>
                      <a:pt x="523" y="389"/>
                    </a:lnTo>
                    <a:lnTo>
                      <a:pt x="504" y="380"/>
                    </a:lnTo>
                    <a:lnTo>
                      <a:pt x="461" y="361"/>
                    </a:lnTo>
                    <a:lnTo>
                      <a:pt x="419" y="346"/>
                    </a:lnTo>
                    <a:lnTo>
                      <a:pt x="375" y="332"/>
                    </a:lnTo>
                    <a:lnTo>
                      <a:pt x="331" y="318"/>
                    </a:lnTo>
                    <a:lnTo>
                      <a:pt x="287" y="307"/>
                    </a:lnTo>
                    <a:lnTo>
                      <a:pt x="241" y="296"/>
                    </a:lnTo>
                    <a:lnTo>
                      <a:pt x="195" y="287"/>
                    </a:lnTo>
                    <a:lnTo>
                      <a:pt x="149" y="279"/>
                    </a:lnTo>
                    <a:lnTo>
                      <a:pt x="55" y="262"/>
                    </a:lnTo>
                    <a:lnTo>
                      <a:pt x="25" y="257"/>
                    </a:lnTo>
                    <a:lnTo>
                      <a:pt x="25" y="257"/>
                    </a:lnTo>
                    <a:lnTo>
                      <a:pt x="18" y="254"/>
                    </a:lnTo>
                    <a:lnTo>
                      <a:pt x="16" y="253"/>
                    </a:lnTo>
                    <a:lnTo>
                      <a:pt x="14" y="251"/>
                    </a:lnTo>
                    <a:lnTo>
                      <a:pt x="14" y="251"/>
                    </a:lnTo>
                    <a:lnTo>
                      <a:pt x="12" y="248"/>
                    </a:lnTo>
                    <a:lnTo>
                      <a:pt x="11" y="245"/>
                    </a:lnTo>
                    <a:lnTo>
                      <a:pt x="11" y="241"/>
                    </a:lnTo>
                    <a:lnTo>
                      <a:pt x="12" y="236"/>
                    </a:lnTo>
                    <a:lnTo>
                      <a:pt x="13" y="231"/>
                    </a:lnTo>
                    <a:lnTo>
                      <a:pt x="9" y="227"/>
                    </a:lnTo>
                    <a:lnTo>
                      <a:pt x="9" y="227"/>
                    </a:lnTo>
                    <a:lnTo>
                      <a:pt x="6" y="221"/>
                    </a:lnTo>
                    <a:lnTo>
                      <a:pt x="5" y="215"/>
                    </a:lnTo>
                    <a:lnTo>
                      <a:pt x="5" y="215"/>
                    </a:lnTo>
                    <a:lnTo>
                      <a:pt x="4" y="165"/>
                    </a:lnTo>
                    <a:lnTo>
                      <a:pt x="3" y="117"/>
                    </a:lnTo>
                    <a:lnTo>
                      <a:pt x="3" y="116"/>
                    </a:lnTo>
                    <a:lnTo>
                      <a:pt x="3" y="116"/>
                    </a:lnTo>
                    <a:lnTo>
                      <a:pt x="1" y="69"/>
                    </a:lnTo>
                    <a:lnTo>
                      <a:pt x="0" y="20"/>
                    </a:lnTo>
                    <a:lnTo>
                      <a:pt x="0" y="20"/>
                    </a:lnTo>
                    <a:lnTo>
                      <a:pt x="0" y="15"/>
                    </a:lnTo>
                    <a:lnTo>
                      <a:pt x="1" y="11"/>
                    </a:lnTo>
                    <a:lnTo>
                      <a:pt x="3" y="8"/>
                    </a:lnTo>
                    <a:lnTo>
                      <a:pt x="5" y="5"/>
                    </a:lnTo>
                    <a:lnTo>
                      <a:pt x="5" y="5"/>
                    </a:lnTo>
                    <a:lnTo>
                      <a:pt x="8" y="3"/>
                    </a:lnTo>
                    <a:lnTo>
                      <a:pt x="12" y="1"/>
                    </a:lnTo>
                    <a:lnTo>
                      <a:pt x="16" y="0"/>
                    </a:lnTo>
                    <a:lnTo>
                      <a:pt x="20" y="0"/>
                    </a:lnTo>
                    <a:lnTo>
                      <a:pt x="20" y="0"/>
                    </a:lnTo>
                    <a:lnTo>
                      <a:pt x="24" y="0"/>
                    </a:lnTo>
                    <a:lnTo>
                      <a:pt x="28" y="1"/>
                    </a:lnTo>
                    <a:lnTo>
                      <a:pt x="33" y="2"/>
                    </a:lnTo>
                    <a:lnTo>
                      <a:pt x="36" y="4"/>
                    </a:lnTo>
                    <a:lnTo>
                      <a:pt x="38" y="7"/>
                    </a:lnTo>
                    <a:lnTo>
                      <a:pt x="41" y="7"/>
                    </a:lnTo>
                    <a:lnTo>
                      <a:pt x="41" y="7"/>
                    </a:lnTo>
                    <a:lnTo>
                      <a:pt x="79" y="13"/>
                    </a:lnTo>
                    <a:lnTo>
                      <a:pt x="116" y="19"/>
                    </a:lnTo>
                    <a:lnTo>
                      <a:pt x="191" y="27"/>
                    </a:lnTo>
                    <a:lnTo>
                      <a:pt x="191" y="27"/>
                    </a:lnTo>
                    <a:lnTo>
                      <a:pt x="236" y="32"/>
                    </a:lnTo>
                    <a:lnTo>
                      <a:pt x="281" y="38"/>
                    </a:lnTo>
                    <a:lnTo>
                      <a:pt x="326" y="44"/>
                    </a:lnTo>
                    <a:lnTo>
                      <a:pt x="371" y="53"/>
                    </a:lnTo>
                    <a:lnTo>
                      <a:pt x="416" y="62"/>
                    </a:lnTo>
                    <a:lnTo>
                      <a:pt x="437" y="68"/>
                    </a:lnTo>
                    <a:lnTo>
                      <a:pt x="459" y="74"/>
                    </a:lnTo>
                    <a:lnTo>
                      <a:pt x="481" y="82"/>
                    </a:lnTo>
                    <a:lnTo>
                      <a:pt x="503" y="90"/>
                    </a:lnTo>
                    <a:lnTo>
                      <a:pt x="524" y="98"/>
                    </a:lnTo>
                    <a:lnTo>
                      <a:pt x="545" y="107"/>
                    </a:lnTo>
                    <a:lnTo>
                      <a:pt x="545" y="107"/>
                    </a:lnTo>
                    <a:lnTo>
                      <a:pt x="600" y="135"/>
                    </a:lnTo>
                    <a:lnTo>
                      <a:pt x="651" y="163"/>
                    </a:lnTo>
                    <a:lnTo>
                      <a:pt x="701" y="193"/>
                    </a:lnTo>
                    <a:lnTo>
                      <a:pt x="746" y="223"/>
                    </a:lnTo>
                    <a:lnTo>
                      <a:pt x="768" y="239"/>
                    </a:lnTo>
                    <a:lnTo>
                      <a:pt x="790" y="255"/>
                    </a:lnTo>
                    <a:lnTo>
                      <a:pt x="809" y="271"/>
                    </a:lnTo>
                    <a:lnTo>
                      <a:pt x="830" y="287"/>
                    </a:lnTo>
                    <a:lnTo>
                      <a:pt x="849" y="304"/>
                    </a:lnTo>
                    <a:lnTo>
                      <a:pt x="867" y="321"/>
                    </a:lnTo>
                    <a:lnTo>
                      <a:pt x="885" y="338"/>
                    </a:lnTo>
                    <a:lnTo>
                      <a:pt x="902" y="355"/>
                    </a:lnTo>
                    <a:lnTo>
                      <a:pt x="902" y="355"/>
                    </a:lnTo>
                    <a:lnTo>
                      <a:pt x="922" y="377"/>
                    </a:lnTo>
                    <a:lnTo>
                      <a:pt x="942" y="400"/>
                    </a:lnTo>
                    <a:lnTo>
                      <a:pt x="960" y="421"/>
                    </a:lnTo>
                    <a:lnTo>
                      <a:pt x="979" y="443"/>
                    </a:lnTo>
                    <a:lnTo>
                      <a:pt x="995" y="466"/>
                    </a:lnTo>
                    <a:lnTo>
                      <a:pt x="1012" y="487"/>
                    </a:lnTo>
                    <a:lnTo>
                      <a:pt x="1027" y="510"/>
                    </a:lnTo>
                    <a:lnTo>
                      <a:pt x="1042" y="532"/>
                    </a:lnTo>
                    <a:lnTo>
                      <a:pt x="1056" y="555"/>
                    </a:lnTo>
                    <a:lnTo>
                      <a:pt x="1070" y="577"/>
                    </a:lnTo>
                    <a:lnTo>
                      <a:pt x="1082" y="599"/>
                    </a:lnTo>
                    <a:lnTo>
                      <a:pt x="1093" y="622"/>
                    </a:lnTo>
                    <a:lnTo>
                      <a:pt x="1104" y="645"/>
                    </a:lnTo>
                    <a:lnTo>
                      <a:pt x="1114" y="666"/>
                    </a:lnTo>
                    <a:lnTo>
                      <a:pt x="1122" y="689"/>
                    </a:lnTo>
                    <a:lnTo>
                      <a:pt x="1131" y="712"/>
                    </a:lnTo>
                    <a:lnTo>
                      <a:pt x="1131" y="712"/>
                    </a:lnTo>
                    <a:lnTo>
                      <a:pt x="1139" y="735"/>
                    </a:lnTo>
                    <a:lnTo>
                      <a:pt x="1146" y="759"/>
                    </a:lnTo>
                    <a:lnTo>
                      <a:pt x="1158" y="807"/>
                    </a:lnTo>
                    <a:lnTo>
                      <a:pt x="1169" y="855"/>
                    </a:lnTo>
                    <a:lnTo>
                      <a:pt x="1178" y="904"/>
                    </a:lnTo>
                    <a:lnTo>
                      <a:pt x="1186" y="952"/>
                    </a:lnTo>
                    <a:lnTo>
                      <a:pt x="1193" y="1002"/>
                    </a:lnTo>
                    <a:lnTo>
                      <a:pt x="1205" y="1099"/>
                    </a:lnTo>
                    <a:lnTo>
                      <a:pt x="1205" y="1099"/>
                    </a:lnTo>
                    <a:lnTo>
                      <a:pt x="1215" y="1189"/>
                    </a:lnTo>
                    <a:lnTo>
                      <a:pt x="1216" y="1193"/>
                    </a:lnTo>
                    <a:lnTo>
                      <a:pt x="1219" y="1196"/>
                    </a:lnTo>
                    <a:lnTo>
                      <a:pt x="1219" y="1196"/>
                    </a:lnTo>
                    <a:lnTo>
                      <a:pt x="1224" y="1201"/>
                    </a:lnTo>
                    <a:lnTo>
                      <a:pt x="1227" y="1208"/>
                    </a:lnTo>
                    <a:lnTo>
                      <a:pt x="1227" y="1216"/>
                    </a:lnTo>
                    <a:lnTo>
                      <a:pt x="1226" y="1223"/>
                    </a:lnTo>
                    <a:lnTo>
                      <a:pt x="1226" y="1223"/>
                    </a:lnTo>
                    <a:lnTo>
                      <a:pt x="1222" y="1227"/>
                    </a:lnTo>
                    <a:lnTo>
                      <a:pt x="1219" y="1230"/>
                    </a:lnTo>
                    <a:lnTo>
                      <a:pt x="1215" y="1232"/>
                    </a:lnTo>
                    <a:lnTo>
                      <a:pt x="1210" y="1233"/>
                    </a:lnTo>
                    <a:lnTo>
                      <a:pt x="1210" y="1233"/>
                    </a:lnTo>
                    <a:lnTo>
                      <a:pt x="1208" y="1232"/>
                    </a:lnTo>
                    <a:lnTo>
                      <a:pt x="1208" y="1232"/>
                    </a:lnTo>
                    <a:lnTo>
                      <a:pt x="1188" y="1231"/>
                    </a:lnTo>
                    <a:lnTo>
                      <a:pt x="1167" y="1231"/>
                    </a:lnTo>
                    <a:lnTo>
                      <a:pt x="1167" y="1231"/>
                    </a:lnTo>
                    <a:lnTo>
                      <a:pt x="1137" y="1232"/>
                    </a:lnTo>
                    <a:lnTo>
                      <a:pt x="1106" y="1233"/>
                    </a:lnTo>
                    <a:lnTo>
                      <a:pt x="1046" y="1239"/>
                    </a:lnTo>
                    <a:lnTo>
                      <a:pt x="1046" y="1239"/>
                    </a:lnTo>
                    <a:lnTo>
                      <a:pt x="1000" y="1244"/>
                    </a:lnTo>
                    <a:lnTo>
                      <a:pt x="1000" y="1244"/>
                    </a:lnTo>
                    <a:lnTo>
                      <a:pt x="997" y="1244"/>
                    </a:lnTo>
                    <a:lnTo>
                      <a:pt x="997" y="1244"/>
                    </a:lnTo>
                    <a:close/>
                    <a:moveTo>
                      <a:pt x="43" y="65"/>
                    </a:moveTo>
                    <a:lnTo>
                      <a:pt x="43" y="65"/>
                    </a:lnTo>
                    <a:lnTo>
                      <a:pt x="45" y="117"/>
                    </a:lnTo>
                    <a:lnTo>
                      <a:pt x="45" y="117"/>
                    </a:lnTo>
                    <a:lnTo>
                      <a:pt x="46" y="162"/>
                    </a:lnTo>
                    <a:lnTo>
                      <a:pt x="47" y="208"/>
                    </a:lnTo>
                    <a:lnTo>
                      <a:pt x="47" y="218"/>
                    </a:lnTo>
                    <a:lnTo>
                      <a:pt x="66" y="221"/>
                    </a:lnTo>
                    <a:lnTo>
                      <a:pt x="66" y="221"/>
                    </a:lnTo>
                    <a:lnTo>
                      <a:pt x="166" y="240"/>
                    </a:lnTo>
                    <a:lnTo>
                      <a:pt x="215" y="249"/>
                    </a:lnTo>
                    <a:lnTo>
                      <a:pt x="265" y="259"/>
                    </a:lnTo>
                    <a:lnTo>
                      <a:pt x="314" y="271"/>
                    </a:lnTo>
                    <a:lnTo>
                      <a:pt x="362" y="283"/>
                    </a:lnTo>
                    <a:lnTo>
                      <a:pt x="411" y="297"/>
                    </a:lnTo>
                    <a:lnTo>
                      <a:pt x="457" y="313"/>
                    </a:lnTo>
                    <a:lnTo>
                      <a:pt x="504" y="332"/>
                    </a:lnTo>
                    <a:lnTo>
                      <a:pt x="526" y="341"/>
                    </a:lnTo>
                    <a:lnTo>
                      <a:pt x="548" y="352"/>
                    </a:lnTo>
                    <a:lnTo>
                      <a:pt x="571" y="363"/>
                    </a:lnTo>
                    <a:lnTo>
                      <a:pt x="592" y="375"/>
                    </a:lnTo>
                    <a:lnTo>
                      <a:pt x="613" y="387"/>
                    </a:lnTo>
                    <a:lnTo>
                      <a:pt x="634" y="401"/>
                    </a:lnTo>
                    <a:lnTo>
                      <a:pt x="654" y="414"/>
                    </a:lnTo>
                    <a:lnTo>
                      <a:pt x="675" y="430"/>
                    </a:lnTo>
                    <a:lnTo>
                      <a:pt x="695" y="445"/>
                    </a:lnTo>
                    <a:lnTo>
                      <a:pt x="713" y="462"/>
                    </a:lnTo>
                    <a:lnTo>
                      <a:pt x="732" y="479"/>
                    </a:lnTo>
                    <a:lnTo>
                      <a:pt x="750" y="498"/>
                    </a:lnTo>
                    <a:lnTo>
                      <a:pt x="768" y="516"/>
                    </a:lnTo>
                    <a:lnTo>
                      <a:pt x="786" y="537"/>
                    </a:lnTo>
                    <a:lnTo>
                      <a:pt x="786" y="537"/>
                    </a:lnTo>
                    <a:lnTo>
                      <a:pt x="813" y="573"/>
                    </a:lnTo>
                    <a:lnTo>
                      <a:pt x="839" y="609"/>
                    </a:lnTo>
                    <a:lnTo>
                      <a:pt x="862" y="646"/>
                    </a:lnTo>
                    <a:lnTo>
                      <a:pt x="884" y="683"/>
                    </a:lnTo>
                    <a:lnTo>
                      <a:pt x="902" y="719"/>
                    </a:lnTo>
                    <a:lnTo>
                      <a:pt x="918" y="756"/>
                    </a:lnTo>
                    <a:lnTo>
                      <a:pt x="931" y="792"/>
                    </a:lnTo>
                    <a:lnTo>
                      <a:pt x="943" y="829"/>
                    </a:lnTo>
                    <a:lnTo>
                      <a:pt x="943" y="829"/>
                    </a:lnTo>
                    <a:lnTo>
                      <a:pt x="949" y="856"/>
                    </a:lnTo>
                    <a:lnTo>
                      <a:pt x="954" y="884"/>
                    </a:lnTo>
                    <a:lnTo>
                      <a:pt x="958" y="912"/>
                    </a:lnTo>
                    <a:lnTo>
                      <a:pt x="961" y="939"/>
                    </a:lnTo>
                    <a:lnTo>
                      <a:pt x="964" y="967"/>
                    </a:lnTo>
                    <a:lnTo>
                      <a:pt x="965" y="994"/>
                    </a:lnTo>
                    <a:lnTo>
                      <a:pt x="968" y="1048"/>
                    </a:lnTo>
                    <a:lnTo>
                      <a:pt x="968" y="1048"/>
                    </a:lnTo>
                    <a:lnTo>
                      <a:pt x="971" y="1120"/>
                    </a:lnTo>
                    <a:lnTo>
                      <a:pt x="975" y="1157"/>
                    </a:lnTo>
                    <a:lnTo>
                      <a:pt x="979" y="1193"/>
                    </a:lnTo>
                    <a:lnTo>
                      <a:pt x="981" y="1208"/>
                    </a:lnTo>
                    <a:lnTo>
                      <a:pt x="995" y="1203"/>
                    </a:lnTo>
                    <a:lnTo>
                      <a:pt x="995" y="1203"/>
                    </a:lnTo>
                    <a:lnTo>
                      <a:pt x="1002" y="1201"/>
                    </a:lnTo>
                    <a:lnTo>
                      <a:pt x="1002" y="1201"/>
                    </a:lnTo>
                    <a:lnTo>
                      <a:pt x="1048" y="1197"/>
                    </a:lnTo>
                    <a:lnTo>
                      <a:pt x="1048" y="1197"/>
                    </a:lnTo>
                    <a:lnTo>
                      <a:pt x="1104" y="1192"/>
                    </a:lnTo>
                    <a:lnTo>
                      <a:pt x="1132" y="1190"/>
                    </a:lnTo>
                    <a:lnTo>
                      <a:pt x="1159" y="1189"/>
                    </a:lnTo>
                    <a:lnTo>
                      <a:pt x="1174" y="1189"/>
                    </a:lnTo>
                    <a:lnTo>
                      <a:pt x="1172" y="1175"/>
                    </a:lnTo>
                    <a:lnTo>
                      <a:pt x="1172" y="1175"/>
                    </a:lnTo>
                    <a:lnTo>
                      <a:pt x="1162" y="1087"/>
                    </a:lnTo>
                    <a:lnTo>
                      <a:pt x="1162" y="1087"/>
                    </a:lnTo>
                    <a:lnTo>
                      <a:pt x="1151" y="994"/>
                    </a:lnTo>
                    <a:lnTo>
                      <a:pt x="1146" y="947"/>
                    </a:lnTo>
                    <a:lnTo>
                      <a:pt x="1138" y="901"/>
                    </a:lnTo>
                    <a:lnTo>
                      <a:pt x="1130" y="855"/>
                    </a:lnTo>
                    <a:lnTo>
                      <a:pt x="1118" y="810"/>
                    </a:lnTo>
                    <a:lnTo>
                      <a:pt x="1112" y="787"/>
                    </a:lnTo>
                    <a:lnTo>
                      <a:pt x="1106" y="764"/>
                    </a:lnTo>
                    <a:lnTo>
                      <a:pt x="1097" y="743"/>
                    </a:lnTo>
                    <a:lnTo>
                      <a:pt x="1089" y="721"/>
                    </a:lnTo>
                    <a:lnTo>
                      <a:pt x="1089" y="721"/>
                    </a:lnTo>
                    <a:lnTo>
                      <a:pt x="1078" y="693"/>
                    </a:lnTo>
                    <a:lnTo>
                      <a:pt x="1065" y="665"/>
                    </a:lnTo>
                    <a:lnTo>
                      <a:pt x="1052" y="638"/>
                    </a:lnTo>
                    <a:lnTo>
                      <a:pt x="1039" y="612"/>
                    </a:lnTo>
                    <a:lnTo>
                      <a:pt x="1024" y="586"/>
                    </a:lnTo>
                    <a:lnTo>
                      <a:pt x="1010" y="561"/>
                    </a:lnTo>
                    <a:lnTo>
                      <a:pt x="993" y="536"/>
                    </a:lnTo>
                    <a:lnTo>
                      <a:pt x="978" y="511"/>
                    </a:lnTo>
                    <a:lnTo>
                      <a:pt x="960" y="487"/>
                    </a:lnTo>
                    <a:lnTo>
                      <a:pt x="943" y="465"/>
                    </a:lnTo>
                    <a:lnTo>
                      <a:pt x="924" y="442"/>
                    </a:lnTo>
                    <a:lnTo>
                      <a:pt x="905" y="420"/>
                    </a:lnTo>
                    <a:lnTo>
                      <a:pt x="886" y="399"/>
                    </a:lnTo>
                    <a:lnTo>
                      <a:pt x="866" y="378"/>
                    </a:lnTo>
                    <a:lnTo>
                      <a:pt x="845" y="358"/>
                    </a:lnTo>
                    <a:lnTo>
                      <a:pt x="825" y="340"/>
                    </a:lnTo>
                    <a:lnTo>
                      <a:pt x="825" y="340"/>
                    </a:lnTo>
                    <a:lnTo>
                      <a:pt x="786" y="307"/>
                    </a:lnTo>
                    <a:lnTo>
                      <a:pt x="743" y="273"/>
                    </a:lnTo>
                    <a:lnTo>
                      <a:pt x="719" y="256"/>
                    </a:lnTo>
                    <a:lnTo>
                      <a:pt x="696" y="239"/>
                    </a:lnTo>
                    <a:lnTo>
                      <a:pt x="671" y="222"/>
                    </a:lnTo>
                    <a:lnTo>
                      <a:pt x="645" y="206"/>
                    </a:lnTo>
                    <a:lnTo>
                      <a:pt x="619" y="190"/>
                    </a:lnTo>
                    <a:lnTo>
                      <a:pt x="591" y="176"/>
                    </a:lnTo>
                    <a:lnTo>
                      <a:pt x="565" y="161"/>
                    </a:lnTo>
                    <a:lnTo>
                      <a:pt x="536" y="148"/>
                    </a:lnTo>
                    <a:lnTo>
                      <a:pt x="507" y="135"/>
                    </a:lnTo>
                    <a:lnTo>
                      <a:pt x="478" y="124"/>
                    </a:lnTo>
                    <a:lnTo>
                      <a:pt x="449" y="115"/>
                    </a:lnTo>
                    <a:lnTo>
                      <a:pt x="419" y="106"/>
                    </a:lnTo>
                    <a:lnTo>
                      <a:pt x="419" y="106"/>
                    </a:lnTo>
                    <a:lnTo>
                      <a:pt x="389" y="100"/>
                    </a:lnTo>
                    <a:lnTo>
                      <a:pt x="359" y="94"/>
                    </a:lnTo>
                    <a:lnTo>
                      <a:pt x="299" y="84"/>
                    </a:lnTo>
                    <a:lnTo>
                      <a:pt x="240" y="75"/>
                    </a:lnTo>
                    <a:lnTo>
                      <a:pt x="181" y="68"/>
                    </a:lnTo>
                    <a:lnTo>
                      <a:pt x="181" y="68"/>
                    </a:lnTo>
                    <a:lnTo>
                      <a:pt x="119" y="61"/>
                    </a:lnTo>
                    <a:lnTo>
                      <a:pt x="56" y="53"/>
                    </a:lnTo>
                    <a:lnTo>
                      <a:pt x="42" y="50"/>
                    </a:lnTo>
                    <a:lnTo>
                      <a:pt x="43" y="6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grpSp>
        <p:grpSp>
          <p:nvGrpSpPr>
            <p:cNvPr id="189" name="组合 188"/>
            <p:cNvGrpSpPr/>
            <p:nvPr/>
          </p:nvGrpSpPr>
          <p:grpSpPr>
            <a:xfrm>
              <a:off x="7666840" y="1980663"/>
              <a:ext cx="3012184" cy="1908339"/>
              <a:chOff x="1279158" y="2558135"/>
              <a:chExt cx="3012184" cy="1908339"/>
            </a:xfrm>
          </p:grpSpPr>
          <p:sp>
            <p:nvSpPr>
              <p:cNvPr id="190" name="矩形 189"/>
              <p:cNvSpPr/>
              <p:nvPr/>
            </p:nvSpPr>
            <p:spPr>
              <a:xfrm>
                <a:off x="1279158" y="3140046"/>
                <a:ext cx="3012184" cy="1326428"/>
              </a:xfrm>
              <a:prstGeom prst="rect">
                <a:avLst/>
              </a:prstGeom>
            </p:spPr>
            <p:txBody>
              <a:bodyPr wrap="square">
                <a:spAutoFit/>
                <a:scene3d>
                  <a:camera prst="orthographicFront"/>
                  <a:lightRig rig="threePt" dir="t"/>
                </a:scene3d>
                <a:sp3d contourW="12700"/>
              </a:bodyPr>
              <a:lstStyle/>
              <a:p>
                <a:pPr>
                  <a:lnSpc>
                    <a:spcPct val="120000"/>
                  </a:lnSpc>
                </a:pPr>
                <a:r>
                  <a:rPr lang="en-US" altLang="zh-CN" sz="2000" err="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Yêu</a:t>
                </a:r>
                <a:r>
                  <a:rPr lang="en-US" altLang="zh-CN" sz="20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000" err="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cầu</a:t>
                </a:r>
                <a:r>
                  <a:rPr lang="en-US" altLang="zh-CN" sz="20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000" err="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các</a:t>
                </a:r>
                <a:r>
                  <a:rPr lang="en-US" altLang="zh-CN" sz="20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000" err="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em</a:t>
                </a:r>
                <a:r>
                  <a:rPr lang="en-US" altLang="zh-CN" sz="20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000" err="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học</a:t>
                </a:r>
                <a:r>
                  <a:rPr lang="en-US" altLang="zh-CN" sz="20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000" err="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20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000" err="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mở</a:t>
                </a:r>
                <a:r>
                  <a:rPr lang="en-US" altLang="zh-CN" sz="20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camera </a:t>
                </a:r>
                <a:r>
                  <a:rPr lang="en-US" altLang="zh-CN" sz="2000" err="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để</a:t>
                </a:r>
                <a:r>
                  <a:rPr lang="en-US" altLang="zh-CN" sz="20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000" err="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giáo</a:t>
                </a:r>
                <a:r>
                  <a:rPr lang="en-US" altLang="zh-CN" sz="20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000" err="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viên</a:t>
                </a:r>
                <a:r>
                  <a:rPr lang="en-US" altLang="zh-CN" sz="20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000" err="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quan</a:t>
                </a:r>
                <a:r>
                  <a:rPr lang="en-US" altLang="zh-CN" sz="20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000" err="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sát</a:t>
                </a:r>
                <a:r>
                  <a:rPr lang="en-US" altLang="zh-CN" sz="20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HS </a:t>
                </a:r>
                <a:r>
                  <a:rPr lang="en-US" altLang="zh-CN" sz="2000" err="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thực</a:t>
                </a:r>
                <a:r>
                  <a:rPr lang="en-US" altLang="zh-CN" sz="20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000" err="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hiện</a:t>
                </a:r>
                <a:r>
                  <a:rPr lang="en-US" altLang="zh-CN" sz="20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a:t>
                </a:r>
                <a:endParaRPr lang="zh-CN" altLang="en-US" sz="200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191" name="矩形 190"/>
              <p:cNvSpPr/>
              <p:nvPr/>
            </p:nvSpPr>
            <p:spPr>
              <a:xfrm>
                <a:off x="1279158" y="2558135"/>
                <a:ext cx="2459151" cy="533928"/>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3000" b="1" err="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Mở</a:t>
                </a:r>
                <a:r>
                  <a:rPr lang="en-US" altLang="zh-CN" sz="2400" b="1" smtClean="0">
                    <a:solidFill>
                      <a:prstClr val="white"/>
                    </a:solidFill>
                    <a:latin typeface="汉仪喵魂体W" panose="00020600040101010101" pitchFamily="18" charset="-122"/>
                    <a:ea typeface="汉仪喵魂体W" panose="00020600040101010101" pitchFamily="18" charset="-122"/>
                  </a:rPr>
                  <a:t> Camera</a:t>
                </a:r>
                <a:endParaRPr lang="zh-CN" altLang="en-US" sz="2400" b="1">
                  <a:solidFill>
                    <a:prstClr val="white"/>
                  </a:solidFill>
                  <a:latin typeface="汉仪喵魂体W" panose="00020600040101010101" pitchFamily="18" charset="-122"/>
                  <a:ea typeface="汉仪喵魂体W" panose="00020600040101010101" pitchFamily="18" charset="-122"/>
                </a:endParaRPr>
              </a:p>
            </p:txBody>
          </p:sp>
        </p:grpSp>
      </p:grpSp>
      <p:grpSp>
        <p:nvGrpSpPr>
          <p:cNvPr id="198" name="组合 197"/>
          <p:cNvGrpSpPr/>
          <p:nvPr/>
        </p:nvGrpSpPr>
        <p:grpSpPr>
          <a:xfrm>
            <a:off x="4566074" y="1596790"/>
            <a:ext cx="3979494" cy="1671108"/>
            <a:chOff x="6533111" y="4089244"/>
            <a:chExt cx="5055873" cy="1404486"/>
          </a:xfrm>
        </p:grpSpPr>
        <p:sp>
          <p:nvSpPr>
            <p:cNvPr id="12" name="椭圆 31"/>
            <p:cNvSpPr/>
            <p:nvPr/>
          </p:nvSpPr>
          <p:spPr>
            <a:xfrm>
              <a:off x="6533111" y="4160520"/>
              <a:ext cx="994660" cy="1202966"/>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8575" cap="rnd">
              <a:solidFill>
                <a:schemeClr val="accent4"/>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black"/>
                </a:solidFill>
                <a:latin typeface="方正静蕾简体" panose="02000000000000000000" pitchFamily="2" charset="-122"/>
                <a:ea typeface="方正静蕾简体" panose="02000000000000000000" pitchFamily="2" charset="-122"/>
              </a:endParaRPr>
            </a:p>
          </p:txBody>
        </p:sp>
        <p:sp>
          <p:nvSpPr>
            <p:cNvPr id="13" name="任意多边形 12"/>
            <p:cNvSpPr/>
            <p:nvPr/>
          </p:nvSpPr>
          <p:spPr>
            <a:xfrm>
              <a:off x="7775684" y="4631581"/>
              <a:ext cx="2690695" cy="15953"/>
            </a:xfrm>
            <a:custGeom>
              <a:avLst/>
              <a:gdLst>
                <a:gd name="connsiteX0" fmla="*/ 0 w 3513221"/>
                <a:gd name="connsiteY0" fmla="*/ 32084 h 64281"/>
                <a:gd name="connsiteX1" fmla="*/ 930442 w 3513221"/>
                <a:gd name="connsiteY1" fmla="*/ 16042 h 64281"/>
                <a:gd name="connsiteX2" fmla="*/ 1892968 w 3513221"/>
                <a:gd name="connsiteY2" fmla="*/ 64168 h 64281"/>
                <a:gd name="connsiteX3" fmla="*/ 3513221 w 3513221"/>
                <a:gd name="connsiteY3" fmla="*/ 0 h 64281"/>
              </a:gdLst>
              <a:ahLst/>
              <a:cxnLst>
                <a:cxn ang="0">
                  <a:pos x="connsiteX0" y="connsiteY0"/>
                </a:cxn>
                <a:cxn ang="0">
                  <a:pos x="connsiteX1" y="connsiteY1"/>
                </a:cxn>
                <a:cxn ang="0">
                  <a:pos x="connsiteX2" y="connsiteY2"/>
                </a:cxn>
                <a:cxn ang="0">
                  <a:pos x="connsiteX3" y="connsiteY3"/>
                </a:cxn>
              </a:cxnLst>
              <a:rect l="l" t="t" r="r" b="b"/>
              <a:pathLst>
                <a:path w="3513221" h="64281">
                  <a:moveTo>
                    <a:pt x="0" y="32084"/>
                  </a:moveTo>
                  <a:cubicBezTo>
                    <a:pt x="307473" y="21389"/>
                    <a:pt x="614947" y="10695"/>
                    <a:pt x="930442" y="16042"/>
                  </a:cubicBezTo>
                  <a:cubicBezTo>
                    <a:pt x="1245937" y="21389"/>
                    <a:pt x="1462505" y="66842"/>
                    <a:pt x="1892968" y="64168"/>
                  </a:cubicBezTo>
                  <a:cubicBezTo>
                    <a:pt x="2323431" y="61494"/>
                    <a:pt x="2918326" y="30747"/>
                    <a:pt x="3513221" y="0"/>
                  </a:cubicBezTo>
                </a:path>
              </a:pathLst>
            </a:custGeom>
            <a:noFill/>
            <a:ln w="25400" cap="rnd">
              <a:solidFill>
                <a:schemeClr val="accent4"/>
              </a:soli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方正静蕾简体" panose="02000000000000000000" pitchFamily="2" charset="-122"/>
                <a:ea typeface="方正静蕾简体" panose="02000000000000000000" pitchFamily="2" charset="-122"/>
              </a:endParaRPr>
            </a:p>
          </p:txBody>
        </p:sp>
        <p:grpSp>
          <p:nvGrpSpPr>
            <p:cNvPr id="14" name="组合 13"/>
            <p:cNvGrpSpPr/>
            <p:nvPr/>
          </p:nvGrpSpPr>
          <p:grpSpPr>
            <a:xfrm>
              <a:off x="6837194" y="4522519"/>
              <a:ext cx="454071" cy="478967"/>
              <a:chOff x="4197350" y="2182813"/>
              <a:chExt cx="608013" cy="641350"/>
            </a:xfrm>
            <a:solidFill>
              <a:schemeClr val="accent4"/>
            </a:solidFill>
          </p:grpSpPr>
          <p:sp>
            <p:nvSpPr>
              <p:cNvPr id="15" name="Freeform 166"/>
              <p:cNvSpPr/>
              <p:nvPr/>
            </p:nvSpPr>
            <p:spPr bwMode="auto">
              <a:xfrm>
                <a:off x="4229100" y="2211388"/>
                <a:ext cx="39688" cy="157163"/>
              </a:xfrm>
              <a:custGeom>
                <a:avLst/>
                <a:gdLst/>
                <a:ahLst/>
                <a:cxnLst>
                  <a:cxn ang="0">
                    <a:pos x="63" y="2"/>
                  </a:cxn>
                  <a:cxn ang="0">
                    <a:pos x="63" y="2"/>
                  </a:cxn>
                  <a:cxn ang="0">
                    <a:pos x="58" y="14"/>
                  </a:cxn>
                  <a:cxn ang="0">
                    <a:pos x="54" y="25"/>
                  </a:cxn>
                  <a:cxn ang="0">
                    <a:pos x="47" y="49"/>
                  </a:cxn>
                  <a:cxn ang="0">
                    <a:pos x="34" y="96"/>
                  </a:cxn>
                  <a:cxn ang="0">
                    <a:pos x="34" y="96"/>
                  </a:cxn>
                  <a:cxn ang="0">
                    <a:pos x="27" y="122"/>
                  </a:cxn>
                  <a:cxn ang="0">
                    <a:pos x="21" y="149"/>
                  </a:cxn>
                  <a:cxn ang="0">
                    <a:pos x="10" y="203"/>
                  </a:cxn>
                  <a:cxn ang="0">
                    <a:pos x="10" y="203"/>
                  </a:cxn>
                  <a:cxn ang="0">
                    <a:pos x="6" y="222"/>
                  </a:cxn>
                  <a:cxn ang="0">
                    <a:pos x="3" y="243"/>
                  </a:cxn>
                  <a:cxn ang="0">
                    <a:pos x="1" y="263"/>
                  </a:cxn>
                  <a:cxn ang="0">
                    <a:pos x="0" y="283"/>
                  </a:cxn>
                  <a:cxn ang="0">
                    <a:pos x="0" y="283"/>
                  </a:cxn>
                  <a:cxn ang="0">
                    <a:pos x="1" y="290"/>
                  </a:cxn>
                  <a:cxn ang="0">
                    <a:pos x="2" y="292"/>
                  </a:cxn>
                  <a:cxn ang="0">
                    <a:pos x="3" y="294"/>
                  </a:cxn>
                  <a:cxn ang="0">
                    <a:pos x="6" y="296"/>
                  </a:cxn>
                  <a:cxn ang="0">
                    <a:pos x="8" y="296"/>
                  </a:cxn>
                  <a:cxn ang="0">
                    <a:pos x="11" y="296"/>
                  </a:cxn>
                  <a:cxn ang="0">
                    <a:pos x="14" y="294"/>
                  </a:cxn>
                  <a:cxn ang="0">
                    <a:pos x="14" y="294"/>
                  </a:cxn>
                  <a:cxn ang="0">
                    <a:pos x="15" y="293"/>
                  </a:cxn>
                  <a:cxn ang="0">
                    <a:pos x="16" y="291"/>
                  </a:cxn>
                  <a:cxn ang="0">
                    <a:pos x="15" y="287"/>
                  </a:cxn>
                  <a:cxn ang="0">
                    <a:pos x="14" y="285"/>
                  </a:cxn>
                  <a:cxn ang="0">
                    <a:pos x="12" y="285"/>
                  </a:cxn>
                  <a:cxn ang="0">
                    <a:pos x="11" y="284"/>
                  </a:cxn>
                  <a:cxn ang="0">
                    <a:pos x="9" y="285"/>
                  </a:cxn>
                  <a:cxn ang="0">
                    <a:pos x="9" y="285"/>
                  </a:cxn>
                  <a:cxn ang="0">
                    <a:pos x="11" y="282"/>
                  </a:cxn>
                  <a:cxn ang="0">
                    <a:pos x="12" y="276"/>
                  </a:cxn>
                  <a:cxn ang="0">
                    <a:pos x="14" y="259"/>
                  </a:cxn>
                  <a:cxn ang="0">
                    <a:pos x="14" y="232"/>
                  </a:cxn>
                  <a:cxn ang="0">
                    <a:pos x="14" y="232"/>
                  </a:cxn>
                  <a:cxn ang="0">
                    <a:pos x="17" y="212"/>
                  </a:cxn>
                  <a:cxn ang="0">
                    <a:pos x="21" y="193"/>
                  </a:cxn>
                  <a:cxn ang="0">
                    <a:pos x="29" y="155"/>
                  </a:cxn>
                  <a:cxn ang="0">
                    <a:pos x="29" y="155"/>
                  </a:cxn>
                  <a:cxn ang="0">
                    <a:pos x="38" y="119"/>
                  </a:cxn>
                  <a:cxn ang="0">
                    <a:pos x="48" y="83"/>
                  </a:cxn>
                  <a:cxn ang="0">
                    <a:pos x="48" y="83"/>
                  </a:cxn>
                  <a:cxn ang="0">
                    <a:pos x="58" y="45"/>
                  </a:cxn>
                  <a:cxn ang="0">
                    <a:pos x="64" y="25"/>
                  </a:cxn>
                  <a:cxn ang="0">
                    <a:pos x="68" y="16"/>
                  </a:cxn>
                  <a:cxn ang="0">
                    <a:pos x="72" y="8"/>
                  </a:cxn>
                  <a:cxn ang="0">
                    <a:pos x="72" y="8"/>
                  </a:cxn>
                  <a:cxn ang="0">
                    <a:pos x="73" y="5"/>
                  </a:cxn>
                  <a:cxn ang="0">
                    <a:pos x="73" y="3"/>
                  </a:cxn>
                  <a:cxn ang="0">
                    <a:pos x="72" y="2"/>
                  </a:cxn>
                  <a:cxn ang="0">
                    <a:pos x="71" y="1"/>
                  </a:cxn>
                  <a:cxn ang="0">
                    <a:pos x="69" y="0"/>
                  </a:cxn>
                  <a:cxn ang="0">
                    <a:pos x="67" y="0"/>
                  </a:cxn>
                  <a:cxn ang="0">
                    <a:pos x="65" y="1"/>
                  </a:cxn>
                  <a:cxn ang="0">
                    <a:pos x="63" y="2"/>
                  </a:cxn>
                  <a:cxn ang="0">
                    <a:pos x="63" y="2"/>
                  </a:cxn>
                </a:cxnLst>
                <a:rect l="0" t="0" r="r" b="b"/>
                <a:pathLst>
                  <a:path w="73" h="296">
                    <a:moveTo>
                      <a:pt x="63" y="2"/>
                    </a:moveTo>
                    <a:lnTo>
                      <a:pt x="63" y="2"/>
                    </a:lnTo>
                    <a:lnTo>
                      <a:pt x="58" y="14"/>
                    </a:lnTo>
                    <a:lnTo>
                      <a:pt x="54" y="25"/>
                    </a:lnTo>
                    <a:lnTo>
                      <a:pt x="47" y="49"/>
                    </a:lnTo>
                    <a:lnTo>
                      <a:pt x="34" y="96"/>
                    </a:lnTo>
                    <a:lnTo>
                      <a:pt x="34" y="96"/>
                    </a:lnTo>
                    <a:lnTo>
                      <a:pt x="27" y="122"/>
                    </a:lnTo>
                    <a:lnTo>
                      <a:pt x="21" y="149"/>
                    </a:lnTo>
                    <a:lnTo>
                      <a:pt x="10" y="203"/>
                    </a:lnTo>
                    <a:lnTo>
                      <a:pt x="10" y="203"/>
                    </a:lnTo>
                    <a:lnTo>
                      <a:pt x="6" y="222"/>
                    </a:lnTo>
                    <a:lnTo>
                      <a:pt x="3" y="243"/>
                    </a:lnTo>
                    <a:lnTo>
                      <a:pt x="1" y="263"/>
                    </a:lnTo>
                    <a:lnTo>
                      <a:pt x="0" y="283"/>
                    </a:lnTo>
                    <a:lnTo>
                      <a:pt x="0" y="283"/>
                    </a:lnTo>
                    <a:lnTo>
                      <a:pt x="1" y="290"/>
                    </a:lnTo>
                    <a:lnTo>
                      <a:pt x="2" y="292"/>
                    </a:lnTo>
                    <a:lnTo>
                      <a:pt x="3" y="294"/>
                    </a:lnTo>
                    <a:lnTo>
                      <a:pt x="6" y="296"/>
                    </a:lnTo>
                    <a:lnTo>
                      <a:pt x="8" y="296"/>
                    </a:lnTo>
                    <a:lnTo>
                      <a:pt x="11" y="296"/>
                    </a:lnTo>
                    <a:lnTo>
                      <a:pt x="14" y="294"/>
                    </a:lnTo>
                    <a:lnTo>
                      <a:pt x="14" y="294"/>
                    </a:lnTo>
                    <a:lnTo>
                      <a:pt x="15" y="293"/>
                    </a:lnTo>
                    <a:lnTo>
                      <a:pt x="16" y="291"/>
                    </a:lnTo>
                    <a:lnTo>
                      <a:pt x="15" y="287"/>
                    </a:lnTo>
                    <a:lnTo>
                      <a:pt x="14" y="285"/>
                    </a:lnTo>
                    <a:lnTo>
                      <a:pt x="12" y="285"/>
                    </a:lnTo>
                    <a:lnTo>
                      <a:pt x="11" y="284"/>
                    </a:lnTo>
                    <a:lnTo>
                      <a:pt x="9" y="285"/>
                    </a:lnTo>
                    <a:lnTo>
                      <a:pt x="9" y="285"/>
                    </a:lnTo>
                    <a:lnTo>
                      <a:pt x="11" y="282"/>
                    </a:lnTo>
                    <a:lnTo>
                      <a:pt x="12" y="276"/>
                    </a:lnTo>
                    <a:lnTo>
                      <a:pt x="14" y="259"/>
                    </a:lnTo>
                    <a:lnTo>
                      <a:pt x="14" y="232"/>
                    </a:lnTo>
                    <a:lnTo>
                      <a:pt x="14" y="232"/>
                    </a:lnTo>
                    <a:lnTo>
                      <a:pt x="17" y="212"/>
                    </a:lnTo>
                    <a:lnTo>
                      <a:pt x="21" y="193"/>
                    </a:lnTo>
                    <a:lnTo>
                      <a:pt x="29" y="155"/>
                    </a:lnTo>
                    <a:lnTo>
                      <a:pt x="29" y="155"/>
                    </a:lnTo>
                    <a:lnTo>
                      <a:pt x="38" y="119"/>
                    </a:lnTo>
                    <a:lnTo>
                      <a:pt x="48" y="83"/>
                    </a:lnTo>
                    <a:lnTo>
                      <a:pt x="48" y="83"/>
                    </a:lnTo>
                    <a:lnTo>
                      <a:pt x="58" y="45"/>
                    </a:lnTo>
                    <a:lnTo>
                      <a:pt x="64" y="25"/>
                    </a:lnTo>
                    <a:lnTo>
                      <a:pt x="68" y="16"/>
                    </a:lnTo>
                    <a:lnTo>
                      <a:pt x="72" y="8"/>
                    </a:lnTo>
                    <a:lnTo>
                      <a:pt x="72" y="8"/>
                    </a:lnTo>
                    <a:lnTo>
                      <a:pt x="73" y="5"/>
                    </a:lnTo>
                    <a:lnTo>
                      <a:pt x="73" y="3"/>
                    </a:lnTo>
                    <a:lnTo>
                      <a:pt x="72" y="2"/>
                    </a:lnTo>
                    <a:lnTo>
                      <a:pt x="71" y="1"/>
                    </a:lnTo>
                    <a:lnTo>
                      <a:pt x="69" y="0"/>
                    </a:lnTo>
                    <a:lnTo>
                      <a:pt x="67" y="0"/>
                    </a:lnTo>
                    <a:lnTo>
                      <a:pt x="65" y="1"/>
                    </a:lnTo>
                    <a:lnTo>
                      <a:pt x="63" y="2"/>
                    </a:lnTo>
                    <a:lnTo>
                      <a:pt x="63"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6" name="Freeform 167"/>
              <p:cNvSpPr/>
              <p:nvPr/>
            </p:nvSpPr>
            <p:spPr bwMode="auto">
              <a:xfrm>
                <a:off x="4251325" y="2206625"/>
                <a:ext cx="39688" cy="177800"/>
              </a:xfrm>
              <a:custGeom>
                <a:avLst/>
                <a:gdLst/>
                <a:ahLst/>
                <a:cxnLst>
                  <a:cxn ang="0">
                    <a:pos x="66" y="3"/>
                  </a:cxn>
                  <a:cxn ang="0">
                    <a:pos x="66" y="3"/>
                  </a:cxn>
                  <a:cxn ang="0">
                    <a:pos x="51" y="40"/>
                  </a:cxn>
                  <a:cxn ang="0">
                    <a:pos x="44" y="59"/>
                  </a:cxn>
                  <a:cxn ang="0">
                    <a:pos x="38" y="78"/>
                  </a:cxn>
                  <a:cxn ang="0">
                    <a:pos x="38" y="78"/>
                  </a:cxn>
                  <a:cxn ang="0">
                    <a:pos x="33" y="101"/>
                  </a:cxn>
                  <a:cxn ang="0">
                    <a:pos x="29" y="124"/>
                  </a:cxn>
                  <a:cxn ang="0">
                    <a:pos x="20" y="170"/>
                  </a:cxn>
                  <a:cxn ang="0">
                    <a:pos x="20" y="170"/>
                  </a:cxn>
                  <a:cxn ang="0">
                    <a:pos x="5" y="249"/>
                  </a:cxn>
                  <a:cxn ang="0">
                    <a:pos x="5" y="249"/>
                  </a:cxn>
                  <a:cxn ang="0">
                    <a:pos x="2" y="270"/>
                  </a:cxn>
                  <a:cxn ang="0">
                    <a:pos x="1" y="290"/>
                  </a:cxn>
                  <a:cxn ang="0">
                    <a:pos x="0" y="311"/>
                  </a:cxn>
                  <a:cxn ang="0">
                    <a:pos x="0" y="332"/>
                  </a:cxn>
                  <a:cxn ang="0">
                    <a:pos x="0" y="332"/>
                  </a:cxn>
                  <a:cxn ang="0">
                    <a:pos x="0" y="334"/>
                  </a:cxn>
                  <a:cxn ang="0">
                    <a:pos x="1" y="336"/>
                  </a:cxn>
                  <a:cxn ang="0">
                    <a:pos x="3" y="336"/>
                  </a:cxn>
                  <a:cxn ang="0">
                    <a:pos x="5" y="337"/>
                  </a:cxn>
                  <a:cxn ang="0">
                    <a:pos x="6" y="336"/>
                  </a:cxn>
                  <a:cxn ang="0">
                    <a:pos x="8" y="336"/>
                  </a:cxn>
                  <a:cxn ang="0">
                    <a:pos x="9" y="334"/>
                  </a:cxn>
                  <a:cxn ang="0">
                    <a:pos x="9" y="332"/>
                  </a:cxn>
                  <a:cxn ang="0">
                    <a:pos x="9" y="332"/>
                  </a:cxn>
                  <a:cxn ang="0">
                    <a:pos x="9" y="310"/>
                  </a:cxn>
                  <a:cxn ang="0">
                    <a:pos x="10" y="288"/>
                  </a:cxn>
                  <a:cxn ang="0">
                    <a:pos x="12" y="265"/>
                  </a:cxn>
                  <a:cxn ang="0">
                    <a:pos x="16" y="244"/>
                  </a:cxn>
                  <a:cxn ang="0">
                    <a:pos x="16" y="244"/>
                  </a:cxn>
                  <a:cxn ang="0">
                    <a:pos x="32" y="164"/>
                  </a:cxn>
                  <a:cxn ang="0">
                    <a:pos x="32" y="164"/>
                  </a:cxn>
                  <a:cxn ang="0">
                    <a:pos x="39" y="122"/>
                  </a:cxn>
                  <a:cxn ang="0">
                    <a:pos x="47" y="81"/>
                  </a:cxn>
                  <a:cxn ang="0">
                    <a:pos x="47" y="81"/>
                  </a:cxn>
                  <a:cxn ang="0">
                    <a:pos x="52" y="61"/>
                  </a:cxn>
                  <a:cxn ang="0">
                    <a:pos x="60" y="43"/>
                  </a:cxn>
                  <a:cxn ang="0">
                    <a:pos x="75" y="6"/>
                  </a:cxn>
                  <a:cxn ang="0">
                    <a:pos x="75" y="6"/>
                  </a:cxn>
                  <a:cxn ang="0">
                    <a:pos x="76" y="4"/>
                  </a:cxn>
                  <a:cxn ang="0">
                    <a:pos x="75" y="2"/>
                  </a:cxn>
                  <a:cxn ang="0">
                    <a:pos x="74" y="1"/>
                  </a:cxn>
                  <a:cxn ang="0">
                    <a:pos x="72" y="0"/>
                  </a:cxn>
                  <a:cxn ang="0">
                    <a:pos x="69" y="1"/>
                  </a:cxn>
                  <a:cxn ang="0">
                    <a:pos x="67" y="2"/>
                  </a:cxn>
                  <a:cxn ang="0">
                    <a:pos x="66" y="3"/>
                  </a:cxn>
                  <a:cxn ang="0">
                    <a:pos x="66" y="3"/>
                  </a:cxn>
                </a:cxnLst>
                <a:rect l="0" t="0" r="r" b="b"/>
                <a:pathLst>
                  <a:path w="76" h="337">
                    <a:moveTo>
                      <a:pt x="66" y="3"/>
                    </a:moveTo>
                    <a:lnTo>
                      <a:pt x="66" y="3"/>
                    </a:lnTo>
                    <a:lnTo>
                      <a:pt x="51" y="40"/>
                    </a:lnTo>
                    <a:lnTo>
                      <a:pt x="44" y="59"/>
                    </a:lnTo>
                    <a:lnTo>
                      <a:pt x="38" y="78"/>
                    </a:lnTo>
                    <a:lnTo>
                      <a:pt x="38" y="78"/>
                    </a:lnTo>
                    <a:lnTo>
                      <a:pt x="33" y="101"/>
                    </a:lnTo>
                    <a:lnTo>
                      <a:pt x="29" y="124"/>
                    </a:lnTo>
                    <a:lnTo>
                      <a:pt x="20" y="170"/>
                    </a:lnTo>
                    <a:lnTo>
                      <a:pt x="20" y="170"/>
                    </a:lnTo>
                    <a:lnTo>
                      <a:pt x="5" y="249"/>
                    </a:lnTo>
                    <a:lnTo>
                      <a:pt x="5" y="249"/>
                    </a:lnTo>
                    <a:lnTo>
                      <a:pt x="2" y="270"/>
                    </a:lnTo>
                    <a:lnTo>
                      <a:pt x="1" y="290"/>
                    </a:lnTo>
                    <a:lnTo>
                      <a:pt x="0" y="311"/>
                    </a:lnTo>
                    <a:lnTo>
                      <a:pt x="0" y="332"/>
                    </a:lnTo>
                    <a:lnTo>
                      <a:pt x="0" y="332"/>
                    </a:lnTo>
                    <a:lnTo>
                      <a:pt x="0" y="334"/>
                    </a:lnTo>
                    <a:lnTo>
                      <a:pt x="1" y="336"/>
                    </a:lnTo>
                    <a:lnTo>
                      <a:pt x="3" y="336"/>
                    </a:lnTo>
                    <a:lnTo>
                      <a:pt x="5" y="337"/>
                    </a:lnTo>
                    <a:lnTo>
                      <a:pt x="6" y="336"/>
                    </a:lnTo>
                    <a:lnTo>
                      <a:pt x="8" y="336"/>
                    </a:lnTo>
                    <a:lnTo>
                      <a:pt x="9" y="334"/>
                    </a:lnTo>
                    <a:lnTo>
                      <a:pt x="9" y="332"/>
                    </a:lnTo>
                    <a:lnTo>
                      <a:pt x="9" y="332"/>
                    </a:lnTo>
                    <a:lnTo>
                      <a:pt x="9" y="310"/>
                    </a:lnTo>
                    <a:lnTo>
                      <a:pt x="10" y="288"/>
                    </a:lnTo>
                    <a:lnTo>
                      <a:pt x="12" y="265"/>
                    </a:lnTo>
                    <a:lnTo>
                      <a:pt x="16" y="244"/>
                    </a:lnTo>
                    <a:lnTo>
                      <a:pt x="16" y="244"/>
                    </a:lnTo>
                    <a:lnTo>
                      <a:pt x="32" y="164"/>
                    </a:lnTo>
                    <a:lnTo>
                      <a:pt x="32" y="164"/>
                    </a:lnTo>
                    <a:lnTo>
                      <a:pt x="39" y="122"/>
                    </a:lnTo>
                    <a:lnTo>
                      <a:pt x="47" y="81"/>
                    </a:lnTo>
                    <a:lnTo>
                      <a:pt x="47" y="81"/>
                    </a:lnTo>
                    <a:lnTo>
                      <a:pt x="52" y="61"/>
                    </a:lnTo>
                    <a:lnTo>
                      <a:pt x="60" y="43"/>
                    </a:lnTo>
                    <a:lnTo>
                      <a:pt x="75" y="6"/>
                    </a:lnTo>
                    <a:lnTo>
                      <a:pt x="75" y="6"/>
                    </a:lnTo>
                    <a:lnTo>
                      <a:pt x="76" y="4"/>
                    </a:lnTo>
                    <a:lnTo>
                      <a:pt x="75" y="2"/>
                    </a:lnTo>
                    <a:lnTo>
                      <a:pt x="74" y="1"/>
                    </a:lnTo>
                    <a:lnTo>
                      <a:pt x="72" y="0"/>
                    </a:lnTo>
                    <a:lnTo>
                      <a:pt x="69" y="1"/>
                    </a:lnTo>
                    <a:lnTo>
                      <a:pt x="67" y="2"/>
                    </a:lnTo>
                    <a:lnTo>
                      <a:pt x="66" y="3"/>
                    </a:lnTo>
                    <a:lnTo>
                      <a:pt x="66"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7" name="Freeform 168"/>
              <p:cNvSpPr/>
              <p:nvPr/>
            </p:nvSpPr>
            <p:spPr bwMode="auto">
              <a:xfrm>
                <a:off x="4271963" y="2197100"/>
                <a:ext cx="55563" cy="195263"/>
              </a:xfrm>
              <a:custGeom>
                <a:avLst/>
                <a:gdLst/>
                <a:ahLst/>
                <a:cxnLst>
                  <a:cxn ang="0">
                    <a:pos x="98" y="2"/>
                  </a:cxn>
                  <a:cxn ang="0">
                    <a:pos x="98" y="2"/>
                  </a:cxn>
                  <a:cxn ang="0">
                    <a:pos x="84" y="26"/>
                  </a:cxn>
                  <a:cxn ang="0">
                    <a:pos x="71" y="51"/>
                  </a:cxn>
                  <a:cxn ang="0">
                    <a:pos x="61" y="77"/>
                  </a:cxn>
                  <a:cxn ang="0">
                    <a:pos x="51" y="103"/>
                  </a:cxn>
                  <a:cxn ang="0">
                    <a:pos x="42" y="128"/>
                  </a:cxn>
                  <a:cxn ang="0">
                    <a:pos x="34" y="155"/>
                  </a:cxn>
                  <a:cxn ang="0">
                    <a:pos x="27" y="182"/>
                  </a:cxn>
                  <a:cxn ang="0">
                    <a:pos x="21" y="209"/>
                  </a:cxn>
                  <a:cxn ang="0">
                    <a:pos x="21" y="209"/>
                  </a:cxn>
                  <a:cxn ang="0">
                    <a:pos x="14" y="234"/>
                  </a:cxn>
                  <a:cxn ang="0">
                    <a:pos x="9" y="259"/>
                  </a:cxn>
                  <a:cxn ang="0">
                    <a:pos x="6" y="283"/>
                  </a:cxn>
                  <a:cxn ang="0">
                    <a:pos x="3" y="308"/>
                  </a:cxn>
                  <a:cxn ang="0">
                    <a:pos x="3" y="308"/>
                  </a:cxn>
                  <a:cxn ang="0">
                    <a:pos x="1" y="323"/>
                  </a:cxn>
                  <a:cxn ang="0">
                    <a:pos x="0" y="340"/>
                  </a:cxn>
                  <a:cxn ang="0">
                    <a:pos x="0" y="349"/>
                  </a:cxn>
                  <a:cxn ang="0">
                    <a:pos x="1" y="356"/>
                  </a:cxn>
                  <a:cxn ang="0">
                    <a:pos x="4" y="363"/>
                  </a:cxn>
                  <a:cxn ang="0">
                    <a:pos x="6" y="366"/>
                  </a:cxn>
                  <a:cxn ang="0">
                    <a:pos x="8" y="368"/>
                  </a:cxn>
                  <a:cxn ang="0">
                    <a:pos x="8" y="368"/>
                  </a:cxn>
                  <a:cxn ang="0">
                    <a:pos x="11" y="370"/>
                  </a:cxn>
                  <a:cxn ang="0">
                    <a:pos x="13" y="369"/>
                  </a:cxn>
                  <a:cxn ang="0">
                    <a:pos x="15" y="368"/>
                  </a:cxn>
                  <a:cxn ang="0">
                    <a:pos x="16" y="365"/>
                  </a:cxn>
                  <a:cxn ang="0">
                    <a:pos x="16" y="361"/>
                  </a:cxn>
                  <a:cxn ang="0">
                    <a:pos x="16" y="361"/>
                  </a:cxn>
                  <a:cxn ang="0">
                    <a:pos x="16" y="359"/>
                  </a:cxn>
                  <a:cxn ang="0">
                    <a:pos x="15" y="357"/>
                  </a:cxn>
                  <a:cxn ang="0">
                    <a:pos x="13" y="356"/>
                  </a:cxn>
                  <a:cxn ang="0">
                    <a:pos x="11" y="356"/>
                  </a:cxn>
                  <a:cxn ang="0">
                    <a:pos x="11" y="356"/>
                  </a:cxn>
                  <a:cxn ang="0">
                    <a:pos x="10" y="349"/>
                  </a:cxn>
                  <a:cxn ang="0">
                    <a:pos x="10" y="339"/>
                  </a:cxn>
                  <a:cxn ang="0">
                    <a:pos x="11" y="324"/>
                  </a:cxn>
                  <a:cxn ang="0">
                    <a:pos x="11" y="324"/>
                  </a:cxn>
                  <a:cxn ang="0">
                    <a:pos x="12" y="304"/>
                  </a:cxn>
                  <a:cxn ang="0">
                    <a:pos x="14" y="283"/>
                  </a:cxn>
                  <a:cxn ang="0">
                    <a:pos x="14" y="283"/>
                  </a:cxn>
                  <a:cxn ang="0">
                    <a:pos x="19" y="259"/>
                  </a:cxn>
                  <a:cxn ang="0">
                    <a:pos x="24" y="235"/>
                  </a:cxn>
                  <a:cxn ang="0">
                    <a:pos x="35" y="185"/>
                  </a:cxn>
                  <a:cxn ang="0">
                    <a:pos x="35" y="185"/>
                  </a:cxn>
                  <a:cxn ang="0">
                    <a:pos x="47" y="143"/>
                  </a:cxn>
                  <a:cxn ang="0">
                    <a:pos x="61" y="102"/>
                  </a:cxn>
                  <a:cxn ang="0">
                    <a:pos x="61" y="102"/>
                  </a:cxn>
                  <a:cxn ang="0">
                    <a:pos x="70" y="77"/>
                  </a:cxn>
                  <a:cxn ang="0">
                    <a:pos x="80" y="53"/>
                  </a:cxn>
                  <a:cxn ang="0">
                    <a:pos x="93" y="30"/>
                  </a:cxn>
                  <a:cxn ang="0">
                    <a:pos x="106" y="8"/>
                  </a:cxn>
                  <a:cxn ang="0">
                    <a:pos x="106" y="8"/>
                  </a:cxn>
                  <a:cxn ang="0">
                    <a:pos x="106" y="6"/>
                  </a:cxn>
                  <a:cxn ang="0">
                    <a:pos x="106" y="3"/>
                  </a:cxn>
                  <a:cxn ang="0">
                    <a:pos x="105" y="2"/>
                  </a:cxn>
                  <a:cxn ang="0">
                    <a:pos x="104" y="0"/>
                  </a:cxn>
                  <a:cxn ang="0">
                    <a:pos x="102" y="0"/>
                  </a:cxn>
                  <a:cxn ang="0">
                    <a:pos x="101" y="0"/>
                  </a:cxn>
                  <a:cxn ang="0">
                    <a:pos x="99" y="0"/>
                  </a:cxn>
                  <a:cxn ang="0">
                    <a:pos x="98" y="2"/>
                  </a:cxn>
                  <a:cxn ang="0">
                    <a:pos x="98" y="2"/>
                  </a:cxn>
                </a:cxnLst>
                <a:rect l="0" t="0" r="r" b="b"/>
                <a:pathLst>
                  <a:path w="106" h="370">
                    <a:moveTo>
                      <a:pt x="98" y="2"/>
                    </a:moveTo>
                    <a:lnTo>
                      <a:pt x="98" y="2"/>
                    </a:lnTo>
                    <a:lnTo>
                      <a:pt x="84" y="26"/>
                    </a:lnTo>
                    <a:lnTo>
                      <a:pt x="71" y="51"/>
                    </a:lnTo>
                    <a:lnTo>
                      <a:pt x="61" y="77"/>
                    </a:lnTo>
                    <a:lnTo>
                      <a:pt x="51" y="103"/>
                    </a:lnTo>
                    <a:lnTo>
                      <a:pt x="42" y="128"/>
                    </a:lnTo>
                    <a:lnTo>
                      <a:pt x="34" y="155"/>
                    </a:lnTo>
                    <a:lnTo>
                      <a:pt x="27" y="182"/>
                    </a:lnTo>
                    <a:lnTo>
                      <a:pt x="21" y="209"/>
                    </a:lnTo>
                    <a:lnTo>
                      <a:pt x="21" y="209"/>
                    </a:lnTo>
                    <a:lnTo>
                      <a:pt x="14" y="234"/>
                    </a:lnTo>
                    <a:lnTo>
                      <a:pt x="9" y="259"/>
                    </a:lnTo>
                    <a:lnTo>
                      <a:pt x="6" y="283"/>
                    </a:lnTo>
                    <a:lnTo>
                      <a:pt x="3" y="308"/>
                    </a:lnTo>
                    <a:lnTo>
                      <a:pt x="3" y="308"/>
                    </a:lnTo>
                    <a:lnTo>
                      <a:pt x="1" y="323"/>
                    </a:lnTo>
                    <a:lnTo>
                      <a:pt x="0" y="340"/>
                    </a:lnTo>
                    <a:lnTo>
                      <a:pt x="0" y="349"/>
                    </a:lnTo>
                    <a:lnTo>
                      <a:pt x="1" y="356"/>
                    </a:lnTo>
                    <a:lnTo>
                      <a:pt x="4" y="363"/>
                    </a:lnTo>
                    <a:lnTo>
                      <a:pt x="6" y="366"/>
                    </a:lnTo>
                    <a:lnTo>
                      <a:pt x="8" y="368"/>
                    </a:lnTo>
                    <a:lnTo>
                      <a:pt x="8" y="368"/>
                    </a:lnTo>
                    <a:lnTo>
                      <a:pt x="11" y="370"/>
                    </a:lnTo>
                    <a:lnTo>
                      <a:pt x="13" y="369"/>
                    </a:lnTo>
                    <a:lnTo>
                      <a:pt x="15" y="368"/>
                    </a:lnTo>
                    <a:lnTo>
                      <a:pt x="16" y="365"/>
                    </a:lnTo>
                    <a:lnTo>
                      <a:pt x="16" y="361"/>
                    </a:lnTo>
                    <a:lnTo>
                      <a:pt x="16" y="361"/>
                    </a:lnTo>
                    <a:lnTo>
                      <a:pt x="16" y="359"/>
                    </a:lnTo>
                    <a:lnTo>
                      <a:pt x="15" y="357"/>
                    </a:lnTo>
                    <a:lnTo>
                      <a:pt x="13" y="356"/>
                    </a:lnTo>
                    <a:lnTo>
                      <a:pt x="11" y="356"/>
                    </a:lnTo>
                    <a:lnTo>
                      <a:pt x="11" y="356"/>
                    </a:lnTo>
                    <a:lnTo>
                      <a:pt x="10" y="349"/>
                    </a:lnTo>
                    <a:lnTo>
                      <a:pt x="10" y="339"/>
                    </a:lnTo>
                    <a:lnTo>
                      <a:pt x="11" y="324"/>
                    </a:lnTo>
                    <a:lnTo>
                      <a:pt x="11" y="324"/>
                    </a:lnTo>
                    <a:lnTo>
                      <a:pt x="12" y="304"/>
                    </a:lnTo>
                    <a:lnTo>
                      <a:pt x="14" y="283"/>
                    </a:lnTo>
                    <a:lnTo>
                      <a:pt x="14" y="283"/>
                    </a:lnTo>
                    <a:lnTo>
                      <a:pt x="19" y="259"/>
                    </a:lnTo>
                    <a:lnTo>
                      <a:pt x="24" y="235"/>
                    </a:lnTo>
                    <a:lnTo>
                      <a:pt x="35" y="185"/>
                    </a:lnTo>
                    <a:lnTo>
                      <a:pt x="35" y="185"/>
                    </a:lnTo>
                    <a:lnTo>
                      <a:pt x="47" y="143"/>
                    </a:lnTo>
                    <a:lnTo>
                      <a:pt x="61" y="102"/>
                    </a:lnTo>
                    <a:lnTo>
                      <a:pt x="61" y="102"/>
                    </a:lnTo>
                    <a:lnTo>
                      <a:pt x="70" y="77"/>
                    </a:lnTo>
                    <a:lnTo>
                      <a:pt x="80" y="53"/>
                    </a:lnTo>
                    <a:lnTo>
                      <a:pt x="93" y="30"/>
                    </a:lnTo>
                    <a:lnTo>
                      <a:pt x="106" y="8"/>
                    </a:lnTo>
                    <a:lnTo>
                      <a:pt x="106" y="8"/>
                    </a:lnTo>
                    <a:lnTo>
                      <a:pt x="106" y="6"/>
                    </a:lnTo>
                    <a:lnTo>
                      <a:pt x="106" y="3"/>
                    </a:lnTo>
                    <a:lnTo>
                      <a:pt x="105" y="2"/>
                    </a:lnTo>
                    <a:lnTo>
                      <a:pt x="104" y="0"/>
                    </a:lnTo>
                    <a:lnTo>
                      <a:pt x="102" y="0"/>
                    </a:lnTo>
                    <a:lnTo>
                      <a:pt x="101" y="0"/>
                    </a:lnTo>
                    <a:lnTo>
                      <a:pt x="99" y="0"/>
                    </a:lnTo>
                    <a:lnTo>
                      <a:pt x="98" y="2"/>
                    </a:lnTo>
                    <a:lnTo>
                      <a:pt x="98"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8" name="Freeform 169"/>
              <p:cNvSpPr/>
              <p:nvPr/>
            </p:nvSpPr>
            <p:spPr bwMode="auto">
              <a:xfrm>
                <a:off x="4305300" y="2198688"/>
                <a:ext cx="39688" cy="146050"/>
              </a:xfrm>
              <a:custGeom>
                <a:avLst/>
                <a:gdLst/>
                <a:ahLst/>
                <a:cxnLst>
                  <a:cxn ang="0">
                    <a:pos x="68" y="2"/>
                  </a:cxn>
                  <a:cxn ang="0">
                    <a:pos x="68" y="2"/>
                  </a:cxn>
                  <a:cxn ang="0">
                    <a:pos x="62" y="10"/>
                  </a:cxn>
                  <a:cxn ang="0">
                    <a:pos x="57" y="20"/>
                  </a:cxn>
                  <a:cxn ang="0">
                    <a:pos x="54" y="31"/>
                  </a:cxn>
                  <a:cxn ang="0">
                    <a:pos x="53" y="41"/>
                  </a:cxn>
                  <a:cxn ang="0">
                    <a:pos x="53" y="41"/>
                  </a:cxn>
                  <a:cxn ang="0">
                    <a:pos x="51" y="51"/>
                  </a:cxn>
                  <a:cxn ang="0">
                    <a:pos x="49" y="60"/>
                  </a:cxn>
                  <a:cxn ang="0">
                    <a:pos x="42" y="80"/>
                  </a:cxn>
                  <a:cxn ang="0">
                    <a:pos x="37" y="101"/>
                  </a:cxn>
                  <a:cxn ang="0">
                    <a:pos x="32" y="120"/>
                  </a:cxn>
                  <a:cxn ang="0">
                    <a:pos x="32" y="120"/>
                  </a:cxn>
                  <a:cxn ang="0">
                    <a:pos x="14" y="191"/>
                  </a:cxn>
                  <a:cxn ang="0">
                    <a:pos x="7" y="227"/>
                  </a:cxn>
                  <a:cxn ang="0">
                    <a:pos x="3" y="244"/>
                  </a:cxn>
                  <a:cxn ang="0">
                    <a:pos x="1" y="263"/>
                  </a:cxn>
                  <a:cxn ang="0">
                    <a:pos x="1" y="263"/>
                  </a:cxn>
                  <a:cxn ang="0">
                    <a:pos x="0" y="265"/>
                  </a:cxn>
                  <a:cxn ang="0">
                    <a:pos x="0" y="270"/>
                  </a:cxn>
                  <a:cxn ang="0">
                    <a:pos x="0" y="270"/>
                  </a:cxn>
                  <a:cxn ang="0">
                    <a:pos x="0" y="272"/>
                  </a:cxn>
                  <a:cxn ang="0">
                    <a:pos x="1" y="273"/>
                  </a:cxn>
                  <a:cxn ang="0">
                    <a:pos x="3" y="274"/>
                  </a:cxn>
                  <a:cxn ang="0">
                    <a:pos x="4" y="274"/>
                  </a:cxn>
                  <a:cxn ang="0">
                    <a:pos x="7" y="273"/>
                  </a:cxn>
                  <a:cxn ang="0">
                    <a:pos x="8" y="272"/>
                  </a:cxn>
                  <a:cxn ang="0">
                    <a:pos x="9" y="270"/>
                  </a:cxn>
                  <a:cxn ang="0">
                    <a:pos x="9" y="270"/>
                  </a:cxn>
                  <a:cxn ang="0">
                    <a:pos x="11" y="254"/>
                  </a:cxn>
                  <a:cxn ang="0">
                    <a:pos x="14" y="237"/>
                  </a:cxn>
                  <a:cxn ang="0">
                    <a:pos x="22" y="204"/>
                  </a:cxn>
                  <a:cxn ang="0">
                    <a:pos x="37" y="139"/>
                  </a:cxn>
                  <a:cxn ang="0">
                    <a:pos x="37" y="139"/>
                  </a:cxn>
                  <a:cxn ang="0">
                    <a:pos x="45" y="106"/>
                  </a:cxn>
                  <a:cxn ang="0">
                    <a:pos x="54" y="73"/>
                  </a:cxn>
                  <a:cxn ang="0">
                    <a:pos x="54" y="73"/>
                  </a:cxn>
                  <a:cxn ang="0">
                    <a:pos x="58" y="56"/>
                  </a:cxn>
                  <a:cxn ang="0">
                    <a:pos x="61" y="39"/>
                  </a:cxn>
                  <a:cxn ang="0">
                    <a:pos x="64" y="31"/>
                  </a:cxn>
                  <a:cxn ang="0">
                    <a:pos x="66" y="22"/>
                  </a:cxn>
                  <a:cxn ang="0">
                    <a:pos x="70" y="14"/>
                  </a:cxn>
                  <a:cxn ang="0">
                    <a:pos x="74" y="8"/>
                  </a:cxn>
                  <a:cxn ang="0">
                    <a:pos x="74" y="8"/>
                  </a:cxn>
                  <a:cxn ang="0">
                    <a:pos x="75" y="6"/>
                  </a:cxn>
                  <a:cxn ang="0">
                    <a:pos x="75" y="5"/>
                  </a:cxn>
                  <a:cxn ang="0">
                    <a:pos x="74" y="1"/>
                  </a:cxn>
                  <a:cxn ang="0">
                    <a:pos x="72" y="0"/>
                  </a:cxn>
                  <a:cxn ang="0">
                    <a:pos x="71" y="0"/>
                  </a:cxn>
                  <a:cxn ang="0">
                    <a:pos x="69" y="0"/>
                  </a:cxn>
                  <a:cxn ang="0">
                    <a:pos x="68" y="2"/>
                  </a:cxn>
                  <a:cxn ang="0">
                    <a:pos x="68" y="2"/>
                  </a:cxn>
                </a:cxnLst>
                <a:rect l="0" t="0" r="r" b="b"/>
                <a:pathLst>
                  <a:path w="75" h="274">
                    <a:moveTo>
                      <a:pt x="68" y="2"/>
                    </a:moveTo>
                    <a:lnTo>
                      <a:pt x="68" y="2"/>
                    </a:lnTo>
                    <a:lnTo>
                      <a:pt x="62" y="10"/>
                    </a:lnTo>
                    <a:lnTo>
                      <a:pt x="57" y="20"/>
                    </a:lnTo>
                    <a:lnTo>
                      <a:pt x="54" y="31"/>
                    </a:lnTo>
                    <a:lnTo>
                      <a:pt x="53" y="41"/>
                    </a:lnTo>
                    <a:lnTo>
                      <a:pt x="53" y="41"/>
                    </a:lnTo>
                    <a:lnTo>
                      <a:pt x="51" y="51"/>
                    </a:lnTo>
                    <a:lnTo>
                      <a:pt x="49" y="60"/>
                    </a:lnTo>
                    <a:lnTo>
                      <a:pt x="42" y="80"/>
                    </a:lnTo>
                    <a:lnTo>
                      <a:pt x="37" y="101"/>
                    </a:lnTo>
                    <a:lnTo>
                      <a:pt x="32" y="120"/>
                    </a:lnTo>
                    <a:lnTo>
                      <a:pt x="32" y="120"/>
                    </a:lnTo>
                    <a:lnTo>
                      <a:pt x="14" y="191"/>
                    </a:lnTo>
                    <a:lnTo>
                      <a:pt x="7" y="227"/>
                    </a:lnTo>
                    <a:lnTo>
                      <a:pt x="3" y="244"/>
                    </a:lnTo>
                    <a:lnTo>
                      <a:pt x="1" y="263"/>
                    </a:lnTo>
                    <a:lnTo>
                      <a:pt x="1" y="263"/>
                    </a:lnTo>
                    <a:lnTo>
                      <a:pt x="0" y="265"/>
                    </a:lnTo>
                    <a:lnTo>
                      <a:pt x="0" y="270"/>
                    </a:lnTo>
                    <a:lnTo>
                      <a:pt x="0" y="270"/>
                    </a:lnTo>
                    <a:lnTo>
                      <a:pt x="0" y="272"/>
                    </a:lnTo>
                    <a:lnTo>
                      <a:pt x="1" y="273"/>
                    </a:lnTo>
                    <a:lnTo>
                      <a:pt x="3" y="274"/>
                    </a:lnTo>
                    <a:lnTo>
                      <a:pt x="4" y="274"/>
                    </a:lnTo>
                    <a:lnTo>
                      <a:pt x="7" y="273"/>
                    </a:lnTo>
                    <a:lnTo>
                      <a:pt x="8" y="272"/>
                    </a:lnTo>
                    <a:lnTo>
                      <a:pt x="9" y="270"/>
                    </a:lnTo>
                    <a:lnTo>
                      <a:pt x="9" y="270"/>
                    </a:lnTo>
                    <a:lnTo>
                      <a:pt x="11" y="254"/>
                    </a:lnTo>
                    <a:lnTo>
                      <a:pt x="14" y="237"/>
                    </a:lnTo>
                    <a:lnTo>
                      <a:pt x="22" y="204"/>
                    </a:lnTo>
                    <a:lnTo>
                      <a:pt x="37" y="139"/>
                    </a:lnTo>
                    <a:lnTo>
                      <a:pt x="37" y="139"/>
                    </a:lnTo>
                    <a:lnTo>
                      <a:pt x="45" y="106"/>
                    </a:lnTo>
                    <a:lnTo>
                      <a:pt x="54" y="73"/>
                    </a:lnTo>
                    <a:lnTo>
                      <a:pt x="54" y="73"/>
                    </a:lnTo>
                    <a:lnTo>
                      <a:pt x="58" y="56"/>
                    </a:lnTo>
                    <a:lnTo>
                      <a:pt x="61" y="39"/>
                    </a:lnTo>
                    <a:lnTo>
                      <a:pt x="64" y="31"/>
                    </a:lnTo>
                    <a:lnTo>
                      <a:pt x="66" y="22"/>
                    </a:lnTo>
                    <a:lnTo>
                      <a:pt x="70" y="14"/>
                    </a:lnTo>
                    <a:lnTo>
                      <a:pt x="74" y="8"/>
                    </a:lnTo>
                    <a:lnTo>
                      <a:pt x="74" y="8"/>
                    </a:lnTo>
                    <a:lnTo>
                      <a:pt x="75" y="6"/>
                    </a:lnTo>
                    <a:lnTo>
                      <a:pt x="75" y="5"/>
                    </a:lnTo>
                    <a:lnTo>
                      <a:pt x="74" y="1"/>
                    </a:lnTo>
                    <a:lnTo>
                      <a:pt x="72" y="0"/>
                    </a:lnTo>
                    <a:lnTo>
                      <a:pt x="71" y="0"/>
                    </a:lnTo>
                    <a:lnTo>
                      <a:pt x="69" y="0"/>
                    </a:lnTo>
                    <a:lnTo>
                      <a:pt x="68" y="2"/>
                    </a:lnTo>
                    <a:lnTo>
                      <a:pt x="68"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9" name="Freeform 170"/>
              <p:cNvSpPr/>
              <p:nvPr/>
            </p:nvSpPr>
            <p:spPr bwMode="auto">
              <a:xfrm>
                <a:off x="4338638" y="2201863"/>
                <a:ext cx="31750" cy="112713"/>
              </a:xfrm>
              <a:custGeom>
                <a:avLst/>
                <a:gdLst/>
                <a:ahLst/>
                <a:cxnLst>
                  <a:cxn ang="0">
                    <a:pos x="52" y="4"/>
                  </a:cxn>
                  <a:cxn ang="0">
                    <a:pos x="52" y="4"/>
                  </a:cxn>
                  <a:cxn ang="0">
                    <a:pos x="51" y="10"/>
                  </a:cxn>
                  <a:cxn ang="0">
                    <a:pos x="48" y="16"/>
                  </a:cxn>
                  <a:cxn ang="0">
                    <a:pos x="43" y="29"/>
                  </a:cxn>
                  <a:cxn ang="0">
                    <a:pos x="38" y="41"/>
                  </a:cxn>
                  <a:cxn ang="0">
                    <a:pos x="36" y="47"/>
                  </a:cxn>
                  <a:cxn ang="0">
                    <a:pos x="34" y="54"/>
                  </a:cxn>
                  <a:cxn ang="0">
                    <a:pos x="34" y="54"/>
                  </a:cxn>
                  <a:cxn ang="0">
                    <a:pos x="25" y="103"/>
                  </a:cxn>
                  <a:cxn ang="0">
                    <a:pos x="25" y="103"/>
                  </a:cxn>
                  <a:cxn ang="0">
                    <a:pos x="23" y="116"/>
                  </a:cxn>
                  <a:cxn ang="0">
                    <a:pos x="19" y="129"/>
                  </a:cxn>
                  <a:cxn ang="0">
                    <a:pos x="10" y="156"/>
                  </a:cxn>
                  <a:cxn ang="0">
                    <a:pos x="3" y="181"/>
                  </a:cxn>
                  <a:cxn ang="0">
                    <a:pos x="1" y="195"/>
                  </a:cxn>
                  <a:cxn ang="0">
                    <a:pos x="0" y="208"/>
                  </a:cxn>
                  <a:cxn ang="0">
                    <a:pos x="0" y="208"/>
                  </a:cxn>
                  <a:cxn ang="0">
                    <a:pos x="0" y="210"/>
                  </a:cxn>
                  <a:cxn ang="0">
                    <a:pos x="1" y="211"/>
                  </a:cxn>
                  <a:cxn ang="0">
                    <a:pos x="2" y="212"/>
                  </a:cxn>
                  <a:cxn ang="0">
                    <a:pos x="4" y="212"/>
                  </a:cxn>
                  <a:cxn ang="0">
                    <a:pos x="6" y="212"/>
                  </a:cxn>
                  <a:cxn ang="0">
                    <a:pos x="7" y="211"/>
                  </a:cxn>
                  <a:cxn ang="0">
                    <a:pos x="8" y="210"/>
                  </a:cxn>
                  <a:cxn ang="0">
                    <a:pos x="9" y="208"/>
                  </a:cxn>
                  <a:cxn ang="0">
                    <a:pos x="9" y="208"/>
                  </a:cxn>
                  <a:cxn ang="0">
                    <a:pos x="10" y="200"/>
                  </a:cxn>
                  <a:cxn ang="0">
                    <a:pos x="11" y="192"/>
                  </a:cxn>
                  <a:cxn ang="0">
                    <a:pos x="15" y="176"/>
                  </a:cxn>
                  <a:cxn ang="0">
                    <a:pos x="26" y="144"/>
                  </a:cxn>
                  <a:cxn ang="0">
                    <a:pos x="26" y="144"/>
                  </a:cxn>
                  <a:cxn ang="0">
                    <a:pos x="29" y="131"/>
                  </a:cxn>
                  <a:cxn ang="0">
                    <a:pos x="32" y="117"/>
                  </a:cxn>
                  <a:cxn ang="0">
                    <a:pos x="37" y="91"/>
                  </a:cxn>
                  <a:cxn ang="0">
                    <a:pos x="37" y="91"/>
                  </a:cxn>
                  <a:cxn ang="0">
                    <a:pos x="41" y="67"/>
                  </a:cxn>
                  <a:cxn ang="0">
                    <a:pos x="46" y="42"/>
                  </a:cxn>
                  <a:cxn ang="0">
                    <a:pos x="46" y="42"/>
                  </a:cxn>
                  <a:cxn ang="0">
                    <a:pos x="50" y="33"/>
                  </a:cxn>
                  <a:cxn ang="0">
                    <a:pos x="55" y="23"/>
                  </a:cxn>
                  <a:cxn ang="0">
                    <a:pos x="59" y="14"/>
                  </a:cxn>
                  <a:cxn ang="0">
                    <a:pos x="60" y="9"/>
                  </a:cxn>
                  <a:cxn ang="0">
                    <a:pos x="61" y="4"/>
                  </a:cxn>
                  <a:cxn ang="0">
                    <a:pos x="61" y="4"/>
                  </a:cxn>
                  <a:cxn ang="0">
                    <a:pos x="61" y="3"/>
                  </a:cxn>
                  <a:cxn ang="0">
                    <a:pos x="60" y="1"/>
                  </a:cxn>
                  <a:cxn ang="0">
                    <a:pos x="59" y="0"/>
                  </a:cxn>
                  <a:cxn ang="0">
                    <a:pos x="57" y="0"/>
                  </a:cxn>
                  <a:cxn ang="0">
                    <a:pos x="54" y="1"/>
                  </a:cxn>
                  <a:cxn ang="0">
                    <a:pos x="53" y="3"/>
                  </a:cxn>
                  <a:cxn ang="0">
                    <a:pos x="52" y="4"/>
                  </a:cxn>
                  <a:cxn ang="0">
                    <a:pos x="52" y="4"/>
                  </a:cxn>
                </a:cxnLst>
                <a:rect l="0" t="0" r="r" b="b"/>
                <a:pathLst>
                  <a:path w="61" h="212">
                    <a:moveTo>
                      <a:pt x="52" y="4"/>
                    </a:moveTo>
                    <a:lnTo>
                      <a:pt x="52" y="4"/>
                    </a:lnTo>
                    <a:lnTo>
                      <a:pt x="51" y="10"/>
                    </a:lnTo>
                    <a:lnTo>
                      <a:pt x="48" y="16"/>
                    </a:lnTo>
                    <a:lnTo>
                      <a:pt x="43" y="29"/>
                    </a:lnTo>
                    <a:lnTo>
                      <a:pt x="38" y="41"/>
                    </a:lnTo>
                    <a:lnTo>
                      <a:pt x="36" y="47"/>
                    </a:lnTo>
                    <a:lnTo>
                      <a:pt x="34" y="54"/>
                    </a:lnTo>
                    <a:lnTo>
                      <a:pt x="34" y="54"/>
                    </a:lnTo>
                    <a:lnTo>
                      <a:pt x="25" y="103"/>
                    </a:lnTo>
                    <a:lnTo>
                      <a:pt x="25" y="103"/>
                    </a:lnTo>
                    <a:lnTo>
                      <a:pt x="23" y="116"/>
                    </a:lnTo>
                    <a:lnTo>
                      <a:pt x="19" y="129"/>
                    </a:lnTo>
                    <a:lnTo>
                      <a:pt x="10" y="156"/>
                    </a:lnTo>
                    <a:lnTo>
                      <a:pt x="3" y="181"/>
                    </a:lnTo>
                    <a:lnTo>
                      <a:pt x="1" y="195"/>
                    </a:lnTo>
                    <a:lnTo>
                      <a:pt x="0" y="208"/>
                    </a:lnTo>
                    <a:lnTo>
                      <a:pt x="0" y="208"/>
                    </a:lnTo>
                    <a:lnTo>
                      <a:pt x="0" y="210"/>
                    </a:lnTo>
                    <a:lnTo>
                      <a:pt x="1" y="211"/>
                    </a:lnTo>
                    <a:lnTo>
                      <a:pt x="2" y="212"/>
                    </a:lnTo>
                    <a:lnTo>
                      <a:pt x="4" y="212"/>
                    </a:lnTo>
                    <a:lnTo>
                      <a:pt x="6" y="212"/>
                    </a:lnTo>
                    <a:lnTo>
                      <a:pt x="7" y="211"/>
                    </a:lnTo>
                    <a:lnTo>
                      <a:pt x="8" y="210"/>
                    </a:lnTo>
                    <a:lnTo>
                      <a:pt x="9" y="208"/>
                    </a:lnTo>
                    <a:lnTo>
                      <a:pt x="9" y="208"/>
                    </a:lnTo>
                    <a:lnTo>
                      <a:pt x="10" y="200"/>
                    </a:lnTo>
                    <a:lnTo>
                      <a:pt x="11" y="192"/>
                    </a:lnTo>
                    <a:lnTo>
                      <a:pt x="15" y="176"/>
                    </a:lnTo>
                    <a:lnTo>
                      <a:pt x="26" y="144"/>
                    </a:lnTo>
                    <a:lnTo>
                      <a:pt x="26" y="144"/>
                    </a:lnTo>
                    <a:lnTo>
                      <a:pt x="29" y="131"/>
                    </a:lnTo>
                    <a:lnTo>
                      <a:pt x="32" y="117"/>
                    </a:lnTo>
                    <a:lnTo>
                      <a:pt x="37" y="91"/>
                    </a:lnTo>
                    <a:lnTo>
                      <a:pt x="37" y="91"/>
                    </a:lnTo>
                    <a:lnTo>
                      <a:pt x="41" y="67"/>
                    </a:lnTo>
                    <a:lnTo>
                      <a:pt x="46" y="42"/>
                    </a:lnTo>
                    <a:lnTo>
                      <a:pt x="46" y="42"/>
                    </a:lnTo>
                    <a:lnTo>
                      <a:pt x="50" y="33"/>
                    </a:lnTo>
                    <a:lnTo>
                      <a:pt x="55" y="23"/>
                    </a:lnTo>
                    <a:lnTo>
                      <a:pt x="59" y="14"/>
                    </a:lnTo>
                    <a:lnTo>
                      <a:pt x="60" y="9"/>
                    </a:lnTo>
                    <a:lnTo>
                      <a:pt x="61" y="4"/>
                    </a:lnTo>
                    <a:lnTo>
                      <a:pt x="61" y="4"/>
                    </a:lnTo>
                    <a:lnTo>
                      <a:pt x="61" y="3"/>
                    </a:lnTo>
                    <a:lnTo>
                      <a:pt x="60" y="1"/>
                    </a:lnTo>
                    <a:lnTo>
                      <a:pt x="59" y="0"/>
                    </a:lnTo>
                    <a:lnTo>
                      <a:pt x="57" y="0"/>
                    </a:lnTo>
                    <a:lnTo>
                      <a:pt x="54" y="1"/>
                    </a:lnTo>
                    <a:lnTo>
                      <a:pt x="53" y="3"/>
                    </a:lnTo>
                    <a:lnTo>
                      <a:pt x="52" y="4"/>
                    </a:lnTo>
                    <a:lnTo>
                      <a:pt x="52"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20" name="Freeform 171"/>
              <p:cNvSpPr/>
              <p:nvPr/>
            </p:nvSpPr>
            <p:spPr bwMode="auto">
              <a:xfrm>
                <a:off x="4357688" y="2209800"/>
                <a:ext cx="36513" cy="90488"/>
              </a:xfrm>
              <a:custGeom>
                <a:avLst/>
                <a:gdLst/>
                <a:ahLst/>
                <a:cxnLst>
                  <a:cxn ang="0">
                    <a:pos x="60" y="1"/>
                  </a:cxn>
                  <a:cxn ang="0">
                    <a:pos x="60" y="1"/>
                  </a:cxn>
                  <a:cxn ang="0">
                    <a:pos x="51" y="10"/>
                  </a:cxn>
                  <a:cxn ang="0">
                    <a:pos x="43" y="22"/>
                  </a:cxn>
                  <a:cxn ang="0">
                    <a:pos x="37" y="34"/>
                  </a:cxn>
                  <a:cxn ang="0">
                    <a:pos x="33" y="48"/>
                  </a:cxn>
                  <a:cxn ang="0">
                    <a:pos x="29" y="61"/>
                  </a:cxn>
                  <a:cxn ang="0">
                    <a:pos x="25" y="75"/>
                  </a:cxn>
                  <a:cxn ang="0">
                    <a:pos x="20" y="100"/>
                  </a:cxn>
                  <a:cxn ang="0">
                    <a:pos x="20" y="100"/>
                  </a:cxn>
                  <a:cxn ang="0">
                    <a:pos x="15" y="115"/>
                  </a:cxn>
                  <a:cxn ang="0">
                    <a:pos x="6" y="135"/>
                  </a:cxn>
                  <a:cxn ang="0">
                    <a:pos x="3" y="147"/>
                  </a:cxn>
                  <a:cxn ang="0">
                    <a:pos x="0" y="156"/>
                  </a:cxn>
                  <a:cxn ang="0">
                    <a:pos x="0" y="164"/>
                  </a:cxn>
                  <a:cxn ang="0">
                    <a:pos x="1" y="166"/>
                  </a:cxn>
                  <a:cxn ang="0">
                    <a:pos x="3" y="170"/>
                  </a:cxn>
                  <a:cxn ang="0">
                    <a:pos x="3" y="170"/>
                  </a:cxn>
                  <a:cxn ang="0">
                    <a:pos x="4" y="170"/>
                  </a:cxn>
                  <a:cxn ang="0">
                    <a:pos x="6" y="171"/>
                  </a:cxn>
                  <a:cxn ang="0">
                    <a:pos x="9" y="169"/>
                  </a:cxn>
                  <a:cxn ang="0">
                    <a:pos x="10" y="167"/>
                  </a:cxn>
                  <a:cxn ang="0">
                    <a:pos x="11" y="165"/>
                  </a:cxn>
                  <a:cxn ang="0">
                    <a:pos x="10" y="164"/>
                  </a:cxn>
                  <a:cxn ang="0">
                    <a:pos x="9" y="162"/>
                  </a:cxn>
                  <a:cxn ang="0">
                    <a:pos x="9" y="162"/>
                  </a:cxn>
                  <a:cxn ang="0">
                    <a:pos x="10" y="159"/>
                  </a:cxn>
                  <a:cxn ang="0">
                    <a:pos x="14" y="152"/>
                  </a:cxn>
                  <a:cxn ang="0">
                    <a:pos x="18" y="138"/>
                  </a:cxn>
                  <a:cxn ang="0">
                    <a:pos x="18" y="138"/>
                  </a:cxn>
                  <a:cxn ang="0">
                    <a:pos x="24" y="119"/>
                  </a:cxn>
                  <a:cxn ang="0">
                    <a:pos x="29" y="100"/>
                  </a:cxn>
                  <a:cxn ang="0">
                    <a:pos x="29" y="100"/>
                  </a:cxn>
                  <a:cxn ang="0">
                    <a:pos x="34" y="76"/>
                  </a:cxn>
                  <a:cxn ang="0">
                    <a:pos x="38" y="63"/>
                  </a:cxn>
                  <a:cxn ang="0">
                    <a:pos x="41" y="51"/>
                  </a:cxn>
                  <a:cxn ang="0">
                    <a:pos x="47" y="38"/>
                  </a:cxn>
                  <a:cxn ang="0">
                    <a:pos x="52" y="27"/>
                  </a:cxn>
                  <a:cxn ang="0">
                    <a:pos x="58" y="17"/>
                  </a:cxn>
                  <a:cxn ang="0">
                    <a:pos x="66" y="7"/>
                  </a:cxn>
                  <a:cxn ang="0">
                    <a:pos x="66" y="7"/>
                  </a:cxn>
                  <a:cxn ang="0">
                    <a:pos x="67" y="6"/>
                  </a:cxn>
                  <a:cxn ang="0">
                    <a:pos x="68" y="4"/>
                  </a:cxn>
                  <a:cxn ang="0">
                    <a:pos x="67" y="3"/>
                  </a:cxn>
                  <a:cxn ang="0">
                    <a:pos x="66" y="1"/>
                  </a:cxn>
                  <a:cxn ang="0">
                    <a:pos x="65" y="0"/>
                  </a:cxn>
                  <a:cxn ang="0">
                    <a:pos x="63" y="0"/>
                  </a:cxn>
                  <a:cxn ang="0">
                    <a:pos x="61" y="0"/>
                  </a:cxn>
                  <a:cxn ang="0">
                    <a:pos x="60" y="1"/>
                  </a:cxn>
                  <a:cxn ang="0">
                    <a:pos x="60" y="1"/>
                  </a:cxn>
                </a:cxnLst>
                <a:rect l="0" t="0" r="r" b="b"/>
                <a:pathLst>
                  <a:path w="68" h="171">
                    <a:moveTo>
                      <a:pt x="60" y="1"/>
                    </a:moveTo>
                    <a:lnTo>
                      <a:pt x="60" y="1"/>
                    </a:lnTo>
                    <a:lnTo>
                      <a:pt x="51" y="10"/>
                    </a:lnTo>
                    <a:lnTo>
                      <a:pt x="43" y="22"/>
                    </a:lnTo>
                    <a:lnTo>
                      <a:pt x="37" y="34"/>
                    </a:lnTo>
                    <a:lnTo>
                      <a:pt x="33" y="48"/>
                    </a:lnTo>
                    <a:lnTo>
                      <a:pt x="29" y="61"/>
                    </a:lnTo>
                    <a:lnTo>
                      <a:pt x="25" y="75"/>
                    </a:lnTo>
                    <a:lnTo>
                      <a:pt x="20" y="100"/>
                    </a:lnTo>
                    <a:lnTo>
                      <a:pt x="20" y="100"/>
                    </a:lnTo>
                    <a:lnTo>
                      <a:pt x="15" y="115"/>
                    </a:lnTo>
                    <a:lnTo>
                      <a:pt x="6" y="135"/>
                    </a:lnTo>
                    <a:lnTo>
                      <a:pt x="3" y="147"/>
                    </a:lnTo>
                    <a:lnTo>
                      <a:pt x="0" y="156"/>
                    </a:lnTo>
                    <a:lnTo>
                      <a:pt x="0" y="164"/>
                    </a:lnTo>
                    <a:lnTo>
                      <a:pt x="1" y="166"/>
                    </a:lnTo>
                    <a:lnTo>
                      <a:pt x="3" y="170"/>
                    </a:lnTo>
                    <a:lnTo>
                      <a:pt x="3" y="170"/>
                    </a:lnTo>
                    <a:lnTo>
                      <a:pt x="4" y="170"/>
                    </a:lnTo>
                    <a:lnTo>
                      <a:pt x="6" y="171"/>
                    </a:lnTo>
                    <a:lnTo>
                      <a:pt x="9" y="169"/>
                    </a:lnTo>
                    <a:lnTo>
                      <a:pt x="10" y="167"/>
                    </a:lnTo>
                    <a:lnTo>
                      <a:pt x="11" y="165"/>
                    </a:lnTo>
                    <a:lnTo>
                      <a:pt x="10" y="164"/>
                    </a:lnTo>
                    <a:lnTo>
                      <a:pt x="9" y="162"/>
                    </a:lnTo>
                    <a:lnTo>
                      <a:pt x="9" y="162"/>
                    </a:lnTo>
                    <a:lnTo>
                      <a:pt x="10" y="159"/>
                    </a:lnTo>
                    <a:lnTo>
                      <a:pt x="14" y="152"/>
                    </a:lnTo>
                    <a:lnTo>
                      <a:pt x="18" y="138"/>
                    </a:lnTo>
                    <a:lnTo>
                      <a:pt x="18" y="138"/>
                    </a:lnTo>
                    <a:lnTo>
                      <a:pt x="24" y="119"/>
                    </a:lnTo>
                    <a:lnTo>
                      <a:pt x="29" y="100"/>
                    </a:lnTo>
                    <a:lnTo>
                      <a:pt x="29" y="100"/>
                    </a:lnTo>
                    <a:lnTo>
                      <a:pt x="34" y="76"/>
                    </a:lnTo>
                    <a:lnTo>
                      <a:pt x="38" y="63"/>
                    </a:lnTo>
                    <a:lnTo>
                      <a:pt x="41" y="51"/>
                    </a:lnTo>
                    <a:lnTo>
                      <a:pt x="47" y="38"/>
                    </a:lnTo>
                    <a:lnTo>
                      <a:pt x="52" y="27"/>
                    </a:lnTo>
                    <a:lnTo>
                      <a:pt x="58" y="17"/>
                    </a:lnTo>
                    <a:lnTo>
                      <a:pt x="66" y="7"/>
                    </a:lnTo>
                    <a:lnTo>
                      <a:pt x="66" y="7"/>
                    </a:lnTo>
                    <a:lnTo>
                      <a:pt x="67" y="6"/>
                    </a:lnTo>
                    <a:lnTo>
                      <a:pt x="68" y="4"/>
                    </a:lnTo>
                    <a:lnTo>
                      <a:pt x="67" y="3"/>
                    </a:lnTo>
                    <a:lnTo>
                      <a:pt x="66" y="1"/>
                    </a:lnTo>
                    <a:lnTo>
                      <a:pt x="65" y="0"/>
                    </a:lnTo>
                    <a:lnTo>
                      <a:pt x="63" y="0"/>
                    </a:lnTo>
                    <a:lnTo>
                      <a:pt x="61" y="0"/>
                    </a:lnTo>
                    <a:lnTo>
                      <a:pt x="60" y="1"/>
                    </a:lnTo>
                    <a:lnTo>
                      <a:pt x="60"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21" name="Freeform 172"/>
              <p:cNvSpPr/>
              <p:nvPr/>
            </p:nvSpPr>
            <p:spPr bwMode="auto">
              <a:xfrm>
                <a:off x="4383088" y="2219325"/>
                <a:ext cx="33338" cy="63500"/>
              </a:xfrm>
              <a:custGeom>
                <a:avLst/>
                <a:gdLst/>
                <a:ahLst/>
                <a:cxnLst>
                  <a:cxn ang="0">
                    <a:pos x="55" y="0"/>
                  </a:cxn>
                  <a:cxn ang="0">
                    <a:pos x="55" y="0"/>
                  </a:cxn>
                  <a:cxn ang="0">
                    <a:pos x="50" y="2"/>
                  </a:cxn>
                  <a:cxn ang="0">
                    <a:pos x="46" y="5"/>
                  </a:cxn>
                  <a:cxn ang="0">
                    <a:pos x="42" y="8"/>
                  </a:cxn>
                  <a:cxn ang="0">
                    <a:pos x="39" y="11"/>
                  </a:cxn>
                  <a:cxn ang="0">
                    <a:pos x="33" y="19"/>
                  </a:cxn>
                  <a:cxn ang="0">
                    <a:pos x="29" y="30"/>
                  </a:cxn>
                  <a:cxn ang="0">
                    <a:pos x="29" y="30"/>
                  </a:cxn>
                  <a:cxn ang="0">
                    <a:pos x="13" y="70"/>
                  </a:cxn>
                  <a:cxn ang="0">
                    <a:pos x="6" y="91"/>
                  </a:cxn>
                  <a:cxn ang="0">
                    <a:pos x="0" y="112"/>
                  </a:cxn>
                  <a:cxn ang="0">
                    <a:pos x="0" y="112"/>
                  </a:cxn>
                  <a:cxn ang="0">
                    <a:pos x="0" y="114"/>
                  </a:cxn>
                  <a:cxn ang="0">
                    <a:pos x="1" y="116"/>
                  </a:cxn>
                  <a:cxn ang="0">
                    <a:pos x="2" y="118"/>
                  </a:cxn>
                  <a:cxn ang="0">
                    <a:pos x="4" y="118"/>
                  </a:cxn>
                  <a:cxn ang="0">
                    <a:pos x="6" y="119"/>
                  </a:cxn>
                  <a:cxn ang="0">
                    <a:pos x="7" y="118"/>
                  </a:cxn>
                  <a:cxn ang="0">
                    <a:pos x="8" y="116"/>
                  </a:cxn>
                  <a:cxn ang="0">
                    <a:pos x="9" y="114"/>
                  </a:cxn>
                  <a:cxn ang="0">
                    <a:pos x="9" y="114"/>
                  </a:cxn>
                  <a:cxn ang="0">
                    <a:pos x="13" y="100"/>
                  </a:cxn>
                  <a:cxn ang="0">
                    <a:pos x="17" y="84"/>
                  </a:cxn>
                  <a:cxn ang="0">
                    <a:pos x="23" y="70"/>
                  </a:cxn>
                  <a:cxn ang="0">
                    <a:pos x="30" y="56"/>
                  </a:cxn>
                  <a:cxn ang="0">
                    <a:pos x="30" y="56"/>
                  </a:cxn>
                  <a:cxn ang="0">
                    <a:pos x="34" y="42"/>
                  </a:cxn>
                  <a:cxn ang="0">
                    <a:pos x="39" y="29"/>
                  </a:cxn>
                  <a:cxn ang="0">
                    <a:pos x="42" y="22"/>
                  </a:cxn>
                  <a:cxn ang="0">
                    <a:pos x="46" y="17"/>
                  </a:cxn>
                  <a:cxn ang="0">
                    <a:pos x="51" y="12"/>
                  </a:cxn>
                  <a:cxn ang="0">
                    <a:pos x="57" y="9"/>
                  </a:cxn>
                  <a:cxn ang="0">
                    <a:pos x="57" y="9"/>
                  </a:cxn>
                  <a:cxn ang="0">
                    <a:pos x="60" y="8"/>
                  </a:cxn>
                  <a:cxn ang="0">
                    <a:pos x="61" y="7"/>
                  </a:cxn>
                  <a:cxn ang="0">
                    <a:pos x="62" y="5"/>
                  </a:cxn>
                  <a:cxn ang="0">
                    <a:pos x="61" y="3"/>
                  </a:cxn>
                  <a:cxn ang="0">
                    <a:pos x="61" y="2"/>
                  </a:cxn>
                  <a:cxn ang="0">
                    <a:pos x="60" y="0"/>
                  </a:cxn>
                  <a:cxn ang="0">
                    <a:pos x="57" y="0"/>
                  </a:cxn>
                  <a:cxn ang="0">
                    <a:pos x="55" y="0"/>
                  </a:cxn>
                  <a:cxn ang="0">
                    <a:pos x="55" y="0"/>
                  </a:cxn>
                </a:cxnLst>
                <a:rect l="0" t="0" r="r" b="b"/>
                <a:pathLst>
                  <a:path w="62" h="119">
                    <a:moveTo>
                      <a:pt x="55" y="0"/>
                    </a:moveTo>
                    <a:lnTo>
                      <a:pt x="55" y="0"/>
                    </a:lnTo>
                    <a:lnTo>
                      <a:pt x="50" y="2"/>
                    </a:lnTo>
                    <a:lnTo>
                      <a:pt x="46" y="5"/>
                    </a:lnTo>
                    <a:lnTo>
                      <a:pt x="42" y="8"/>
                    </a:lnTo>
                    <a:lnTo>
                      <a:pt x="39" y="11"/>
                    </a:lnTo>
                    <a:lnTo>
                      <a:pt x="33" y="19"/>
                    </a:lnTo>
                    <a:lnTo>
                      <a:pt x="29" y="30"/>
                    </a:lnTo>
                    <a:lnTo>
                      <a:pt x="29" y="30"/>
                    </a:lnTo>
                    <a:lnTo>
                      <a:pt x="13" y="70"/>
                    </a:lnTo>
                    <a:lnTo>
                      <a:pt x="6" y="91"/>
                    </a:lnTo>
                    <a:lnTo>
                      <a:pt x="0" y="112"/>
                    </a:lnTo>
                    <a:lnTo>
                      <a:pt x="0" y="112"/>
                    </a:lnTo>
                    <a:lnTo>
                      <a:pt x="0" y="114"/>
                    </a:lnTo>
                    <a:lnTo>
                      <a:pt x="1" y="116"/>
                    </a:lnTo>
                    <a:lnTo>
                      <a:pt x="2" y="118"/>
                    </a:lnTo>
                    <a:lnTo>
                      <a:pt x="4" y="118"/>
                    </a:lnTo>
                    <a:lnTo>
                      <a:pt x="6" y="119"/>
                    </a:lnTo>
                    <a:lnTo>
                      <a:pt x="7" y="118"/>
                    </a:lnTo>
                    <a:lnTo>
                      <a:pt x="8" y="116"/>
                    </a:lnTo>
                    <a:lnTo>
                      <a:pt x="9" y="114"/>
                    </a:lnTo>
                    <a:lnTo>
                      <a:pt x="9" y="114"/>
                    </a:lnTo>
                    <a:lnTo>
                      <a:pt x="13" y="100"/>
                    </a:lnTo>
                    <a:lnTo>
                      <a:pt x="17" y="84"/>
                    </a:lnTo>
                    <a:lnTo>
                      <a:pt x="23" y="70"/>
                    </a:lnTo>
                    <a:lnTo>
                      <a:pt x="30" y="56"/>
                    </a:lnTo>
                    <a:lnTo>
                      <a:pt x="30" y="56"/>
                    </a:lnTo>
                    <a:lnTo>
                      <a:pt x="34" y="42"/>
                    </a:lnTo>
                    <a:lnTo>
                      <a:pt x="39" y="29"/>
                    </a:lnTo>
                    <a:lnTo>
                      <a:pt x="42" y="22"/>
                    </a:lnTo>
                    <a:lnTo>
                      <a:pt x="46" y="17"/>
                    </a:lnTo>
                    <a:lnTo>
                      <a:pt x="51" y="12"/>
                    </a:lnTo>
                    <a:lnTo>
                      <a:pt x="57" y="9"/>
                    </a:lnTo>
                    <a:lnTo>
                      <a:pt x="57" y="9"/>
                    </a:lnTo>
                    <a:lnTo>
                      <a:pt x="60" y="8"/>
                    </a:lnTo>
                    <a:lnTo>
                      <a:pt x="61" y="7"/>
                    </a:lnTo>
                    <a:lnTo>
                      <a:pt x="62" y="5"/>
                    </a:lnTo>
                    <a:lnTo>
                      <a:pt x="61" y="3"/>
                    </a:lnTo>
                    <a:lnTo>
                      <a:pt x="61" y="2"/>
                    </a:lnTo>
                    <a:lnTo>
                      <a:pt x="60" y="0"/>
                    </a:lnTo>
                    <a:lnTo>
                      <a:pt x="57" y="0"/>
                    </a:lnTo>
                    <a:lnTo>
                      <a:pt x="55" y="0"/>
                    </a:lnTo>
                    <a:lnTo>
                      <a:pt x="55" y="0"/>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22" name="Freeform 173"/>
              <p:cNvSpPr/>
              <p:nvPr/>
            </p:nvSpPr>
            <p:spPr bwMode="auto">
              <a:xfrm>
                <a:off x="4403725" y="2228850"/>
                <a:ext cx="17463" cy="52388"/>
              </a:xfrm>
              <a:custGeom>
                <a:avLst/>
                <a:gdLst/>
                <a:ahLst/>
                <a:cxnLst>
                  <a:cxn ang="0">
                    <a:pos x="27" y="1"/>
                  </a:cxn>
                  <a:cxn ang="0">
                    <a:pos x="27" y="1"/>
                  </a:cxn>
                  <a:cxn ang="0">
                    <a:pos x="24" y="2"/>
                  </a:cxn>
                  <a:cxn ang="0">
                    <a:pos x="22" y="6"/>
                  </a:cxn>
                  <a:cxn ang="0">
                    <a:pos x="17" y="12"/>
                  </a:cxn>
                  <a:cxn ang="0">
                    <a:pos x="15" y="20"/>
                  </a:cxn>
                  <a:cxn ang="0">
                    <a:pos x="14" y="27"/>
                  </a:cxn>
                  <a:cxn ang="0">
                    <a:pos x="14" y="27"/>
                  </a:cxn>
                  <a:cxn ang="0">
                    <a:pos x="12" y="45"/>
                  </a:cxn>
                  <a:cxn ang="0">
                    <a:pos x="10" y="61"/>
                  </a:cxn>
                  <a:cxn ang="0">
                    <a:pos x="6" y="78"/>
                  </a:cxn>
                  <a:cxn ang="0">
                    <a:pos x="0" y="94"/>
                  </a:cxn>
                  <a:cxn ang="0">
                    <a:pos x="0" y="94"/>
                  </a:cxn>
                  <a:cxn ang="0">
                    <a:pos x="0" y="96"/>
                  </a:cxn>
                  <a:cxn ang="0">
                    <a:pos x="0" y="97"/>
                  </a:cxn>
                  <a:cxn ang="0">
                    <a:pos x="1" y="100"/>
                  </a:cxn>
                  <a:cxn ang="0">
                    <a:pos x="3" y="100"/>
                  </a:cxn>
                  <a:cxn ang="0">
                    <a:pos x="6" y="100"/>
                  </a:cxn>
                  <a:cxn ang="0">
                    <a:pos x="8" y="98"/>
                  </a:cxn>
                  <a:cxn ang="0">
                    <a:pos x="9" y="96"/>
                  </a:cxn>
                  <a:cxn ang="0">
                    <a:pos x="9" y="96"/>
                  </a:cxn>
                  <a:cxn ang="0">
                    <a:pos x="13" y="85"/>
                  </a:cxn>
                  <a:cxn ang="0">
                    <a:pos x="15" y="80"/>
                  </a:cxn>
                  <a:cxn ang="0">
                    <a:pos x="18" y="75"/>
                  </a:cxn>
                  <a:cxn ang="0">
                    <a:pos x="18" y="75"/>
                  </a:cxn>
                  <a:cxn ang="0">
                    <a:pos x="19" y="72"/>
                  </a:cxn>
                  <a:cxn ang="0">
                    <a:pos x="21" y="69"/>
                  </a:cxn>
                  <a:cxn ang="0">
                    <a:pos x="21" y="62"/>
                  </a:cxn>
                  <a:cxn ang="0">
                    <a:pos x="22" y="49"/>
                  </a:cxn>
                  <a:cxn ang="0">
                    <a:pos x="22" y="49"/>
                  </a:cxn>
                  <a:cxn ang="0">
                    <a:pos x="23" y="28"/>
                  </a:cxn>
                  <a:cxn ang="0">
                    <a:pos x="24" y="22"/>
                  </a:cxn>
                  <a:cxn ang="0">
                    <a:pos x="25" y="17"/>
                  </a:cxn>
                  <a:cxn ang="0">
                    <a:pos x="27" y="13"/>
                  </a:cxn>
                  <a:cxn ang="0">
                    <a:pos x="30" y="10"/>
                  </a:cxn>
                  <a:cxn ang="0">
                    <a:pos x="30" y="10"/>
                  </a:cxn>
                  <a:cxn ang="0">
                    <a:pos x="31" y="9"/>
                  </a:cxn>
                  <a:cxn ang="0">
                    <a:pos x="32" y="8"/>
                  </a:cxn>
                  <a:cxn ang="0">
                    <a:pos x="33" y="3"/>
                  </a:cxn>
                  <a:cxn ang="0">
                    <a:pos x="32" y="2"/>
                  </a:cxn>
                  <a:cxn ang="0">
                    <a:pos x="31" y="1"/>
                  </a:cxn>
                  <a:cxn ang="0">
                    <a:pos x="29" y="0"/>
                  </a:cxn>
                  <a:cxn ang="0">
                    <a:pos x="27" y="1"/>
                  </a:cxn>
                  <a:cxn ang="0">
                    <a:pos x="27" y="1"/>
                  </a:cxn>
                </a:cxnLst>
                <a:rect l="0" t="0" r="r" b="b"/>
                <a:pathLst>
                  <a:path w="33" h="100">
                    <a:moveTo>
                      <a:pt x="27" y="1"/>
                    </a:moveTo>
                    <a:lnTo>
                      <a:pt x="27" y="1"/>
                    </a:lnTo>
                    <a:lnTo>
                      <a:pt x="24" y="2"/>
                    </a:lnTo>
                    <a:lnTo>
                      <a:pt x="22" y="6"/>
                    </a:lnTo>
                    <a:lnTo>
                      <a:pt x="17" y="12"/>
                    </a:lnTo>
                    <a:lnTo>
                      <a:pt x="15" y="20"/>
                    </a:lnTo>
                    <a:lnTo>
                      <a:pt x="14" y="27"/>
                    </a:lnTo>
                    <a:lnTo>
                      <a:pt x="14" y="27"/>
                    </a:lnTo>
                    <a:lnTo>
                      <a:pt x="12" y="45"/>
                    </a:lnTo>
                    <a:lnTo>
                      <a:pt x="10" y="61"/>
                    </a:lnTo>
                    <a:lnTo>
                      <a:pt x="6" y="78"/>
                    </a:lnTo>
                    <a:lnTo>
                      <a:pt x="0" y="94"/>
                    </a:lnTo>
                    <a:lnTo>
                      <a:pt x="0" y="94"/>
                    </a:lnTo>
                    <a:lnTo>
                      <a:pt x="0" y="96"/>
                    </a:lnTo>
                    <a:lnTo>
                      <a:pt x="0" y="97"/>
                    </a:lnTo>
                    <a:lnTo>
                      <a:pt x="1" y="100"/>
                    </a:lnTo>
                    <a:lnTo>
                      <a:pt x="3" y="100"/>
                    </a:lnTo>
                    <a:lnTo>
                      <a:pt x="6" y="100"/>
                    </a:lnTo>
                    <a:lnTo>
                      <a:pt x="8" y="98"/>
                    </a:lnTo>
                    <a:lnTo>
                      <a:pt x="9" y="96"/>
                    </a:lnTo>
                    <a:lnTo>
                      <a:pt x="9" y="96"/>
                    </a:lnTo>
                    <a:lnTo>
                      <a:pt x="13" y="85"/>
                    </a:lnTo>
                    <a:lnTo>
                      <a:pt x="15" y="80"/>
                    </a:lnTo>
                    <a:lnTo>
                      <a:pt x="18" y="75"/>
                    </a:lnTo>
                    <a:lnTo>
                      <a:pt x="18" y="75"/>
                    </a:lnTo>
                    <a:lnTo>
                      <a:pt x="19" y="72"/>
                    </a:lnTo>
                    <a:lnTo>
                      <a:pt x="21" y="69"/>
                    </a:lnTo>
                    <a:lnTo>
                      <a:pt x="21" y="62"/>
                    </a:lnTo>
                    <a:lnTo>
                      <a:pt x="22" y="49"/>
                    </a:lnTo>
                    <a:lnTo>
                      <a:pt x="22" y="49"/>
                    </a:lnTo>
                    <a:lnTo>
                      <a:pt x="23" y="28"/>
                    </a:lnTo>
                    <a:lnTo>
                      <a:pt x="24" y="22"/>
                    </a:lnTo>
                    <a:lnTo>
                      <a:pt x="25" y="17"/>
                    </a:lnTo>
                    <a:lnTo>
                      <a:pt x="27" y="13"/>
                    </a:lnTo>
                    <a:lnTo>
                      <a:pt x="30" y="10"/>
                    </a:lnTo>
                    <a:lnTo>
                      <a:pt x="30" y="10"/>
                    </a:lnTo>
                    <a:lnTo>
                      <a:pt x="31" y="9"/>
                    </a:lnTo>
                    <a:lnTo>
                      <a:pt x="32" y="8"/>
                    </a:lnTo>
                    <a:lnTo>
                      <a:pt x="33" y="3"/>
                    </a:lnTo>
                    <a:lnTo>
                      <a:pt x="32" y="2"/>
                    </a:lnTo>
                    <a:lnTo>
                      <a:pt x="31" y="1"/>
                    </a:lnTo>
                    <a:lnTo>
                      <a:pt x="29" y="0"/>
                    </a:lnTo>
                    <a:lnTo>
                      <a:pt x="27" y="1"/>
                    </a:lnTo>
                    <a:lnTo>
                      <a:pt x="27"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23" name="Freeform 174"/>
              <p:cNvSpPr/>
              <p:nvPr/>
            </p:nvSpPr>
            <p:spPr bwMode="auto">
              <a:xfrm>
                <a:off x="4340225" y="2436813"/>
                <a:ext cx="4763" cy="42863"/>
              </a:xfrm>
              <a:custGeom>
                <a:avLst/>
                <a:gdLst/>
                <a:ahLst/>
                <a:cxnLst>
                  <a:cxn ang="0">
                    <a:pos x="0" y="5"/>
                  </a:cxn>
                  <a:cxn ang="0">
                    <a:pos x="0" y="76"/>
                  </a:cxn>
                  <a:cxn ang="0">
                    <a:pos x="0" y="76"/>
                  </a:cxn>
                  <a:cxn ang="0">
                    <a:pos x="1" y="78"/>
                  </a:cxn>
                  <a:cxn ang="0">
                    <a:pos x="2" y="79"/>
                  </a:cxn>
                  <a:cxn ang="0">
                    <a:pos x="3" y="80"/>
                  </a:cxn>
                  <a:cxn ang="0">
                    <a:pos x="5" y="80"/>
                  </a:cxn>
                  <a:cxn ang="0">
                    <a:pos x="6" y="80"/>
                  </a:cxn>
                  <a:cxn ang="0">
                    <a:pos x="8" y="79"/>
                  </a:cxn>
                  <a:cxn ang="0">
                    <a:pos x="9" y="78"/>
                  </a:cxn>
                  <a:cxn ang="0">
                    <a:pos x="9" y="76"/>
                  </a:cxn>
                  <a:cxn ang="0">
                    <a:pos x="9" y="5"/>
                  </a:cxn>
                  <a:cxn ang="0">
                    <a:pos x="9" y="5"/>
                  </a:cxn>
                  <a:cxn ang="0">
                    <a:pos x="9" y="3"/>
                  </a:cxn>
                  <a:cxn ang="0">
                    <a:pos x="8" y="2"/>
                  </a:cxn>
                  <a:cxn ang="0">
                    <a:pos x="6" y="1"/>
                  </a:cxn>
                  <a:cxn ang="0">
                    <a:pos x="5" y="0"/>
                  </a:cxn>
                  <a:cxn ang="0">
                    <a:pos x="3" y="1"/>
                  </a:cxn>
                  <a:cxn ang="0">
                    <a:pos x="2" y="2"/>
                  </a:cxn>
                  <a:cxn ang="0">
                    <a:pos x="1" y="3"/>
                  </a:cxn>
                  <a:cxn ang="0">
                    <a:pos x="0" y="5"/>
                  </a:cxn>
                  <a:cxn ang="0">
                    <a:pos x="0" y="5"/>
                  </a:cxn>
                </a:cxnLst>
                <a:rect l="0" t="0" r="r" b="b"/>
                <a:pathLst>
                  <a:path w="9" h="80">
                    <a:moveTo>
                      <a:pt x="0" y="5"/>
                    </a:moveTo>
                    <a:lnTo>
                      <a:pt x="0" y="76"/>
                    </a:lnTo>
                    <a:lnTo>
                      <a:pt x="0" y="76"/>
                    </a:lnTo>
                    <a:lnTo>
                      <a:pt x="1" y="78"/>
                    </a:lnTo>
                    <a:lnTo>
                      <a:pt x="2" y="79"/>
                    </a:lnTo>
                    <a:lnTo>
                      <a:pt x="3" y="80"/>
                    </a:lnTo>
                    <a:lnTo>
                      <a:pt x="5" y="80"/>
                    </a:lnTo>
                    <a:lnTo>
                      <a:pt x="6" y="80"/>
                    </a:lnTo>
                    <a:lnTo>
                      <a:pt x="8" y="79"/>
                    </a:lnTo>
                    <a:lnTo>
                      <a:pt x="9" y="78"/>
                    </a:lnTo>
                    <a:lnTo>
                      <a:pt x="9" y="76"/>
                    </a:lnTo>
                    <a:lnTo>
                      <a:pt x="9" y="5"/>
                    </a:lnTo>
                    <a:lnTo>
                      <a:pt x="9" y="5"/>
                    </a:lnTo>
                    <a:lnTo>
                      <a:pt x="9" y="3"/>
                    </a:lnTo>
                    <a:lnTo>
                      <a:pt x="8" y="2"/>
                    </a:lnTo>
                    <a:lnTo>
                      <a:pt x="6" y="1"/>
                    </a:lnTo>
                    <a:lnTo>
                      <a:pt x="5" y="0"/>
                    </a:lnTo>
                    <a:lnTo>
                      <a:pt x="3" y="1"/>
                    </a:lnTo>
                    <a:lnTo>
                      <a:pt x="2" y="2"/>
                    </a:lnTo>
                    <a:lnTo>
                      <a:pt x="1" y="3"/>
                    </a:lnTo>
                    <a:lnTo>
                      <a:pt x="0" y="5"/>
                    </a:lnTo>
                    <a:lnTo>
                      <a:pt x="0"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24" name="Freeform 175"/>
              <p:cNvSpPr/>
              <p:nvPr/>
            </p:nvSpPr>
            <p:spPr bwMode="auto">
              <a:xfrm>
                <a:off x="4370388" y="2460625"/>
                <a:ext cx="11113" cy="65088"/>
              </a:xfrm>
              <a:custGeom>
                <a:avLst/>
                <a:gdLst/>
                <a:ahLst/>
                <a:cxnLst>
                  <a:cxn ang="0">
                    <a:pos x="12" y="2"/>
                  </a:cxn>
                  <a:cxn ang="0">
                    <a:pos x="12" y="2"/>
                  </a:cxn>
                  <a:cxn ang="0">
                    <a:pos x="9" y="9"/>
                  </a:cxn>
                  <a:cxn ang="0">
                    <a:pos x="7" y="15"/>
                  </a:cxn>
                  <a:cxn ang="0">
                    <a:pos x="3" y="29"/>
                  </a:cxn>
                  <a:cxn ang="0">
                    <a:pos x="1" y="44"/>
                  </a:cxn>
                  <a:cxn ang="0">
                    <a:pos x="0" y="59"/>
                  </a:cxn>
                  <a:cxn ang="0">
                    <a:pos x="1" y="90"/>
                  </a:cxn>
                  <a:cxn ang="0">
                    <a:pos x="2" y="118"/>
                  </a:cxn>
                  <a:cxn ang="0">
                    <a:pos x="2" y="118"/>
                  </a:cxn>
                  <a:cxn ang="0">
                    <a:pos x="3" y="120"/>
                  </a:cxn>
                  <a:cxn ang="0">
                    <a:pos x="4" y="122"/>
                  </a:cxn>
                  <a:cxn ang="0">
                    <a:pos x="5" y="123"/>
                  </a:cxn>
                  <a:cxn ang="0">
                    <a:pos x="7" y="123"/>
                  </a:cxn>
                  <a:cxn ang="0">
                    <a:pos x="9" y="123"/>
                  </a:cxn>
                  <a:cxn ang="0">
                    <a:pos x="10" y="122"/>
                  </a:cxn>
                  <a:cxn ang="0">
                    <a:pos x="11" y="120"/>
                  </a:cxn>
                  <a:cxn ang="0">
                    <a:pos x="11" y="118"/>
                  </a:cxn>
                  <a:cxn ang="0">
                    <a:pos x="11" y="118"/>
                  </a:cxn>
                  <a:cxn ang="0">
                    <a:pos x="10" y="91"/>
                  </a:cxn>
                  <a:cxn ang="0">
                    <a:pos x="10" y="61"/>
                  </a:cxn>
                  <a:cxn ang="0">
                    <a:pos x="10" y="47"/>
                  </a:cxn>
                  <a:cxn ang="0">
                    <a:pos x="12" y="32"/>
                  </a:cxn>
                  <a:cxn ang="0">
                    <a:pos x="15" y="19"/>
                  </a:cxn>
                  <a:cxn ang="0">
                    <a:pos x="17" y="13"/>
                  </a:cxn>
                  <a:cxn ang="0">
                    <a:pos x="20" y="8"/>
                  </a:cxn>
                  <a:cxn ang="0">
                    <a:pos x="20" y="8"/>
                  </a:cxn>
                  <a:cxn ang="0">
                    <a:pos x="22" y="5"/>
                  </a:cxn>
                  <a:cxn ang="0">
                    <a:pos x="20" y="3"/>
                  </a:cxn>
                  <a:cxn ang="0">
                    <a:pos x="19" y="1"/>
                  </a:cxn>
                  <a:cxn ang="0">
                    <a:pos x="18" y="0"/>
                  </a:cxn>
                  <a:cxn ang="0">
                    <a:pos x="17" y="0"/>
                  </a:cxn>
                  <a:cxn ang="0">
                    <a:pos x="15" y="0"/>
                  </a:cxn>
                  <a:cxn ang="0">
                    <a:pos x="13" y="0"/>
                  </a:cxn>
                  <a:cxn ang="0">
                    <a:pos x="12" y="2"/>
                  </a:cxn>
                  <a:cxn ang="0">
                    <a:pos x="12" y="2"/>
                  </a:cxn>
                </a:cxnLst>
                <a:rect l="0" t="0" r="r" b="b"/>
                <a:pathLst>
                  <a:path w="22" h="123">
                    <a:moveTo>
                      <a:pt x="12" y="2"/>
                    </a:moveTo>
                    <a:lnTo>
                      <a:pt x="12" y="2"/>
                    </a:lnTo>
                    <a:lnTo>
                      <a:pt x="9" y="9"/>
                    </a:lnTo>
                    <a:lnTo>
                      <a:pt x="7" y="15"/>
                    </a:lnTo>
                    <a:lnTo>
                      <a:pt x="3" y="29"/>
                    </a:lnTo>
                    <a:lnTo>
                      <a:pt x="1" y="44"/>
                    </a:lnTo>
                    <a:lnTo>
                      <a:pt x="0" y="59"/>
                    </a:lnTo>
                    <a:lnTo>
                      <a:pt x="1" y="90"/>
                    </a:lnTo>
                    <a:lnTo>
                      <a:pt x="2" y="118"/>
                    </a:lnTo>
                    <a:lnTo>
                      <a:pt x="2" y="118"/>
                    </a:lnTo>
                    <a:lnTo>
                      <a:pt x="3" y="120"/>
                    </a:lnTo>
                    <a:lnTo>
                      <a:pt x="4" y="122"/>
                    </a:lnTo>
                    <a:lnTo>
                      <a:pt x="5" y="123"/>
                    </a:lnTo>
                    <a:lnTo>
                      <a:pt x="7" y="123"/>
                    </a:lnTo>
                    <a:lnTo>
                      <a:pt x="9" y="123"/>
                    </a:lnTo>
                    <a:lnTo>
                      <a:pt x="10" y="122"/>
                    </a:lnTo>
                    <a:lnTo>
                      <a:pt x="11" y="120"/>
                    </a:lnTo>
                    <a:lnTo>
                      <a:pt x="11" y="118"/>
                    </a:lnTo>
                    <a:lnTo>
                      <a:pt x="11" y="118"/>
                    </a:lnTo>
                    <a:lnTo>
                      <a:pt x="10" y="91"/>
                    </a:lnTo>
                    <a:lnTo>
                      <a:pt x="10" y="61"/>
                    </a:lnTo>
                    <a:lnTo>
                      <a:pt x="10" y="47"/>
                    </a:lnTo>
                    <a:lnTo>
                      <a:pt x="12" y="32"/>
                    </a:lnTo>
                    <a:lnTo>
                      <a:pt x="15" y="19"/>
                    </a:lnTo>
                    <a:lnTo>
                      <a:pt x="17" y="13"/>
                    </a:lnTo>
                    <a:lnTo>
                      <a:pt x="20" y="8"/>
                    </a:lnTo>
                    <a:lnTo>
                      <a:pt x="20" y="8"/>
                    </a:lnTo>
                    <a:lnTo>
                      <a:pt x="22" y="5"/>
                    </a:lnTo>
                    <a:lnTo>
                      <a:pt x="20" y="3"/>
                    </a:lnTo>
                    <a:lnTo>
                      <a:pt x="19" y="1"/>
                    </a:lnTo>
                    <a:lnTo>
                      <a:pt x="18" y="0"/>
                    </a:lnTo>
                    <a:lnTo>
                      <a:pt x="17" y="0"/>
                    </a:lnTo>
                    <a:lnTo>
                      <a:pt x="15" y="0"/>
                    </a:lnTo>
                    <a:lnTo>
                      <a:pt x="13" y="0"/>
                    </a:lnTo>
                    <a:lnTo>
                      <a:pt x="12" y="2"/>
                    </a:lnTo>
                    <a:lnTo>
                      <a:pt x="12"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25" name="Freeform 176"/>
              <p:cNvSpPr/>
              <p:nvPr/>
            </p:nvSpPr>
            <p:spPr bwMode="auto">
              <a:xfrm>
                <a:off x="4395788" y="2492375"/>
                <a:ext cx="7938" cy="55563"/>
              </a:xfrm>
              <a:custGeom>
                <a:avLst/>
                <a:gdLst/>
                <a:ahLst/>
                <a:cxnLst>
                  <a:cxn ang="0">
                    <a:pos x="6" y="5"/>
                  </a:cxn>
                  <a:cxn ang="0">
                    <a:pos x="6" y="5"/>
                  </a:cxn>
                  <a:cxn ang="0">
                    <a:pos x="5" y="29"/>
                  </a:cxn>
                  <a:cxn ang="0">
                    <a:pos x="2" y="53"/>
                  </a:cxn>
                  <a:cxn ang="0">
                    <a:pos x="1" y="77"/>
                  </a:cxn>
                  <a:cxn ang="0">
                    <a:pos x="0" y="100"/>
                  </a:cxn>
                  <a:cxn ang="0">
                    <a:pos x="0" y="100"/>
                  </a:cxn>
                  <a:cxn ang="0">
                    <a:pos x="1" y="102"/>
                  </a:cxn>
                  <a:cxn ang="0">
                    <a:pos x="2" y="104"/>
                  </a:cxn>
                  <a:cxn ang="0">
                    <a:pos x="4" y="105"/>
                  </a:cxn>
                  <a:cxn ang="0">
                    <a:pos x="6" y="105"/>
                  </a:cxn>
                  <a:cxn ang="0">
                    <a:pos x="7" y="105"/>
                  </a:cxn>
                  <a:cxn ang="0">
                    <a:pos x="9" y="104"/>
                  </a:cxn>
                  <a:cxn ang="0">
                    <a:pos x="10" y="102"/>
                  </a:cxn>
                  <a:cxn ang="0">
                    <a:pos x="10" y="100"/>
                  </a:cxn>
                  <a:cxn ang="0">
                    <a:pos x="10" y="100"/>
                  </a:cxn>
                  <a:cxn ang="0">
                    <a:pos x="11" y="77"/>
                  </a:cxn>
                  <a:cxn ang="0">
                    <a:pos x="13" y="53"/>
                  </a:cxn>
                  <a:cxn ang="0">
                    <a:pos x="14" y="29"/>
                  </a:cxn>
                  <a:cxn ang="0">
                    <a:pos x="15" y="5"/>
                  </a:cxn>
                  <a:cxn ang="0">
                    <a:pos x="15" y="5"/>
                  </a:cxn>
                  <a:cxn ang="0">
                    <a:pos x="15" y="3"/>
                  </a:cxn>
                  <a:cxn ang="0">
                    <a:pos x="14" y="2"/>
                  </a:cxn>
                  <a:cxn ang="0">
                    <a:pos x="12" y="1"/>
                  </a:cxn>
                  <a:cxn ang="0">
                    <a:pos x="10" y="0"/>
                  </a:cxn>
                  <a:cxn ang="0">
                    <a:pos x="9" y="1"/>
                  </a:cxn>
                  <a:cxn ang="0">
                    <a:pos x="7" y="2"/>
                  </a:cxn>
                  <a:cxn ang="0">
                    <a:pos x="6" y="3"/>
                  </a:cxn>
                  <a:cxn ang="0">
                    <a:pos x="6" y="5"/>
                  </a:cxn>
                  <a:cxn ang="0">
                    <a:pos x="6" y="5"/>
                  </a:cxn>
                </a:cxnLst>
                <a:rect l="0" t="0" r="r" b="b"/>
                <a:pathLst>
                  <a:path w="15" h="105">
                    <a:moveTo>
                      <a:pt x="6" y="5"/>
                    </a:moveTo>
                    <a:lnTo>
                      <a:pt x="6" y="5"/>
                    </a:lnTo>
                    <a:lnTo>
                      <a:pt x="5" y="29"/>
                    </a:lnTo>
                    <a:lnTo>
                      <a:pt x="2" y="53"/>
                    </a:lnTo>
                    <a:lnTo>
                      <a:pt x="1" y="77"/>
                    </a:lnTo>
                    <a:lnTo>
                      <a:pt x="0" y="100"/>
                    </a:lnTo>
                    <a:lnTo>
                      <a:pt x="0" y="100"/>
                    </a:lnTo>
                    <a:lnTo>
                      <a:pt x="1" y="102"/>
                    </a:lnTo>
                    <a:lnTo>
                      <a:pt x="2" y="104"/>
                    </a:lnTo>
                    <a:lnTo>
                      <a:pt x="4" y="105"/>
                    </a:lnTo>
                    <a:lnTo>
                      <a:pt x="6" y="105"/>
                    </a:lnTo>
                    <a:lnTo>
                      <a:pt x="7" y="105"/>
                    </a:lnTo>
                    <a:lnTo>
                      <a:pt x="9" y="104"/>
                    </a:lnTo>
                    <a:lnTo>
                      <a:pt x="10" y="102"/>
                    </a:lnTo>
                    <a:lnTo>
                      <a:pt x="10" y="100"/>
                    </a:lnTo>
                    <a:lnTo>
                      <a:pt x="10" y="100"/>
                    </a:lnTo>
                    <a:lnTo>
                      <a:pt x="11" y="77"/>
                    </a:lnTo>
                    <a:lnTo>
                      <a:pt x="13" y="53"/>
                    </a:lnTo>
                    <a:lnTo>
                      <a:pt x="14" y="29"/>
                    </a:lnTo>
                    <a:lnTo>
                      <a:pt x="15" y="5"/>
                    </a:lnTo>
                    <a:lnTo>
                      <a:pt x="15" y="5"/>
                    </a:lnTo>
                    <a:lnTo>
                      <a:pt x="15" y="3"/>
                    </a:lnTo>
                    <a:lnTo>
                      <a:pt x="14" y="2"/>
                    </a:lnTo>
                    <a:lnTo>
                      <a:pt x="12" y="1"/>
                    </a:lnTo>
                    <a:lnTo>
                      <a:pt x="10" y="0"/>
                    </a:lnTo>
                    <a:lnTo>
                      <a:pt x="9" y="1"/>
                    </a:lnTo>
                    <a:lnTo>
                      <a:pt x="7" y="2"/>
                    </a:lnTo>
                    <a:lnTo>
                      <a:pt x="6" y="3"/>
                    </a:lnTo>
                    <a:lnTo>
                      <a:pt x="6" y="5"/>
                    </a:lnTo>
                    <a:lnTo>
                      <a:pt x="6"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26" name="Freeform 177"/>
              <p:cNvSpPr/>
              <p:nvPr/>
            </p:nvSpPr>
            <p:spPr bwMode="auto">
              <a:xfrm>
                <a:off x="4424363" y="2520950"/>
                <a:ext cx="4763" cy="71438"/>
              </a:xfrm>
              <a:custGeom>
                <a:avLst/>
                <a:gdLst/>
                <a:ahLst/>
                <a:cxnLst>
                  <a:cxn ang="0">
                    <a:pos x="0" y="4"/>
                  </a:cxn>
                  <a:cxn ang="0">
                    <a:pos x="0" y="132"/>
                  </a:cxn>
                  <a:cxn ang="0">
                    <a:pos x="0" y="132"/>
                  </a:cxn>
                  <a:cxn ang="0">
                    <a:pos x="0" y="134"/>
                  </a:cxn>
                  <a:cxn ang="0">
                    <a:pos x="1" y="136"/>
                  </a:cxn>
                  <a:cxn ang="0">
                    <a:pos x="3" y="136"/>
                  </a:cxn>
                  <a:cxn ang="0">
                    <a:pos x="4" y="137"/>
                  </a:cxn>
                  <a:cxn ang="0">
                    <a:pos x="6" y="136"/>
                  </a:cxn>
                  <a:cxn ang="0">
                    <a:pos x="7" y="136"/>
                  </a:cxn>
                  <a:cxn ang="0">
                    <a:pos x="8" y="134"/>
                  </a:cxn>
                  <a:cxn ang="0">
                    <a:pos x="9" y="132"/>
                  </a:cxn>
                  <a:cxn ang="0">
                    <a:pos x="9" y="4"/>
                  </a:cxn>
                  <a:cxn ang="0">
                    <a:pos x="9" y="4"/>
                  </a:cxn>
                  <a:cxn ang="0">
                    <a:pos x="8" y="2"/>
                  </a:cxn>
                  <a:cxn ang="0">
                    <a:pos x="7" y="1"/>
                  </a:cxn>
                  <a:cxn ang="0">
                    <a:pos x="6" y="0"/>
                  </a:cxn>
                  <a:cxn ang="0">
                    <a:pos x="4" y="0"/>
                  </a:cxn>
                  <a:cxn ang="0">
                    <a:pos x="3" y="0"/>
                  </a:cxn>
                  <a:cxn ang="0">
                    <a:pos x="1" y="1"/>
                  </a:cxn>
                  <a:cxn ang="0">
                    <a:pos x="0" y="2"/>
                  </a:cxn>
                  <a:cxn ang="0">
                    <a:pos x="0" y="4"/>
                  </a:cxn>
                  <a:cxn ang="0">
                    <a:pos x="0" y="4"/>
                  </a:cxn>
                </a:cxnLst>
                <a:rect l="0" t="0" r="r" b="b"/>
                <a:pathLst>
                  <a:path w="9" h="137">
                    <a:moveTo>
                      <a:pt x="0" y="4"/>
                    </a:moveTo>
                    <a:lnTo>
                      <a:pt x="0" y="132"/>
                    </a:lnTo>
                    <a:lnTo>
                      <a:pt x="0" y="132"/>
                    </a:lnTo>
                    <a:lnTo>
                      <a:pt x="0" y="134"/>
                    </a:lnTo>
                    <a:lnTo>
                      <a:pt x="1" y="136"/>
                    </a:lnTo>
                    <a:lnTo>
                      <a:pt x="3" y="136"/>
                    </a:lnTo>
                    <a:lnTo>
                      <a:pt x="4" y="137"/>
                    </a:lnTo>
                    <a:lnTo>
                      <a:pt x="6" y="136"/>
                    </a:lnTo>
                    <a:lnTo>
                      <a:pt x="7" y="136"/>
                    </a:lnTo>
                    <a:lnTo>
                      <a:pt x="8" y="134"/>
                    </a:lnTo>
                    <a:lnTo>
                      <a:pt x="9" y="132"/>
                    </a:lnTo>
                    <a:lnTo>
                      <a:pt x="9" y="4"/>
                    </a:lnTo>
                    <a:lnTo>
                      <a:pt x="9" y="4"/>
                    </a:lnTo>
                    <a:lnTo>
                      <a:pt x="8" y="2"/>
                    </a:lnTo>
                    <a:lnTo>
                      <a:pt x="7" y="1"/>
                    </a:lnTo>
                    <a:lnTo>
                      <a:pt x="6" y="0"/>
                    </a:lnTo>
                    <a:lnTo>
                      <a:pt x="4" y="0"/>
                    </a:lnTo>
                    <a:lnTo>
                      <a:pt x="3" y="0"/>
                    </a:lnTo>
                    <a:lnTo>
                      <a:pt x="1" y="1"/>
                    </a:lnTo>
                    <a:lnTo>
                      <a:pt x="0" y="2"/>
                    </a:lnTo>
                    <a:lnTo>
                      <a:pt x="0" y="4"/>
                    </a:lnTo>
                    <a:lnTo>
                      <a:pt x="0"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27" name="Freeform 178"/>
              <p:cNvSpPr/>
              <p:nvPr/>
            </p:nvSpPr>
            <p:spPr bwMode="auto">
              <a:xfrm>
                <a:off x="4451350" y="2547938"/>
                <a:ext cx="7938" cy="68263"/>
              </a:xfrm>
              <a:custGeom>
                <a:avLst/>
                <a:gdLst/>
                <a:ahLst/>
                <a:cxnLst>
                  <a:cxn ang="0">
                    <a:pos x="5" y="5"/>
                  </a:cxn>
                  <a:cxn ang="0">
                    <a:pos x="5" y="5"/>
                  </a:cxn>
                  <a:cxn ang="0">
                    <a:pos x="2" y="33"/>
                  </a:cxn>
                  <a:cxn ang="0">
                    <a:pos x="1" y="47"/>
                  </a:cxn>
                  <a:cxn ang="0">
                    <a:pos x="0" y="62"/>
                  </a:cxn>
                  <a:cxn ang="0">
                    <a:pos x="0" y="124"/>
                  </a:cxn>
                  <a:cxn ang="0">
                    <a:pos x="0" y="124"/>
                  </a:cxn>
                  <a:cxn ang="0">
                    <a:pos x="1" y="126"/>
                  </a:cxn>
                  <a:cxn ang="0">
                    <a:pos x="2" y="127"/>
                  </a:cxn>
                  <a:cxn ang="0">
                    <a:pos x="3" y="128"/>
                  </a:cxn>
                  <a:cxn ang="0">
                    <a:pos x="5" y="128"/>
                  </a:cxn>
                  <a:cxn ang="0">
                    <a:pos x="6" y="128"/>
                  </a:cxn>
                  <a:cxn ang="0">
                    <a:pos x="8" y="127"/>
                  </a:cxn>
                  <a:cxn ang="0">
                    <a:pos x="9" y="126"/>
                  </a:cxn>
                  <a:cxn ang="0">
                    <a:pos x="9" y="124"/>
                  </a:cxn>
                  <a:cxn ang="0">
                    <a:pos x="9" y="69"/>
                  </a:cxn>
                  <a:cxn ang="0">
                    <a:pos x="9" y="69"/>
                  </a:cxn>
                  <a:cxn ang="0">
                    <a:pos x="10" y="52"/>
                  </a:cxn>
                  <a:cxn ang="0">
                    <a:pos x="11" y="37"/>
                  </a:cxn>
                  <a:cxn ang="0">
                    <a:pos x="14" y="5"/>
                  </a:cxn>
                  <a:cxn ang="0">
                    <a:pos x="14" y="5"/>
                  </a:cxn>
                  <a:cxn ang="0">
                    <a:pos x="14" y="3"/>
                  </a:cxn>
                  <a:cxn ang="0">
                    <a:pos x="13" y="2"/>
                  </a:cxn>
                  <a:cxn ang="0">
                    <a:pos x="11" y="1"/>
                  </a:cxn>
                  <a:cxn ang="0">
                    <a:pos x="10" y="0"/>
                  </a:cxn>
                  <a:cxn ang="0">
                    <a:pos x="6" y="2"/>
                  </a:cxn>
                  <a:cxn ang="0">
                    <a:pos x="5" y="3"/>
                  </a:cxn>
                  <a:cxn ang="0">
                    <a:pos x="5" y="5"/>
                  </a:cxn>
                  <a:cxn ang="0">
                    <a:pos x="5" y="5"/>
                  </a:cxn>
                </a:cxnLst>
                <a:rect l="0" t="0" r="r" b="b"/>
                <a:pathLst>
                  <a:path w="14" h="128">
                    <a:moveTo>
                      <a:pt x="5" y="5"/>
                    </a:moveTo>
                    <a:lnTo>
                      <a:pt x="5" y="5"/>
                    </a:lnTo>
                    <a:lnTo>
                      <a:pt x="2" y="33"/>
                    </a:lnTo>
                    <a:lnTo>
                      <a:pt x="1" y="47"/>
                    </a:lnTo>
                    <a:lnTo>
                      <a:pt x="0" y="62"/>
                    </a:lnTo>
                    <a:lnTo>
                      <a:pt x="0" y="124"/>
                    </a:lnTo>
                    <a:lnTo>
                      <a:pt x="0" y="124"/>
                    </a:lnTo>
                    <a:lnTo>
                      <a:pt x="1" y="126"/>
                    </a:lnTo>
                    <a:lnTo>
                      <a:pt x="2" y="127"/>
                    </a:lnTo>
                    <a:lnTo>
                      <a:pt x="3" y="128"/>
                    </a:lnTo>
                    <a:lnTo>
                      <a:pt x="5" y="128"/>
                    </a:lnTo>
                    <a:lnTo>
                      <a:pt x="6" y="128"/>
                    </a:lnTo>
                    <a:lnTo>
                      <a:pt x="8" y="127"/>
                    </a:lnTo>
                    <a:lnTo>
                      <a:pt x="9" y="126"/>
                    </a:lnTo>
                    <a:lnTo>
                      <a:pt x="9" y="124"/>
                    </a:lnTo>
                    <a:lnTo>
                      <a:pt x="9" y="69"/>
                    </a:lnTo>
                    <a:lnTo>
                      <a:pt x="9" y="69"/>
                    </a:lnTo>
                    <a:lnTo>
                      <a:pt x="10" y="52"/>
                    </a:lnTo>
                    <a:lnTo>
                      <a:pt x="11" y="37"/>
                    </a:lnTo>
                    <a:lnTo>
                      <a:pt x="14" y="5"/>
                    </a:lnTo>
                    <a:lnTo>
                      <a:pt x="14" y="5"/>
                    </a:lnTo>
                    <a:lnTo>
                      <a:pt x="14" y="3"/>
                    </a:lnTo>
                    <a:lnTo>
                      <a:pt x="13" y="2"/>
                    </a:lnTo>
                    <a:lnTo>
                      <a:pt x="11" y="1"/>
                    </a:lnTo>
                    <a:lnTo>
                      <a:pt x="10" y="0"/>
                    </a:lnTo>
                    <a:lnTo>
                      <a:pt x="6" y="2"/>
                    </a:lnTo>
                    <a:lnTo>
                      <a:pt x="5" y="3"/>
                    </a:lnTo>
                    <a:lnTo>
                      <a:pt x="5" y="5"/>
                    </a:lnTo>
                    <a:lnTo>
                      <a:pt x="5"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28" name="Freeform 179"/>
              <p:cNvSpPr/>
              <p:nvPr/>
            </p:nvSpPr>
            <p:spPr bwMode="auto">
              <a:xfrm>
                <a:off x="4478338" y="2578100"/>
                <a:ext cx="6350" cy="55563"/>
              </a:xfrm>
              <a:custGeom>
                <a:avLst/>
                <a:gdLst/>
                <a:ahLst/>
                <a:cxnLst>
                  <a:cxn ang="0">
                    <a:pos x="0" y="5"/>
                  </a:cxn>
                  <a:cxn ang="0">
                    <a:pos x="0" y="100"/>
                  </a:cxn>
                  <a:cxn ang="0">
                    <a:pos x="0" y="100"/>
                  </a:cxn>
                  <a:cxn ang="0">
                    <a:pos x="0" y="102"/>
                  </a:cxn>
                  <a:cxn ang="0">
                    <a:pos x="1" y="103"/>
                  </a:cxn>
                  <a:cxn ang="0">
                    <a:pos x="4" y="104"/>
                  </a:cxn>
                  <a:cxn ang="0">
                    <a:pos x="5" y="104"/>
                  </a:cxn>
                  <a:cxn ang="0">
                    <a:pos x="7" y="104"/>
                  </a:cxn>
                  <a:cxn ang="0">
                    <a:pos x="8" y="103"/>
                  </a:cxn>
                  <a:cxn ang="0">
                    <a:pos x="9" y="102"/>
                  </a:cxn>
                  <a:cxn ang="0">
                    <a:pos x="10" y="100"/>
                  </a:cxn>
                  <a:cxn ang="0">
                    <a:pos x="10" y="5"/>
                  </a:cxn>
                  <a:cxn ang="0">
                    <a:pos x="10" y="5"/>
                  </a:cxn>
                  <a:cxn ang="0">
                    <a:pos x="9" y="2"/>
                  </a:cxn>
                  <a:cxn ang="0">
                    <a:pos x="8" y="1"/>
                  </a:cxn>
                  <a:cxn ang="0">
                    <a:pos x="7" y="0"/>
                  </a:cxn>
                  <a:cxn ang="0">
                    <a:pos x="5" y="0"/>
                  </a:cxn>
                  <a:cxn ang="0">
                    <a:pos x="4" y="0"/>
                  </a:cxn>
                  <a:cxn ang="0">
                    <a:pos x="1" y="1"/>
                  </a:cxn>
                  <a:cxn ang="0">
                    <a:pos x="0" y="2"/>
                  </a:cxn>
                  <a:cxn ang="0">
                    <a:pos x="0" y="5"/>
                  </a:cxn>
                  <a:cxn ang="0">
                    <a:pos x="0" y="5"/>
                  </a:cxn>
                </a:cxnLst>
                <a:rect l="0" t="0" r="r" b="b"/>
                <a:pathLst>
                  <a:path w="10" h="104">
                    <a:moveTo>
                      <a:pt x="0" y="5"/>
                    </a:moveTo>
                    <a:lnTo>
                      <a:pt x="0" y="100"/>
                    </a:lnTo>
                    <a:lnTo>
                      <a:pt x="0" y="100"/>
                    </a:lnTo>
                    <a:lnTo>
                      <a:pt x="0" y="102"/>
                    </a:lnTo>
                    <a:lnTo>
                      <a:pt x="1" y="103"/>
                    </a:lnTo>
                    <a:lnTo>
                      <a:pt x="4" y="104"/>
                    </a:lnTo>
                    <a:lnTo>
                      <a:pt x="5" y="104"/>
                    </a:lnTo>
                    <a:lnTo>
                      <a:pt x="7" y="104"/>
                    </a:lnTo>
                    <a:lnTo>
                      <a:pt x="8" y="103"/>
                    </a:lnTo>
                    <a:lnTo>
                      <a:pt x="9" y="102"/>
                    </a:lnTo>
                    <a:lnTo>
                      <a:pt x="10" y="100"/>
                    </a:lnTo>
                    <a:lnTo>
                      <a:pt x="10" y="5"/>
                    </a:lnTo>
                    <a:lnTo>
                      <a:pt x="10" y="5"/>
                    </a:lnTo>
                    <a:lnTo>
                      <a:pt x="9" y="2"/>
                    </a:lnTo>
                    <a:lnTo>
                      <a:pt x="8" y="1"/>
                    </a:lnTo>
                    <a:lnTo>
                      <a:pt x="7" y="0"/>
                    </a:lnTo>
                    <a:lnTo>
                      <a:pt x="5" y="0"/>
                    </a:lnTo>
                    <a:lnTo>
                      <a:pt x="4" y="0"/>
                    </a:lnTo>
                    <a:lnTo>
                      <a:pt x="1" y="1"/>
                    </a:lnTo>
                    <a:lnTo>
                      <a:pt x="0" y="2"/>
                    </a:lnTo>
                    <a:lnTo>
                      <a:pt x="0" y="5"/>
                    </a:lnTo>
                    <a:lnTo>
                      <a:pt x="0"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29" name="Freeform 180"/>
              <p:cNvSpPr/>
              <p:nvPr/>
            </p:nvSpPr>
            <p:spPr bwMode="auto">
              <a:xfrm>
                <a:off x="4500563" y="2608263"/>
                <a:ext cx="7938" cy="49213"/>
              </a:xfrm>
              <a:custGeom>
                <a:avLst/>
                <a:gdLst/>
                <a:ahLst/>
                <a:cxnLst>
                  <a:cxn ang="0">
                    <a:pos x="15" y="88"/>
                  </a:cxn>
                  <a:cxn ang="0">
                    <a:pos x="15" y="88"/>
                  </a:cxn>
                  <a:cxn ang="0">
                    <a:pos x="12" y="79"/>
                  </a:cxn>
                  <a:cxn ang="0">
                    <a:pos x="10" y="68"/>
                  </a:cxn>
                  <a:cxn ang="0">
                    <a:pos x="9" y="57"/>
                  </a:cxn>
                  <a:cxn ang="0">
                    <a:pos x="9" y="47"/>
                  </a:cxn>
                  <a:cxn ang="0">
                    <a:pos x="9" y="25"/>
                  </a:cxn>
                  <a:cxn ang="0">
                    <a:pos x="10" y="4"/>
                  </a:cxn>
                  <a:cxn ang="0">
                    <a:pos x="10" y="4"/>
                  </a:cxn>
                  <a:cxn ang="0">
                    <a:pos x="10" y="2"/>
                  </a:cxn>
                  <a:cxn ang="0">
                    <a:pos x="9" y="1"/>
                  </a:cxn>
                  <a:cxn ang="0">
                    <a:pos x="7" y="0"/>
                  </a:cxn>
                  <a:cxn ang="0">
                    <a:pos x="6" y="0"/>
                  </a:cxn>
                  <a:cxn ang="0">
                    <a:pos x="4" y="0"/>
                  </a:cxn>
                  <a:cxn ang="0">
                    <a:pos x="2" y="1"/>
                  </a:cxn>
                  <a:cxn ang="0">
                    <a:pos x="1" y="2"/>
                  </a:cxn>
                  <a:cxn ang="0">
                    <a:pos x="1" y="4"/>
                  </a:cxn>
                  <a:cxn ang="0">
                    <a:pos x="1" y="4"/>
                  </a:cxn>
                  <a:cxn ang="0">
                    <a:pos x="0" y="26"/>
                  </a:cxn>
                  <a:cxn ang="0">
                    <a:pos x="0" y="48"/>
                  </a:cxn>
                  <a:cxn ang="0">
                    <a:pos x="0" y="59"/>
                  </a:cxn>
                  <a:cxn ang="0">
                    <a:pos x="1" y="69"/>
                  </a:cxn>
                  <a:cxn ang="0">
                    <a:pos x="3" y="81"/>
                  </a:cxn>
                  <a:cxn ang="0">
                    <a:pos x="6" y="91"/>
                  </a:cxn>
                  <a:cxn ang="0">
                    <a:pos x="6" y="91"/>
                  </a:cxn>
                  <a:cxn ang="0">
                    <a:pos x="7" y="93"/>
                  </a:cxn>
                  <a:cxn ang="0">
                    <a:pos x="8" y="94"/>
                  </a:cxn>
                  <a:cxn ang="0">
                    <a:pos x="10" y="94"/>
                  </a:cxn>
                  <a:cxn ang="0">
                    <a:pos x="12" y="94"/>
                  </a:cxn>
                  <a:cxn ang="0">
                    <a:pos x="13" y="93"/>
                  </a:cxn>
                  <a:cxn ang="0">
                    <a:pos x="14" y="92"/>
                  </a:cxn>
                  <a:cxn ang="0">
                    <a:pos x="15" y="90"/>
                  </a:cxn>
                  <a:cxn ang="0">
                    <a:pos x="15" y="88"/>
                  </a:cxn>
                  <a:cxn ang="0">
                    <a:pos x="15" y="88"/>
                  </a:cxn>
                </a:cxnLst>
                <a:rect l="0" t="0" r="r" b="b"/>
                <a:pathLst>
                  <a:path w="15" h="94">
                    <a:moveTo>
                      <a:pt x="15" y="88"/>
                    </a:moveTo>
                    <a:lnTo>
                      <a:pt x="15" y="88"/>
                    </a:lnTo>
                    <a:lnTo>
                      <a:pt x="12" y="79"/>
                    </a:lnTo>
                    <a:lnTo>
                      <a:pt x="10" y="68"/>
                    </a:lnTo>
                    <a:lnTo>
                      <a:pt x="9" y="57"/>
                    </a:lnTo>
                    <a:lnTo>
                      <a:pt x="9" y="47"/>
                    </a:lnTo>
                    <a:lnTo>
                      <a:pt x="9" y="25"/>
                    </a:lnTo>
                    <a:lnTo>
                      <a:pt x="10" y="4"/>
                    </a:lnTo>
                    <a:lnTo>
                      <a:pt x="10" y="4"/>
                    </a:lnTo>
                    <a:lnTo>
                      <a:pt x="10" y="2"/>
                    </a:lnTo>
                    <a:lnTo>
                      <a:pt x="9" y="1"/>
                    </a:lnTo>
                    <a:lnTo>
                      <a:pt x="7" y="0"/>
                    </a:lnTo>
                    <a:lnTo>
                      <a:pt x="6" y="0"/>
                    </a:lnTo>
                    <a:lnTo>
                      <a:pt x="4" y="0"/>
                    </a:lnTo>
                    <a:lnTo>
                      <a:pt x="2" y="1"/>
                    </a:lnTo>
                    <a:lnTo>
                      <a:pt x="1" y="2"/>
                    </a:lnTo>
                    <a:lnTo>
                      <a:pt x="1" y="4"/>
                    </a:lnTo>
                    <a:lnTo>
                      <a:pt x="1" y="4"/>
                    </a:lnTo>
                    <a:lnTo>
                      <a:pt x="0" y="26"/>
                    </a:lnTo>
                    <a:lnTo>
                      <a:pt x="0" y="48"/>
                    </a:lnTo>
                    <a:lnTo>
                      <a:pt x="0" y="59"/>
                    </a:lnTo>
                    <a:lnTo>
                      <a:pt x="1" y="69"/>
                    </a:lnTo>
                    <a:lnTo>
                      <a:pt x="3" y="81"/>
                    </a:lnTo>
                    <a:lnTo>
                      <a:pt x="6" y="91"/>
                    </a:lnTo>
                    <a:lnTo>
                      <a:pt x="6" y="91"/>
                    </a:lnTo>
                    <a:lnTo>
                      <a:pt x="7" y="93"/>
                    </a:lnTo>
                    <a:lnTo>
                      <a:pt x="8" y="94"/>
                    </a:lnTo>
                    <a:lnTo>
                      <a:pt x="10" y="94"/>
                    </a:lnTo>
                    <a:lnTo>
                      <a:pt x="12" y="94"/>
                    </a:lnTo>
                    <a:lnTo>
                      <a:pt x="13" y="93"/>
                    </a:lnTo>
                    <a:lnTo>
                      <a:pt x="14" y="92"/>
                    </a:lnTo>
                    <a:lnTo>
                      <a:pt x="15" y="90"/>
                    </a:lnTo>
                    <a:lnTo>
                      <a:pt x="15" y="88"/>
                    </a:lnTo>
                    <a:lnTo>
                      <a:pt x="15" y="88"/>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30" name="Freeform 181"/>
              <p:cNvSpPr/>
              <p:nvPr/>
            </p:nvSpPr>
            <p:spPr bwMode="auto">
              <a:xfrm>
                <a:off x="4529138" y="2622550"/>
                <a:ext cx="7938" cy="63500"/>
              </a:xfrm>
              <a:custGeom>
                <a:avLst/>
                <a:gdLst/>
                <a:ahLst/>
                <a:cxnLst>
                  <a:cxn ang="0">
                    <a:pos x="6" y="5"/>
                  </a:cxn>
                  <a:cxn ang="0">
                    <a:pos x="6" y="5"/>
                  </a:cxn>
                  <a:cxn ang="0">
                    <a:pos x="5" y="18"/>
                  </a:cxn>
                  <a:cxn ang="0">
                    <a:pos x="3" y="31"/>
                  </a:cxn>
                  <a:cxn ang="0">
                    <a:pos x="1" y="43"/>
                  </a:cxn>
                  <a:cxn ang="0">
                    <a:pos x="0" y="57"/>
                  </a:cxn>
                  <a:cxn ang="0">
                    <a:pos x="0" y="57"/>
                  </a:cxn>
                  <a:cxn ang="0">
                    <a:pos x="0" y="86"/>
                  </a:cxn>
                  <a:cxn ang="0">
                    <a:pos x="0" y="114"/>
                  </a:cxn>
                  <a:cxn ang="0">
                    <a:pos x="0" y="114"/>
                  </a:cxn>
                  <a:cxn ang="0">
                    <a:pos x="1" y="116"/>
                  </a:cxn>
                  <a:cxn ang="0">
                    <a:pos x="2" y="117"/>
                  </a:cxn>
                  <a:cxn ang="0">
                    <a:pos x="3" y="118"/>
                  </a:cxn>
                  <a:cxn ang="0">
                    <a:pos x="6" y="119"/>
                  </a:cxn>
                  <a:cxn ang="0">
                    <a:pos x="8" y="118"/>
                  </a:cxn>
                  <a:cxn ang="0">
                    <a:pos x="9" y="117"/>
                  </a:cxn>
                  <a:cxn ang="0">
                    <a:pos x="10" y="116"/>
                  </a:cxn>
                  <a:cxn ang="0">
                    <a:pos x="11" y="114"/>
                  </a:cxn>
                  <a:cxn ang="0">
                    <a:pos x="11" y="57"/>
                  </a:cxn>
                  <a:cxn ang="0">
                    <a:pos x="11" y="57"/>
                  </a:cxn>
                  <a:cxn ang="0">
                    <a:pos x="11" y="43"/>
                  </a:cxn>
                  <a:cxn ang="0">
                    <a:pos x="13" y="31"/>
                  </a:cxn>
                  <a:cxn ang="0">
                    <a:pos x="14" y="18"/>
                  </a:cxn>
                  <a:cxn ang="0">
                    <a:pos x="15" y="5"/>
                  </a:cxn>
                  <a:cxn ang="0">
                    <a:pos x="15" y="5"/>
                  </a:cxn>
                  <a:cxn ang="0">
                    <a:pos x="15" y="3"/>
                  </a:cxn>
                  <a:cxn ang="0">
                    <a:pos x="14" y="1"/>
                  </a:cxn>
                  <a:cxn ang="0">
                    <a:pos x="12" y="0"/>
                  </a:cxn>
                  <a:cxn ang="0">
                    <a:pos x="11" y="0"/>
                  </a:cxn>
                  <a:cxn ang="0">
                    <a:pos x="9" y="0"/>
                  </a:cxn>
                  <a:cxn ang="0">
                    <a:pos x="8" y="1"/>
                  </a:cxn>
                  <a:cxn ang="0">
                    <a:pos x="6" y="3"/>
                  </a:cxn>
                  <a:cxn ang="0">
                    <a:pos x="6" y="5"/>
                  </a:cxn>
                  <a:cxn ang="0">
                    <a:pos x="6" y="5"/>
                  </a:cxn>
                </a:cxnLst>
                <a:rect l="0" t="0" r="r" b="b"/>
                <a:pathLst>
                  <a:path w="15" h="119">
                    <a:moveTo>
                      <a:pt x="6" y="5"/>
                    </a:moveTo>
                    <a:lnTo>
                      <a:pt x="6" y="5"/>
                    </a:lnTo>
                    <a:lnTo>
                      <a:pt x="5" y="18"/>
                    </a:lnTo>
                    <a:lnTo>
                      <a:pt x="3" y="31"/>
                    </a:lnTo>
                    <a:lnTo>
                      <a:pt x="1" y="43"/>
                    </a:lnTo>
                    <a:lnTo>
                      <a:pt x="0" y="57"/>
                    </a:lnTo>
                    <a:lnTo>
                      <a:pt x="0" y="57"/>
                    </a:lnTo>
                    <a:lnTo>
                      <a:pt x="0" y="86"/>
                    </a:lnTo>
                    <a:lnTo>
                      <a:pt x="0" y="114"/>
                    </a:lnTo>
                    <a:lnTo>
                      <a:pt x="0" y="114"/>
                    </a:lnTo>
                    <a:lnTo>
                      <a:pt x="1" y="116"/>
                    </a:lnTo>
                    <a:lnTo>
                      <a:pt x="2" y="117"/>
                    </a:lnTo>
                    <a:lnTo>
                      <a:pt x="3" y="118"/>
                    </a:lnTo>
                    <a:lnTo>
                      <a:pt x="6" y="119"/>
                    </a:lnTo>
                    <a:lnTo>
                      <a:pt x="8" y="118"/>
                    </a:lnTo>
                    <a:lnTo>
                      <a:pt x="9" y="117"/>
                    </a:lnTo>
                    <a:lnTo>
                      <a:pt x="10" y="116"/>
                    </a:lnTo>
                    <a:lnTo>
                      <a:pt x="11" y="114"/>
                    </a:lnTo>
                    <a:lnTo>
                      <a:pt x="11" y="57"/>
                    </a:lnTo>
                    <a:lnTo>
                      <a:pt x="11" y="57"/>
                    </a:lnTo>
                    <a:lnTo>
                      <a:pt x="11" y="43"/>
                    </a:lnTo>
                    <a:lnTo>
                      <a:pt x="13" y="31"/>
                    </a:lnTo>
                    <a:lnTo>
                      <a:pt x="14" y="18"/>
                    </a:lnTo>
                    <a:lnTo>
                      <a:pt x="15" y="5"/>
                    </a:lnTo>
                    <a:lnTo>
                      <a:pt x="15" y="5"/>
                    </a:lnTo>
                    <a:lnTo>
                      <a:pt x="15" y="3"/>
                    </a:lnTo>
                    <a:lnTo>
                      <a:pt x="14" y="1"/>
                    </a:lnTo>
                    <a:lnTo>
                      <a:pt x="12" y="0"/>
                    </a:lnTo>
                    <a:lnTo>
                      <a:pt x="11" y="0"/>
                    </a:lnTo>
                    <a:lnTo>
                      <a:pt x="9" y="0"/>
                    </a:lnTo>
                    <a:lnTo>
                      <a:pt x="8" y="1"/>
                    </a:lnTo>
                    <a:lnTo>
                      <a:pt x="6" y="3"/>
                    </a:lnTo>
                    <a:lnTo>
                      <a:pt x="6" y="5"/>
                    </a:lnTo>
                    <a:lnTo>
                      <a:pt x="6"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31" name="Freeform 182"/>
              <p:cNvSpPr/>
              <p:nvPr/>
            </p:nvSpPr>
            <p:spPr bwMode="auto">
              <a:xfrm>
                <a:off x="4551363" y="2652713"/>
                <a:ext cx="4763" cy="55563"/>
              </a:xfrm>
              <a:custGeom>
                <a:avLst/>
                <a:gdLst/>
                <a:ahLst/>
                <a:cxnLst>
                  <a:cxn ang="0">
                    <a:pos x="11" y="5"/>
                  </a:cxn>
                  <a:cxn ang="0">
                    <a:pos x="11" y="5"/>
                  </a:cxn>
                  <a:cxn ang="0">
                    <a:pos x="11" y="3"/>
                  </a:cxn>
                  <a:cxn ang="0">
                    <a:pos x="10" y="1"/>
                  </a:cxn>
                  <a:cxn ang="0">
                    <a:pos x="8" y="0"/>
                  </a:cxn>
                  <a:cxn ang="0">
                    <a:pos x="6" y="0"/>
                  </a:cxn>
                  <a:cxn ang="0">
                    <a:pos x="5" y="0"/>
                  </a:cxn>
                  <a:cxn ang="0">
                    <a:pos x="3" y="1"/>
                  </a:cxn>
                  <a:cxn ang="0">
                    <a:pos x="2" y="3"/>
                  </a:cxn>
                  <a:cxn ang="0">
                    <a:pos x="2" y="5"/>
                  </a:cxn>
                  <a:cxn ang="0">
                    <a:pos x="2" y="5"/>
                  </a:cxn>
                  <a:cxn ang="0">
                    <a:pos x="0" y="53"/>
                  </a:cxn>
                  <a:cxn ang="0">
                    <a:pos x="0" y="75"/>
                  </a:cxn>
                  <a:cxn ang="0">
                    <a:pos x="2" y="99"/>
                  </a:cxn>
                  <a:cxn ang="0">
                    <a:pos x="2" y="99"/>
                  </a:cxn>
                  <a:cxn ang="0">
                    <a:pos x="2" y="101"/>
                  </a:cxn>
                  <a:cxn ang="0">
                    <a:pos x="4" y="103"/>
                  </a:cxn>
                  <a:cxn ang="0">
                    <a:pos x="7" y="104"/>
                  </a:cxn>
                  <a:cxn ang="0">
                    <a:pos x="9" y="104"/>
                  </a:cxn>
                  <a:cxn ang="0">
                    <a:pos x="10" y="103"/>
                  </a:cxn>
                  <a:cxn ang="0">
                    <a:pos x="11" y="101"/>
                  </a:cxn>
                  <a:cxn ang="0">
                    <a:pos x="11" y="99"/>
                  </a:cxn>
                  <a:cxn ang="0">
                    <a:pos x="11" y="99"/>
                  </a:cxn>
                  <a:cxn ang="0">
                    <a:pos x="9" y="75"/>
                  </a:cxn>
                  <a:cxn ang="0">
                    <a:pos x="9" y="53"/>
                  </a:cxn>
                  <a:cxn ang="0">
                    <a:pos x="11" y="5"/>
                  </a:cxn>
                  <a:cxn ang="0">
                    <a:pos x="11" y="5"/>
                  </a:cxn>
                </a:cxnLst>
                <a:rect l="0" t="0" r="r" b="b"/>
                <a:pathLst>
                  <a:path w="11" h="104">
                    <a:moveTo>
                      <a:pt x="11" y="5"/>
                    </a:moveTo>
                    <a:lnTo>
                      <a:pt x="11" y="5"/>
                    </a:lnTo>
                    <a:lnTo>
                      <a:pt x="11" y="3"/>
                    </a:lnTo>
                    <a:lnTo>
                      <a:pt x="10" y="1"/>
                    </a:lnTo>
                    <a:lnTo>
                      <a:pt x="8" y="0"/>
                    </a:lnTo>
                    <a:lnTo>
                      <a:pt x="6" y="0"/>
                    </a:lnTo>
                    <a:lnTo>
                      <a:pt x="5" y="0"/>
                    </a:lnTo>
                    <a:lnTo>
                      <a:pt x="3" y="1"/>
                    </a:lnTo>
                    <a:lnTo>
                      <a:pt x="2" y="3"/>
                    </a:lnTo>
                    <a:lnTo>
                      <a:pt x="2" y="5"/>
                    </a:lnTo>
                    <a:lnTo>
                      <a:pt x="2" y="5"/>
                    </a:lnTo>
                    <a:lnTo>
                      <a:pt x="0" y="53"/>
                    </a:lnTo>
                    <a:lnTo>
                      <a:pt x="0" y="75"/>
                    </a:lnTo>
                    <a:lnTo>
                      <a:pt x="2" y="99"/>
                    </a:lnTo>
                    <a:lnTo>
                      <a:pt x="2" y="99"/>
                    </a:lnTo>
                    <a:lnTo>
                      <a:pt x="2" y="101"/>
                    </a:lnTo>
                    <a:lnTo>
                      <a:pt x="4" y="103"/>
                    </a:lnTo>
                    <a:lnTo>
                      <a:pt x="7" y="104"/>
                    </a:lnTo>
                    <a:lnTo>
                      <a:pt x="9" y="104"/>
                    </a:lnTo>
                    <a:lnTo>
                      <a:pt x="10" y="103"/>
                    </a:lnTo>
                    <a:lnTo>
                      <a:pt x="11" y="101"/>
                    </a:lnTo>
                    <a:lnTo>
                      <a:pt x="11" y="99"/>
                    </a:lnTo>
                    <a:lnTo>
                      <a:pt x="11" y="99"/>
                    </a:lnTo>
                    <a:lnTo>
                      <a:pt x="9" y="75"/>
                    </a:lnTo>
                    <a:lnTo>
                      <a:pt x="9" y="53"/>
                    </a:lnTo>
                    <a:lnTo>
                      <a:pt x="11" y="5"/>
                    </a:lnTo>
                    <a:lnTo>
                      <a:pt x="11"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32" name="Freeform 183"/>
              <p:cNvSpPr/>
              <p:nvPr/>
            </p:nvSpPr>
            <p:spPr bwMode="auto">
              <a:xfrm>
                <a:off x="4572000" y="2676525"/>
                <a:ext cx="6350" cy="58738"/>
              </a:xfrm>
              <a:custGeom>
                <a:avLst/>
                <a:gdLst/>
                <a:ahLst/>
                <a:cxnLst>
                  <a:cxn ang="0">
                    <a:pos x="10" y="4"/>
                  </a:cxn>
                  <a:cxn ang="0">
                    <a:pos x="10" y="4"/>
                  </a:cxn>
                  <a:cxn ang="0">
                    <a:pos x="9" y="2"/>
                  </a:cxn>
                  <a:cxn ang="0">
                    <a:pos x="8" y="1"/>
                  </a:cxn>
                  <a:cxn ang="0">
                    <a:pos x="7" y="0"/>
                  </a:cxn>
                  <a:cxn ang="0">
                    <a:pos x="5" y="0"/>
                  </a:cxn>
                  <a:cxn ang="0">
                    <a:pos x="3" y="0"/>
                  </a:cxn>
                  <a:cxn ang="0">
                    <a:pos x="2" y="1"/>
                  </a:cxn>
                  <a:cxn ang="0">
                    <a:pos x="1" y="2"/>
                  </a:cxn>
                  <a:cxn ang="0">
                    <a:pos x="0" y="4"/>
                  </a:cxn>
                  <a:cxn ang="0">
                    <a:pos x="0" y="4"/>
                  </a:cxn>
                  <a:cxn ang="0">
                    <a:pos x="1" y="57"/>
                  </a:cxn>
                  <a:cxn ang="0">
                    <a:pos x="2" y="83"/>
                  </a:cxn>
                  <a:cxn ang="0">
                    <a:pos x="5" y="109"/>
                  </a:cxn>
                  <a:cxn ang="0">
                    <a:pos x="5" y="109"/>
                  </a:cxn>
                  <a:cxn ang="0">
                    <a:pos x="6" y="111"/>
                  </a:cxn>
                  <a:cxn ang="0">
                    <a:pos x="7" y="112"/>
                  </a:cxn>
                  <a:cxn ang="0">
                    <a:pos x="10" y="113"/>
                  </a:cxn>
                  <a:cxn ang="0">
                    <a:pos x="12" y="113"/>
                  </a:cxn>
                  <a:cxn ang="0">
                    <a:pos x="13" y="112"/>
                  </a:cxn>
                  <a:cxn ang="0">
                    <a:pos x="14" y="111"/>
                  </a:cxn>
                  <a:cxn ang="0">
                    <a:pos x="14" y="109"/>
                  </a:cxn>
                  <a:cxn ang="0">
                    <a:pos x="14" y="109"/>
                  </a:cxn>
                  <a:cxn ang="0">
                    <a:pos x="12" y="83"/>
                  </a:cxn>
                  <a:cxn ang="0">
                    <a:pos x="10" y="57"/>
                  </a:cxn>
                  <a:cxn ang="0">
                    <a:pos x="10" y="4"/>
                  </a:cxn>
                  <a:cxn ang="0">
                    <a:pos x="10" y="4"/>
                  </a:cxn>
                </a:cxnLst>
                <a:rect l="0" t="0" r="r" b="b"/>
                <a:pathLst>
                  <a:path w="14" h="113">
                    <a:moveTo>
                      <a:pt x="10" y="4"/>
                    </a:moveTo>
                    <a:lnTo>
                      <a:pt x="10" y="4"/>
                    </a:lnTo>
                    <a:lnTo>
                      <a:pt x="9" y="2"/>
                    </a:lnTo>
                    <a:lnTo>
                      <a:pt x="8" y="1"/>
                    </a:lnTo>
                    <a:lnTo>
                      <a:pt x="7" y="0"/>
                    </a:lnTo>
                    <a:lnTo>
                      <a:pt x="5" y="0"/>
                    </a:lnTo>
                    <a:lnTo>
                      <a:pt x="3" y="0"/>
                    </a:lnTo>
                    <a:lnTo>
                      <a:pt x="2" y="1"/>
                    </a:lnTo>
                    <a:lnTo>
                      <a:pt x="1" y="2"/>
                    </a:lnTo>
                    <a:lnTo>
                      <a:pt x="0" y="4"/>
                    </a:lnTo>
                    <a:lnTo>
                      <a:pt x="0" y="4"/>
                    </a:lnTo>
                    <a:lnTo>
                      <a:pt x="1" y="57"/>
                    </a:lnTo>
                    <a:lnTo>
                      <a:pt x="2" y="83"/>
                    </a:lnTo>
                    <a:lnTo>
                      <a:pt x="5" y="109"/>
                    </a:lnTo>
                    <a:lnTo>
                      <a:pt x="5" y="109"/>
                    </a:lnTo>
                    <a:lnTo>
                      <a:pt x="6" y="111"/>
                    </a:lnTo>
                    <a:lnTo>
                      <a:pt x="7" y="112"/>
                    </a:lnTo>
                    <a:lnTo>
                      <a:pt x="10" y="113"/>
                    </a:lnTo>
                    <a:lnTo>
                      <a:pt x="12" y="113"/>
                    </a:lnTo>
                    <a:lnTo>
                      <a:pt x="13" y="112"/>
                    </a:lnTo>
                    <a:lnTo>
                      <a:pt x="14" y="111"/>
                    </a:lnTo>
                    <a:lnTo>
                      <a:pt x="14" y="109"/>
                    </a:lnTo>
                    <a:lnTo>
                      <a:pt x="14" y="109"/>
                    </a:lnTo>
                    <a:lnTo>
                      <a:pt x="12" y="83"/>
                    </a:lnTo>
                    <a:lnTo>
                      <a:pt x="10" y="57"/>
                    </a:lnTo>
                    <a:lnTo>
                      <a:pt x="10" y="4"/>
                    </a:lnTo>
                    <a:lnTo>
                      <a:pt x="10"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33" name="Freeform 184"/>
              <p:cNvSpPr/>
              <p:nvPr/>
            </p:nvSpPr>
            <p:spPr bwMode="auto">
              <a:xfrm>
                <a:off x="4481513" y="2305050"/>
                <a:ext cx="12700" cy="61913"/>
              </a:xfrm>
              <a:custGeom>
                <a:avLst/>
                <a:gdLst/>
                <a:ahLst/>
                <a:cxnLst>
                  <a:cxn ang="0">
                    <a:pos x="21" y="109"/>
                  </a:cxn>
                  <a:cxn ang="0">
                    <a:pos x="21" y="109"/>
                  </a:cxn>
                  <a:cxn ang="0">
                    <a:pos x="16" y="105"/>
                  </a:cxn>
                  <a:cxn ang="0">
                    <a:pos x="13" y="101"/>
                  </a:cxn>
                  <a:cxn ang="0">
                    <a:pos x="11" y="95"/>
                  </a:cxn>
                  <a:cxn ang="0">
                    <a:pos x="9" y="89"/>
                  </a:cxn>
                  <a:cxn ang="0">
                    <a:pos x="9" y="76"/>
                  </a:cxn>
                  <a:cxn ang="0">
                    <a:pos x="9" y="64"/>
                  </a:cxn>
                  <a:cxn ang="0">
                    <a:pos x="9" y="64"/>
                  </a:cxn>
                  <a:cxn ang="0">
                    <a:pos x="10" y="34"/>
                  </a:cxn>
                  <a:cxn ang="0">
                    <a:pos x="9" y="5"/>
                  </a:cxn>
                  <a:cxn ang="0">
                    <a:pos x="9" y="5"/>
                  </a:cxn>
                  <a:cxn ang="0">
                    <a:pos x="9" y="3"/>
                  </a:cxn>
                  <a:cxn ang="0">
                    <a:pos x="8" y="1"/>
                  </a:cxn>
                  <a:cxn ang="0">
                    <a:pos x="6" y="0"/>
                  </a:cxn>
                  <a:cxn ang="0">
                    <a:pos x="5" y="0"/>
                  </a:cxn>
                  <a:cxn ang="0">
                    <a:pos x="3" y="0"/>
                  </a:cxn>
                  <a:cxn ang="0">
                    <a:pos x="2" y="1"/>
                  </a:cxn>
                  <a:cxn ang="0">
                    <a:pos x="1" y="3"/>
                  </a:cxn>
                  <a:cxn ang="0">
                    <a:pos x="0" y="5"/>
                  </a:cxn>
                  <a:cxn ang="0">
                    <a:pos x="0" y="5"/>
                  </a:cxn>
                  <a:cxn ang="0">
                    <a:pos x="0" y="77"/>
                  </a:cxn>
                  <a:cxn ang="0">
                    <a:pos x="0" y="77"/>
                  </a:cxn>
                  <a:cxn ang="0">
                    <a:pos x="0" y="89"/>
                  </a:cxn>
                  <a:cxn ang="0">
                    <a:pos x="1" y="95"/>
                  </a:cxn>
                  <a:cxn ang="0">
                    <a:pos x="3" y="100"/>
                  </a:cxn>
                  <a:cxn ang="0">
                    <a:pos x="5" y="105"/>
                  </a:cxn>
                  <a:cxn ang="0">
                    <a:pos x="8" y="110"/>
                  </a:cxn>
                  <a:cxn ang="0">
                    <a:pos x="12" y="115"/>
                  </a:cxn>
                  <a:cxn ang="0">
                    <a:pos x="16" y="118"/>
                  </a:cxn>
                  <a:cxn ang="0">
                    <a:pos x="16" y="118"/>
                  </a:cxn>
                  <a:cxn ang="0">
                    <a:pos x="18" y="119"/>
                  </a:cxn>
                  <a:cxn ang="0">
                    <a:pos x="20" y="119"/>
                  </a:cxn>
                  <a:cxn ang="0">
                    <a:pos x="21" y="118"/>
                  </a:cxn>
                  <a:cxn ang="0">
                    <a:pos x="22" y="117"/>
                  </a:cxn>
                  <a:cxn ang="0">
                    <a:pos x="23" y="115"/>
                  </a:cxn>
                  <a:cxn ang="0">
                    <a:pos x="23" y="112"/>
                  </a:cxn>
                  <a:cxn ang="0">
                    <a:pos x="22" y="111"/>
                  </a:cxn>
                  <a:cxn ang="0">
                    <a:pos x="21" y="109"/>
                  </a:cxn>
                  <a:cxn ang="0">
                    <a:pos x="21" y="109"/>
                  </a:cxn>
                </a:cxnLst>
                <a:rect l="0" t="0" r="r" b="b"/>
                <a:pathLst>
                  <a:path w="23" h="119">
                    <a:moveTo>
                      <a:pt x="21" y="109"/>
                    </a:moveTo>
                    <a:lnTo>
                      <a:pt x="21" y="109"/>
                    </a:lnTo>
                    <a:lnTo>
                      <a:pt x="16" y="105"/>
                    </a:lnTo>
                    <a:lnTo>
                      <a:pt x="13" y="101"/>
                    </a:lnTo>
                    <a:lnTo>
                      <a:pt x="11" y="95"/>
                    </a:lnTo>
                    <a:lnTo>
                      <a:pt x="9" y="89"/>
                    </a:lnTo>
                    <a:lnTo>
                      <a:pt x="9" y="76"/>
                    </a:lnTo>
                    <a:lnTo>
                      <a:pt x="9" y="64"/>
                    </a:lnTo>
                    <a:lnTo>
                      <a:pt x="9" y="64"/>
                    </a:lnTo>
                    <a:lnTo>
                      <a:pt x="10" y="34"/>
                    </a:lnTo>
                    <a:lnTo>
                      <a:pt x="9" y="5"/>
                    </a:lnTo>
                    <a:lnTo>
                      <a:pt x="9" y="5"/>
                    </a:lnTo>
                    <a:lnTo>
                      <a:pt x="9" y="3"/>
                    </a:lnTo>
                    <a:lnTo>
                      <a:pt x="8" y="1"/>
                    </a:lnTo>
                    <a:lnTo>
                      <a:pt x="6" y="0"/>
                    </a:lnTo>
                    <a:lnTo>
                      <a:pt x="5" y="0"/>
                    </a:lnTo>
                    <a:lnTo>
                      <a:pt x="3" y="0"/>
                    </a:lnTo>
                    <a:lnTo>
                      <a:pt x="2" y="1"/>
                    </a:lnTo>
                    <a:lnTo>
                      <a:pt x="1" y="3"/>
                    </a:lnTo>
                    <a:lnTo>
                      <a:pt x="0" y="5"/>
                    </a:lnTo>
                    <a:lnTo>
                      <a:pt x="0" y="5"/>
                    </a:lnTo>
                    <a:lnTo>
                      <a:pt x="0" y="77"/>
                    </a:lnTo>
                    <a:lnTo>
                      <a:pt x="0" y="77"/>
                    </a:lnTo>
                    <a:lnTo>
                      <a:pt x="0" y="89"/>
                    </a:lnTo>
                    <a:lnTo>
                      <a:pt x="1" y="95"/>
                    </a:lnTo>
                    <a:lnTo>
                      <a:pt x="3" y="100"/>
                    </a:lnTo>
                    <a:lnTo>
                      <a:pt x="5" y="105"/>
                    </a:lnTo>
                    <a:lnTo>
                      <a:pt x="8" y="110"/>
                    </a:lnTo>
                    <a:lnTo>
                      <a:pt x="12" y="115"/>
                    </a:lnTo>
                    <a:lnTo>
                      <a:pt x="16" y="118"/>
                    </a:lnTo>
                    <a:lnTo>
                      <a:pt x="16" y="118"/>
                    </a:lnTo>
                    <a:lnTo>
                      <a:pt x="18" y="119"/>
                    </a:lnTo>
                    <a:lnTo>
                      <a:pt x="20" y="119"/>
                    </a:lnTo>
                    <a:lnTo>
                      <a:pt x="21" y="118"/>
                    </a:lnTo>
                    <a:lnTo>
                      <a:pt x="22" y="117"/>
                    </a:lnTo>
                    <a:lnTo>
                      <a:pt x="23" y="115"/>
                    </a:lnTo>
                    <a:lnTo>
                      <a:pt x="23" y="112"/>
                    </a:lnTo>
                    <a:lnTo>
                      <a:pt x="22" y="111"/>
                    </a:lnTo>
                    <a:lnTo>
                      <a:pt x="21" y="109"/>
                    </a:lnTo>
                    <a:lnTo>
                      <a:pt x="21" y="109"/>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34" name="Freeform 185"/>
              <p:cNvSpPr/>
              <p:nvPr/>
            </p:nvSpPr>
            <p:spPr bwMode="auto">
              <a:xfrm>
                <a:off x="4519613" y="2336800"/>
                <a:ext cx="9525" cy="55563"/>
              </a:xfrm>
              <a:custGeom>
                <a:avLst/>
                <a:gdLst/>
                <a:ahLst/>
                <a:cxnLst>
                  <a:cxn ang="0">
                    <a:pos x="9" y="3"/>
                  </a:cxn>
                  <a:cxn ang="0">
                    <a:pos x="9" y="3"/>
                  </a:cxn>
                  <a:cxn ang="0">
                    <a:pos x="7" y="15"/>
                  </a:cxn>
                  <a:cxn ang="0">
                    <a:pos x="4" y="27"/>
                  </a:cxn>
                  <a:cxn ang="0">
                    <a:pos x="2" y="50"/>
                  </a:cxn>
                  <a:cxn ang="0">
                    <a:pos x="0" y="75"/>
                  </a:cxn>
                  <a:cxn ang="0">
                    <a:pos x="0" y="99"/>
                  </a:cxn>
                  <a:cxn ang="0">
                    <a:pos x="0" y="99"/>
                  </a:cxn>
                  <a:cxn ang="0">
                    <a:pos x="0" y="101"/>
                  </a:cxn>
                  <a:cxn ang="0">
                    <a:pos x="1" y="102"/>
                  </a:cxn>
                  <a:cxn ang="0">
                    <a:pos x="3" y="103"/>
                  </a:cxn>
                  <a:cxn ang="0">
                    <a:pos x="5" y="104"/>
                  </a:cxn>
                  <a:cxn ang="0">
                    <a:pos x="6" y="103"/>
                  </a:cxn>
                  <a:cxn ang="0">
                    <a:pos x="8" y="102"/>
                  </a:cxn>
                  <a:cxn ang="0">
                    <a:pos x="9" y="101"/>
                  </a:cxn>
                  <a:cxn ang="0">
                    <a:pos x="9" y="99"/>
                  </a:cxn>
                  <a:cxn ang="0">
                    <a:pos x="9" y="99"/>
                  </a:cxn>
                  <a:cxn ang="0">
                    <a:pos x="10" y="75"/>
                  </a:cxn>
                  <a:cxn ang="0">
                    <a:pos x="11" y="52"/>
                  </a:cxn>
                  <a:cxn ang="0">
                    <a:pos x="13" y="29"/>
                  </a:cxn>
                  <a:cxn ang="0">
                    <a:pos x="16" y="17"/>
                  </a:cxn>
                  <a:cxn ang="0">
                    <a:pos x="18" y="6"/>
                  </a:cxn>
                  <a:cxn ang="0">
                    <a:pos x="18" y="6"/>
                  </a:cxn>
                  <a:cxn ang="0">
                    <a:pos x="18" y="4"/>
                  </a:cxn>
                  <a:cxn ang="0">
                    <a:pos x="18" y="2"/>
                  </a:cxn>
                  <a:cxn ang="0">
                    <a:pos x="17" y="1"/>
                  </a:cxn>
                  <a:cxn ang="0">
                    <a:pos x="15" y="0"/>
                  </a:cxn>
                  <a:cxn ang="0">
                    <a:pos x="13" y="0"/>
                  </a:cxn>
                  <a:cxn ang="0">
                    <a:pos x="12" y="0"/>
                  </a:cxn>
                  <a:cxn ang="0">
                    <a:pos x="10" y="1"/>
                  </a:cxn>
                  <a:cxn ang="0">
                    <a:pos x="9" y="3"/>
                  </a:cxn>
                  <a:cxn ang="0">
                    <a:pos x="9" y="3"/>
                  </a:cxn>
                </a:cxnLst>
                <a:rect l="0" t="0" r="r" b="b"/>
                <a:pathLst>
                  <a:path w="18" h="104">
                    <a:moveTo>
                      <a:pt x="9" y="3"/>
                    </a:moveTo>
                    <a:lnTo>
                      <a:pt x="9" y="3"/>
                    </a:lnTo>
                    <a:lnTo>
                      <a:pt x="7" y="15"/>
                    </a:lnTo>
                    <a:lnTo>
                      <a:pt x="4" y="27"/>
                    </a:lnTo>
                    <a:lnTo>
                      <a:pt x="2" y="50"/>
                    </a:lnTo>
                    <a:lnTo>
                      <a:pt x="0" y="75"/>
                    </a:lnTo>
                    <a:lnTo>
                      <a:pt x="0" y="99"/>
                    </a:lnTo>
                    <a:lnTo>
                      <a:pt x="0" y="99"/>
                    </a:lnTo>
                    <a:lnTo>
                      <a:pt x="0" y="101"/>
                    </a:lnTo>
                    <a:lnTo>
                      <a:pt x="1" y="102"/>
                    </a:lnTo>
                    <a:lnTo>
                      <a:pt x="3" y="103"/>
                    </a:lnTo>
                    <a:lnTo>
                      <a:pt x="5" y="104"/>
                    </a:lnTo>
                    <a:lnTo>
                      <a:pt x="6" y="103"/>
                    </a:lnTo>
                    <a:lnTo>
                      <a:pt x="8" y="102"/>
                    </a:lnTo>
                    <a:lnTo>
                      <a:pt x="9" y="101"/>
                    </a:lnTo>
                    <a:lnTo>
                      <a:pt x="9" y="99"/>
                    </a:lnTo>
                    <a:lnTo>
                      <a:pt x="9" y="99"/>
                    </a:lnTo>
                    <a:lnTo>
                      <a:pt x="10" y="75"/>
                    </a:lnTo>
                    <a:lnTo>
                      <a:pt x="11" y="52"/>
                    </a:lnTo>
                    <a:lnTo>
                      <a:pt x="13" y="29"/>
                    </a:lnTo>
                    <a:lnTo>
                      <a:pt x="16" y="17"/>
                    </a:lnTo>
                    <a:lnTo>
                      <a:pt x="18" y="6"/>
                    </a:lnTo>
                    <a:lnTo>
                      <a:pt x="18" y="6"/>
                    </a:lnTo>
                    <a:lnTo>
                      <a:pt x="18" y="4"/>
                    </a:lnTo>
                    <a:lnTo>
                      <a:pt x="18" y="2"/>
                    </a:lnTo>
                    <a:lnTo>
                      <a:pt x="17" y="1"/>
                    </a:lnTo>
                    <a:lnTo>
                      <a:pt x="15" y="0"/>
                    </a:lnTo>
                    <a:lnTo>
                      <a:pt x="13" y="0"/>
                    </a:lnTo>
                    <a:lnTo>
                      <a:pt x="12" y="0"/>
                    </a:lnTo>
                    <a:lnTo>
                      <a:pt x="10" y="1"/>
                    </a:lnTo>
                    <a:lnTo>
                      <a:pt x="9" y="3"/>
                    </a:lnTo>
                    <a:lnTo>
                      <a:pt x="9"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35" name="Freeform 186"/>
              <p:cNvSpPr/>
              <p:nvPr/>
            </p:nvSpPr>
            <p:spPr bwMode="auto">
              <a:xfrm>
                <a:off x="4543425" y="2370138"/>
                <a:ext cx="7938" cy="71438"/>
              </a:xfrm>
              <a:custGeom>
                <a:avLst/>
                <a:gdLst/>
                <a:ahLst/>
                <a:cxnLst>
                  <a:cxn ang="0">
                    <a:pos x="5" y="4"/>
                  </a:cxn>
                  <a:cxn ang="0">
                    <a:pos x="5" y="4"/>
                  </a:cxn>
                  <a:cxn ang="0">
                    <a:pos x="4" y="36"/>
                  </a:cxn>
                  <a:cxn ang="0">
                    <a:pos x="3" y="68"/>
                  </a:cxn>
                  <a:cxn ang="0">
                    <a:pos x="1" y="100"/>
                  </a:cxn>
                  <a:cxn ang="0">
                    <a:pos x="0" y="132"/>
                  </a:cxn>
                  <a:cxn ang="0">
                    <a:pos x="0" y="132"/>
                  </a:cxn>
                  <a:cxn ang="0">
                    <a:pos x="0" y="134"/>
                  </a:cxn>
                  <a:cxn ang="0">
                    <a:pos x="1" y="135"/>
                  </a:cxn>
                  <a:cxn ang="0">
                    <a:pos x="3" y="136"/>
                  </a:cxn>
                  <a:cxn ang="0">
                    <a:pos x="4" y="136"/>
                  </a:cxn>
                  <a:cxn ang="0">
                    <a:pos x="7" y="136"/>
                  </a:cxn>
                  <a:cxn ang="0">
                    <a:pos x="9" y="135"/>
                  </a:cxn>
                  <a:cxn ang="0">
                    <a:pos x="10" y="134"/>
                  </a:cxn>
                  <a:cxn ang="0">
                    <a:pos x="10" y="132"/>
                  </a:cxn>
                  <a:cxn ang="0">
                    <a:pos x="10" y="132"/>
                  </a:cxn>
                  <a:cxn ang="0">
                    <a:pos x="11" y="100"/>
                  </a:cxn>
                  <a:cxn ang="0">
                    <a:pos x="13" y="68"/>
                  </a:cxn>
                  <a:cxn ang="0">
                    <a:pos x="14" y="36"/>
                  </a:cxn>
                  <a:cxn ang="0">
                    <a:pos x="15" y="4"/>
                  </a:cxn>
                  <a:cxn ang="0">
                    <a:pos x="15" y="4"/>
                  </a:cxn>
                  <a:cxn ang="0">
                    <a:pos x="14" y="2"/>
                  </a:cxn>
                  <a:cxn ang="0">
                    <a:pos x="13" y="1"/>
                  </a:cxn>
                  <a:cxn ang="0">
                    <a:pos x="12" y="0"/>
                  </a:cxn>
                  <a:cxn ang="0">
                    <a:pos x="10" y="0"/>
                  </a:cxn>
                  <a:cxn ang="0">
                    <a:pos x="8" y="0"/>
                  </a:cxn>
                  <a:cxn ang="0">
                    <a:pos x="7" y="1"/>
                  </a:cxn>
                  <a:cxn ang="0">
                    <a:pos x="5" y="2"/>
                  </a:cxn>
                  <a:cxn ang="0">
                    <a:pos x="5" y="4"/>
                  </a:cxn>
                  <a:cxn ang="0">
                    <a:pos x="5" y="4"/>
                  </a:cxn>
                </a:cxnLst>
                <a:rect l="0" t="0" r="r" b="b"/>
                <a:pathLst>
                  <a:path w="15" h="136">
                    <a:moveTo>
                      <a:pt x="5" y="4"/>
                    </a:moveTo>
                    <a:lnTo>
                      <a:pt x="5" y="4"/>
                    </a:lnTo>
                    <a:lnTo>
                      <a:pt x="4" y="36"/>
                    </a:lnTo>
                    <a:lnTo>
                      <a:pt x="3" y="68"/>
                    </a:lnTo>
                    <a:lnTo>
                      <a:pt x="1" y="100"/>
                    </a:lnTo>
                    <a:lnTo>
                      <a:pt x="0" y="132"/>
                    </a:lnTo>
                    <a:lnTo>
                      <a:pt x="0" y="132"/>
                    </a:lnTo>
                    <a:lnTo>
                      <a:pt x="0" y="134"/>
                    </a:lnTo>
                    <a:lnTo>
                      <a:pt x="1" y="135"/>
                    </a:lnTo>
                    <a:lnTo>
                      <a:pt x="3" y="136"/>
                    </a:lnTo>
                    <a:lnTo>
                      <a:pt x="4" y="136"/>
                    </a:lnTo>
                    <a:lnTo>
                      <a:pt x="7" y="136"/>
                    </a:lnTo>
                    <a:lnTo>
                      <a:pt x="9" y="135"/>
                    </a:lnTo>
                    <a:lnTo>
                      <a:pt x="10" y="134"/>
                    </a:lnTo>
                    <a:lnTo>
                      <a:pt x="10" y="132"/>
                    </a:lnTo>
                    <a:lnTo>
                      <a:pt x="10" y="132"/>
                    </a:lnTo>
                    <a:lnTo>
                      <a:pt x="11" y="100"/>
                    </a:lnTo>
                    <a:lnTo>
                      <a:pt x="13" y="68"/>
                    </a:lnTo>
                    <a:lnTo>
                      <a:pt x="14" y="36"/>
                    </a:lnTo>
                    <a:lnTo>
                      <a:pt x="15" y="4"/>
                    </a:lnTo>
                    <a:lnTo>
                      <a:pt x="15" y="4"/>
                    </a:lnTo>
                    <a:lnTo>
                      <a:pt x="14" y="2"/>
                    </a:lnTo>
                    <a:lnTo>
                      <a:pt x="13" y="1"/>
                    </a:lnTo>
                    <a:lnTo>
                      <a:pt x="12" y="0"/>
                    </a:lnTo>
                    <a:lnTo>
                      <a:pt x="10" y="0"/>
                    </a:lnTo>
                    <a:lnTo>
                      <a:pt x="8" y="0"/>
                    </a:lnTo>
                    <a:lnTo>
                      <a:pt x="7" y="1"/>
                    </a:lnTo>
                    <a:lnTo>
                      <a:pt x="5" y="2"/>
                    </a:lnTo>
                    <a:lnTo>
                      <a:pt x="5" y="4"/>
                    </a:lnTo>
                    <a:lnTo>
                      <a:pt x="5"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36" name="Freeform 187"/>
              <p:cNvSpPr/>
              <p:nvPr/>
            </p:nvSpPr>
            <p:spPr bwMode="auto">
              <a:xfrm>
                <a:off x="4573588" y="2406650"/>
                <a:ext cx="4763" cy="71438"/>
              </a:xfrm>
              <a:custGeom>
                <a:avLst/>
                <a:gdLst/>
                <a:ahLst/>
                <a:cxnLst>
                  <a:cxn ang="0">
                    <a:pos x="0" y="5"/>
                  </a:cxn>
                  <a:cxn ang="0">
                    <a:pos x="0" y="128"/>
                  </a:cxn>
                  <a:cxn ang="0">
                    <a:pos x="0" y="128"/>
                  </a:cxn>
                  <a:cxn ang="0">
                    <a:pos x="0" y="130"/>
                  </a:cxn>
                  <a:cxn ang="0">
                    <a:pos x="1" y="131"/>
                  </a:cxn>
                  <a:cxn ang="0">
                    <a:pos x="3" y="132"/>
                  </a:cxn>
                  <a:cxn ang="0">
                    <a:pos x="5" y="133"/>
                  </a:cxn>
                  <a:cxn ang="0">
                    <a:pos x="6" y="132"/>
                  </a:cxn>
                  <a:cxn ang="0">
                    <a:pos x="8" y="131"/>
                  </a:cxn>
                  <a:cxn ang="0">
                    <a:pos x="9" y="130"/>
                  </a:cxn>
                  <a:cxn ang="0">
                    <a:pos x="9" y="128"/>
                  </a:cxn>
                  <a:cxn ang="0">
                    <a:pos x="9" y="5"/>
                  </a:cxn>
                  <a:cxn ang="0">
                    <a:pos x="9" y="5"/>
                  </a:cxn>
                  <a:cxn ang="0">
                    <a:pos x="9" y="3"/>
                  </a:cxn>
                  <a:cxn ang="0">
                    <a:pos x="8" y="1"/>
                  </a:cxn>
                  <a:cxn ang="0">
                    <a:pos x="6" y="1"/>
                  </a:cxn>
                  <a:cxn ang="0">
                    <a:pos x="5" y="0"/>
                  </a:cxn>
                  <a:cxn ang="0">
                    <a:pos x="3" y="1"/>
                  </a:cxn>
                  <a:cxn ang="0">
                    <a:pos x="1" y="1"/>
                  </a:cxn>
                  <a:cxn ang="0">
                    <a:pos x="0" y="3"/>
                  </a:cxn>
                  <a:cxn ang="0">
                    <a:pos x="0" y="5"/>
                  </a:cxn>
                  <a:cxn ang="0">
                    <a:pos x="0" y="5"/>
                  </a:cxn>
                </a:cxnLst>
                <a:rect l="0" t="0" r="r" b="b"/>
                <a:pathLst>
                  <a:path w="9" h="133">
                    <a:moveTo>
                      <a:pt x="0" y="5"/>
                    </a:moveTo>
                    <a:lnTo>
                      <a:pt x="0" y="128"/>
                    </a:lnTo>
                    <a:lnTo>
                      <a:pt x="0" y="128"/>
                    </a:lnTo>
                    <a:lnTo>
                      <a:pt x="0" y="130"/>
                    </a:lnTo>
                    <a:lnTo>
                      <a:pt x="1" y="131"/>
                    </a:lnTo>
                    <a:lnTo>
                      <a:pt x="3" y="132"/>
                    </a:lnTo>
                    <a:lnTo>
                      <a:pt x="5" y="133"/>
                    </a:lnTo>
                    <a:lnTo>
                      <a:pt x="6" y="132"/>
                    </a:lnTo>
                    <a:lnTo>
                      <a:pt x="8" y="131"/>
                    </a:lnTo>
                    <a:lnTo>
                      <a:pt x="9" y="130"/>
                    </a:lnTo>
                    <a:lnTo>
                      <a:pt x="9" y="128"/>
                    </a:lnTo>
                    <a:lnTo>
                      <a:pt x="9" y="5"/>
                    </a:lnTo>
                    <a:lnTo>
                      <a:pt x="9" y="5"/>
                    </a:lnTo>
                    <a:lnTo>
                      <a:pt x="9" y="3"/>
                    </a:lnTo>
                    <a:lnTo>
                      <a:pt x="8" y="1"/>
                    </a:lnTo>
                    <a:lnTo>
                      <a:pt x="6" y="1"/>
                    </a:lnTo>
                    <a:lnTo>
                      <a:pt x="5" y="0"/>
                    </a:lnTo>
                    <a:lnTo>
                      <a:pt x="3" y="1"/>
                    </a:lnTo>
                    <a:lnTo>
                      <a:pt x="1" y="1"/>
                    </a:lnTo>
                    <a:lnTo>
                      <a:pt x="0" y="3"/>
                    </a:lnTo>
                    <a:lnTo>
                      <a:pt x="0" y="5"/>
                    </a:lnTo>
                    <a:lnTo>
                      <a:pt x="0"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37" name="Freeform 188"/>
              <p:cNvSpPr/>
              <p:nvPr/>
            </p:nvSpPr>
            <p:spPr bwMode="auto">
              <a:xfrm>
                <a:off x="4602163" y="2432050"/>
                <a:ext cx="4763" cy="65088"/>
              </a:xfrm>
              <a:custGeom>
                <a:avLst/>
                <a:gdLst/>
                <a:ahLst/>
                <a:cxnLst>
                  <a:cxn ang="0">
                    <a:pos x="0" y="5"/>
                  </a:cxn>
                  <a:cxn ang="0">
                    <a:pos x="0" y="118"/>
                  </a:cxn>
                  <a:cxn ang="0">
                    <a:pos x="0" y="118"/>
                  </a:cxn>
                  <a:cxn ang="0">
                    <a:pos x="0" y="120"/>
                  </a:cxn>
                  <a:cxn ang="0">
                    <a:pos x="1" y="121"/>
                  </a:cxn>
                  <a:cxn ang="0">
                    <a:pos x="2" y="123"/>
                  </a:cxn>
                  <a:cxn ang="0">
                    <a:pos x="4" y="123"/>
                  </a:cxn>
                  <a:cxn ang="0">
                    <a:pos x="6" y="123"/>
                  </a:cxn>
                  <a:cxn ang="0">
                    <a:pos x="7" y="121"/>
                  </a:cxn>
                  <a:cxn ang="0">
                    <a:pos x="8" y="120"/>
                  </a:cxn>
                  <a:cxn ang="0">
                    <a:pos x="9" y="118"/>
                  </a:cxn>
                  <a:cxn ang="0">
                    <a:pos x="9" y="5"/>
                  </a:cxn>
                  <a:cxn ang="0">
                    <a:pos x="9" y="5"/>
                  </a:cxn>
                  <a:cxn ang="0">
                    <a:pos x="8" y="3"/>
                  </a:cxn>
                  <a:cxn ang="0">
                    <a:pos x="7" y="1"/>
                  </a:cxn>
                  <a:cxn ang="0">
                    <a:pos x="6" y="1"/>
                  </a:cxn>
                  <a:cxn ang="0">
                    <a:pos x="4" y="0"/>
                  </a:cxn>
                  <a:cxn ang="0">
                    <a:pos x="2" y="1"/>
                  </a:cxn>
                  <a:cxn ang="0">
                    <a:pos x="1" y="1"/>
                  </a:cxn>
                  <a:cxn ang="0">
                    <a:pos x="0" y="3"/>
                  </a:cxn>
                  <a:cxn ang="0">
                    <a:pos x="0" y="5"/>
                  </a:cxn>
                  <a:cxn ang="0">
                    <a:pos x="0" y="5"/>
                  </a:cxn>
                </a:cxnLst>
                <a:rect l="0" t="0" r="r" b="b"/>
                <a:pathLst>
                  <a:path w="9" h="123">
                    <a:moveTo>
                      <a:pt x="0" y="5"/>
                    </a:moveTo>
                    <a:lnTo>
                      <a:pt x="0" y="118"/>
                    </a:lnTo>
                    <a:lnTo>
                      <a:pt x="0" y="118"/>
                    </a:lnTo>
                    <a:lnTo>
                      <a:pt x="0" y="120"/>
                    </a:lnTo>
                    <a:lnTo>
                      <a:pt x="1" y="121"/>
                    </a:lnTo>
                    <a:lnTo>
                      <a:pt x="2" y="123"/>
                    </a:lnTo>
                    <a:lnTo>
                      <a:pt x="4" y="123"/>
                    </a:lnTo>
                    <a:lnTo>
                      <a:pt x="6" y="123"/>
                    </a:lnTo>
                    <a:lnTo>
                      <a:pt x="7" y="121"/>
                    </a:lnTo>
                    <a:lnTo>
                      <a:pt x="8" y="120"/>
                    </a:lnTo>
                    <a:lnTo>
                      <a:pt x="9" y="118"/>
                    </a:lnTo>
                    <a:lnTo>
                      <a:pt x="9" y="5"/>
                    </a:lnTo>
                    <a:lnTo>
                      <a:pt x="9" y="5"/>
                    </a:lnTo>
                    <a:lnTo>
                      <a:pt x="8" y="3"/>
                    </a:lnTo>
                    <a:lnTo>
                      <a:pt x="7" y="1"/>
                    </a:lnTo>
                    <a:lnTo>
                      <a:pt x="6" y="1"/>
                    </a:lnTo>
                    <a:lnTo>
                      <a:pt x="4" y="0"/>
                    </a:lnTo>
                    <a:lnTo>
                      <a:pt x="2" y="1"/>
                    </a:lnTo>
                    <a:lnTo>
                      <a:pt x="1" y="1"/>
                    </a:lnTo>
                    <a:lnTo>
                      <a:pt x="0" y="3"/>
                    </a:lnTo>
                    <a:lnTo>
                      <a:pt x="0" y="5"/>
                    </a:lnTo>
                    <a:lnTo>
                      <a:pt x="0"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38" name="Freeform 189"/>
              <p:cNvSpPr/>
              <p:nvPr/>
            </p:nvSpPr>
            <p:spPr bwMode="auto">
              <a:xfrm>
                <a:off x="4624388" y="2457450"/>
                <a:ext cx="4763" cy="65088"/>
              </a:xfrm>
              <a:custGeom>
                <a:avLst/>
                <a:gdLst/>
                <a:ahLst/>
                <a:cxnLst>
                  <a:cxn ang="0">
                    <a:pos x="0" y="5"/>
                  </a:cxn>
                  <a:cxn ang="0">
                    <a:pos x="0" y="119"/>
                  </a:cxn>
                  <a:cxn ang="0">
                    <a:pos x="0" y="119"/>
                  </a:cxn>
                  <a:cxn ang="0">
                    <a:pos x="0" y="121"/>
                  </a:cxn>
                  <a:cxn ang="0">
                    <a:pos x="1" y="122"/>
                  </a:cxn>
                  <a:cxn ang="0">
                    <a:pos x="3" y="123"/>
                  </a:cxn>
                  <a:cxn ang="0">
                    <a:pos x="4" y="123"/>
                  </a:cxn>
                  <a:cxn ang="0">
                    <a:pos x="6" y="123"/>
                  </a:cxn>
                  <a:cxn ang="0">
                    <a:pos x="8" y="122"/>
                  </a:cxn>
                  <a:cxn ang="0">
                    <a:pos x="9" y="121"/>
                  </a:cxn>
                  <a:cxn ang="0">
                    <a:pos x="9" y="119"/>
                  </a:cxn>
                  <a:cxn ang="0">
                    <a:pos x="9" y="5"/>
                  </a:cxn>
                  <a:cxn ang="0">
                    <a:pos x="9" y="5"/>
                  </a:cxn>
                  <a:cxn ang="0">
                    <a:pos x="9" y="3"/>
                  </a:cxn>
                  <a:cxn ang="0">
                    <a:pos x="8" y="1"/>
                  </a:cxn>
                  <a:cxn ang="0">
                    <a:pos x="6" y="0"/>
                  </a:cxn>
                  <a:cxn ang="0">
                    <a:pos x="4" y="0"/>
                  </a:cxn>
                  <a:cxn ang="0">
                    <a:pos x="3" y="0"/>
                  </a:cxn>
                  <a:cxn ang="0">
                    <a:pos x="1" y="1"/>
                  </a:cxn>
                  <a:cxn ang="0">
                    <a:pos x="0" y="3"/>
                  </a:cxn>
                  <a:cxn ang="0">
                    <a:pos x="0" y="5"/>
                  </a:cxn>
                  <a:cxn ang="0">
                    <a:pos x="0" y="5"/>
                  </a:cxn>
                </a:cxnLst>
                <a:rect l="0" t="0" r="r" b="b"/>
                <a:pathLst>
                  <a:path w="9" h="123">
                    <a:moveTo>
                      <a:pt x="0" y="5"/>
                    </a:moveTo>
                    <a:lnTo>
                      <a:pt x="0" y="119"/>
                    </a:lnTo>
                    <a:lnTo>
                      <a:pt x="0" y="119"/>
                    </a:lnTo>
                    <a:lnTo>
                      <a:pt x="0" y="121"/>
                    </a:lnTo>
                    <a:lnTo>
                      <a:pt x="1" y="122"/>
                    </a:lnTo>
                    <a:lnTo>
                      <a:pt x="3" y="123"/>
                    </a:lnTo>
                    <a:lnTo>
                      <a:pt x="4" y="123"/>
                    </a:lnTo>
                    <a:lnTo>
                      <a:pt x="6" y="123"/>
                    </a:lnTo>
                    <a:lnTo>
                      <a:pt x="8" y="122"/>
                    </a:lnTo>
                    <a:lnTo>
                      <a:pt x="9" y="121"/>
                    </a:lnTo>
                    <a:lnTo>
                      <a:pt x="9" y="119"/>
                    </a:lnTo>
                    <a:lnTo>
                      <a:pt x="9" y="5"/>
                    </a:lnTo>
                    <a:lnTo>
                      <a:pt x="9" y="5"/>
                    </a:lnTo>
                    <a:lnTo>
                      <a:pt x="9" y="3"/>
                    </a:lnTo>
                    <a:lnTo>
                      <a:pt x="8" y="1"/>
                    </a:lnTo>
                    <a:lnTo>
                      <a:pt x="6" y="0"/>
                    </a:lnTo>
                    <a:lnTo>
                      <a:pt x="4" y="0"/>
                    </a:lnTo>
                    <a:lnTo>
                      <a:pt x="3" y="0"/>
                    </a:lnTo>
                    <a:lnTo>
                      <a:pt x="1" y="1"/>
                    </a:lnTo>
                    <a:lnTo>
                      <a:pt x="0" y="3"/>
                    </a:lnTo>
                    <a:lnTo>
                      <a:pt x="0" y="5"/>
                    </a:lnTo>
                    <a:lnTo>
                      <a:pt x="0"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39" name="Freeform 190"/>
              <p:cNvSpPr/>
              <p:nvPr/>
            </p:nvSpPr>
            <p:spPr bwMode="auto">
              <a:xfrm>
                <a:off x="4651375" y="2482850"/>
                <a:ext cx="7938" cy="73025"/>
              </a:xfrm>
              <a:custGeom>
                <a:avLst/>
                <a:gdLst/>
                <a:ahLst/>
                <a:cxnLst>
                  <a:cxn ang="0">
                    <a:pos x="5" y="5"/>
                  </a:cxn>
                  <a:cxn ang="0">
                    <a:pos x="5" y="5"/>
                  </a:cxn>
                  <a:cxn ang="0">
                    <a:pos x="2" y="30"/>
                  </a:cxn>
                  <a:cxn ang="0">
                    <a:pos x="1" y="42"/>
                  </a:cxn>
                  <a:cxn ang="0">
                    <a:pos x="0" y="55"/>
                  </a:cxn>
                  <a:cxn ang="0">
                    <a:pos x="0" y="132"/>
                  </a:cxn>
                  <a:cxn ang="0">
                    <a:pos x="0" y="132"/>
                  </a:cxn>
                  <a:cxn ang="0">
                    <a:pos x="1" y="134"/>
                  </a:cxn>
                  <a:cxn ang="0">
                    <a:pos x="2" y="136"/>
                  </a:cxn>
                  <a:cxn ang="0">
                    <a:pos x="3" y="137"/>
                  </a:cxn>
                  <a:cxn ang="0">
                    <a:pos x="5" y="137"/>
                  </a:cxn>
                  <a:cxn ang="0">
                    <a:pos x="7" y="137"/>
                  </a:cxn>
                  <a:cxn ang="0">
                    <a:pos x="8" y="136"/>
                  </a:cxn>
                  <a:cxn ang="0">
                    <a:pos x="9" y="134"/>
                  </a:cxn>
                  <a:cxn ang="0">
                    <a:pos x="10" y="132"/>
                  </a:cxn>
                  <a:cxn ang="0">
                    <a:pos x="10" y="62"/>
                  </a:cxn>
                  <a:cxn ang="0">
                    <a:pos x="10" y="62"/>
                  </a:cxn>
                  <a:cxn ang="0">
                    <a:pos x="10" y="47"/>
                  </a:cxn>
                  <a:cxn ang="0">
                    <a:pos x="11" y="33"/>
                  </a:cxn>
                  <a:cxn ang="0">
                    <a:pos x="14" y="5"/>
                  </a:cxn>
                  <a:cxn ang="0">
                    <a:pos x="14" y="5"/>
                  </a:cxn>
                  <a:cxn ang="0">
                    <a:pos x="14" y="3"/>
                  </a:cxn>
                  <a:cxn ang="0">
                    <a:pos x="13" y="1"/>
                  </a:cxn>
                  <a:cxn ang="0">
                    <a:pos x="12" y="0"/>
                  </a:cxn>
                  <a:cxn ang="0">
                    <a:pos x="10" y="0"/>
                  </a:cxn>
                  <a:cxn ang="0">
                    <a:pos x="7" y="1"/>
                  </a:cxn>
                  <a:cxn ang="0">
                    <a:pos x="6" y="3"/>
                  </a:cxn>
                  <a:cxn ang="0">
                    <a:pos x="5" y="5"/>
                  </a:cxn>
                  <a:cxn ang="0">
                    <a:pos x="5" y="5"/>
                  </a:cxn>
                </a:cxnLst>
                <a:rect l="0" t="0" r="r" b="b"/>
                <a:pathLst>
                  <a:path w="14" h="137">
                    <a:moveTo>
                      <a:pt x="5" y="5"/>
                    </a:moveTo>
                    <a:lnTo>
                      <a:pt x="5" y="5"/>
                    </a:lnTo>
                    <a:lnTo>
                      <a:pt x="2" y="30"/>
                    </a:lnTo>
                    <a:lnTo>
                      <a:pt x="1" y="42"/>
                    </a:lnTo>
                    <a:lnTo>
                      <a:pt x="0" y="55"/>
                    </a:lnTo>
                    <a:lnTo>
                      <a:pt x="0" y="132"/>
                    </a:lnTo>
                    <a:lnTo>
                      <a:pt x="0" y="132"/>
                    </a:lnTo>
                    <a:lnTo>
                      <a:pt x="1" y="134"/>
                    </a:lnTo>
                    <a:lnTo>
                      <a:pt x="2" y="136"/>
                    </a:lnTo>
                    <a:lnTo>
                      <a:pt x="3" y="137"/>
                    </a:lnTo>
                    <a:lnTo>
                      <a:pt x="5" y="137"/>
                    </a:lnTo>
                    <a:lnTo>
                      <a:pt x="7" y="137"/>
                    </a:lnTo>
                    <a:lnTo>
                      <a:pt x="8" y="136"/>
                    </a:lnTo>
                    <a:lnTo>
                      <a:pt x="9" y="134"/>
                    </a:lnTo>
                    <a:lnTo>
                      <a:pt x="10" y="132"/>
                    </a:lnTo>
                    <a:lnTo>
                      <a:pt x="10" y="62"/>
                    </a:lnTo>
                    <a:lnTo>
                      <a:pt x="10" y="62"/>
                    </a:lnTo>
                    <a:lnTo>
                      <a:pt x="10" y="47"/>
                    </a:lnTo>
                    <a:lnTo>
                      <a:pt x="11" y="33"/>
                    </a:lnTo>
                    <a:lnTo>
                      <a:pt x="14" y="5"/>
                    </a:lnTo>
                    <a:lnTo>
                      <a:pt x="14" y="5"/>
                    </a:lnTo>
                    <a:lnTo>
                      <a:pt x="14" y="3"/>
                    </a:lnTo>
                    <a:lnTo>
                      <a:pt x="13" y="1"/>
                    </a:lnTo>
                    <a:lnTo>
                      <a:pt x="12" y="0"/>
                    </a:lnTo>
                    <a:lnTo>
                      <a:pt x="10" y="0"/>
                    </a:lnTo>
                    <a:lnTo>
                      <a:pt x="7" y="1"/>
                    </a:lnTo>
                    <a:lnTo>
                      <a:pt x="6" y="3"/>
                    </a:lnTo>
                    <a:lnTo>
                      <a:pt x="5" y="5"/>
                    </a:lnTo>
                    <a:lnTo>
                      <a:pt x="5"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40" name="Freeform 191"/>
              <p:cNvSpPr/>
              <p:nvPr/>
            </p:nvSpPr>
            <p:spPr bwMode="auto">
              <a:xfrm>
                <a:off x="4684713" y="2500313"/>
                <a:ext cx="4763" cy="87313"/>
              </a:xfrm>
              <a:custGeom>
                <a:avLst/>
                <a:gdLst/>
                <a:ahLst/>
                <a:cxnLst>
                  <a:cxn ang="0">
                    <a:pos x="0" y="5"/>
                  </a:cxn>
                  <a:cxn ang="0">
                    <a:pos x="0" y="161"/>
                  </a:cxn>
                  <a:cxn ang="0">
                    <a:pos x="0" y="161"/>
                  </a:cxn>
                  <a:cxn ang="0">
                    <a:pos x="0" y="163"/>
                  </a:cxn>
                  <a:cxn ang="0">
                    <a:pos x="1" y="164"/>
                  </a:cxn>
                  <a:cxn ang="0">
                    <a:pos x="3" y="165"/>
                  </a:cxn>
                  <a:cxn ang="0">
                    <a:pos x="5" y="166"/>
                  </a:cxn>
                  <a:cxn ang="0">
                    <a:pos x="6" y="165"/>
                  </a:cxn>
                  <a:cxn ang="0">
                    <a:pos x="8" y="164"/>
                  </a:cxn>
                  <a:cxn ang="0">
                    <a:pos x="9" y="163"/>
                  </a:cxn>
                  <a:cxn ang="0">
                    <a:pos x="9" y="161"/>
                  </a:cxn>
                  <a:cxn ang="0">
                    <a:pos x="9" y="5"/>
                  </a:cxn>
                  <a:cxn ang="0">
                    <a:pos x="9" y="5"/>
                  </a:cxn>
                  <a:cxn ang="0">
                    <a:pos x="9" y="3"/>
                  </a:cxn>
                  <a:cxn ang="0">
                    <a:pos x="8" y="1"/>
                  </a:cxn>
                  <a:cxn ang="0">
                    <a:pos x="6" y="0"/>
                  </a:cxn>
                  <a:cxn ang="0">
                    <a:pos x="5" y="0"/>
                  </a:cxn>
                  <a:cxn ang="0">
                    <a:pos x="3" y="0"/>
                  </a:cxn>
                  <a:cxn ang="0">
                    <a:pos x="1" y="1"/>
                  </a:cxn>
                  <a:cxn ang="0">
                    <a:pos x="0" y="3"/>
                  </a:cxn>
                  <a:cxn ang="0">
                    <a:pos x="0" y="5"/>
                  </a:cxn>
                  <a:cxn ang="0">
                    <a:pos x="0" y="5"/>
                  </a:cxn>
                </a:cxnLst>
                <a:rect l="0" t="0" r="r" b="b"/>
                <a:pathLst>
                  <a:path w="9" h="166">
                    <a:moveTo>
                      <a:pt x="0" y="5"/>
                    </a:moveTo>
                    <a:lnTo>
                      <a:pt x="0" y="161"/>
                    </a:lnTo>
                    <a:lnTo>
                      <a:pt x="0" y="161"/>
                    </a:lnTo>
                    <a:lnTo>
                      <a:pt x="0" y="163"/>
                    </a:lnTo>
                    <a:lnTo>
                      <a:pt x="1" y="164"/>
                    </a:lnTo>
                    <a:lnTo>
                      <a:pt x="3" y="165"/>
                    </a:lnTo>
                    <a:lnTo>
                      <a:pt x="5" y="166"/>
                    </a:lnTo>
                    <a:lnTo>
                      <a:pt x="6" y="165"/>
                    </a:lnTo>
                    <a:lnTo>
                      <a:pt x="8" y="164"/>
                    </a:lnTo>
                    <a:lnTo>
                      <a:pt x="9" y="163"/>
                    </a:lnTo>
                    <a:lnTo>
                      <a:pt x="9" y="161"/>
                    </a:lnTo>
                    <a:lnTo>
                      <a:pt x="9" y="5"/>
                    </a:lnTo>
                    <a:lnTo>
                      <a:pt x="9" y="5"/>
                    </a:lnTo>
                    <a:lnTo>
                      <a:pt x="9" y="3"/>
                    </a:lnTo>
                    <a:lnTo>
                      <a:pt x="8" y="1"/>
                    </a:lnTo>
                    <a:lnTo>
                      <a:pt x="6" y="0"/>
                    </a:lnTo>
                    <a:lnTo>
                      <a:pt x="5" y="0"/>
                    </a:lnTo>
                    <a:lnTo>
                      <a:pt x="3" y="0"/>
                    </a:lnTo>
                    <a:lnTo>
                      <a:pt x="1" y="1"/>
                    </a:lnTo>
                    <a:lnTo>
                      <a:pt x="0" y="3"/>
                    </a:lnTo>
                    <a:lnTo>
                      <a:pt x="0" y="5"/>
                    </a:lnTo>
                    <a:lnTo>
                      <a:pt x="0"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41" name="Freeform 192"/>
              <p:cNvSpPr/>
              <p:nvPr/>
            </p:nvSpPr>
            <p:spPr bwMode="auto">
              <a:xfrm>
                <a:off x="4702175" y="2540000"/>
                <a:ext cx="7938" cy="69850"/>
              </a:xfrm>
              <a:custGeom>
                <a:avLst/>
                <a:gdLst/>
                <a:ahLst/>
                <a:cxnLst>
                  <a:cxn ang="0">
                    <a:pos x="6" y="3"/>
                  </a:cxn>
                  <a:cxn ang="0">
                    <a:pos x="6" y="3"/>
                  </a:cxn>
                  <a:cxn ang="0">
                    <a:pos x="3" y="19"/>
                  </a:cxn>
                  <a:cxn ang="0">
                    <a:pos x="1" y="34"/>
                  </a:cxn>
                  <a:cxn ang="0">
                    <a:pos x="0" y="50"/>
                  </a:cxn>
                  <a:cxn ang="0">
                    <a:pos x="0" y="65"/>
                  </a:cxn>
                  <a:cxn ang="0">
                    <a:pos x="1" y="96"/>
                  </a:cxn>
                  <a:cxn ang="0">
                    <a:pos x="1" y="127"/>
                  </a:cxn>
                  <a:cxn ang="0">
                    <a:pos x="1" y="127"/>
                  </a:cxn>
                  <a:cxn ang="0">
                    <a:pos x="2" y="129"/>
                  </a:cxn>
                  <a:cxn ang="0">
                    <a:pos x="3" y="131"/>
                  </a:cxn>
                  <a:cxn ang="0">
                    <a:pos x="4" y="132"/>
                  </a:cxn>
                  <a:cxn ang="0">
                    <a:pos x="6" y="132"/>
                  </a:cxn>
                  <a:cxn ang="0">
                    <a:pos x="7" y="132"/>
                  </a:cxn>
                  <a:cxn ang="0">
                    <a:pos x="9" y="131"/>
                  </a:cxn>
                  <a:cxn ang="0">
                    <a:pos x="10" y="129"/>
                  </a:cxn>
                  <a:cxn ang="0">
                    <a:pos x="10" y="127"/>
                  </a:cxn>
                  <a:cxn ang="0">
                    <a:pos x="10" y="127"/>
                  </a:cxn>
                  <a:cxn ang="0">
                    <a:pos x="10" y="97"/>
                  </a:cxn>
                  <a:cxn ang="0">
                    <a:pos x="9" y="66"/>
                  </a:cxn>
                  <a:cxn ang="0">
                    <a:pos x="9" y="51"/>
                  </a:cxn>
                  <a:cxn ang="0">
                    <a:pos x="10" y="36"/>
                  </a:cxn>
                  <a:cxn ang="0">
                    <a:pos x="12" y="21"/>
                  </a:cxn>
                  <a:cxn ang="0">
                    <a:pos x="15" y="5"/>
                  </a:cxn>
                  <a:cxn ang="0">
                    <a:pos x="15" y="5"/>
                  </a:cxn>
                  <a:cxn ang="0">
                    <a:pos x="15" y="3"/>
                  </a:cxn>
                  <a:cxn ang="0">
                    <a:pos x="14" y="2"/>
                  </a:cxn>
                  <a:cxn ang="0">
                    <a:pos x="13" y="0"/>
                  </a:cxn>
                  <a:cxn ang="0">
                    <a:pos x="11" y="0"/>
                  </a:cxn>
                  <a:cxn ang="0">
                    <a:pos x="10" y="0"/>
                  </a:cxn>
                  <a:cxn ang="0">
                    <a:pos x="8" y="0"/>
                  </a:cxn>
                  <a:cxn ang="0">
                    <a:pos x="7" y="1"/>
                  </a:cxn>
                  <a:cxn ang="0">
                    <a:pos x="6" y="3"/>
                  </a:cxn>
                  <a:cxn ang="0">
                    <a:pos x="6" y="3"/>
                  </a:cxn>
                </a:cxnLst>
                <a:rect l="0" t="0" r="r" b="b"/>
                <a:pathLst>
                  <a:path w="15" h="132">
                    <a:moveTo>
                      <a:pt x="6" y="3"/>
                    </a:moveTo>
                    <a:lnTo>
                      <a:pt x="6" y="3"/>
                    </a:lnTo>
                    <a:lnTo>
                      <a:pt x="3" y="19"/>
                    </a:lnTo>
                    <a:lnTo>
                      <a:pt x="1" y="34"/>
                    </a:lnTo>
                    <a:lnTo>
                      <a:pt x="0" y="50"/>
                    </a:lnTo>
                    <a:lnTo>
                      <a:pt x="0" y="65"/>
                    </a:lnTo>
                    <a:lnTo>
                      <a:pt x="1" y="96"/>
                    </a:lnTo>
                    <a:lnTo>
                      <a:pt x="1" y="127"/>
                    </a:lnTo>
                    <a:lnTo>
                      <a:pt x="1" y="127"/>
                    </a:lnTo>
                    <a:lnTo>
                      <a:pt x="2" y="129"/>
                    </a:lnTo>
                    <a:lnTo>
                      <a:pt x="3" y="131"/>
                    </a:lnTo>
                    <a:lnTo>
                      <a:pt x="4" y="132"/>
                    </a:lnTo>
                    <a:lnTo>
                      <a:pt x="6" y="132"/>
                    </a:lnTo>
                    <a:lnTo>
                      <a:pt x="7" y="132"/>
                    </a:lnTo>
                    <a:lnTo>
                      <a:pt x="9" y="131"/>
                    </a:lnTo>
                    <a:lnTo>
                      <a:pt x="10" y="129"/>
                    </a:lnTo>
                    <a:lnTo>
                      <a:pt x="10" y="127"/>
                    </a:lnTo>
                    <a:lnTo>
                      <a:pt x="10" y="127"/>
                    </a:lnTo>
                    <a:lnTo>
                      <a:pt x="10" y="97"/>
                    </a:lnTo>
                    <a:lnTo>
                      <a:pt x="9" y="66"/>
                    </a:lnTo>
                    <a:lnTo>
                      <a:pt x="9" y="51"/>
                    </a:lnTo>
                    <a:lnTo>
                      <a:pt x="10" y="36"/>
                    </a:lnTo>
                    <a:lnTo>
                      <a:pt x="12" y="21"/>
                    </a:lnTo>
                    <a:lnTo>
                      <a:pt x="15" y="5"/>
                    </a:lnTo>
                    <a:lnTo>
                      <a:pt x="15" y="5"/>
                    </a:lnTo>
                    <a:lnTo>
                      <a:pt x="15" y="3"/>
                    </a:lnTo>
                    <a:lnTo>
                      <a:pt x="14" y="2"/>
                    </a:lnTo>
                    <a:lnTo>
                      <a:pt x="13" y="0"/>
                    </a:lnTo>
                    <a:lnTo>
                      <a:pt x="11" y="0"/>
                    </a:lnTo>
                    <a:lnTo>
                      <a:pt x="10" y="0"/>
                    </a:lnTo>
                    <a:lnTo>
                      <a:pt x="8" y="0"/>
                    </a:lnTo>
                    <a:lnTo>
                      <a:pt x="7" y="1"/>
                    </a:lnTo>
                    <a:lnTo>
                      <a:pt x="6" y="3"/>
                    </a:lnTo>
                    <a:lnTo>
                      <a:pt x="6"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42" name="Freeform 193"/>
              <p:cNvSpPr/>
              <p:nvPr/>
            </p:nvSpPr>
            <p:spPr bwMode="auto">
              <a:xfrm>
                <a:off x="4727575" y="2568575"/>
                <a:ext cx="9525" cy="52388"/>
              </a:xfrm>
              <a:custGeom>
                <a:avLst/>
                <a:gdLst/>
                <a:ahLst/>
                <a:cxnLst>
                  <a:cxn ang="0">
                    <a:pos x="10" y="3"/>
                  </a:cxn>
                  <a:cxn ang="0">
                    <a:pos x="10" y="3"/>
                  </a:cxn>
                  <a:cxn ang="0">
                    <a:pos x="3" y="48"/>
                  </a:cxn>
                  <a:cxn ang="0">
                    <a:pos x="1" y="72"/>
                  </a:cxn>
                  <a:cxn ang="0">
                    <a:pos x="0" y="95"/>
                  </a:cxn>
                  <a:cxn ang="0">
                    <a:pos x="0" y="95"/>
                  </a:cxn>
                  <a:cxn ang="0">
                    <a:pos x="0" y="97"/>
                  </a:cxn>
                  <a:cxn ang="0">
                    <a:pos x="1" y="98"/>
                  </a:cxn>
                  <a:cxn ang="0">
                    <a:pos x="3" y="99"/>
                  </a:cxn>
                  <a:cxn ang="0">
                    <a:pos x="6" y="99"/>
                  </a:cxn>
                  <a:cxn ang="0">
                    <a:pos x="7" y="99"/>
                  </a:cxn>
                  <a:cxn ang="0">
                    <a:pos x="9" y="98"/>
                  </a:cxn>
                  <a:cxn ang="0">
                    <a:pos x="10" y="97"/>
                  </a:cxn>
                  <a:cxn ang="0">
                    <a:pos x="10" y="95"/>
                  </a:cxn>
                  <a:cxn ang="0">
                    <a:pos x="10" y="95"/>
                  </a:cxn>
                  <a:cxn ang="0">
                    <a:pos x="11" y="72"/>
                  </a:cxn>
                  <a:cxn ang="0">
                    <a:pos x="13" y="50"/>
                  </a:cxn>
                  <a:cxn ang="0">
                    <a:pos x="19" y="6"/>
                  </a:cxn>
                  <a:cxn ang="0">
                    <a:pos x="19" y="6"/>
                  </a:cxn>
                  <a:cxn ang="0">
                    <a:pos x="19" y="4"/>
                  </a:cxn>
                  <a:cxn ang="0">
                    <a:pos x="18" y="2"/>
                  </a:cxn>
                  <a:cxn ang="0">
                    <a:pos x="15" y="0"/>
                  </a:cxn>
                  <a:cxn ang="0">
                    <a:pos x="14" y="0"/>
                  </a:cxn>
                  <a:cxn ang="0">
                    <a:pos x="12" y="0"/>
                  </a:cxn>
                  <a:cxn ang="0">
                    <a:pos x="11" y="2"/>
                  </a:cxn>
                  <a:cxn ang="0">
                    <a:pos x="10" y="3"/>
                  </a:cxn>
                  <a:cxn ang="0">
                    <a:pos x="10" y="3"/>
                  </a:cxn>
                </a:cxnLst>
                <a:rect l="0" t="0" r="r" b="b"/>
                <a:pathLst>
                  <a:path w="19" h="99">
                    <a:moveTo>
                      <a:pt x="10" y="3"/>
                    </a:moveTo>
                    <a:lnTo>
                      <a:pt x="10" y="3"/>
                    </a:lnTo>
                    <a:lnTo>
                      <a:pt x="3" y="48"/>
                    </a:lnTo>
                    <a:lnTo>
                      <a:pt x="1" y="72"/>
                    </a:lnTo>
                    <a:lnTo>
                      <a:pt x="0" y="95"/>
                    </a:lnTo>
                    <a:lnTo>
                      <a:pt x="0" y="95"/>
                    </a:lnTo>
                    <a:lnTo>
                      <a:pt x="0" y="97"/>
                    </a:lnTo>
                    <a:lnTo>
                      <a:pt x="1" y="98"/>
                    </a:lnTo>
                    <a:lnTo>
                      <a:pt x="3" y="99"/>
                    </a:lnTo>
                    <a:lnTo>
                      <a:pt x="6" y="99"/>
                    </a:lnTo>
                    <a:lnTo>
                      <a:pt x="7" y="99"/>
                    </a:lnTo>
                    <a:lnTo>
                      <a:pt x="9" y="98"/>
                    </a:lnTo>
                    <a:lnTo>
                      <a:pt x="10" y="97"/>
                    </a:lnTo>
                    <a:lnTo>
                      <a:pt x="10" y="95"/>
                    </a:lnTo>
                    <a:lnTo>
                      <a:pt x="10" y="95"/>
                    </a:lnTo>
                    <a:lnTo>
                      <a:pt x="11" y="72"/>
                    </a:lnTo>
                    <a:lnTo>
                      <a:pt x="13" y="50"/>
                    </a:lnTo>
                    <a:lnTo>
                      <a:pt x="19" y="6"/>
                    </a:lnTo>
                    <a:lnTo>
                      <a:pt x="19" y="6"/>
                    </a:lnTo>
                    <a:lnTo>
                      <a:pt x="19" y="4"/>
                    </a:lnTo>
                    <a:lnTo>
                      <a:pt x="18" y="2"/>
                    </a:lnTo>
                    <a:lnTo>
                      <a:pt x="15" y="0"/>
                    </a:lnTo>
                    <a:lnTo>
                      <a:pt x="14" y="0"/>
                    </a:lnTo>
                    <a:lnTo>
                      <a:pt x="12" y="0"/>
                    </a:lnTo>
                    <a:lnTo>
                      <a:pt x="11" y="2"/>
                    </a:lnTo>
                    <a:lnTo>
                      <a:pt x="10" y="3"/>
                    </a:lnTo>
                    <a:lnTo>
                      <a:pt x="10"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43" name="Freeform 194"/>
              <p:cNvSpPr/>
              <p:nvPr/>
            </p:nvSpPr>
            <p:spPr bwMode="auto">
              <a:xfrm>
                <a:off x="4748213" y="2590800"/>
                <a:ext cx="4763" cy="57150"/>
              </a:xfrm>
              <a:custGeom>
                <a:avLst/>
                <a:gdLst/>
                <a:ahLst/>
                <a:cxnLst>
                  <a:cxn ang="0">
                    <a:pos x="0" y="5"/>
                  </a:cxn>
                  <a:cxn ang="0">
                    <a:pos x="0" y="104"/>
                  </a:cxn>
                  <a:cxn ang="0">
                    <a:pos x="0" y="104"/>
                  </a:cxn>
                  <a:cxn ang="0">
                    <a:pos x="0" y="107"/>
                  </a:cxn>
                  <a:cxn ang="0">
                    <a:pos x="1" y="109"/>
                  </a:cxn>
                  <a:cxn ang="0">
                    <a:pos x="3" y="109"/>
                  </a:cxn>
                  <a:cxn ang="0">
                    <a:pos x="4" y="110"/>
                  </a:cxn>
                  <a:cxn ang="0">
                    <a:pos x="6" y="109"/>
                  </a:cxn>
                  <a:cxn ang="0">
                    <a:pos x="7" y="109"/>
                  </a:cxn>
                  <a:cxn ang="0">
                    <a:pos x="9" y="107"/>
                  </a:cxn>
                  <a:cxn ang="0">
                    <a:pos x="9" y="104"/>
                  </a:cxn>
                  <a:cxn ang="0">
                    <a:pos x="9" y="5"/>
                  </a:cxn>
                  <a:cxn ang="0">
                    <a:pos x="9" y="5"/>
                  </a:cxn>
                  <a:cxn ang="0">
                    <a:pos x="9" y="3"/>
                  </a:cxn>
                  <a:cxn ang="0">
                    <a:pos x="7" y="2"/>
                  </a:cxn>
                  <a:cxn ang="0">
                    <a:pos x="6" y="1"/>
                  </a:cxn>
                  <a:cxn ang="0">
                    <a:pos x="4" y="0"/>
                  </a:cxn>
                  <a:cxn ang="0">
                    <a:pos x="3" y="1"/>
                  </a:cxn>
                  <a:cxn ang="0">
                    <a:pos x="1" y="2"/>
                  </a:cxn>
                  <a:cxn ang="0">
                    <a:pos x="0" y="3"/>
                  </a:cxn>
                  <a:cxn ang="0">
                    <a:pos x="0" y="5"/>
                  </a:cxn>
                  <a:cxn ang="0">
                    <a:pos x="0" y="5"/>
                  </a:cxn>
                </a:cxnLst>
                <a:rect l="0" t="0" r="r" b="b"/>
                <a:pathLst>
                  <a:path w="9" h="110">
                    <a:moveTo>
                      <a:pt x="0" y="5"/>
                    </a:moveTo>
                    <a:lnTo>
                      <a:pt x="0" y="104"/>
                    </a:lnTo>
                    <a:lnTo>
                      <a:pt x="0" y="104"/>
                    </a:lnTo>
                    <a:lnTo>
                      <a:pt x="0" y="107"/>
                    </a:lnTo>
                    <a:lnTo>
                      <a:pt x="1" y="109"/>
                    </a:lnTo>
                    <a:lnTo>
                      <a:pt x="3" y="109"/>
                    </a:lnTo>
                    <a:lnTo>
                      <a:pt x="4" y="110"/>
                    </a:lnTo>
                    <a:lnTo>
                      <a:pt x="6" y="109"/>
                    </a:lnTo>
                    <a:lnTo>
                      <a:pt x="7" y="109"/>
                    </a:lnTo>
                    <a:lnTo>
                      <a:pt x="9" y="107"/>
                    </a:lnTo>
                    <a:lnTo>
                      <a:pt x="9" y="104"/>
                    </a:lnTo>
                    <a:lnTo>
                      <a:pt x="9" y="5"/>
                    </a:lnTo>
                    <a:lnTo>
                      <a:pt x="9" y="5"/>
                    </a:lnTo>
                    <a:lnTo>
                      <a:pt x="9" y="3"/>
                    </a:lnTo>
                    <a:lnTo>
                      <a:pt x="7" y="2"/>
                    </a:lnTo>
                    <a:lnTo>
                      <a:pt x="6" y="1"/>
                    </a:lnTo>
                    <a:lnTo>
                      <a:pt x="4" y="0"/>
                    </a:lnTo>
                    <a:lnTo>
                      <a:pt x="3" y="1"/>
                    </a:lnTo>
                    <a:lnTo>
                      <a:pt x="1" y="2"/>
                    </a:lnTo>
                    <a:lnTo>
                      <a:pt x="0" y="3"/>
                    </a:lnTo>
                    <a:lnTo>
                      <a:pt x="0" y="5"/>
                    </a:lnTo>
                    <a:lnTo>
                      <a:pt x="0"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44" name="Freeform 195"/>
              <p:cNvSpPr/>
              <p:nvPr/>
            </p:nvSpPr>
            <p:spPr bwMode="auto">
              <a:xfrm>
                <a:off x="4641850" y="2751138"/>
                <a:ext cx="7938" cy="26988"/>
              </a:xfrm>
              <a:custGeom>
                <a:avLst/>
                <a:gdLst/>
                <a:ahLst/>
                <a:cxnLst>
                  <a:cxn ang="0">
                    <a:pos x="15" y="46"/>
                  </a:cxn>
                  <a:cxn ang="0">
                    <a:pos x="15" y="46"/>
                  </a:cxn>
                  <a:cxn ang="0">
                    <a:pos x="12" y="36"/>
                  </a:cxn>
                  <a:cxn ang="0">
                    <a:pos x="11" y="26"/>
                  </a:cxn>
                  <a:cxn ang="0">
                    <a:pos x="10" y="5"/>
                  </a:cxn>
                  <a:cxn ang="0">
                    <a:pos x="10" y="5"/>
                  </a:cxn>
                  <a:cxn ang="0">
                    <a:pos x="10" y="3"/>
                  </a:cxn>
                  <a:cxn ang="0">
                    <a:pos x="8" y="1"/>
                  </a:cxn>
                  <a:cxn ang="0">
                    <a:pos x="6" y="1"/>
                  </a:cxn>
                  <a:cxn ang="0">
                    <a:pos x="5" y="0"/>
                  </a:cxn>
                  <a:cxn ang="0">
                    <a:pos x="3" y="1"/>
                  </a:cxn>
                  <a:cxn ang="0">
                    <a:pos x="1" y="1"/>
                  </a:cxn>
                  <a:cxn ang="0">
                    <a:pos x="0" y="3"/>
                  </a:cxn>
                  <a:cxn ang="0">
                    <a:pos x="0" y="5"/>
                  </a:cxn>
                  <a:cxn ang="0">
                    <a:pos x="0" y="5"/>
                  </a:cxn>
                  <a:cxn ang="0">
                    <a:pos x="1" y="27"/>
                  </a:cxn>
                  <a:cxn ang="0">
                    <a:pos x="2" y="38"/>
                  </a:cxn>
                  <a:cxn ang="0">
                    <a:pos x="5" y="48"/>
                  </a:cxn>
                  <a:cxn ang="0">
                    <a:pos x="5" y="48"/>
                  </a:cxn>
                  <a:cxn ang="0">
                    <a:pos x="6" y="50"/>
                  </a:cxn>
                  <a:cxn ang="0">
                    <a:pos x="7" y="51"/>
                  </a:cxn>
                  <a:cxn ang="0">
                    <a:pos x="10" y="51"/>
                  </a:cxn>
                  <a:cxn ang="0">
                    <a:pos x="11" y="51"/>
                  </a:cxn>
                  <a:cxn ang="0">
                    <a:pos x="13" y="51"/>
                  </a:cxn>
                  <a:cxn ang="0">
                    <a:pos x="14" y="49"/>
                  </a:cxn>
                  <a:cxn ang="0">
                    <a:pos x="15" y="48"/>
                  </a:cxn>
                  <a:cxn ang="0">
                    <a:pos x="15" y="46"/>
                  </a:cxn>
                  <a:cxn ang="0">
                    <a:pos x="15" y="46"/>
                  </a:cxn>
                </a:cxnLst>
                <a:rect l="0" t="0" r="r" b="b"/>
                <a:pathLst>
                  <a:path w="15" h="51">
                    <a:moveTo>
                      <a:pt x="15" y="46"/>
                    </a:moveTo>
                    <a:lnTo>
                      <a:pt x="15" y="46"/>
                    </a:lnTo>
                    <a:lnTo>
                      <a:pt x="12" y="36"/>
                    </a:lnTo>
                    <a:lnTo>
                      <a:pt x="11" y="26"/>
                    </a:lnTo>
                    <a:lnTo>
                      <a:pt x="10" y="5"/>
                    </a:lnTo>
                    <a:lnTo>
                      <a:pt x="10" y="5"/>
                    </a:lnTo>
                    <a:lnTo>
                      <a:pt x="10" y="3"/>
                    </a:lnTo>
                    <a:lnTo>
                      <a:pt x="8" y="1"/>
                    </a:lnTo>
                    <a:lnTo>
                      <a:pt x="6" y="1"/>
                    </a:lnTo>
                    <a:lnTo>
                      <a:pt x="5" y="0"/>
                    </a:lnTo>
                    <a:lnTo>
                      <a:pt x="3" y="1"/>
                    </a:lnTo>
                    <a:lnTo>
                      <a:pt x="1" y="1"/>
                    </a:lnTo>
                    <a:lnTo>
                      <a:pt x="0" y="3"/>
                    </a:lnTo>
                    <a:lnTo>
                      <a:pt x="0" y="5"/>
                    </a:lnTo>
                    <a:lnTo>
                      <a:pt x="0" y="5"/>
                    </a:lnTo>
                    <a:lnTo>
                      <a:pt x="1" y="27"/>
                    </a:lnTo>
                    <a:lnTo>
                      <a:pt x="2" y="38"/>
                    </a:lnTo>
                    <a:lnTo>
                      <a:pt x="5" y="48"/>
                    </a:lnTo>
                    <a:lnTo>
                      <a:pt x="5" y="48"/>
                    </a:lnTo>
                    <a:lnTo>
                      <a:pt x="6" y="50"/>
                    </a:lnTo>
                    <a:lnTo>
                      <a:pt x="7" y="51"/>
                    </a:lnTo>
                    <a:lnTo>
                      <a:pt x="10" y="51"/>
                    </a:lnTo>
                    <a:lnTo>
                      <a:pt x="11" y="51"/>
                    </a:lnTo>
                    <a:lnTo>
                      <a:pt x="13" y="51"/>
                    </a:lnTo>
                    <a:lnTo>
                      <a:pt x="14" y="49"/>
                    </a:lnTo>
                    <a:lnTo>
                      <a:pt x="15" y="48"/>
                    </a:lnTo>
                    <a:lnTo>
                      <a:pt x="15" y="46"/>
                    </a:lnTo>
                    <a:lnTo>
                      <a:pt x="15" y="46"/>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45" name="Freeform 196"/>
              <p:cNvSpPr/>
              <p:nvPr/>
            </p:nvSpPr>
            <p:spPr bwMode="auto">
              <a:xfrm>
                <a:off x="4675188" y="2751138"/>
                <a:ext cx="12700" cy="34925"/>
              </a:xfrm>
              <a:custGeom>
                <a:avLst/>
                <a:gdLst/>
                <a:ahLst/>
                <a:cxnLst>
                  <a:cxn ang="0">
                    <a:pos x="18" y="39"/>
                  </a:cxn>
                  <a:cxn ang="0">
                    <a:pos x="18" y="39"/>
                  </a:cxn>
                  <a:cxn ang="0">
                    <a:pos x="14" y="31"/>
                  </a:cxn>
                  <a:cxn ang="0">
                    <a:pos x="12" y="23"/>
                  </a:cxn>
                  <a:cxn ang="0">
                    <a:pos x="9" y="13"/>
                  </a:cxn>
                  <a:cxn ang="0">
                    <a:pos x="9" y="5"/>
                  </a:cxn>
                  <a:cxn ang="0">
                    <a:pos x="9" y="5"/>
                  </a:cxn>
                  <a:cxn ang="0">
                    <a:pos x="8" y="3"/>
                  </a:cxn>
                  <a:cxn ang="0">
                    <a:pos x="7" y="1"/>
                  </a:cxn>
                  <a:cxn ang="0">
                    <a:pos x="6" y="1"/>
                  </a:cxn>
                  <a:cxn ang="0">
                    <a:pos x="4" y="0"/>
                  </a:cxn>
                  <a:cxn ang="0">
                    <a:pos x="3" y="1"/>
                  </a:cxn>
                  <a:cxn ang="0">
                    <a:pos x="1" y="1"/>
                  </a:cxn>
                  <a:cxn ang="0">
                    <a:pos x="0" y="3"/>
                  </a:cxn>
                  <a:cxn ang="0">
                    <a:pos x="0" y="5"/>
                  </a:cxn>
                  <a:cxn ang="0">
                    <a:pos x="0" y="5"/>
                  </a:cxn>
                  <a:cxn ang="0">
                    <a:pos x="0" y="17"/>
                  </a:cxn>
                  <a:cxn ang="0">
                    <a:pos x="1" y="24"/>
                  </a:cxn>
                  <a:cxn ang="0">
                    <a:pos x="3" y="30"/>
                  </a:cxn>
                  <a:cxn ang="0">
                    <a:pos x="3" y="30"/>
                  </a:cxn>
                  <a:cxn ang="0">
                    <a:pos x="6" y="38"/>
                  </a:cxn>
                  <a:cxn ang="0">
                    <a:pos x="9" y="45"/>
                  </a:cxn>
                  <a:cxn ang="0">
                    <a:pos x="13" y="54"/>
                  </a:cxn>
                  <a:cxn ang="0">
                    <a:pos x="14" y="62"/>
                  </a:cxn>
                  <a:cxn ang="0">
                    <a:pos x="14" y="62"/>
                  </a:cxn>
                  <a:cxn ang="0">
                    <a:pos x="15" y="64"/>
                  </a:cxn>
                  <a:cxn ang="0">
                    <a:pos x="16" y="65"/>
                  </a:cxn>
                  <a:cxn ang="0">
                    <a:pos x="18" y="66"/>
                  </a:cxn>
                  <a:cxn ang="0">
                    <a:pos x="19" y="66"/>
                  </a:cxn>
                  <a:cxn ang="0">
                    <a:pos x="21" y="66"/>
                  </a:cxn>
                  <a:cxn ang="0">
                    <a:pos x="22" y="65"/>
                  </a:cxn>
                  <a:cxn ang="0">
                    <a:pos x="23" y="64"/>
                  </a:cxn>
                  <a:cxn ang="0">
                    <a:pos x="24" y="62"/>
                  </a:cxn>
                  <a:cxn ang="0">
                    <a:pos x="24" y="62"/>
                  </a:cxn>
                  <a:cxn ang="0">
                    <a:pos x="23" y="56"/>
                  </a:cxn>
                  <a:cxn ang="0">
                    <a:pos x="22" y="49"/>
                  </a:cxn>
                  <a:cxn ang="0">
                    <a:pos x="18" y="39"/>
                  </a:cxn>
                  <a:cxn ang="0">
                    <a:pos x="18" y="39"/>
                  </a:cxn>
                </a:cxnLst>
                <a:rect l="0" t="0" r="r" b="b"/>
                <a:pathLst>
                  <a:path w="24" h="66">
                    <a:moveTo>
                      <a:pt x="18" y="39"/>
                    </a:moveTo>
                    <a:lnTo>
                      <a:pt x="18" y="39"/>
                    </a:lnTo>
                    <a:lnTo>
                      <a:pt x="14" y="31"/>
                    </a:lnTo>
                    <a:lnTo>
                      <a:pt x="12" y="23"/>
                    </a:lnTo>
                    <a:lnTo>
                      <a:pt x="9" y="13"/>
                    </a:lnTo>
                    <a:lnTo>
                      <a:pt x="9" y="5"/>
                    </a:lnTo>
                    <a:lnTo>
                      <a:pt x="9" y="5"/>
                    </a:lnTo>
                    <a:lnTo>
                      <a:pt x="8" y="3"/>
                    </a:lnTo>
                    <a:lnTo>
                      <a:pt x="7" y="1"/>
                    </a:lnTo>
                    <a:lnTo>
                      <a:pt x="6" y="1"/>
                    </a:lnTo>
                    <a:lnTo>
                      <a:pt x="4" y="0"/>
                    </a:lnTo>
                    <a:lnTo>
                      <a:pt x="3" y="1"/>
                    </a:lnTo>
                    <a:lnTo>
                      <a:pt x="1" y="1"/>
                    </a:lnTo>
                    <a:lnTo>
                      <a:pt x="0" y="3"/>
                    </a:lnTo>
                    <a:lnTo>
                      <a:pt x="0" y="5"/>
                    </a:lnTo>
                    <a:lnTo>
                      <a:pt x="0" y="5"/>
                    </a:lnTo>
                    <a:lnTo>
                      <a:pt x="0" y="17"/>
                    </a:lnTo>
                    <a:lnTo>
                      <a:pt x="1" y="24"/>
                    </a:lnTo>
                    <a:lnTo>
                      <a:pt x="3" y="30"/>
                    </a:lnTo>
                    <a:lnTo>
                      <a:pt x="3" y="30"/>
                    </a:lnTo>
                    <a:lnTo>
                      <a:pt x="6" y="38"/>
                    </a:lnTo>
                    <a:lnTo>
                      <a:pt x="9" y="45"/>
                    </a:lnTo>
                    <a:lnTo>
                      <a:pt x="13" y="54"/>
                    </a:lnTo>
                    <a:lnTo>
                      <a:pt x="14" y="62"/>
                    </a:lnTo>
                    <a:lnTo>
                      <a:pt x="14" y="62"/>
                    </a:lnTo>
                    <a:lnTo>
                      <a:pt x="15" y="64"/>
                    </a:lnTo>
                    <a:lnTo>
                      <a:pt x="16" y="65"/>
                    </a:lnTo>
                    <a:lnTo>
                      <a:pt x="18" y="66"/>
                    </a:lnTo>
                    <a:lnTo>
                      <a:pt x="19" y="66"/>
                    </a:lnTo>
                    <a:lnTo>
                      <a:pt x="21" y="66"/>
                    </a:lnTo>
                    <a:lnTo>
                      <a:pt x="22" y="65"/>
                    </a:lnTo>
                    <a:lnTo>
                      <a:pt x="23" y="64"/>
                    </a:lnTo>
                    <a:lnTo>
                      <a:pt x="24" y="62"/>
                    </a:lnTo>
                    <a:lnTo>
                      <a:pt x="24" y="62"/>
                    </a:lnTo>
                    <a:lnTo>
                      <a:pt x="23" y="56"/>
                    </a:lnTo>
                    <a:lnTo>
                      <a:pt x="22" y="49"/>
                    </a:lnTo>
                    <a:lnTo>
                      <a:pt x="18" y="39"/>
                    </a:lnTo>
                    <a:lnTo>
                      <a:pt x="18" y="39"/>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46" name="Freeform 197"/>
              <p:cNvSpPr/>
              <p:nvPr/>
            </p:nvSpPr>
            <p:spPr bwMode="auto">
              <a:xfrm>
                <a:off x="4710113" y="2759075"/>
                <a:ext cx="9525" cy="44450"/>
              </a:xfrm>
              <a:custGeom>
                <a:avLst/>
                <a:gdLst/>
                <a:ahLst/>
                <a:cxnLst>
                  <a:cxn ang="0">
                    <a:pos x="10" y="4"/>
                  </a:cxn>
                  <a:cxn ang="0">
                    <a:pos x="10" y="4"/>
                  </a:cxn>
                  <a:cxn ang="0">
                    <a:pos x="10" y="2"/>
                  </a:cxn>
                  <a:cxn ang="0">
                    <a:pos x="9" y="1"/>
                  </a:cxn>
                  <a:cxn ang="0">
                    <a:pos x="6" y="0"/>
                  </a:cxn>
                  <a:cxn ang="0">
                    <a:pos x="4" y="0"/>
                  </a:cxn>
                  <a:cxn ang="0">
                    <a:pos x="3" y="0"/>
                  </a:cxn>
                  <a:cxn ang="0">
                    <a:pos x="1" y="1"/>
                  </a:cxn>
                  <a:cxn ang="0">
                    <a:pos x="0" y="2"/>
                  </a:cxn>
                  <a:cxn ang="0">
                    <a:pos x="0" y="4"/>
                  </a:cxn>
                  <a:cxn ang="0">
                    <a:pos x="0" y="4"/>
                  </a:cxn>
                  <a:cxn ang="0">
                    <a:pos x="1" y="24"/>
                  </a:cxn>
                  <a:cxn ang="0">
                    <a:pos x="3" y="44"/>
                  </a:cxn>
                  <a:cxn ang="0">
                    <a:pos x="6" y="63"/>
                  </a:cxn>
                  <a:cxn ang="0">
                    <a:pos x="10" y="82"/>
                  </a:cxn>
                  <a:cxn ang="0">
                    <a:pos x="10" y="82"/>
                  </a:cxn>
                  <a:cxn ang="0">
                    <a:pos x="11" y="84"/>
                  </a:cxn>
                  <a:cxn ang="0">
                    <a:pos x="12" y="85"/>
                  </a:cxn>
                  <a:cxn ang="0">
                    <a:pos x="14" y="85"/>
                  </a:cxn>
                  <a:cxn ang="0">
                    <a:pos x="16" y="85"/>
                  </a:cxn>
                  <a:cxn ang="0">
                    <a:pos x="17" y="84"/>
                  </a:cxn>
                  <a:cxn ang="0">
                    <a:pos x="18" y="83"/>
                  </a:cxn>
                  <a:cxn ang="0">
                    <a:pos x="19" y="82"/>
                  </a:cxn>
                  <a:cxn ang="0">
                    <a:pos x="19" y="80"/>
                  </a:cxn>
                  <a:cxn ang="0">
                    <a:pos x="19" y="80"/>
                  </a:cxn>
                  <a:cxn ang="0">
                    <a:pos x="16" y="61"/>
                  </a:cxn>
                  <a:cxn ang="0">
                    <a:pos x="13" y="43"/>
                  </a:cxn>
                  <a:cxn ang="0">
                    <a:pos x="11" y="24"/>
                  </a:cxn>
                  <a:cxn ang="0">
                    <a:pos x="10" y="4"/>
                  </a:cxn>
                  <a:cxn ang="0">
                    <a:pos x="10" y="4"/>
                  </a:cxn>
                </a:cxnLst>
                <a:rect l="0" t="0" r="r" b="b"/>
                <a:pathLst>
                  <a:path w="19" h="85">
                    <a:moveTo>
                      <a:pt x="10" y="4"/>
                    </a:moveTo>
                    <a:lnTo>
                      <a:pt x="10" y="4"/>
                    </a:lnTo>
                    <a:lnTo>
                      <a:pt x="10" y="2"/>
                    </a:lnTo>
                    <a:lnTo>
                      <a:pt x="9" y="1"/>
                    </a:lnTo>
                    <a:lnTo>
                      <a:pt x="6" y="0"/>
                    </a:lnTo>
                    <a:lnTo>
                      <a:pt x="4" y="0"/>
                    </a:lnTo>
                    <a:lnTo>
                      <a:pt x="3" y="0"/>
                    </a:lnTo>
                    <a:lnTo>
                      <a:pt x="1" y="1"/>
                    </a:lnTo>
                    <a:lnTo>
                      <a:pt x="0" y="2"/>
                    </a:lnTo>
                    <a:lnTo>
                      <a:pt x="0" y="4"/>
                    </a:lnTo>
                    <a:lnTo>
                      <a:pt x="0" y="4"/>
                    </a:lnTo>
                    <a:lnTo>
                      <a:pt x="1" y="24"/>
                    </a:lnTo>
                    <a:lnTo>
                      <a:pt x="3" y="44"/>
                    </a:lnTo>
                    <a:lnTo>
                      <a:pt x="6" y="63"/>
                    </a:lnTo>
                    <a:lnTo>
                      <a:pt x="10" y="82"/>
                    </a:lnTo>
                    <a:lnTo>
                      <a:pt x="10" y="82"/>
                    </a:lnTo>
                    <a:lnTo>
                      <a:pt x="11" y="84"/>
                    </a:lnTo>
                    <a:lnTo>
                      <a:pt x="12" y="85"/>
                    </a:lnTo>
                    <a:lnTo>
                      <a:pt x="14" y="85"/>
                    </a:lnTo>
                    <a:lnTo>
                      <a:pt x="16" y="85"/>
                    </a:lnTo>
                    <a:lnTo>
                      <a:pt x="17" y="84"/>
                    </a:lnTo>
                    <a:lnTo>
                      <a:pt x="18" y="83"/>
                    </a:lnTo>
                    <a:lnTo>
                      <a:pt x="19" y="82"/>
                    </a:lnTo>
                    <a:lnTo>
                      <a:pt x="19" y="80"/>
                    </a:lnTo>
                    <a:lnTo>
                      <a:pt x="19" y="80"/>
                    </a:lnTo>
                    <a:lnTo>
                      <a:pt x="16" y="61"/>
                    </a:lnTo>
                    <a:lnTo>
                      <a:pt x="13" y="43"/>
                    </a:lnTo>
                    <a:lnTo>
                      <a:pt x="11" y="24"/>
                    </a:lnTo>
                    <a:lnTo>
                      <a:pt x="10" y="4"/>
                    </a:lnTo>
                    <a:lnTo>
                      <a:pt x="10"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47" name="Freeform 198"/>
              <p:cNvSpPr/>
              <p:nvPr/>
            </p:nvSpPr>
            <p:spPr bwMode="auto">
              <a:xfrm>
                <a:off x="4416425" y="2370138"/>
                <a:ext cx="15875" cy="106363"/>
              </a:xfrm>
              <a:custGeom>
                <a:avLst/>
                <a:gdLst/>
                <a:ahLst/>
                <a:cxnLst>
                  <a:cxn ang="0">
                    <a:pos x="19" y="3"/>
                  </a:cxn>
                  <a:cxn ang="0">
                    <a:pos x="19" y="3"/>
                  </a:cxn>
                  <a:cxn ang="0">
                    <a:pos x="14" y="24"/>
                  </a:cxn>
                  <a:cxn ang="0">
                    <a:pos x="13" y="34"/>
                  </a:cxn>
                  <a:cxn ang="0">
                    <a:pos x="13" y="45"/>
                  </a:cxn>
                  <a:cxn ang="0">
                    <a:pos x="13" y="98"/>
                  </a:cxn>
                  <a:cxn ang="0">
                    <a:pos x="13" y="98"/>
                  </a:cxn>
                  <a:cxn ang="0">
                    <a:pos x="13" y="124"/>
                  </a:cxn>
                  <a:cxn ang="0">
                    <a:pos x="12" y="136"/>
                  </a:cxn>
                  <a:cxn ang="0">
                    <a:pos x="10" y="149"/>
                  </a:cxn>
                  <a:cxn ang="0">
                    <a:pos x="10" y="149"/>
                  </a:cxn>
                  <a:cxn ang="0">
                    <a:pos x="4" y="171"/>
                  </a:cxn>
                  <a:cxn ang="0">
                    <a:pos x="2" y="183"/>
                  </a:cxn>
                  <a:cxn ang="0">
                    <a:pos x="0" y="194"/>
                  </a:cxn>
                  <a:cxn ang="0">
                    <a:pos x="0" y="194"/>
                  </a:cxn>
                  <a:cxn ang="0">
                    <a:pos x="1" y="196"/>
                  </a:cxn>
                  <a:cxn ang="0">
                    <a:pos x="2" y="197"/>
                  </a:cxn>
                  <a:cxn ang="0">
                    <a:pos x="3" y="198"/>
                  </a:cxn>
                  <a:cxn ang="0">
                    <a:pos x="5" y="199"/>
                  </a:cxn>
                  <a:cxn ang="0">
                    <a:pos x="6" y="198"/>
                  </a:cxn>
                  <a:cxn ang="0">
                    <a:pos x="8" y="197"/>
                  </a:cxn>
                  <a:cxn ang="0">
                    <a:pos x="9" y="196"/>
                  </a:cxn>
                  <a:cxn ang="0">
                    <a:pos x="10" y="194"/>
                  </a:cxn>
                  <a:cxn ang="0">
                    <a:pos x="10" y="194"/>
                  </a:cxn>
                  <a:cxn ang="0">
                    <a:pos x="11" y="182"/>
                  </a:cxn>
                  <a:cxn ang="0">
                    <a:pos x="14" y="169"/>
                  </a:cxn>
                  <a:cxn ang="0">
                    <a:pos x="20" y="144"/>
                  </a:cxn>
                  <a:cxn ang="0">
                    <a:pos x="20" y="144"/>
                  </a:cxn>
                  <a:cxn ang="0">
                    <a:pos x="22" y="135"/>
                  </a:cxn>
                  <a:cxn ang="0">
                    <a:pos x="22" y="125"/>
                  </a:cxn>
                  <a:cxn ang="0">
                    <a:pos x="22" y="105"/>
                  </a:cxn>
                  <a:cxn ang="0">
                    <a:pos x="22" y="105"/>
                  </a:cxn>
                  <a:cxn ang="0">
                    <a:pos x="22" y="80"/>
                  </a:cxn>
                  <a:cxn ang="0">
                    <a:pos x="22" y="55"/>
                  </a:cxn>
                  <a:cxn ang="0">
                    <a:pos x="23" y="31"/>
                  </a:cxn>
                  <a:cxn ang="0">
                    <a:pos x="25" y="18"/>
                  </a:cxn>
                  <a:cxn ang="0">
                    <a:pos x="29" y="6"/>
                  </a:cxn>
                  <a:cxn ang="0">
                    <a:pos x="29" y="6"/>
                  </a:cxn>
                  <a:cxn ang="0">
                    <a:pos x="29" y="4"/>
                  </a:cxn>
                  <a:cxn ang="0">
                    <a:pos x="28" y="2"/>
                  </a:cxn>
                  <a:cxn ang="0">
                    <a:pos x="27" y="1"/>
                  </a:cxn>
                  <a:cxn ang="0">
                    <a:pos x="24" y="0"/>
                  </a:cxn>
                  <a:cxn ang="0">
                    <a:pos x="23" y="0"/>
                  </a:cxn>
                  <a:cxn ang="0">
                    <a:pos x="21" y="0"/>
                  </a:cxn>
                  <a:cxn ang="0">
                    <a:pos x="20" y="2"/>
                  </a:cxn>
                  <a:cxn ang="0">
                    <a:pos x="19" y="3"/>
                  </a:cxn>
                  <a:cxn ang="0">
                    <a:pos x="19" y="3"/>
                  </a:cxn>
                </a:cxnLst>
                <a:rect l="0" t="0" r="r" b="b"/>
                <a:pathLst>
                  <a:path w="29" h="199">
                    <a:moveTo>
                      <a:pt x="19" y="3"/>
                    </a:moveTo>
                    <a:lnTo>
                      <a:pt x="19" y="3"/>
                    </a:lnTo>
                    <a:lnTo>
                      <a:pt x="14" y="24"/>
                    </a:lnTo>
                    <a:lnTo>
                      <a:pt x="13" y="34"/>
                    </a:lnTo>
                    <a:lnTo>
                      <a:pt x="13" y="45"/>
                    </a:lnTo>
                    <a:lnTo>
                      <a:pt x="13" y="98"/>
                    </a:lnTo>
                    <a:lnTo>
                      <a:pt x="13" y="98"/>
                    </a:lnTo>
                    <a:lnTo>
                      <a:pt x="13" y="124"/>
                    </a:lnTo>
                    <a:lnTo>
                      <a:pt x="12" y="136"/>
                    </a:lnTo>
                    <a:lnTo>
                      <a:pt x="10" y="149"/>
                    </a:lnTo>
                    <a:lnTo>
                      <a:pt x="10" y="149"/>
                    </a:lnTo>
                    <a:lnTo>
                      <a:pt x="4" y="171"/>
                    </a:lnTo>
                    <a:lnTo>
                      <a:pt x="2" y="183"/>
                    </a:lnTo>
                    <a:lnTo>
                      <a:pt x="0" y="194"/>
                    </a:lnTo>
                    <a:lnTo>
                      <a:pt x="0" y="194"/>
                    </a:lnTo>
                    <a:lnTo>
                      <a:pt x="1" y="196"/>
                    </a:lnTo>
                    <a:lnTo>
                      <a:pt x="2" y="197"/>
                    </a:lnTo>
                    <a:lnTo>
                      <a:pt x="3" y="198"/>
                    </a:lnTo>
                    <a:lnTo>
                      <a:pt x="5" y="199"/>
                    </a:lnTo>
                    <a:lnTo>
                      <a:pt x="6" y="198"/>
                    </a:lnTo>
                    <a:lnTo>
                      <a:pt x="8" y="197"/>
                    </a:lnTo>
                    <a:lnTo>
                      <a:pt x="9" y="196"/>
                    </a:lnTo>
                    <a:lnTo>
                      <a:pt x="10" y="194"/>
                    </a:lnTo>
                    <a:lnTo>
                      <a:pt x="10" y="194"/>
                    </a:lnTo>
                    <a:lnTo>
                      <a:pt x="11" y="182"/>
                    </a:lnTo>
                    <a:lnTo>
                      <a:pt x="14" y="169"/>
                    </a:lnTo>
                    <a:lnTo>
                      <a:pt x="20" y="144"/>
                    </a:lnTo>
                    <a:lnTo>
                      <a:pt x="20" y="144"/>
                    </a:lnTo>
                    <a:lnTo>
                      <a:pt x="22" y="135"/>
                    </a:lnTo>
                    <a:lnTo>
                      <a:pt x="22" y="125"/>
                    </a:lnTo>
                    <a:lnTo>
                      <a:pt x="22" y="105"/>
                    </a:lnTo>
                    <a:lnTo>
                      <a:pt x="22" y="105"/>
                    </a:lnTo>
                    <a:lnTo>
                      <a:pt x="22" y="80"/>
                    </a:lnTo>
                    <a:lnTo>
                      <a:pt x="22" y="55"/>
                    </a:lnTo>
                    <a:lnTo>
                      <a:pt x="23" y="31"/>
                    </a:lnTo>
                    <a:lnTo>
                      <a:pt x="25" y="18"/>
                    </a:lnTo>
                    <a:lnTo>
                      <a:pt x="29" y="6"/>
                    </a:lnTo>
                    <a:lnTo>
                      <a:pt x="29" y="6"/>
                    </a:lnTo>
                    <a:lnTo>
                      <a:pt x="29" y="4"/>
                    </a:lnTo>
                    <a:lnTo>
                      <a:pt x="28" y="2"/>
                    </a:lnTo>
                    <a:lnTo>
                      <a:pt x="27" y="1"/>
                    </a:lnTo>
                    <a:lnTo>
                      <a:pt x="24" y="0"/>
                    </a:lnTo>
                    <a:lnTo>
                      <a:pt x="23" y="0"/>
                    </a:lnTo>
                    <a:lnTo>
                      <a:pt x="21" y="0"/>
                    </a:lnTo>
                    <a:lnTo>
                      <a:pt x="20" y="2"/>
                    </a:lnTo>
                    <a:lnTo>
                      <a:pt x="19" y="3"/>
                    </a:lnTo>
                    <a:lnTo>
                      <a:pt x="19"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48" name="Freeform 199"/>
              <p:cNvSpPr/>
              <p:nvPr/>
            </p:nvSpPr>
            <p:spPr bwMode="auto">
              <a:xfrm>
                <a:off x="4464050" y="2424113"/>
                <a:ext cx="19050" cy="88900"/>
              </a:xfrm>
              <a:custGeom>
                <a:avLst/>
                <a:gdLst/>
                <a:ahLst/>
                <a:cxnLst>
                  <a:cxn ang="0">
                    <a:pos x="26" y="3"/>
                  </a:cxn>
                  <a:cxn ang="0">
                    <a:pos x="26" y="3"/>
                  </a:cxn>
                  <a:cxn ang="0">
                    <a:pos x="18" y="42"/>
                  </a:cxn>
                  <a:cxn ang="0">
                    <a:pos x="11" y="83"/>
                  </a:cxn>
                  <a:cxn ang="0">
                    <a:pos x="6" y="123"/>
                  </a:cxn>
                  <a:cxn ang="0">
                    <a:pos x="0" y="162"/>
                  </a:cxn>
                  <a:cxn ang="0">
                    <a:pos x="0" y="162"/>
                  </a:cxn>
                  <a:cxn ang="0">
                    <a:pos x="0" y="164"/>
                  </a:cxn>
                  <a:cxn ang="0">
                    <a:pos x="2" y="166"/>
                  </a:cxn>
                  <a:cxn ang="0">
                    <a:pos x="3" y="167"/>
                  </a:cxn>
                  <a:cxn ang="0">
                    <a:pos x="5" y="167"/>
                  </a:cxn>
                  <a:cxn ang="0">
                    <a:pos x="8" y="166"/>
                  </a:cxn>
                  <a:cxn ang="0">
                    <a:pos x="10" y="164"/>
                  </a:cxn>
                  <a:cxn ang="0">
                    <a:pos x="10" y="162"/>
                  </a:cxn>
                  <a:cxn ang="0">
                    <a:pos x="10" y="162"/>
                  </a:cxn>
                  <a:cxn ang="0">
                    <a:pos x="15" y="123"/>
                  </a:cxn>
                  <a:cxn ang="0">
                    <a:pos x="20" y="84"/>
                  </a:cxn>
                  <a:cxn ang="0">
                    <a:pos x="26" y="45"/>
                  </a:cxn>
                  <a:cxn ang="0">
                    <a:pos x="36" y="6"/>
                  </a:cxn>
                  <a:cxn ang="0">
                    <a:pos x="36" y="6"/>
                  </a:cxn>
                  <a:cxn ang="0">
                    <a:pos x="36" y="4"/>
                  </a:cxn>
                  <a:cxn ang="0">
                    <a:pos x="35" y="2"/>
                  </a:cxn>
                  <a:cxn ang="0">
                    <a:pos x="34" y="1"/>
                  </a:cxn>
                  <a:cxn ang="0">
                    <a:pos x="31" y="0"/>
                  </a:cxn>
                  <a:cxn ang="0">
                    <a:pos x="29" y="0"/>
                  </a:cxn>
                  <a:cxn ang="0">
                    <a:pos x="28" y="0"/>
                  </a:cxn>
                  <a:cxn ang="0">
                    <a:pos x="26" y="1"/>
                  </a:cxn>
                  <a:cxn ang="0">
                    <a:pos x="26" y="3"/>
                  </a:cxn>
                  <a:cxn ang="0">
                    <a:pos x="26" y="3"/>
                  </a:cxn>
                </a:cxnLst>
                <a:rect l="0" t="0" r="r" b="b"/>
                <a:pathLst>
                  <a:path w="36" h="167">
                    <a:moveTo>
                      <a:pt x="26" y="3"/>
                    </a:moveTo>
                    <a:lnTo>
                      <a:pt x="26" y="3"/>
                    </a:lnTo>
                    <a:lnTo>
                      <a:pt x="18" y="42"/>
                    </a:lnTo>
                    <a:lnTo>
                      <a:pt x="11" y="83"/>
                    </a:lnTo>
                    <a:lnTo>
                      <a:pt x="6" y="123"/>
                    </a:lnTo>
                    <a:lnTo>
                      <a:pt x="0" y="162"/>
                    </a:lnTo>
                    <a:lnTo>
                      <a:pt x="0" y="162"/>
                    </a:lnTo>
                    <a:lnTo>
                      <a:pt x="0" y="164"/>
                    </a:lnTo>
                    <a:lnTo>
                      <a:pt x="2" y="166"/>
                    </a:lnTo>
                    <a:lnTo>
                      <a:pt x="3" y="167"/>
                    </a:lnTo>
                    <a:lnTo>
                      <a:pt x="5" y="167"/>
                    </a:lnTo>
                    <a:lnTo>
                      <a:pt x="8" y="166"/>
                    </a:lnTo>
                    <a:lnTo>
                      <a:pt x="10" y="164"/>
                    </a:lnTo>
                    <a:lnTo>
                      <a:pt x="10" y="162"/>
                    </a:lnTo>
                    <a:lnTo>
                      <a:pt x="10" y="162"/>
                    </a:lnTo>
                    <a:lnTo>
                      <a:pt x="15" y="123"/>
                    </a:lnTo>
                    <a:lnTo>
                      <a:pt x="20" y="84"/>
                    </a:lnTo>
                    <a:lnTo>
                      <a:pt x="26" y="45"/>
                    </a:lnTo>
                    <a:lnTo>
                      <a:pt x="36" y="6"/>
                    </a:lnTo>
                    <a:lnTo>
                      <a:pt x="36" y="6"/>
                    </a:lnTo>
                    <a:lnTo>
                      <a:pt x="36" y="4"/>
                    </a:lnTo>
                    <a:lnTo>
                      <a:pt x="35" y="2"/>
                    </a:lnTo>
                    <a:lnTo>
                      <a:pt x="34" y="1"/>
                    </a:lnTo>
                    <a:lnTo>
                      <a:pt x="31" y="0"/>
                    </a:lnTo>
                    <a:lnTo>
                      <a:pt x="29" y="0"/>
                    </a:lnTo>
                    <a:lnTo>
                      <a:pt x="28" y="0"/>
                    </a:lnTo>
                    <a:lnTo>
                      <a:pt x="26" y="1"/>
                    </a:lnTo>
                    <a:lnTo>
                      <a:pt x="26" y="3"/>
                    </a:lnTo>
                    <a:lnTo>
                      <a:pt x="26"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49" name="Freeform 200"/>
              <p:cNvSpPr/>
              <p:nvPr/>
            </p:nvSpPr>
            <p:spPr bwMode="auto">
              <a:xfrm>
                <a:off x="4521200" y="2484438"/>
                <a:ext cx="17463" cy="95250"/>
              </a:xfrm>
              <a:custGeom>
                <a:avLst/>
                <a:gdLst/>
                <a:ahLst/>
                <a:cxnLst>
                  <a:cxn ang="0">
                    <a:pos x="26" y="5"/>
                  </a:cxn>
                  <a:cxn ang="0">
                    <a:pos x="26" y="5"/>
                  </a:cxn>
                  <a:cxn ang="0">
                    <a:pos x="25" y="26"/>
                  </a:cxn>
                  <a:cxn ang="0">
                    <a:pos x="23" y="46"/>
                  </a:cxn>
                  <a:cxn ang="0">
                    <a:pos x="20" y="67"/>
                  </a:cxn>
                  <a:cxn ang="0">
                    <a:pos x="14" y="88"/>
                  </a:cxn>
                  <a:cxn ang="0">
                    <a:pos x="14" y="88"/>
                  </a:cxn>
                  <a:cxn ang="0">
                    <a:pos x="11" y="98"/>
                  </a:cxn>
                  <a:cxn ang="0">
                    <a:pos x="9" y="109"/>
                  </a:cxn>
                  <a:cxn ang="0">
                    <a:pos x="6" y="131"/>
                  </a:cxn>
                  <a:cxn ang="0">
                    <a:pos x="3" y="153"/>
                  </a:cxn>
                  <a:cxn ang="0">
                    <a:pos x="0" y="174"/>
                  </a:cxn>
                  <a:cxn ang="0">
                    <a:pos x="0" y="174"/>
                  </a:cxn>
                  <a:cxn ang="0">
                    <a:pos x="0" y="176"/>
                  </a:cxn>
                  <a:cxn ang="0">
                    <a:pos x="1" y="177"/>
                  </a:cxn>
                  <a:cxn ang="0">
                    <a:pos x="4" y="179"/>
                  </a:cxn>
                  <a:cxn ang="0">
                    <a:pos x="6" y="179"/>
                  </a:cxn>
                  <a:cxn ang="0">
                    <a:pos x="7" y="179"/>
                  </a:cxn>
                  <a:cxn ang="0">
                    <a:pos x="8" y="178"/>
                  </a:cxn>
                  <a:cxn ang="0">
                    <a:pos x="9" y="176"/>
                  </a:cxn>
                  <a:cxn ang="0">
                    <a:pos x="9" y="176"/>
                  </a:cxn>
                  <a:cxn ang="0">
                    <a:pos x="12" y="155"/>
                  </a:cxn>
                  <a:cxn ang="0">
                    <a:pos x="15" y="133"/>
                  </a:cxn>
                  <a:cxn ang="0">
                    <a:pos x="18" y="111"/>
                  </a:cxn>
                  <a:cxn ang="0">
                    <a:pos x="24" y="91"/>
                  </a:cxn>
                  <a:cxn ang="0">
                    <a:pos x="24" y="91"/>
                  </a:cxn>
                  <a:cxn ang="0">
                    <a:pos x="28" y="69"/>
                  </a:cxn>
                  <a:cxn ang="0">
                    <a:pos x="32" y="48"/>
                  </a:cxn>
                  <a:cxn ang="0">
                    <a:pos x="34" y="27"/>
                  </a:cxn>
                  <a:cxn ang="0">
                    <a:pos x="35" y="5"/>
                  </a:cxn>
                  <a:cxn ang="0">
                    <a:pos x="35" y="5"/>
                  </a:cxn>
                  <a:cxn ang="0">
                    <a:pos x="34" y="3"/>
                  </a:cxn>
                  <a:cxn ang="0">
                    <a:pos x="33" y="1"/>
                  </a:cxn>
                  <a:cxn ang="0">
                    <a:pos x="32" y="0"/>
                  </a:cxn>
                  <a:cxn ang="0">
                    <a:pos x="30" y="0"/>
                  </a:cxn>
                  <a:cxn ang="0">
                    <a:pos x="28" y="0"/>
                  </a:cxn>
                  <a:cxn ang="0">
                    <a:pos x="27" y="1"/>
                  </a:cxn>
                  <a:cxn ang="0">
                    <a:pos x="26" y="3"/>
                  </a:cxn>
                  <a:cxn ang="0">
                    <a:pos x="26" y="5"/>
                  </a:cxn>
                  <a:cxn ang="0">
                    <a:pos x="26" y="5"/>
                  </a:cxn>
                </a:cxnLst>
                <a:rect l="0" t="0" r="r" b="b"/>
                <a:pathLst>
                  <a:path w="35" h="179">
                    <a:moveTo>
                      <a:pt x="26" y="5"/>
                    </a:moveTo>
                    <a:lnTo>
                      <a:pt x="26" y="5"/>
                    </a:lnTo>
                    <a:lnTo>
                      <a:pt x="25" y="26"/>
                    </a:lnTo>
                    <a:lnTo>
                      <a:pt x="23" y="46"/>
                    </a:lnTo>
                    <a:lnTo>
                      <a:pt x="20" y="67"/>
                    </a:lnTo>
                    <a:lnTo>
                      <a:pt x="14" y="88"/>
                    </a:lnTo>
                    <a:lnTo>
                      <a:pt x="14" y="88"/>
                    </a:lnTo>
                    <a:lnTo>
                      <a:pt x="11" y="98"/>
                    </a:lnTo>
                    <a:lnTo>
                      <a:pt x="9" y="109"/>
                    </a:lnTo>
                    <a:lnTo>
                      <a:pt x="6" y="131"/>
                    </a:lnTo>
                    <a:lnTo>
                      <a:pt x="3" y="153"/>
                    </a:lnTo>
                    <a:lnTo>
                      <a:pt x="0" y="174"/>
                    </a:lnTo>
                    <a:lnTo>
                      <a:pt x="0" y="174"/>
                    </a:lnTo>
                    <a:lnTo>
                      <a:pt x="0" y="176"/>
                    </a:lnTo>
                    <a:lnTo>
                      <a:pt x="1" y="177"/>
                    </a:lnTo>
                    <a:lnTo>
                      <a:pt x="4" y="179"/>
                    </a:lnTo>
                    <a:lnTo>
                      <a:pt x="6" y="179"/>
                    </a:lnTo>
                    <a:lnTo>
                      <a:pt x="7" y="179"/>
                    </a:lnTo>
                    <a:lnTo>
                      <a:pt x="8" y="178"/>
                    </a:lnTo>
                    <a:lnTo>
                      <a:pt x="9" y="176"/>
                    </a:lnTo>
                    <a:lnTo>
                      <a:pt x="9" y="176"/>
                    </a:lnTo>
                    <a:lnTo>
                      <a:pt x="12" y="155"/>
                    </a:lnTo>
                    <a:lnTo>
                      <a:pt x="15" y="133"/>
                    </a:lnTo>
                    <a:lnTo>
                      <a:pt x="18" y="111"/>
                    </a:lnTo>
                    <a:lnTo>
                      <a:pt x="24" y="91"/>
                    </a:lnTo>
                    <a:lnTo>
                      <a:pt x="24" y="91"/>
                    </a:lnTo>
                    <a:lnTo>
                      <a:pt x="28" y="69"/>
                    </a:lnTo>
                    <a:lnTo>
                      <a:pt x="32" y="48"/>
                    </a:lnTo>
                    <a:lnTo>
                      <a:pt x="34" y="27"/>
                    </a:lnTo>
                    <a:lnTo>
                      <a:pt x="35" y="5"/>
                    </a:lnTo>
                    <a:lnTo>
                      <a:pt x="35" y="5"/>
                    </a:lnTo>
                    <a:lnTo>
                      <a:pt x="34" y="3"/>
                    </a:lnTo>
                    <a:lnTo>
                      <a:pt x="33" y="1"/>
                    </a:lnTo>
                    <a:lnTo>
                      <a:pt x="32" y="0"/>
                    </a:lnTo>
                    <a:lnTo>
                      <a:pt x="30" y="0"/>
                    </a:lnTo>
                    <a:lnTo>
                      <a:pt x="28" y="0"/>
                    </a:lnTo>
                    <a:lnTo>
                      <a:pt x="27" y="1"/>
                    </a:lnTo>
                    <a:lnTo>
                      <a:pt x="26" y="3"/>
                    </a:lnTo>
                    <a:lnTo>
                      <a:pt x="26" y="5"/>
                    </a:lnTo>
                    <a:lnTo>
                      <a:pt x="26"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50" name="Freeform 201"/>
              <p:cNvSpPr/>
              <p:nvPr/>
            </p:nvSpPr>
            <p:spPr bwMode="auto">
              <a:xfrm>
                <a:off x="4570413" y="2508250"/>
                <a:ext cx="12700" cy="41275"/>
              </a:xfrm>
              <a:custGeom>
                <a:avLst/>
                <a:gdLst/>
                <a:ahLst/>
                <a:cxnLst>
                  <a:cxn ang="0">
                    <a:pos x="12" y="3"/>
                  </a:cxn>
                  <a:cxn ang="0">
                    <a:pos x="12" y="3"/>
                  </a:cxn>
                  <a:cxn ang="0">
                    <a:pos x="8" y="21"/>
                  </a:cxn>
                  <a:cxn ang="0">
                    <a:pos x="6" y="38"/>
                  </a:cxn>
                  <a:cxn ang="0">
                    <a:pos x="3" y="56"/>
                  </a:cxn>
                  <a:cxn ang="0">
                    <a:pos x="0" y="73"/>
                  </a:cxn>
                  <a:cxn ang="0">
                    <a:pos x="0" y="73"/>
                  </a:cxn>
                  <a:cxn ang="0">
                    <a:pos x="0" y="76"/>
                  </a:cxn>
                  <a:cxn ang="0">
                    <a:pos x="1" y="77"/>
                  </a:cxn>
                  <a:cxn ang="0">
                    <a:pos x="2" y="78"/>
                  </a:cxn>
                  <a:cxn ang="0">
                    <a:pos x="3" y="79"/>
                  </a:cxn>
                  <a:cxn ang="0">
                    <a:pos x="5" y="79"/>
                  </a:cxn>
                  <a:cxn ang="0">
                    <a:pos x="7" y="79"/>
                  </a:cxn>
                  <a:cxn ang="0">
                    <a:pos x="8" y="78"/>
                  </a:cxn>
                  <a:cxn ang="0">
                    <a:pos x="9" y="76"/>
                  </a:cxn>
                  <a:cxn ang="0">
                    <a:pos x="9" y="76"/>
                  </a:cxn>
                  <a:cxn ang="0">
                    <a:pos x="12" y="58"/>
                  </a:cxn>
                  <a:cxn ang="0">
                    <a:pos x="14" y="40"/>
                  </a:cxn>
                  <a:cxn ang="0">
                    <a:pos x="17" y="23"/>
                  </a:cxn>
                  <a:cxn ang="0">
                    <a:pos x="22" y="6"/>
                  </a:cxn>
                  <a:cxn ang="0">
                    <a:pos x="22" y="6"/>
                  </a:cxn>
                  <a:cxn ang="0">
                    <a:pos x="22" y="4"/>
                  </a:cxn>
                  <a:cxn ang="0">
                    <a:pos x="22" y="2"/>
                  </a:cxn>
                  <a:cxn ang="0">
                    <a:pos x="21" y="1"/>
                  </a:cxn>
                  <a:cxn ang="0">
                    <a:pos x="19" y="0"/>
                  </a:cxn>
                  <a:cxn ang="0">
                    <a:pos x="16" y="0"/>
                  </a:cxn>
                  <a:cxn ang="0">
                    <a:pos x="15" y="0"/>
                  </a:cxn>
                  <a:cxn ang="0">
                    <a:pos x="13" y="1"/>
                  </a:cxn>
                  <a:cxn ang="0">
                    <a:pos x="12" y="3"/>
                  </a:cxn>
                  <a:cxn ang="0">
                    <a:pos x="12" y="3"/>
                  </a:cxn>
                </a:cxnLst>
                <a:rect l="0" t="0" r="r" b="b"/>
                <a:pathLst>
                  <a:path w="22" h="79">
                    <a:moveTo>
                      <a:pt x="12" y="3"/>
                    </a:moveTo>
                    <a:lnTo>
                      <a:pt x="12" y="3"/>
                    </a:lnTo>
                    <a:lnTo>
                      <a:pt x="8" y="21"/>
                    </a:lnTo>
                    <a:lnTo>
                      <a:pt x="6" y="38"/>
                    </a:lnTo>
                    <a:lnTo>
                      <a:pt x="3" y="56"/>
                    </a:lnTo>
                    <a:lnTo>
                      <a:pt x="0" y="73"/>
                    </a:lnTo>
                    <a:lnTo>
                      <a:pt x="0" y="73"/>
                    </a:lnTo>
                    <a:lnTo>
                      <a:pt x="0" y="76"/>
                    </a:lnTo>
                    <a:lnTo>
                      <a:pt x="1" y="77"/>
                    </a:lnTo>
                    <a:lnTo>
                      <a:pt x="2" y="78"/>
                    </a:lnTo>
                    <a:lnTo>
                      <a:pt x="3" y="79"/>
                    </a:lnTo>
                    <a:lnTo>
                      <a:pt x="5" y="79"/>
                    </a:lnTo>
                    <a:lnTo>
                      <a:pt x="7" y="79"/>
                    </a:lnTo>
                    <a:lnTo>
                      <a:pt x="8" y="78"/>
                    </a:lnTo>
                    <a:lnTo>
                      <a:pt x="9" y="76"/>
                    </a:lnTo>
                    <a:lnTo>
                      <a:pt x="9" y="76"/>
                    </a:lnTo>
                    <a:lnTo>
                      <a:pt x="12" y="58"/>
                    </a:lnTo>
                    <a:lnTo>
                      <a:pt x="14" y="40"/>
                    </a:lnTo>
                    <a:lnTo>
                      <a:pt x="17" y="23"/>
                    </a:lnTo>
                    <a:lnTo>
                      <a:pt x="22" y="6"/>
                    </a:lnTo>
                    <a:lnTo>
                      <a:pt x="22" y="6"/>
                    </a:lnTo>
                    <a:lnTo>
                      <a:pt x="22" y="4"/>
                    </a:lnTo>
                    <a:lnTo>
                      <a:pt x="22" y="2"/>
                    </a:lnTo>
                    <a:lnTo>
                      <a:pt x="21" y="1"/>
                    </a:lnTo>
                    <a:lnTo>
                      <a:pt x="19" y="0"/>
                    </a:lnTo>
                    <a:lnTo>
                      <a:pt x="16" y="0"/>
                    </a:lnTo>
                    <a:lnTo>
                      <a:pt x="15" y="0"/>
                    </a:lnTo>
                    <a:lnTo>
                      <a:pt x="13" y="1"/>
                    </a:lnTo>
                    <a:lnTo>
                      <a:pt x="12" y="3"/>
                    </a:lnTo>
                    <a:lnTo>
                      <a:pt x="12"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51" name="Freeform 202"/>
              <p:cNvSpPr/>
              <p:nvPr/>
            </p:nvSpPr>
            <p:spPr bwMode="auto">
              <a:xfrm>
                <a:off x="4603750" y="2557463"/>
                <a:ext cx="15875" cy="46038"/>
              </a:xfrm>
              <a:custGeom>
                <a:avLst/>
                <a:gdLst/>
                <a:ahLst/>
                <a:cxnLst>
                  <a:cxn ang="0">
                    <a:pos x="20" y="3"/>
                  </a:cxn>
                  <a:cxn ang="0">
                    <a:pos x="20" y="3"/>
                  </a:cxn>
                  <a:cxn ang="0">
                    <a:pos x="0" y="79"/>
                  </a:cxn>
                  <a:cxn ang="0">
                    <a:pos x="0" y="79"/>
                  </a:cxn>
                  <a:cxn ang="0">
                    <a:pos x="0" y="81"/>
                  </a:cxn>
                  <a:cxn ang="0">
                    <a:pos x="1" y="83"/>
                  </a:cxn>
                  <a:cxn ang="0">
                    <a:pos x="2" y="84"/>
                  </a:cxn>
                  <a:cxn ang="0">
                    <a:pos x="4" y="85"/>
                  </a:cxn>
                  <a:cxn ang="0">
                    <a:pos x="5" y="85"/>
                  </a:cxn>
                  <a:cxn ang="0">
                    <a:pos x="7" y="85"/>
                  </a:cxn>
                  <a:cxn ang="0">
                    <a:pos x="8" y="84"/>
                  </a:cxn>
                  <a:cxn ang="0">
                    <a:pos x="9" y="82"/>
                  </a:cxn>
                  <a:cxn ang="0">
                    <a:pos x="9" y="82"/>
                  </a:cxn>
                  <a:cxn ang="0">
                    <a:pos x="28" y="5"/>
                  </a:cxn>
                  <a:cxn ang="0">
                    <a:pos x="28" y="5"/>
                  </a:cxn>
                  <a:cxn ang="0">
                    <a:pos x="29" y="3"/>
                  </a:cxn>
                  <a:cxn ang="0">
                    <a:pos x="28" y="2"/>
                  </a:cxn>
                  <a:cxn ang="0">
                    <a:pos x="27" y="1"/>
                  </a:cxn>
                  <a:cxn ang="0">
                    <a:pos x="25" y="0"/>
                  </a:cxn>
                  <a:cxn ang="0">
                    <a:pos x="23" y="0"/>
                  </a:cxn>
                  <a:cxn ang="0">
                    <a:pos x="22" y="0"/>
                  </a:cxn>
                  <a:cxn ang="0">
                    <a:pos x="20" y="1"/>
                  </a:cxn>
                  <a:cxn ang="0">
                    <a:pos x="20" y="3"/>
                  </a:cxn>
                  <a:cxn ang="0">
                    <a:pos x="20" y="3"/>
                  </a:cxn>
                </a:cxnLst>
                <a:rect l="0" t="0" r="r" b="b"/>
                <a:pathLst>
                  <a:path w="29" h="85">
                    <a:moveTo>
                      <a:pt x="20" y="3"/>
                    </a:moveTo>
                    <a:lnTo>
                      <a:pt x="20" y="3"/>
                    </a:lnTo>
                    <a:lnTo>
                      <a:pt x="0" y="79"/>
                    </a:lnTo>
                    <a:lnTo>
                      <a:pt x="0" y="79"/>
                    </a:lnTo>
                    <a:lnTo>
                      <a:pt x="0" y="81"/>
                    </a:lnTo>
                    <a:lnTo>
                      <a:pt x="1" y="83"/>
                    </a:lnTo>
                    <a:lnTo>
                      <a:pt x="2" y="84"/>
                    </a:lnTo>
                    <a:lnTo>
                      <a:pt x="4" y="85"/>
                    </a:lnTo>
                    <a:lnTo>
                      <a:pt x="5" y="85"/>
                    </a:lnTo>
                    <a:lnTo>
                      <a:pt x="7" y="85"/>
                    </a:lnTo>
                    <a:lnTo>
                      <a:pt x="8" y="84"/>
                    </a:lnTo>
                    <a:lnTo>
                      <a:pt x="9" y="82"/>
                    </a:lnTo>
                    <a:lnTo>
                      <a:pt x="9" y="82"/>
                    </a:lnTo>
                    <a:lnTo>
                      <a:pt x="28" y="5"/>
                    </a:lnTo>
                    <a:lnTo>
                      <a:pt x="28" y="5"/>
                    </a:lnTo>
                    <a:lnTo>
                      <a:pt x="29" y="3"/>
                    </a:lnTo>
                    <a:lnTo>
                      <a:pt x="28" y="2"/>
                    </a:lnTo>
                    <a:lnTo>
                      <a:pt x="27" y="1"/>
                    </a:lnTo>
                    <a:lnTo>
                      <a:pt x="25" y="0"/>
                    </a:lnTo>
                    <a:lnTo>
                      <a:pt x="23" y="0"/>
                    </a:lnTo>
                    <a:lnTo>
                      <a:pt x="22" y="0"/>
                    </a:lnTo>
                    <a:lnTo>
                      <a:pt x="20" y="1"/>
                    </a:lnTo>
                    <a:lnTo>
                      <a:pt x="20" y="3"/>
                    </a:lnTo>
                    <a:lnTo>
                      <a:pt x="20"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52" name="Freeform 203"/>
              <p:cNvSpPr/>
              <p:nvPr/>
            </p:nvSpPr>
            <p:spPr bwMode="auto">
              <a:xfrm>
                <a:off x="4687888" y="2668588"/>
                <a:ext cx="15875" cy="61913"/>
              </a:xfrm>
              <a:custGeom>
                <a:avLst/>
                <a:gdLst/>
                <a:ahLst/>
                <a:cxnLst>
                  <a:cxn ang="0">
                    <a:pos x="19" y="4"/>
                  </a:cxn>
                  <a:cxn ang="0">
                    <a:pos x="19" y="4"/>
                  </a:cxn>
                  <a:cxn ang="0">
                    <a:pos x="19" y="12"/>
                  </a:cxn>
                  <a:cxn ang="0">
                    <a:pos x="17" y="19"/>
                  </a:cxn>
                  <a:cxn ang="0">
                    <a:pos x="12" y="35"/>
                  </a:cxn>
                  <a:cxn ang="0">
                    <a:pos x="8" y="50"/>
                  </a:cxn>
                  <a:cxn ang="0">
                    <a:pos x="7" y="58"/>
                  </a:cxn>
                  <a:cxn ang="0">
                    <a:pos x="6" y="65"/>
                  </a:cxn>
                  <a:cxn ang="0">
                    <a:pos x="6" y="65"/>
                  </a:cxn>
                  <a:cxn ang="0">
                    <a:pos x="6" y="76"/>
                  </a:cxn>
                  <a:cxn ang="0">
                    <a:pos x="5" y="89"/>
                  </a:cxn>
                  <a:cxn ang="0">
                    <a:pos x="4" y="99"/>
                  </a:cxn>
                  <a:cxn ang="0">
                    <a:pos x="0" y="110"/>
                  </a:cxn>
                  <a:cxn ang="0">
                    <a:pos x="0" y="110"/>
                  </a:cxn>
                  <a:cxn ang="0">
                    <a:pos x="0" y="112"/>
                  </a:cxn>
                  <a:cxn ang="0">
                    <a:pos x="0" y="113"/>
                  </a:cxn>
                  <a:cxn ang="0">
                    <a:pos x="1" y="116"/>
                  </a:cxn>
                  <a:cxn ang="0">
                    <a:pos x="3" y="116"/>
                  </a:cxn>
                  <a:cxn ang="0">
                    <a:pos x="6" y="116"/>
                  </a:cxn>
                  <a:cxn ang="0">
                    <a:pos x="8" y="114"/>
                  </a:cxn>
                  <a:cxn ang="0">
                    <a:pos x="9" y="112"/>
                  </a:cxn>
                  <a:cxn ang="0">
                    <a:pos x="9" y="112"/>
                  </a:cxn>
                  <a:cxn ang="0">
                    <a:pos x="12" y="102"/>
                  </a:cxn>
                  <a:cxn ang="0">
                    <a:pos x="14" y="92"/>
                  </a:cxn>
                  <a:cxn ang="0">
                    <a:pos x="15" y="80"/>
                  </a:cxn>
                  <a:cxn ang="0">
                    <a:pos x="15" y="70"/>
                  </a:cxn>
                  <a:cxn ang="0">
                    <a:pos x="15" y="70"/>
                  </a:cxn>
                  <a:cxn ang="0">
                    <a:pos x="17" y="62"/>
                  </a:cxn>
                  <a:cxn ang="0">
                    <a:pos x="18" y="54"/>
                  </a:cxn>
                  <a:cxn ang="0">
                    <a:pos x="22" y="37"/>
                  </a:cxn>
                  <a:cxn ang="0">
                    <a:pos x="26" y="20"/>
                  </a:cxn>
                  <a:cxn ang="0">
                    <a:pos x="28" y="12"/>
                  </a:cxn>
                  <a:cxn ang="0">
                    <a:pos x="29" y="4"/>
                  </a:cxn>
                  <a:cxn ang="0">
                    <a:pos x="29" y="4"/>
                  </a:cxn>
                  <a:cxn ang="0">
                    <a:pos x="28" y="2"/>
                  </a:cxn>
                  <a:cxn ang="0">
                    <a:pos x="27" y="1"/>
                  </a:cxn>
                  <a:cxn ang="0">
                    <a:pos x="26" y="0"/>
                  </a:cxn>
                  <a:cxn ang="0">
                    <a:pos x="24" y="0"/>
                  </a:cxn>
                  <a:cxn ang="0">
                    <a:pos x="22" y="0"/>
                  </a:cxn>
                  <a:cxn ang="0">
                    <a:pos x="21" y="1"/>
                  </a:cxn>
                  <a:cxn ang="0">
                    <a:pos x="20" y="2"/>
                  </a:cxn>
                  <a:cxn ang="0">
                    <a:pos x="19" y="4"/>
                  </a:cxn>
                  <a:cxn ang="0">
                    <a:pos x="19" y="4"/>
                  </a:cxn>
                </a:cxnLst>
                <a:rect l="0" t="0" r="r" b="b"/>
                <a:pathLst>
                  <a:path w="29" h="116">
                    <a:moveTo>
                      <a:pt x="19" y="4"/>
                    </a:moveTo>
                    <a:lnTo>
                      <a:pt x="19" y="4"/>
                    </a:lnTo>
                    <a:lnTo>
                      <a:pt x="19" y="12"/>
                    </a:lnTo>
                    <a:lnTo>
                      <a:pt x="17" y="19"/>
                    </a:lnTo>
                    <a:lnTo>
                      <a:pt x="12" y="35"/>
                    </a:lnTo>
                    <a:lnTo>
                      <a:pt x="8" y="50"/>
                    </a:lnTo>
                    <a:lnTo>
                      <a:pt x="7" y="58"/>
                    </a:lnTo>
                    <a:lnTo>
                      <a:pt x="6" y="65"/>
                    </a:lnTo>
                    <a:lnTo>
                      <a:pt x="6" y="65"/>
                    </a:lnTo>
                    <a:lnTo>
                      <a:pt x="6" y="76"/>
                    </a:lnTo>
                    <a:lnTo>
                      <a:pt x="5" y="89"/>
                    </a:lnTo>
                    <a:lnTo>
                      <a:pt x="4" y="99"/>
                    </a:lnTo>
                    <a:lnTo>
                      <a:pt x="0" y="110"/>
                    </a:lnTo>
                    <a:lnTo>
                      <a:pt x="0" y="110"/>
                    </a:lnTo>
                    <a:lnTo>
                      <a:pt x="0" y="112"/>
                    </a:lnTo>
                    <a:lnTo>
                      <a:pt x="0" y="113"/>
                    </a:lnTo>
                    <a:lnTo>
                      <a:pt x="1" y="116"/>
                    </a:lnTo>
                    <a:lnTo>
                      <a:pt x="3" y="116"/>
                    </a:lnTo>
                    <a:lnTo>
                      <a:pt x="6" y="116"/>
                    </a:lnTo>
                    <a:lnTo>
                      <a:pt x="8" y="114"/>
                    </a:lnTo>
                    <a:lnTo>
                      <a:pt x="9" y="112"/>
                    </a:lnTo>
                    <a:lnTo>
                      <a:pt x="9" y="112"/>
                    </a:lnTo>
                    <a:lnTo>
                      <a:pt x="12" y="102"/>
                    </a:lnTo>
                    <a:lnTo>
                      <a:pt x="14" y="92"/>
                    </a:lnTo>
                    <a:lnTo>
                      <a:pt x="15" y="80"/>
                    </a:lnTo>
                    <a:lnTo>
                      <a:pt x="15" y="70"/>
                    </a:lnTo>
                    <a:lnTo>
                      <a:pt x="15" y="70"/>
                    </a:lnTo>
                    <a:lnTo>
                      <a:pt x="17" y="62"/>
                    </a:lnTo>
                    <a:lnTo>
                      <a:pt x="18" y="54"/>
                    </a:lnTo>
                    <a:lnTo>
                      <a:pt x="22" y="37"/>
                    </a:lnTo>
                    <a:lnTo>
                      <a:pt x="26" y="20"/>
                    </a:lnTo>
                    <a:lnTo>
                      <a:pt x="28" y="12"/>
                    </a:lnTo>
                    <a:lnTo>
                      <a:pt x="29" y="4"/>
                    </a:lnTo>
                    <a:lnTo>
                      <a:pt x="29" y="4"/>
                    </a:lnTo>
                    <a:lnTo>
                      <a:pt x="28" y="2"/>
                    </a:lnTo>
                    <a:lnTo>
                      <a:pt x="27" y="1"/>
                    </a:lnTo>
                    <a:lnTo>
                      <a:pt x="26" y="0"/>
                    </a:lnTo>
                    <a:lnTo>
                      <a:pt x="24" y="0"/>
                    </a:lnTo>
                    <a:lnTo>
                      <a:pt x="22" y="0"/>
                    </a:lnTo>
                    <a:lnTo>
                      <a:pt x="21" y="1"/>
                    </a:lnTo>
                    <a:lnTo>
                      <a:pt x="20" y="2"/>
                    </a:lnTo>
                    <a:lnTo>
                      <a:pt x="19" y="4"/>
                    </a:lnTo>
                    <a:lnTo>
                      <a:pt x="19"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53" name="Freeform 204"/>
              <p:cNvSpPr/>
              <p:nvPr/>
            </p:nvSpPr>
            <p:spPr bwMode="auto">
              <a:xfrm>
                <a:off x="4714875" y="2657475"/>
                <a:ext cx="11113" cy="61913"/>
              </a:xfrm>
              <a:custGeom>
                <a:avLst/>
                <a:gdLst/>
                <a:ahLst/>
                <a:cxnLst>
                  <a:cxn ang="0">
                    <a:pos x="12" y="5"/>
                  </a:cxn>
                  <a:cxn ang="0">
                    <a:pos x="12" y="5"/>
                  </a:cxn>
                  <a:cxn ang="0">
                    <a:pos x="10" y="32"/>
                  </a:cxn>
                  <a:cxn ang="0">
                    <a:pos x="6" y="59"/>
                  </a:cxn>
                  <a:cxn ang="0">
                    <a:pos x="2" y="86"/>
                  </a:cxn>
                  <a:cxn ang="0">
                    <a:pos x="0" y="113"/>
                  </a:cxn>
                  <a:cxn ang="0">
                    <a:pos x="0" y="113"/>
                  </a:cxn>
                  <a:cxn ang="0">
                    <a:pos x="0" y="115"/>
                  </a:cxn>
                  <a:cxn ang="0">
                    <a:pos x="1" y="116"/>
                  </a:cxn>
                  <a:cxn ang="0">
                    <a:pos x="3" y="117"/>
                  </a:cxn>
                  <a:cxn ang="0">
                    <a:pos x="4" y="117"/>
                  </a:cxn>
                  <a:cxn ang="0">
                    <a:pos x="6" y="117"/>
                  </a:cxn>
                  <a:cxn ang="0">
                    <a:pos x="8" y="116"/>
                  </a:cxn>
                  <a:cxn ang="0">
                    <a:pos x="9" y="115"/>
                  </a:cxn>
                  <a:cxn ang="0">
                    <a:pos x="9" y="113"/>
                  </a:cxn>
                  <a:cxn ang="0">
                    <a:pos x="9" y="113"/>
                  </a:cxn>
                  <a:cxn ang="0">
                    <a:pos x="11" y="86"/>
                  </a:cxn>
                  <a:cxn ang="0">
                    <a:pos x="15" y="59"/>
                  </a:cxn>
                  <a:cxn ang="0">
                    <a:pos x="19" y="32"/>
                  </a:cxn>
                  <a:cxn ang="0">
                    <a:pos x="21" y="5"/>
                  </a:cxn>
                  <a:cxn ang="0">
                    <a:pos x="21" y="5"/>
                  </a:cxn>
                  <a:cxn ang="0">
                    <a:pos x="21" y="3"/>
                  </a:cxn>
                  <a:cxn ang="0">
                    <a:pos x="20" y="2"/>
                  </a:cxn>
                  <a:cxn ang="0">
                    <a:pos x="19" y="1"/>
                  </a:cxn>
                  <a:cxn ang="0">
                    <a:pos x="17" y="0"/>
                  </a:cxn>
                  <a:cxn ang="0">
                    <a:pos x="15" y="1"/>
                  </a:cxn>
                  <a:cxn ang="0">
                    <a:pos x="14" y="2"/>
                  </a:cxn>
                  <a:cxn ang="0">
                    <a:pos x="13" y="3"/>
                  </a:cxn>
                  <a:cxn ang="0">
                    <a:pos x="12" y="5"/>
                  </a:cxn>
                  <a:cxn ang="0">
                    <a:pos x="12" y="5"/>
                  </a:cxn>
                </a:cxnLst>
                <a:rect l="0" t="0" r="r" b="b"/>
                <a:pathLst>
                  <a:path w="21" h="117">
                    <a:moveTo>
                      <a:pt x="12" y="5"/>
                    </a:moveTo>
                    <a:lnTo>
                      <a:pt x="12" y="5"/>
                    </a:lnTo>
                    <a:lnTo>
                      <a:pt x="10" y="32"/>
                    </a:lnTo>
                    <a:lnTo>
                      <a:pt x="6" y="59"/>
                    </a:lnTo>
                    <a:lnTo>
                      <a:pt x="2" y="86"/>
                    </a:lnTo>
                    <a:lnTo>
                      <a:pt x="0" y="113"/>
                    </a:lnTo>
                    <a:lnTo>
                      <a:pt x="0" y="113"/>
                    </a:lnTo>
                    <a:lnTo>
                      <a:pt x="0" y="115"/>
                    </a:lnTo>
                    <a:lnTo>
                      <a:pt x="1" y="116"/>
                    </a:lnTo>
                    <a:lnTo>
                      <a:pt x="3" y="117"/>
                    </a:lnTo>
                    <a:lnTo>
                      <a:pt x="4" y="117"/>
                    </a:lnTo>
                    <a:lnTo>
                      <a:pt x="6" y="117"/>
                    </a:lnTo>
                    <a:lnTo>
                      <a:pt x="8" y="116"/>
                    </a:lnTo>
                    <a:lnTo>
                      <a:pt x="9" y="115"/>
                    </a:lnTo>
                    <a:lnTo>
                      <a:pt x="9" y="113"/>
                    </a:lnTo>
                    <a:lnTo>
                      <a:pt x="9" y="113"/>
                    </a:lnTo>
                    <a:lnTo>
                      <a:pt x="11" y="86"/>
                    </a:lnTo>
                    <a:lnTo>
                      <a:pt x="15" y="59"/>
                    </a:lnTo>
                    <a:lnTo>
                      <a:pt x="19" y="32"/>
                    </a:lnTo>
                    <a:lnTo>
                      <a:pt x="21" y="5"/>
                    </a:lnTo>
                    <a:lnTo>
                      <a:pt x="21" y="5"/>
                    </a:lnTo>
                    <a:lnTo>
                      <a:pt x="21" y="3"/>
                    </a:lnTo>
                    <a:lnTo>
                      <a:pt x="20" y="2"/>
                    </a:lnTo>
                    <a:lnTo>
                      <a:pt x="19" y="1"/>
                    </a:lnTo>
                    <a:lnTo>
                      <a:pt x="17" y="0"/>
                    </a:lnTo>
                    <a:lnTo>
                      <a:pt x="15" y="1"/>
                    </a:lnTo>
                    <a:lnTo>
                      <a:pt x="14" y="2"/>
                    </a:lnTo>
                    <a:lnTo>
                      <a:pt x="13" y="3"/>
                    </a:lnTo>
                    <a:lnTo>
                      <a:pt x="12" y="5"/>
                    </a:lnTo>
                    <a:lnTo>
                      <a:pt x="12"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54" name="Freeform 206"/>
              <p:cNvSpPr>
                <a:spLocks noEditPoints="1"/>
              </p:cNvSpPr>
              <p:nvPr/>
            </p:nvSpPr>
            <p:spPr bwMode="auto">
              <a:xfrm>
                <a:off x="4249738" y="2249488"/>
                <a:ext cx="555625" cy="574675"/>
              </a:xfrm>
              <a:custGeom>
                <a:avLst/>
                <a:gdLst/>
                <a:ahLst/>
                <a:cxnLst>
                  <a:cxn ang="0">
                    <a:pos x="817" y="1056"/>
                  </a:cxn>
                  <a:cxn ang="0">
                    <a:pos x="716" y="1035"/>
                  </a:cxn>
                  <a:cxn ang="0">
                    <a:pos x="659" y="1016"/>
                  </a:cxn>
                  <a:cxn ang="0">
                    <a:pos x="645" y="1010"/>
                  </a:cxn>
                  <a:cxn ang="0">
                    <a:pos x="623" y="986"/>
                  </a:cxn>
                  <a:cxn ang="0">
                    <a:pos x="608" y="970"/>
                  </a:cxn>
                  <a:cxn ang="0">
                    <a:pos x="577" y="929"/>
                  </a:cxn>
                  <a:cxn ang="0">
                    <a:pos x="513" y="864"/>
                  </a:cxn>
                  <a:cxn ang="0">
                    <a:pos x="403" y="767"/>
                  </a:cxn>
                  <a:cxn ang="0">
                    <a:pos x="307" y="683"/>
                  </a:cxn>
                  <a:cxn ang="0">
                    <a:pos x="222" y="574"/>
                  </a:cxn>
                  <a:cxn ang="0">
                    <a:pos x="139" y="472"/>
                  </a:cxn>
                  <a:cxn ang="0">
                    <a:pos x="97" y="439"/>
                  </a:cxn>
                  <a:cxn ang="0">
                    <a:pos x="31" y="360"/>
                  </a:cxn>
                  <a:cxn ang="0">
                    <a:pos x="27" y="300"/>
                  </a:cxn>
                  <a:cxn ang="0">
                    <a:pos x="84" y="371"/>
                  </a:cxn>
                  <a:cxn ang="0">
                    <a:pos x="141" y="426"/>
                  </a:cxn>
                  <a:cxn ang="0">
                    <a:pos x="208" y="491"/>
                  </a:cxn>
                  <a:cxn ang="0">
                    <a:pos x="305" y="624"/>
                  </a:cxn>
                  <a:cxn ang="0">
                    <a:pos x="398" y="714"/>
                  </a:cxn>
                  <a:cxn ang="0">
                    <a:pos x="481" y="790"/>
                  </a:cxn>
                  <a:cxn ang="0">
                    <a:pos x="571" y="872"/>
                  </a:cxn>
                  <a:cxn ang="0">
                    <a:pos x="646" y="943"/>
                  </a:cxn>
                  <a:cxn ang="0">
                    <a:pos x="724" y="871"/>
                  </a:cxn>
                  <a:cxn ang="0">
                    <a:pos x="843" y="787"/>
                  </a:cxn>
                  <a:cxn ang="0">
                    <a:pos x="981" y="693"/>
                  </a:cxn>
                  <a:cxn ang="0">
                    <a:pos x="917" y="620"/>
                  </a:cxn>
                  <a:cxn ang="0">
                    <a:pos x="751" y="446"/>
                  </a:cxn>
                  <a:cxn ang="0">
                    <a:pos x="583" y="291"/>
                  </a:cxn>
                  <a:cxn ang="0">
                    <a:pos x="501" y="195"/>
                  </a:cxn>
                  <a:cxn ang="0">
                    <a:pos x="431" y="116"/>
                  </a:cxn>
                  <a:cxn ang="0">
                    <a:pos x="378" y="54"/>
                  </a:cxn>
                  <a:cxn ang="0">
                    <a:pos x="377" y="0"/>
                  </a:cxn>
                  <a:cxn ang="0">
                    <a:pos x="496" y="134"/>
                  </a:cxn>
                  <a:cxn ang="0">
                    <a:pos x="631" y="290"/>
                  </a:cxn>
                  <a:cxn ang="0">
                    <a:pos x="729" y="380"/>
                  </a:cxn>
                  <a:cxn ang="0">
                    <a:pos x="900" y="546"/>
                  </a:cxn>
                  <a:cxn ang="0">
                    <a:pos x="980" y="641"/>
                  </a:cxn>
                  <a:cxn ang="0">
                    <a:pos x="1020" y="678"/>
                  </a:cxn>
                  <a:cxn ang="0">
                    <a:pos x="1032" y="689"/>
                  </a:cxn>
                  <a:cxn ang="0">
                    <a:pos x="1037" y="700"/>
                  </a:cxn>
                  <a:cxn ang="0">
                    <a:pos x="1051" y="800"/>
                  </a:cxn>
                  <a:cxn ang="0">
                    <a:pos x="1037" y="911"/>
                  </a:cxn>
                  <a:cxn ang="0">
                    <a:pos x="1029" y="991"/>
                  </a:cxn>
                  <a:cxn ang="0">
                    <a:pos x="1023" y="1039"/>
                  </a:cxn>
                  <a:cxn ang="0">
                    <a:pos x="1016" y="1079"/>
                  </a:cxn>
                  <a:cxn ang="0">
                    <a:pos x="1002" y="1088"/>
                  </a:cxn>
                  <a:cxn ang="0">
                    <a:pos x="996" y="1087"/>
                  </a:cxn>
                  <a:cxn ang="0">
                    <a:pos x="954" y="761"/>
                  </a:cxn>
                  <a:cxn ang="0">
                    <a:pos x="842" y="830"/>
                  </a:cxn>
                  <a:cxn ang="0">
                    <a:pos x="729" y="917"/>
                  </a:cxn>
                  <a:cxn ang="0">
                    <a:pos x="672" y="967"/>
                  </a:cxn>
                  <a:cxn ang="0">
                    <a:pos x="699" y="991"/>
                  </a:cxn>
                  <a:cxn ang="0">
                    <a:pos x="772" y="1010"/>
                  </a:cxn>
                  <a:cxn ang="0">
                    <a:pos x="941" y="1046"/>
                  </a:cxn>
                  <a:cxn ang="0">
                    <a:pos x="989" y="1039"/>
                  </a:cxn>
                  <a:cxn ang="0">
                    <a:pos x="990" y="1018"/>
                  </a:cxn>
                  <a:cxn ang="0">
                    <a:pos x="995" y="957"/>
                  </a:cxn>
                  <a:cxn ang="0">
                    <a:pos x="1010" y="856"/>
                  </a:cxn>
                  <a:cxn ang="0">
                    <a:pos x="1010" y="734"/>
                  </a:cxn>
                </a:cxnLst>
                <a:rect l="0" t="0" r="r" b="b"/>
                <a:pathLst>
                  <a:path w="1051" h="1088">
                    <a:moveTo>
                      <a:pt x="991" y="1088"/>
                    </a:moveTo>
                    <a:lnTo>
                      <a:pt x="991" y="1088"/>
                    </a:lnTo>
                    <a:lnTo>
                      <a:pt x="952" y="1084"/>
                    </a:lnTo>
                    <a:lnTo>
                      <a:pt x="911" y="1078"/>
                    </a:lnTo>
                    <a:lnTo>
                      <a:pt x="866" y="1069"/>
                    </a:lnTo>
                    <a:lnTo>
                      <a:pt x="817" y="1056"/>
                    </a:lnTo>
                    <a:lnTo>
                      <a:pt x="817" y="1056"/>
                    </a:lnTo>
                    <a:lnTo>
                      <a:pt x="773" y="1046"/>
                    </a:lnTo>
                    <a:lnTo>
                      <a:pt x="751" y="1041"/>
                    </a:lnTo>
                    <a:lnTo>
                      <a:pt x="728" y="1037"/>
                    </a:lnTo>
                    <a:lnTo>
                      <a:pt x="728" y="1037"/>
                    </a:lnTo>
                    <a:lnTo>
                      <a:pt x="716" y="1035"/>
                    </a:lnTo>
                    <a:lnTo>
                      <a:pt x="706" y="1031"/>
                    </a:lnTo>
                    <a:lnTo>
                      <a:pt x="686" y="1025"/>
                    </a:lnTo>
                    <a:lnTo>
                      <a:pt x="686" y="1025"/>
                    </a:lnTo>
                    <a:lnTo>
                      <a:pt x="673" y="1020"/>
                    </a:lnTo>
                    <a:lnTo>
                      <a:pt x="659" y="1016"/>
                    </a:lnTo>
                    <a:lnTo>
                      <a:pt x="659" y="1016"/>
                    </a:lnTo>
                    <a:lnTo>
                      <a:pt x="654" y="1015"/>
                    </a:lnTo>
                    <a:lnTo>
                      <a:pt x="651" y="1013"/>
                    </a:lnTo>
                    <a:lnTo>
                      <a:pt x="650" y="1012"/>
                    </a:lnTo>
                    <a:lnTo>
                      <a:pt x="649" y="1011"/>
                    </a:lnTo>
                    <a:lnTo>
                      <a:pt x="649" y="1011"/>
                    </a:lnTo>
                    <a:lnTo>
                      <a:pt x="645" y="1010"/>
                    </a:lnTo>
                    <a:lnTo>
                      <a:pt x="645" y="1010"/>
                    </a:lnTo>
                    <a:lnTo>
                      <a:pt x="640" y="1006"/>
                    </a:lnTo>
                    <a:lnTo>
                      <a:pt x="635" y="1001"/>
                    </a:lnTo>
                    <a:lnTo>
                      <a:pt x="628" y="991"/>
                    </a:lnTo>
                    <a:lnTo>
                      <a:pt x="623" y="986"/>
                    </a:lnTo>
                    <a:lnTo>
                      <a:pt x="623" y="986"/>
                    </a:lnTo>
                    <a:lnTo>
                      <a:pt x="620" y="983"/>
                    </a:lnTo>
                    <a:lnTo>
                      <a:pt x="619" y="982"/>
                    </a:lnTo>
                    <a:lnTo>
                      <a:pt x="619" y="982"/>
                    </a:lnTo>
                    <a:lnTo>
                      <a:pt x="614" y="979"/>
                    </a:lnTo>
                    <a:lnTo>
                      <a:pt x="611" y="976"/>
                    </a:lnTo>
                    <a:lnTo>
                      <a:pt x="608" y="970"/>
                    </a:lnTo>
                    <a:lnTo>
                      <a:pt x="608" y="965"/>
                    </a:lnTo>
                    <a:lnTo>
                      <a:pt x="608" y="963"/>
                    </a:lnTo>
                    <a:lnTo>
                      <a:pt x="606" y="961"/>
                    </a:lnTo>
                    <a:lnTo>
                      <a:pt x="606" y="961"/>
                    </a:lnTo>
                    <a:lnTo>
                      <a:pt x="591" y="946"/>
                    </a:lnTo>
                    <a:lnTo>
                      <a:pt x="577" y="929"/>
                    </a:lnTo>
                    <a:lnTo>
                      <a:pt x="577" y="929"/>
                    </a:lnTo>
                    <a:lnTo>
                      <a:pt x="561" y="912"/>
                    </a:lnTo>
                    <a:lnTo>
                      <a:pt x="546" y="895"/>
                    </a:lnTo>
                    <a:lnTo>
                      <a:pt x="529" y="879"/>
                    </a:lnTo>
                    <a:lnTo>
                      <a:pt x="513" y="864"/>
                    </a:lnTo>
                    <a:lnTo>
                      <a:pt x="513" y="864"/>
                    </a:lnTo>
                    <a:lnTo>
                      <a:pt x="490" y="846"/>
                    </a:lnTo>
                    <a:lnTo>
                      <a:pt x="469" y="827"/>
                    </a:lnTo>
                    <a:lnTo>
                      <a:pt x="428" y="789"/>
                    </a:lnTo>
                    <a:lnTo>
                      <a:pt x="428" y="789"/>
                    </a:lnTo>
                    <a:lnTo>
                      <a:pt x="416" y="777"/>
                    </a:lnTo>
                    <a:lnTo>
                      <a:pt x="403" y="767"/>
                    </a:lnTo>
                    <a:lnTo>
                      <a:pt x="378" y="745"/>
                    </a:lnTo>
                    <a:lnTo>
                      <a:pt x="378" y="745"/>
                    </a:lnTo>
                    <a:lnTo>
                      <a:pt x="356" y="729"/>
                    </a:lnTo>
                    <a:lnTo>
                      <a:pt x="336" y="711"/>
                    </a:lnTo>
                    <a:lnTo>
                      <a:pt x="317" y="693"/>
                    </a:lnTo>
                    <a:lnTo>
                      <a:pt x="307" y="683"/>
                    </a:lnTo>
                    <a:lnTo>
                      <a:pt x="299" y="673"/>
                    </a:lnTo>
                    <a:lnTo>
                      <a:pt x="299" y="673"/>
                    </a:lnTo>
                    <a:lnTo>
                      <a:pt x="271" y="638"/>
                    </a:lnTo>
                    <a:lnTo>
                      <a:pt x="271" y="638"/>
                    </a:lnTo>
                    <a:lnTo>
                      <a:pt x="238" y="596"/>
                    </a:lnTo>
                    <a:lnTo>
                      <a:pt x="222" y="574"/>
                    </a:lnTo>
                    <a:lnTo>
                      <a:pt x="207" y="552"/>
                    </a:lnTo>
                    <a:lnTo>
                      <a:pt x="207" y="552"/>
                    </a:lnTo>
                    <a:lnTo>
                      <a:pt x="194" y="534"/>
                    </a:lnTo>
                    <a:lnTo>
                      <a:pt x="178" y="514"/>
                    </a:lnTo>
                    <a:lnTo>
                      <a:pt x="160" y="493"/>
                    </a:lnTo>
                    <a:lnTo>
                      <a:pt x="139" y="472"/>
                    </a:lnTo>
                    <a:lnTo>
                      <a:pt x="139" y="472"/>
                    </a:lnTo>
                    <a:lnTo>
                      <a:pt x="128" y="461"/>
                    </a:lnTo>
                    <a:lnTo>
                      <a:pt x="115" y="453"/>
                    </a:lnTo>
                    <a:lnTo>
                      <a:pt x="115" y="453"/>
                    </a:lnTo>
                    <a:lnTo>
                      <a:pt x="103" y="444"/>
                    </a:lnTo>
                    <a:lnTo>
                      <a:pt x="97" y="439"/>
                    </a:lnTo>
                    <a:lnTo>
                      <a:pt x="92" y="433"/>
                    </a:lnTo>
                    <a:lnTo>
                      <a:pt x="92" y="433"/>
                    </a:lnTo>
                    <a:lnTo>
                      <a:pt x="74" y="414"/>
                    </a:lnTo>
                    <a:lnTo>
                      <a:pt x="57" y="393"/>
                    </a:lnTo>
                    <a:lnTo>
                      <a:pt x="57" y="393"/>
                    </a:lnTo>
                    <a:lnTo>
                      <a:pt x="31" y="360"/>
                    </a:lnTo>
                    <a:lnTo>
                      <a:pt x="16" y="345"/>
                    </a:lnTo>
                    <a:lnTo>
                      <a:pt x="2" y="329"/>
                    </a:lnTo>
                    <a:lnTo>
                      <a:pt x="2" y="329"/>
                    </a:lnTo>
                    <a:lnTo>
                      <a:pt x="0" y="327"/>
                    </a:lnTo>
                    <a:lnTo>
                      <a:pt x="0" y="327"/>
                    </a:lnTo>
                    <a:lnTo>
                      <a:pt x="27" y="300"/>
                    </a:lnTo>
                    <a:lnTo>
                      <a:pt x="27" y="300"/>
                    </a:lnTo>
                    <a:lnTo>
                      <a:pt x="45" y="322"/>
                    </a:lnTo>
                    <a:lnTo>
                      <a:pt x="45" y="322"/>
                    </a:lnTo>
                    <a:lnTo>
                      <a:pt x="68" y="351"/>
                    </a:lnTo>
                    <a:lnTo>
                      <a:pt x="68" y="351"/>
                    </a:lnTo>
                    <a:lnTo>
                      <a:pt x="84" y="371"/>
                    </a:lnTo>
                    <a:lnTo>
                      <a:pt x="102" y="392"/>
                    </a:lnTo>
                    <a:lnTo>
                      <a:pt x="111" y="401"/>
                    </a:lnTo>
                    <a:lnTo>
                      <a:pt x="120" y="411"/>
                    </a:lnTo>
                    <a:lnTo>
                      <a:pt x="131" y="419"/>
                    </a:lnTo>
                    <a:lnTo>
                      <a:pt x="141" y="426"/>
                    </a:lnTo>
                    <a:lnTo>
                      <a:pt x="141" y="426"/>
                    </a:lnTo>
                    <a:lnTo>
                      <a:pt x="151" y="434"/>
                    </a:lnTo>
                    <a:lnTo>
                      <a:pt x="163" y="444"/>
                    </a:lnTo>
                    <a:lnTo>
                      <a:pt x="174" y="454"/>
                    </a:lnTo>
                    <a:lnTo>
                      <a:pt x="186" y="465"/>
                    </a:lnTo>
                    <a:lnTo>
                      <a:pt x="197" y="478"/>
                    </a:lnTo>
                    <a:lnTo>
                      <a:pt x="208" y="491"/>
                    </a:lnTo>
                    <a:lnTo>
                      <a:pt x="219" y="506"/>
                    </a:lnTo>
                    <a:lnTo>
                      <a:pt x="229" y="521"/>
                    </a:lnTo>
                    <a:lnTo>
                      <a:pt x="229" y="521"/>
                    </a:lnTo>
                    <a:lnTo>
                      <a:pt x="261" y="567"/>
                    </a:lnTo>
                    <a:lnTo>
                      <a:pt x="291" y="607"/>
                    </a:lnTo>
                    <a:lnTo>
                      <a:pt x="305" y="624"/>
                    </a:lnTo>
                    <a:lnTo>
                      <a:pt x="319" y="640"/>
                    </a:lnTo>
                    <a:lnTo>
                      <a:pt x="332" y="654"/>
                    </a:lnTo>
                    <a:lnTo>
                      <a:pt x="346" y="668"/>
                    </a:lnTo>
                    <a:lnTo>
                      <a:pt x="346" y="668"/>
                    </a:lnTo>
                    <a:lnTo>
                      <a:pt x="371" y="692"/>
                    </a:lnTo>
                    <a:lnTo>
                      <a:pt x="398" y="714"/>
                    </a:lnTo>
                    <a:lnTo>
                      <a:pt x="398" y="714"/>
                    </a:lnTo>
                    <a:lnTo>
                      <a:pt x="429" y="741"/>
                    </a:lnTo>
                    <a:lnTo>
                      <a:pt x="445" y="755"/>
                    </a:lnTo>
                    <a:lnTo>
                      <a:pt x="459" y="769"/>
                    </a:lnTo>
                    <a:lnTo>
                      <a:pt x="459" y="769"/>
                    </a:lnTo>
                    <a:lnTo>
                      <a:pt x="481" y="790"/>
                    </a:lnTo>
                    <a:lnTo>
                      <a:pt x="504" y="809"/>
                    </a:lnTo>
                    <a:lnTo>
                      <a:pt x="504" y="809"/>
                    </a:lnTo>
                    <a:lnTo>
                      <a:pt x="526" y="828"/>
                    </a:lnTo>
                    <a:lnTo>
                      <a:pt x="548" y="849"/>
                    </a:lnTo>
                    <a:lnTo>
                      <a:pt x="548" y="849"/>
                    </a:lnTo>
                    <a:lnTo>
                      <a:pt x="571" y="872"/>
                    </a:lnTo>
                    <a:lnTo>
                      <a:pt x="594" y="896"/>
                    </a:lnTo>
                    <a:lnTo>
                      <a:pt x="594" y="896"/>
                    </a:lnTo>
                    <a:lnTo>
                      <a:pt x="615" y="920"/>
                    </a:lnTo>
                    <a:lnTo>
                      <a:pt x="638" y="943"/>
                    </a:lnTo>
                    <a:lnTo>
                      <a:pt x="643" y="948"/>
                    </a:lnTo>
                    <a:lnTo>
                      <a:pt x="646" y="943"/>
                    </a:lnTo>
                    <a:lnTo>
                      <a:pt x="646" y="943"/>
                    </a:lnTo>
                    <a:lnTo>
                      <a:pt x="658" y="929"/>
                    </a:lnTo>
                    <a:lnTo>
                      <a:pt x="669" y="917"/>
                    </a:lnTo>
                    <a:lnTo>
                      <a:pt x="682" y="904"/>
                    </a:lnTo>
                    <a:lnTo>
                      <a:pt x="696" y="893"/>
                    </a:lnTo>
                    <a:lnTo>
                      <a:pt x="724" y="871"/>
                    </a:lnTo>
                    <a:lnTo>
                      <a:pt x="753" y="851"/>
                    </a:lnTo>
                    <a:lnTo>
                      <a:pt x="753" y="851"/>
                    </a:lnTo>
                    <a:lnTo>
                      <a:pt x="784" y="829"/>
                    </a:lnTo>
                    <a:lnTo>
                      <a:pt x="784" y="829"/>
                    </a:lnTo>
                    <a:lnTo>
                      <a:pt x="812" y="807"/>
                    </a:lnTo>
                    <a:lnTo>
                      <a:pt x="843" y="787"/>
                    </a:lnTo>
                    <a:lnTo>
                      <a:pt x="906" y="748"/>
                    </a:lnTo>
                    <a:lnTo>
                      <a:pt x="906" y="748"/>
                    </a:lnTo>
                    <a:lnTo>
                      <a:pt x="944" y="725"/>
                    </a:lnTo>
                    <a:lnTo>
                      <a:pt x="980" y="702"/>
                    </a:lnTo>
                    <a:lnTo>
                      <a:pt x="986" y="698"/>
                    </a:lnTo>
                    <a:lnTo>
                      <a:pt x="981" y="693"/>
                    </a:lnTo>
                    <a:lnTo>
                      <a:pt x="981" y="693"/>
                    </a:lnTo>
                    <a:lnTo>
                      <a:pt x="964" y="676"/>
                    </a:lnTo>
                    <a:lnTo>
                      <a:pt x="949" y="660"/>
                    </a:lnTo>
                    <a:lnTo>
                      <a:pt x="920" y="624"/>
                    </a:lnTo>
                    <a:lnTo>
                      <a:pt x="917" y="620"/>
                    </a:lnTo>
                    <a:lnTo>
                      <a:pt x="917" y="620"/>
                    </a:lnTo>
                    <a:lnTo>
                      <a:pt x="882" y="579"/>
                    </a:lnTo>
                    <a:lnTo>
                      <a:pt x="850" y="543"/>
                    </a:lnTo>
                    <a:lnTo>
                      <a:pt x="819" y="510"/>
                    </a:lnTo>
                    <a:lnTo>
                      <a:pt x="789" y="480"/>
                    </a:lnTo>
                    <a:lnTo>
                      <a:pt x="789" y="480"/>
                    </a:lnTo>
                    <a:lnTo>
                      <a:pt x="751" y="446"/>
                    </a:lnTo>
                    <a:lnTo>
                      <a:pt x="712" y="412"/>
                    </a:lnTo>
                    <a:lnTo>
                      <a:pt x="712" y="412"/>
                    </a:lnTo>
                    <a:lnTo>
                      <a:pt x="668" y="372"/>
                    </a:lnTo>
                    <a:lnTo>
                      <a:pt x="624" y="332"/>
                    </a:lnTo>
                    <a:lnTo>
                      <a:pt x="604" y="313"/>
                    </a:lnTo>
                    <a:lnTo>
                      <a:pt x="583" y="291"/>
                    </a:lnTo>
                    <a:lnTo>
                      <a:pt x="564" y="269"/>
                    </a:lnTo>
                    <a:lnTo>
                      <a:pt x="544" y="246"/>
                    </a:lnTo>
                    <a:lnTo>
                      <a:pt x="544" y="246"/>
                    </a:lnTo>
                    <a:lnTo>
                      <a:pt x="522" y="221"/>
                    </a:lnTo>
                    <a:lnTo>
                      <a:pt x="501" y="195"/>
                    </a:lnTo>
                    <a:lnTo>
                      <a:pt x="501" y="195"/>
                    </a:lnTo>
                    <a:lnTo>
                      <a:pt x="475" y="165"/>
                    </a:lnTo>
                    <a:lnTo>
                      <a:pt x="450" y="135"/>
                    </a:lnTo>
                    <a:lnTo>
                      <a:pt x="450" y="135"/>
                    </a:lnTo>
                    <a:lnTo>
                      <a:pt x="441" y="125"/>
                    </a:lnTo>
                    <a:lnTo>
                      <a:pt x="431" y="116"/>
                    </a:lnTo>
                    <a:lnTo>
                      <a:pt x="431" y="116"/>
                    </a:lnTo>
                    <a:lnTo>
                      <a:pt x="422" y="107"/>
                    </a:lnTo>
                    <a:lnTo>
                      <a:pt x="413" y="98"/>
                    </a:lnTo>
                    <a:lnTo>
                      <a:pt x="413" y="98"/>
                    </a:lnTo>
                    <a:lnTo>
                      <a:pt x="400" y="81"/>
                    </a:lnTo>
                    <a:lnTo>
                      <a:pt x="389" y="67"/>
                    </a:lnTo>
                    <a:lnTo>
                      <a:pt x="378" y="54"/>
                    </a:lnTo>
                    <a:lnTo>
                      <a:pt x="366" y="44"/>
                    </a:lnTo>
                    <a:lnTo>
                      <a:pt x="366" y="44"/>
                    </a:lnTo>
                    <a:lnTo>
                      <a:pt x="355" y="33"/>
                    </a:lnTo>
                    <a:lnTo>
                      <a:pt x="346" y="21"/>
                    </a:lnTo>
                    <a:lnTo>
                      <a:pt x="346" y="21"/>
                    </a:lnTo>
                    <a:lnTo>
                      <a:pt x="377" y="0"/>
                    </a:lnTo>
                    <a:lnTo>
                      <a:pt x="377" y="0"/>
                    </a:lnTo>
                    <a:lnTo>
                      <a:pt x="382" y="6"/>
                    </a:lnTo>
                    <a:lnTo>
                      <a:pt x="382" y="6"/>
                    </a:lnTo>
                    <a:lnTo>
                      <a:pt x="433" y="64"/>
                    </a:lnTo>
                    <a:lnTo>
                      <a:pt x="433" y="64"/>
                    </a:lnTo>
                    <a:lnTo>
                      <a:pt x="496" y="134"/>
                    </a:lnTo>
                    <a:lnTo>
                      <a:pt x="527" y="170"/>
                    </a:lnTo>
                    <a:lnTo>
                      <a:pt x="558" y="207"/>
                    </a:lnTo>
                    <a:lnTo>
                      <a:pt x="558" y="207"/>
                    </a:lnTo>
                    <a:lnTo>
                      <a:pt x="585" y="239"/>
                    </a:lnTo>
                    <a:lnTo>
                      <a:pt x="614" y="273"/>
                    </a:lnTo>
                    <a:lnTo>
                      <a:pt x="631" y="290"/>
                    </a:lnTo>
                    <a:lnTo>
                      <a:pt x="647" y="307"/>
                    </a:lnTo>
                    <a:lnTo>
                      <a:pt x="665" y="324"/>
                    </a:lnTo>
                    <a:lnTo>
                      <a:pt x="683" y="341"/>
                    </a:lnTo>
                    <a:lnTo>
                      <a:pt x="683" y="341"/>
                    </a:lnTo>
                    <a:lnTo>
                      <a:pt x="729" y="380"/>
                    </a:lnTo>
                    <a:lnTo>
                      <a:pt x="729" y="380"/>
                    </a:lnTo>
                    <a:lnTo>
                      <a:pt x="765" y="411"/>
                    </a:lnTo>
                    <a:lnTo>
                      <a:pt x="801" y="444"/>
                    </a:lnTo>
                    <a:lnTo>
                      <a:pt x="801" y="444"/>
                    </a:lnTo>
                    <a:lnTo>
                      <a:pt x="836" y="477"/>
                    </a:lnTo>
                    <a:lnTo>
                      <a:pt x="869" y="511"/>
                    </a:lnTo>
                    <a:lnTo>
                      <a:pt x="900" y="546"/>
                    </a:lnTo>
                    <a:lnTo>
                      <a:pt x="930" y="581"/>
                    </a:lnTo>
                    <a:lnTo>
                      <a:pt x="930" y="581"/>
                    </a:lnTo>
                    <a:lnTo>
                      <a:pt x="946" y="600"/>
                    </a:lnTo>
                    <a:lnTo>
                      <a:pt x="946" y="600"/>
                    </a:lnTo>
                    <a:lnTo>
                      <a:pt x="962" y="620"/>
                    </a:lnTo>
                    <a:lnTo>
                      <a:pt x="980" y="641"/>
                    </a:lnTo>
                    <a:lnTo>
                      <a:pt x="998" y="661"/>
                    </a:lnTo>
                    <a:lnTo>
                      <a:pt x="1008" y="669"/>
                    </a:lnTo>
                    <a:lnTo>
                      <a:pt x="1018" y="677"/>
                    </a:lnTo>
                    <a:lnTo>
                      <a:pt x="1019" y="678"/>
                    </a:lnTo>
                    <a:lnTo>
                      <a:pt x="1020" y="678"/>
                    </a:lnTo>
                    <a:lnTo>
                      <a:pt x="1020" y="678"/>
                    </a:lnTo>
                    <a:lnTo>
                      <a:pt x="1025" y="680"/>
                    </a:lnTo>
                    <a:lnTo>
                      <a:pt x="1029" y="684"/>
                    </a:lnTo>
                    <a:lnTo>
                      <a:pt x="1029" y="685"/>
                    </a:lnTo>
                    <a:lnTo>
                      <a:pt x="1030" y="686"/>
                    </a:lnTo>
                    <a:lnTo>
                      <a:pt x="1030" y="686"/>
                    </a:lnTo>
                    <a:lnTo>
                      <a:pt x="1032" y="689"/>
                    </a:lnTo>
                    <a:lnTo>
                      <a:pt x="1035" y="692"/>
                    </a:lnTo>
                    <a:lnTo>
                      <a:pt x="1036" y="695"/>
                    </a:lnTo>
                    <a:lnTo>
                      <a:pt x="1037" y="698"/>
                    </a:lnTo>
                    <a:lnTo>
                      <a:pt x="1037" y="699"/>
                    </a:lnTo>
                    <a:lnTo>
                      <a:pt x="1037" y="700"/>
                    </a:lnTo>
                    <a:lnTo>
                      <a:pt x="1037" y="700"/>
                    </a:lnTo>
                    <a:lnTo>
                      <a:pt x="1041" y="711"/>
                    </a:lnTo>
                    <a:lnTo>
                      <a:pt x="1045" y="723"/>
                    </a:lnTo>
                    <a:lnTo>
                      <a:pt x="1047" y="735"/>
                    </a:lnTo>
                    <a:lnTo>
                      <a:pt x="1049" y="748"/>
                    </a:lnTo>
                    <a:lnTo>
                      <a:pt x="1051" y="774"/>
                    </a:lnTo>
                    <a:lnTo>
                      <a:pt x="1051" y="800"/>
                    </a:lnTo>
                    <a:lnTo>
                      <a:pt x="1050" y="826"/>
                    </a:lnTo>
                    <a:lnTo>
                      <a:pt x="1047" y="851"/>
                    </a:lnTo>
                    <a:lnTo>
                      <a:pt x="1044" y="872"/>
                    </a:lnTo>
                    <a:lnTo>
                      <a:pt x="1040" y="892"/>
                    </a:lnTo>
                    <a:lnTo>
                      <a:pt x="1040" y="892"/>
                    </a:lnTo>
                    <a:lnTo>
                      <a:pt x="1037" y="911"/>
                    </a:lnTo>
                    <a:lnTo>
                      <a:pt x="1035" y="929"/>
                    </a:lnTo>
                    <a:lnTo>
                      <a:pt x="1030" y="967"/>
                    </a:lnTo>
                    <a:lnTo>
                      <a:pt x="1030" y="973"/>
                    </a:lnTo>
                    <a:lnTo>
                      <a:pt x="1030" y="973"/>
                    </a:lnTo>
                    <a:lnTo>
                      <a:pt x="1029" y="991"/>
                    </a:lnTo>
                    <a:lnTo>
                      <a:pt x="1029" y="991"/>
                    </a:lnTo>
                    <a:lnTo>
                      <a:pt x="1029" y="1009"/>
                    </a:lnTo>
                    <a:lnTo>
                      <a:pt x="1028" y="1017"/>
                    </a:lnTo>
                    <a:lnTo>
                      <a:pt x="1026" y="1024"/>
                    </a:lnTo>
                    <a:lnTo>
                      <a:pt x="1026" y="1024"/>
                    </a:lnTo>
                    <a:lnTo>
                      <a:pt x="1024" y="1031"/>
                    </a:lnTo>
                    <a:lnTo>
                      <a:pt x="1023" y="1039"/>
                    </a:lnTo>
                    <a:lnTo>
                      <a:pt x="1023" y="1051"/>
                    </a:lnTo>
                    <a:lnTo>
                      <a:pt x="1023" y="1051"/>
                    </a:lnTo>
                    <a:lnTo>
                      <a:pt x="1023" y="1059"/>
                    </a:lnTo>
                    <a:lnTo>
                      <a:pt x="1021" y="1068"/>
                    </a:lnTo>
                    <a:lnTo>
                      <a:pt x="1019" y="1075"/>
                    </a:lnTo>
                    <a:lnTo>
                      <a:pt x="1016" y="1079"/>
                    </a:lnTo>
                    <a:lnTo>
                      <a:pt x="1013" y="1083"/>
                    </a:lnTo>
                    <a:lnTo>
                      <a:pt x="1013" y="1083"/>
                    </a:lnTo>
                    <a:lnTo>
                      <a:pt x="1010" y="1085"/>
                    </a:lnTo>
                    <a:lnTo>
                      <a:pt x="1008" y="1086"/>
                    </a:lnTo>
                    <a:lnTo>
                      <a:pt x="1005" y="1087"/>
                    </a:lnTo>
                    <a:lnTo>
                      <a:pt x="1002" y="1088"/>
                    </a:lnTo>
                    <a:lnTo>
                      <a:pt x="1002" y="1088"/>
                    </a:lnTo>
                    <a:lnTo>
                      <a:pt x="1002" y="1088"/>
                    </a:lnTo>
                    <a:lnTo>
                      <a:pt x="998" y="1087"/>
                    </a:lnTo>
                    <a:lnTo>
                      <a:pt x="997" y="1087"/>
                    </a:lnTo>
                    <a:lnTo>
                      <a:pt x="996" y="1087"/>
                    </a:lnTo>
                    <a:lnTo>
                      <a:pt x="996" y="1087"/>
                    </a:lnTo>
                    <a:lnTo>
                      <a:pt x="992" y="1088"/>
                    </a:lnTo>
                    <a:lnTo>
                      <a:pt x="991" y="1088"/>
                    </a:lnTo>
                    <a:close/>
                    <a:moveTo>
                      <a:pt x="1002" y="731"/>
                    </a:moveTo>
                    <a:lnTo>
                      <a:pt x="1002" y="731"/>
                    </a:lnTo>
                    <a:lnTo>
                      <a:pt x="954" y="761"/>
                    </a:lnTo>
                    <a:lnTo>
                      <a:pt x="954" y="761"/>
                    </a:lnTo>
                    <a:lnTo>
                      <a:pt x="918" y="784"/>
                    </a:lnTo>
                    <a:lnTo>
                      <a:pt x="918" y="784"/>
                    </a:lnTo>
                    <a:lnTo>
                      <a:pt x="885" y="803"/>
                    </a:lnTo>
                    <a:lnTo>
                      <a:pt x="885" y="803"/>
                    </a:lnTo>
                    <a:lnTo>
                      <a:pt x="856" y="821"/>
                    </a:lnTo>
                    <a:lnTo>
                      <a:pt x="842" y="830"/>
                    </a:lnTo>
                    <a:lnTo>
                      <a:pt x="829" y="839"/>
                    </a:lnTo>
                    <a:lnTo>
                      <a:pt x="819" y="847"/>
                    </a:lnTo>
                    <a:lnTo>
                      <a:pt x="819" y="847"/>
                    </a:lnTo>
                    <a:lnTo>
                      <a:pt x="773" y="881"/>
                    </a:lnTo>
                    <a:lnTo>
                      <a:pt x="729" y="917"/>
                    </a:lnTo>
                    <a:lnTo>
                      <a:pt x="729" y="917"/>
                    </a:lnTo>
                    <a:lnTo>
                      <a:pt x="717" y="925"/>
                    </a:lnTo>
                    <a:lnTo>
                      <a:pt x="717" y="925"/>
                    </a:lnTo>
                    <a:lnTo>
                      <a:pt x="704" y="936"/>
                    </a:lnTo>
                    <a:lnTo>
                      <a:pt x="691" y="948"/>
                    </a:lnTo>
                    <a:lnTo>
                      <a:pt x="678" y="960"/>
                    </a:lnTo>
                    <a:lnTo>
                      <a:pt x="672" y="967"/>
                    </a:lnTo>
                    <a:lnTo>
                      <a:pt x="668" y="974"/>
                    </a:lnTo>
                    <a:lnTo>
                      <a:pt x="664" y="980"/>
                    </a:lnTo>
                    <a:lnTo>
                      <a:pt x="671" y="982"/>
                    </a:lnTo>
                    <a:lnTo>
                      <a:pt x="671" y="982"/>
                    </a:lnTo>
                    <a:lnTo>
                      <a:pt x="699" y="991"/>
                    </a:lnTo>
                    <a:lnTo>
                      <a:pt x="699" y="991"/>
                    </a:lnTo>
                    <a:lnTo>
                      <a:pt x="718" y="996"/>
                    </a:lnTo>
                    <a:lnTo>
                      <a:pt x="738" y="1003"/>
                    </a:lnTo>
                    <a:lnTo>
                      <a:pt x="738" y="1003"/>
                    </a:lnTo>
                    <a:lnTo>
                      <a:pt x="756" y="1007"/>
                    </a:lnTo>
                    <a:lnTo>
                      <a:pt x="772" y="1010"/>
                    </a:lnTo>
                    <a:lnTo>
                      <a:pt x="772" y="1010"/>
                    </a:lnTo>
                    <a:lnTo>
                      <a:pt x="792" y="1014"/>
                    </a:lnTo>
                    <a:lnTo>
                      <a:pt x="811" y="1018"/>
                    </a:lnTo>
                    <a:lnTo>
                      <a:pt x="811" y="1018"/>
                    </a:lnTo>
                    <a:lnTo>
                      <a:pt x="854" y="1028"/>
                    </a:lnTo>
                    <a:lnTo>
                      <a:pt x="897" y="1039"/>
                    </a:lnTo>
                    <a:lnTo>
                      <a:pt x="941" y="1046"/>
                    </a:lnTo>
                    <a:lnTo>
                      <a:pt x="962" y="1049"/>
                    </a:lnTo>
                    <a:lnTo>
                      <a:pt x="984" y="1051"/>
                    </a:lnTo>
                    <a:lnTo>
                      <a:pt x="991" y="1052"/>
                    </a:lnTo>
                    <a:lnTo>
                      <a:pt x="990" y="1045"/>
                    </a:lnTo>
                    <a:lnTo>
                      <a:pt x="990" y="1045"/>
                    </a:lnTo>
                    <a:lnTo>
                      <a:pt x="989" y="1039"/>
                    </a:lnTo>
                    <a:lnTo>
                      <a:pt x="989" y="1039"/>
                    </a:lnTo>
                    <a:lnTo>
                      <a:pt x="987" y="1032"/>
                    </a:lnTo>
                    <a:lnTo>
                      <a:pt x="987" y="1029"/>
                    </a:lnTo>
                    <a:lnTo>
                      <a:pt x="987" y="1027"/>
                    </a:lnTo>
                    <a:lnTo>
                      <a:pt x="987" y="1027"/>
                    </a:lnTo>
                    <a:lnTo>
                      <a:pt x="990" y="1018"/>
                    </a:lnTo>
                    <a:lnTo>
                      <a:pt x="992" y="1008"/>
                    </a:lnTo>
                    <a:lnTo>
                      <a:pt x="993" y="988"/>
                    </a:lnTo>
                    <a:lnTo>
                      <a:pt x="993" y="988"/>
                    </a:lnTo>
                    <a:lnTo>
                      <a:pt x="994" y="974"/>
                    </a:lnTo>
                    <a:lnTo>
                      <a:pt x="994" y="974"/>
                    </a:lnTo>
                    <a:lnTo>
                      <a:pt x="995" y="957"/>
                    </a:lnTo>
                    <a:lnTo>
                      <a:pt x="995" y="957"/>
                    </a:lnTo>
                    <a:lnTo>
                      <a:pt x="998" y="925"/>
                    </a:lnTo>
                    <a:lnTo>
                      <a:pt x="1000" y="910"/>
                    </a:lnTo>
                    <a:lnTo>
                      <a:pt x="1004" y="893"/>
                    </a:lnTo>
                    <a:lnTo>
                      <a:pt x="1004" y="893"/>
                    </a:lnTo>
                    <a:lnTo>
                      <a:pt x="1010" y="856"/>
                    </a:lnTo>
                    <a:lnTo>
                      <a:pt x="1013" y="835"/>
                    </a:lnTo>
                    <a:lnTo>
                      <a:pt x="1015" y="813"/>
                    </a:lnTo>
                    <a:lnTo>
                      <a:pt x="1016" y="793"/>
                    </a:lnTo>
                    <a:lnTo>
                      <a:pt x="1015" y="772"/>
                    </a:lnTo>
                    <a:lnTo>
                      <a:pt x="1014" y="753"/>
                    </a:lnTo>
                    <a:lnTo>
                      <a:pt x="1010" y="734"/>
                    </a:lnTo>
                    <a:lnTo>
                      <a:pt x="1008" y="726"/>
                    </a:lnTo>
                    <a:lnTo>
                      <a:pt x="1002" y="73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55" name="Freeform 207"/>
              <p:cNvSpPr/>
              <p:nvPr/>
            </p:nvSpPr>
            <p:spPr bwMode="auto">
              <a:xfrm>
                <a:off x="4251325" y="2251075"/>
                <a:ext cx="195263" cy="161925"/>
              </a:xfrm>
              <a:custGeom>
                <a:avLst/>
                <a:gdLst/>
                <a:ahLst/>
                <a:cxnLst>
                  <a:cxn ang="0">
                    <a:pos x="15" y="307"/>
                  </a:cxn>
                  <a:cxn ang="0">
                    <a:pos x="9" y="306"/>
                  </a:cxn>
                  <a:cxn ang="0">
                    <a:pos x="2" y="298"/>
                  </a:cxn>
                  <a:cxn ang="0">
                    <a:pos x="0" y="293"/>
                  </a:cxn>
                  <a:cxn ang="0">
                    <a:pos x="2" y="281"/>
                  </a:cxn>
                  <a:cxn ang="0">
                    <a:pos x="6" y="275"/>
                  </a:cxn>
                  <a:cxn ang="0">
                    <a:pos x="12" y="272"/>
                  </a:cxn>
                  <a:cxn ang="0">
                    <a:pos x="18" y="269"/>
                  </a:cxn>
                  <a:cxn ang="0">
                    <a:pos x="30" y="259"/>
                  </a:cxn>
                  <a:cxn ang="0">
                    <a:pos x="48" y="238"/>
                  </a:cxn>
                  <a:cxn ang="0">
                    <a:pos x="59" y="222"/>
                  </a:cxn>
                  <a:cxn ang="0">
                    <a:pos x="75" y="201"/>
                  </a:cxn>
                  <a:cxn ang="0">
                    <a:pos x="94" y="180"/>
                  </a:cxn>
                  <a:cxn ang="0">
                    <a:pos x="136" y="143"/>
                  </a:cxn>
                  <a:cxn ang="0">
                    <a:pos x="160" y="124"/>
                  </a:cxn>
                  <a:cxn ang="0">
                    <a:pos x="174" y="112"/>
                  </a:cxn>
                  <a:cxn ang="0">
                    <a:pos x="224" y="83"/>
                  </a:cxn>
                  <a:cxn ang="0">
                    <a:pos x="241" y="73"/>
                  </a:cxn>
                  <a:cxn ang="0">
                    <a:pos x="259" y="63"/>
                  </a:cxn>
                  <a:cxn ang="0">
                    <a:pos x="305" y="32"/>
                  </a:cxn>
                  <a:cxn ang="0">
                    <a:pos x="345" y="3"/>
                  </a:cxn>
                  <a:cxn ang="0">
                    <a:pos x="354" y="0"/>
                  </a:cxn>
                  <a:cxn ang="0">
                    <a:pos x="359" y="1"/>
                  </a:cxn>
                  <a:cxn ang="0">
                    <a:pos x="366" y="8"/>
                  </a:cxn>
                  <a:cxn ang="0">
                    <a:pos x="368" y="12"/>
                  </a:cxn>
                  <a:cxn ang="0">
                    <a:pos x="369" y="22"/>
                  </a:cxn>
                  <a:cxn ang="0">
                    <a:pos x="367" y="29"/>
                  </a:cxn>
                  <a:cxn ang="0">
                    <a:pos x="362" y="35"/>
                  </a:cxn>
                  <a:cxn ang="0">
                    <a:pos x="339" y="51"/>
                  </a:cxn>
                  <a:cxn ang="0">
                    <a:pos x="270" y="96"/>
                  </a:cxn>
                  <a:cxn ang="0">
                    <a:pos x="240" y="115"/>
                  </a:cxn>
                  <a:cxn ang="0">
                    <a:pos x="180" y="157"/>
                  </a:cxn>
                  <a:cxn ang="0">
                    <a:pos x="151" y="179"/>
                  </a:cxn>
                  <a:cxn ang="0">
                    <a:pos x="109" y="218"/>
                  </a:cxn>
                  <a:cxn ang="0">
                    <a:pos x="78" y="252"/>
                  </a:cxn>
                  <a:cxn ang="0">
                    <a:pos x="69" y="264"/>
                  </a:cxn>
                  <a:cxn ang="0">
                    <a:pos x="47" y="290"/>
                  </a:cxn>
                  <a:cxn ang="0">
                    <a:pos x="35" y="300"/>
                  </a:cxn>
                  <a:cxn ang="0">
                    <a:pos x="21" y="306"/>
                  </a:cxn>
                  <a:cxn ang="0">
                    <a:pos x="15" y="307"/>
                  </a:cxn>
                </a:cxnLst>
                <a:rect l="0" t="0" r="r" b="b"/>
                <a:pathLst>
                  <a:path w="369" h="307">
                    <a:moveTo>
                      <a:pt x="15" y="307"/>
                    </a:moveTo>
                    <a:lnTo>
                      <a:pt x="15" y="307"/>
                    </a:lnTo>
                    <a:lnTo>
                      <a:pt x="12" y="307"/>
                    </a:lnTo>
                    <a:lnTo>
                      <a:pt x="9" y="306"/>
                    </a:lnTo>
                    <a:lnTo>
                      <a:pt x="5" y="303"/>
                    </a:lnTo>
                    <a:lnTo>
                      <a:pt x="2" y="298"/>
                    </a:lnTo>
                    <a:lnTo>
                      <a:pt x="0" y="293"/>
                    </a:lnTo>
                    <a:lnTo>
                      <a:pt x="0" y="293"/>
                    </a:lnTo>
                    <a:lnTo>
                      <a:pt x="0" y="287"/>
                    </a:lnTo>
                    <a:lnTo>
                      <a:pt x="2" y="281"/>
                    </a:lnTo>
                    <a:lnTo>
                      <a:pt x="4" y="277"/>
                    </a:lnTo>
                    <a:lnTo>
                      <a:pt x="6" y="275"/>
                    </a:lnTo>
                    <a:lnTo>
                      <a:pt x="9" y="273"/>
                    </a:lnTo>
                    <a:lnTo>
                      <a:pt x="12" y="272"/>
                    </a:lnTo>
                    <a:lnTo>
                      <a:pt x="12" y="272"/>
                    </a:lnTo>
                    <a:lnTo>
                      <a:pt x="18" y="269"/>
                    </a:lnTo>
                    <a:lnTo>
                      <a:pt x="24" y="265"/>
                    </a:lnTo>
                    <a:lnTo>
                      <a:pt x="30" y="259"/>
                    </a:lnTo>
                    <a:lnTo>
                      <a:pt x="36" y="253"/>
                    </a:lnTo>
                    <a:lnTo>
                      <a:pt x="48" y="238"/>
                    </a:lnTo>
                    <a:lnTo>
                      <a:pt x="59" y="222"/>
                    </a:lnTo>
                    <a:lnTo>
                      <a:pt x="59" y="222"/>
                    </a:lnTo>
                    <a:lnTo>
                      <a:pt x="68" y="210"/>
                    </a:lnTo>
                    <a:lnTo>
                      <a:pt x="75" y="201"/>
                    </a:lnTo>
                    <a:lnTo>
                      <a:pt x="75" y="201"/>
                    </a:lnTo>
                    <a:lnTo>
                      <a:pt x="94" y="180"/>
                    </a:lnTo>
                    <a:lnTo>
                      <a:pt x="114" y="162"/>
                    </a:lnTo>
                    <a:lnTo>
                      <a:pt x="136" y="143"/>
                    </a:lnTo>
                    <a:lnTo>
                      <a:pt x="157" y="126"/>
                    </a:lnTo>
                    <a:lnTo>
                      <a:pt x="160" y="124"/>
                    </a:lnTo>
                    <a:lnTo>
                      <a:pt x="160" y="124"/>
                    </a:lnTo>
                    <a:lnTo>
                      <a:pt x="174" y="112"/>
                    </a:lnTo>
                    <a:lnTo>
                      <a:pt x="190" y="102"/>
                    </a:lnTo>
                    <a:lnTo>
                      <a:pt x="224" y="83"/>
                    </a:lnTo>
                    <a:lnTo>
                      <a:pt x="224" y="83"/>
                    </a:lnTo>
                    <a:lnTo>
                      <a:pt x="241" y="73"/>
                    </a:lnTo>
                    <a:lnTo>
                      <a:pt x="259" y="63"/>
                    </a:lnTo>
                    <a:lnTo>
                      <a:pt x="259" y="63"/>
                    </a:lnTo>
                    <a:lnTo>
                      <a:pt x="283" y="47"/>
                    </a:lnTo>
                    <a:lnTo>
                      <a:pt x="305" y="32"/>
                    </a:lnTo>
                    <a:lnTo>
                      <a:pt x="345" y="3"/>
                    </a:lnTo>
                    <a:lnTo>
                      <a:pt x="345" y="3"/>
                    </a:lnTo>
                    <a:lnTo>
                      <a:pt x="350" y="1"/>
                    </a:lnTo>
                    <a:lnTo>
                      <a:pt x="354" y="0"/>
                    </a:lnTo>
                    <a:lnTo>
                      <a:pt x="354" y="0"/>
                    </a:lnTo>
                    <a:lnTo>
                      <a:pt x="359" y="1"/>
                    </a:lnTo>
                    <a:lnTo>
                      <a:pt x="363" y="4"/>
                    </a:lnTo>
                    <a:lnTo>
                      <a:pt x="366" y="8"/>
                    </a:lnTo>
                    <a:lnTo>
                      <a:pt x="368" y="12"/>
                    </a:lnTo>
                    <a:lnTo>
                      <a:pt x="368" y="12"/>
                    </a:lnTo>
                    <a:lnTo>
                      <a:pt x="369" y="16"/>
                    </a:lnTo>
                    <a:lnTo>
                      <a:pt x="369" y="22"/>
                    </a:lnTo>
                    <a:lnTo>
                      <a:pt x="369" y="25"/>
                    </a:lnTo>
                    <a:lnTo>
                      <a:pt x="367" y="29"/>
                    </a:lnTo>
                    <a:lnTo>
                      <a:pt x="365" y="32"/>
                    </a:lnTo>
                    <a:lnTo>
                      <a:pt x="362" y="35"/>
                    </a:lnTo>
                    <a:lnTo>
                      <a:pt x="362" y="35"/>
                    </a:lnTo>
                    <a:lnTo>
                      <a:pt x="339" y="51"/>
                    </a:lnTo>
                    <a:lnTo>
                      <a:pt x="317" y="67"/>
                    </a:lnTo>
                    <a:lnTo>
                      <a:pt x="270" y="96"/>
                    </a:lnTo>
                    <a:lnTo>
                      <a:pt x="270" y="96"/>
                    </a:lnTo>
                    <a:lnTo>
                      <a:pt x="240" y="115"/>
                    </a:lnTo>
                    <a:lnTo>
                      <a:pt x="210" y="135"/>
                    </a:lnTo>
                    <a:lnTo>
                      <a:pt x="180" y="157"/>
                    </a:lnTo>
                    <a:lnTo>
                      <a:pt x="151" y="179"/>
                    </a:lnTo>
                    <a:lnTo>
                      <a:pt x="151" y="179"/>
                    </a:lnTo>
                    <a:lnTo>
                      <a:pt x="131" y="198"/>
                    </a:lnTo>
                    <a:lnTo>
                      <a:pt x="109" y="218"/>
                    </a:lnTo>
                    <a:lnTo>
                      <a:pt x="88" y="239"/>
                    </a:lnTo>
                    <a:lnTo>
                      <a:pt x="78" y="252"/>
                    </a:lnTo>
                    <a:lnTo>
                      <a:pt x="69" y="264"/>
                    </a:lnTo>
                    <a:lnTo>
                      <a:pt x="69" y="264"/>
                    </a:lnTo>
                    <a:lnTo>
                      <a:pt x="59" y="277"/>
                    </a:lnTo>
                    <a:lnTo>
                      <a:pt x="47" y="290"/>
                    </a:lnTo>
                    <a:lnTo>
                      <a:pt x="42" y="295"/>
                    </a:lnTo>
                    <a:lnTo>
                      <a:pt x="35" y="300"/>
                    </a:lnTo>
                    <a:lnTo>
                      <a:pt x="29" y="304"/>
                    </a:lnTo>
                    <a:lnTo>
                      <a:pt x="21" y="306"/>
                    </a:lnTo>
                    <a:lnTo>
                      <a:pt x="21" y="306"/>
                    </a:lnTo>
                    <a:lnTo>
                      <a:pt x="15" y="307"/>
                    </a:lnTo>
                    <a:lnTo>
                      <a:pt x="15" y="307"/>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56" name="Freeform 208"/>
              <p:cNvSpPr/>
              <p:nvPr/>
            </p:nvSpPr>
            <p:spPr bwMode="auto">
              <a:xfrm>
                <a:off x="4284663" y="2282825"/>
                <a:ext cx="195263" cy="171450"/>
              </a:xfrm>
              <a:custGeom>
                <a:avLst/>
                <a:gdLst/>
                <a:ahLst/>
                <a:cxnLst>
                  <a:cxn ang="0">
                    <a:pos x="15" y="323"/>
                  </a:cxn>
                  <a:cxn ang="0">
                    <a:pos x="6" y="319"/>
                  </a:cxn>
                  <a:cxn ang="0">
                    <a:pos x="1" y="309"/>
                  </a:cxn>
                  <a:cxn ang="0">
                    <a:pos x="0" y="306"/>
                  </a:cxn>
                  <a:cxn ang="0">
                    <a:pos x="0" y="297"/>
                  </a:cxn>
                  <a:cxn ang="0">
                    <a:pos x="4" y="290"/>
                  </a:cxn>
                  <a:cxn ang="0">
                    <a:pos x="7" y="287"/>
                  </a:cxn>
                  <a:cxn ang="0">
                    <a:pos x="15" y="277"/>
                  </a:cxn>
                  <a:cxn ang="0">
                    <a:pos x="20" y="266"/>
                  </a:cxn>
                  <a:cxn ang="0">
                    <a:pos x="29" y="253"/>
                  </a:cxn>
                  <a:cxn ang="0">
                    <a:pos x="48" y="230"/>
                  </a:cxn>
                  <a:cxn ang="0">
                    <a:pos x="68" y="211"/>
                  </a:cxn>
                  <a:cxn ang="0">
                    <a:pos x="94" y="190"/>
                  </a:cxn>
                  <a:cxn ang="0">
                    <a:pos x="126" y="162"/>
                  </a:cxn>
                  <a:cxn ang="0">
                    <a:pos x="159" y="135"/>
                  </a:cxn>
                  <a:cxn ang="0">
                    <a:pos x="187" y="111"/>
                  </a:cxn>
                  <a:cxn ang="0">
                    <a:pos x="236" y="73"/>
                  </a:cxn>
                  <a:cxn ang="0">
                    <a:pos x="254" y="61"/>
                  </a:cxn>
                  <a:cxn ang="0">
                    <a:pos x="311" y="23"/>
                  </a:cxn>
                  <a:cxn ang="0">
                    <a:pos x="344" y="3"/>
                  </a:cxn>
                  <a:cxn ang="0">
                    <a:pos x="348" y="1"/>
                  </a:cxn>
                  <a:cxn ang="0">
                    <a:pos x="352" y="0"/>
                  </a:cxn>
                  <a:cxn ang="0">
                    <a:pos x="358" y="2"/>
                  </a:cxn>
                  <a:cxn ang="0">
                    <a:pos x="366" y="9"/>
                  </a:cxn>
                  <a:cxn ang="0">
                    <a:pos x="368" y="14"/>
                  </a:cxn>
                  <a:cxn ang="0">
                    <a:pos x="369" y="22"/>
                  </a:cxn>
                  <a:cxn ang="0">
                    <a:pos x="366" y="29"/>
                  </a:cxn>
                  <a:cxn ang="0">
                    <a:pos x="361" y="35"/>
                  </a:cxn>
                  <a:cxn ang="0">
                    <a:pos x="325" y="57"/>
                  </a:cxn>
                  <a:cxn ang="0">
                    <a:pos x="271" y="92"/>
                  </a:cxn>
                  <a:cxn ang="0">
                    <a:pos x="250" y="107"/>
                  </a:cxn>
                  <a:cxn ang="0">
                    <a:pos x="190" y="157"/>
                  </a:cxn>
                  <a:cxn ang="0">
                    <a:pos x="164" y="179"/>
                  </a:cxn>
                  <a:cxn ang="0">
                    <a:pos x="134" y="203"/>
                  </a:cxn>
                  <a:cxn ang="0">
                    <a:pos x="102" y="229"/>
                  </a:cxn>
                  <a:cxn ang="0">
                    <a:pos x="72" y="258"/>
                  </a:cxn>
                  <a:cxn ang="0">
                    <a:pos x="66" y="264"/>
                  </a:cxn>
                  <a:cxn ang="0">
                    <a:pos x="51" y="286"/>
                  </a:cxn>
                  <a:cxn ang="0">
                    <a:pos x="46" y="295"/>
                  </a:cxn>
                  <a:cxn ang="0">
                    <a:pos x="33" y="312"/>
                  </a:cxn>
                  <a:cxn ang="0">
                    <a:pos x="24" y="319"/>
                  </a:cxn>
                  <a:cxn ang="0">
                    <a:pos x="15" y="323"/>
                  </a:cxn>
                </a:cxnLst>
                <a:rect l="0" t="0" r="r" b="b"/>
                <a:pathLst>
                  <a:path w="369" h="323">
                    <a:moveTo>
                      <a:pt x="15" y="323"/>
                    </a:moveTo>
                    <a:lnTo>
                      <a:pt x="15" y="323"/>
                    </a:lnTo>
                    <a:lnTo>
                      <a:pt x="10" y="322"/>
                    </a:lnTo>
                    <a:lnTo>
                      <a:pt x="6" y="319"/>
                    </a:lnTo>
                    <a:lnTo>
                      <a:pt x="3" y="315"/>
                    </a:lnTo>
                    <a:lnTo>
                      <a:pt x="1" y="309"/>
                    </a:lnTo>
                    <a:lnTo>
                      <a:pt x="1" y="309"/>
                    </a:lnTo>
                    <a:lnTo>
                      <a:pt x="0" y="306"/>
                    </a:lnTo>
                    <a:lnTo>
                      <a:pt x="0" y="300"/>
                    </a:lnTo>
                    <a:lnTo>
                      <a:pt x="0" y="297"/>
                    </a:lnTo>
                    <a:lnTo>
                      <a:pt x="2" y="294"/>
                    </a:lnTo>
                    <a:lnTo>
                      <a:pt x="4" y="290"/>
                    </a:lnTo>
                    <a:lnTo>
                      <a:pt x="7" y="287"/>
                    </a:lnTo>
                    <a:lnTo>
                      <a:pt x="7" y="287"/>
                    </a:lnTo>
                    <a:lnTo>
                      <a:pt x="11" y="283"/>
                    </a:lnTo>
                    <a:lnTo>
                      <a:pt x="15" y="277"/>
                    </a:lnTo>
                    <a:lnTo>
                      <a:pt x="20" y="266"/>
                    </a:lnTo>
                    <a:lnTo>
                      <a:pt x="20" y="266"/>
                    </a:lnTo>
                    <a:lnTo>
                      <a:pt x="24" y="259"/>
                    </a:lnTo>
                    <a:lnTo>
                      <a:pt x="29" y="253"/>
                    </a:lnTo>
                    <a:lnTo>
                      <a:pt x="29" y="253"/>
                    </a:lnTo>
                    <a:lnTo>
                      <a:pt x="48" y="230"/>
                    </a:lnTo>
                    <a:lnTo>
                      <a:pt x="59" y="221"/>
                    </a:lnTo>
                    <a:lnTo>
                      <a:pt x="68" y="211"/>
                    </a:lnTo>
                    <a:lnTo>
                      <a:pt x="68" y="211"/>
                    </a:lnTo>
                    <a:lnTo>
                      <a:pt x="94" y="190"/>
                    </a:lnTo>
                    <a:lnTo>
                      <a:pt x="94" y="190"/>
                    </a:lnTo>
                    <a:lnTo>
                      <a:pt x="126" y="162"/>
                    </a:lnTo>
                    <a:lnTo>
                      <a:pt x="159" y="135"/>
                    </a:lnTo>
                    <a:lnTo>
                      <a:pt x="159" y="135"/>
                    </a:lnTo>
                    <a:lnTo>
                      <a:pt x="187" y="111"/>
                    </a:lnTo>
                    <a:lnTo>
                      <a:pt x="187" y="111"/>
                    </a:lnTo>
                    <a:lnTo>
                      <a:pt x="220" y="85"/>
                    </a:lnTo>
                    <a:lnTo>
                      <a:pt x="236" y="73"/>
                    </a:lnTo>
                    <a:lnTo>
                      <a:pt x="254" y="61"/>
                    </a:lnTo>
                    <a:lnTo>
                      <a:pt x="254" y="61"/>
                    </a:lnTo>
                    <a:lnTo>
                      <a:pt x="282" y="41"/>
                    </a:lnTo>
                    <a:lnTo>
                      <a:pt x="311" y="23"/>
                    </a:lnTo>
                    <a:lnTo>
                      <a:pt x="311" y="23"/>
                    </a:lnTo>
                    <a:lnTo>
                      <a:pt x="344" y="3"/>
                    </a:lnTo>
                    <a:lnTo>
                      <a:pt x="344" y="3"/>
                    </a:lnTo>
                    <a:lnTo>
                      <a:pt x="348" y="1"/>
                    </a:lnTo>
                    <a:lnTo>
                      <a:pt x="352" y="0"/>
                    </a:lnTo>
                    <a:lnTo>
                      <a:pt x="352" y="0"/>
                    </a:lnTo>
                    <a:lnTo>
                      <a:pt x="355" y="1"/>
                    </a:lnTo>
                    <a:lnTo>
                      <a:pt x="358" y="2"/>
                    </a:lnTo>
                    <a:lnTo>
                      <a:pt x="363" y="5"/>
                    </a:lnTo>
                    <a:lnTo>
                      <a:pt x="366" y="9"/>
                    </a:lnTo>
                    <a:lnTo>
                      <a:pt x="368" y="14"/>
                    </a:lnTo>
                    <a:lnTo>
                      <a:pt x="368" y="14"/>
                    </a:lnTo>
                    <a:lnTo>
                      <a:pt x="369" y="17"/>
                    </a:lnTo>
                    <a:lnTo>
                      <a:pt x="369" y="22"/>
                    </a:lnTo>
                    <a:lnTo>
                      <a:pt x="368" y="25"/>
                    </a:lnTo>
                    <a:lnTo>
                      <a:pt x="366" y="29"/>
                    </a:lnTo>
                    <a:lnTo>
                      <a:pt x="364" y="32"/>
                    </a:lnTo>
                    <a:lnTo>
                      <a:pt x="361" y="35"/>
                    </a:lnTo>
                    <a:lnTo>
                      <a:pt x="361" y="35"/>
                    </a:lnTo>
                    <a:lnTo>
                      <a:pt x="325" y="57"/>
                    </a:lnTo>
                    <a:lnTo>
                      <a:pt x="325" y="57"/>
                    </a:lnTo>
                    <a:lnTo>
                      <a:pt x="271" y="92"/>
                    </a:lnTo>
                    <a:lnTo>
                      <a:pt x="271" y="92"/>
                    </a:lnTo>
                    <a:lnTo>
                      <a:pt x="250" y="107"/>
                    </a:lnTo>
                    <a:lnTo>
                      <a:pt x="229" y="123"/>
                    </a:lnTo>
                    <a:lnTo>
                      <a:pt x="190" y="157"/>
                    </a:lnTo>
                    <a:lnTo>
                      <a:pt x="190" y="157"/>
                    </a:lnTo>
                    <a:lnTo>
                      <a:pt x="164" y="179"/>
                    </a:lnTo>
                    <a:lnTo>
                      <a:pt x="164" y="179"/>
                    </a:lnTo>
                    <a:lnTo>
                      <a:pt x="134" y="203"/>
                    </a:lnTo>
                    <a:lnTo>
                      <a:pt x="134" y="203"/>
                    </a:lnTo>
                    <a:lnTo>
                      <a:pt x="102" y="229"/>
                    </a:lnTo>
                    <a:lnTo>
                      <a:pt x="86" y="242"/>
                    </a:lnTo>
                    <a:lnTo>
                      <a:pt x="72" y="258"/>
                    </a:lnTo>
                    <a:lnTo>
                      <a:pt x="72" y="258"/>
                    </a:lnTo>
                    <a:lnTo>
                      <a:pt x="66" y="264"/>
                    </a:lnTo>
                    <a:lnTo>
                      <a:pt x="61" y="271"/>
                    </a:lnTo>
                    <a:lnTo>
                      <a:pt x="51" y="286"/>
                    </a:lnTo>
                    <a:lnTo>
                      <a:pt x="51" y="286"/>
                    </a:lnTo>
                    <a:lnTo>
                      <a:pt x="46" y="295"/>
                    </a:lnTo>
                    <a:lnTo>
                      <a:pt x="40" y="303"/>
                    </a:lnTo>
                    <a:lnTo>
                      <a:pt x="33" y="312"/>
                    </a:lnTo>
                    <a:lnTo>
                      <a:pt x="24" y="319"/>
                    </a:lnTo>
                    <a:lnTo>
                      <a:pt x="24" y="319"/>
                    </a:lnTo>
                    <a:lnTo>
                      <a:pt x="19" y="322"/>
                    </a:lnTo>
                    <a:lnTo>
                      <a:pt x="15" y="323"/>
                    </a:lnTo>
                    <a:lnTo>
                      <a:pt x="15" y="32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57" name="Freeform 209"/>
              <p:cNvSpPr/>
              <p:nvPr/>
            </p:nvSpPr>
            <p:spPr bwMode="auto">
              <a:xfrm>
                <a:off x="4446588" y="2346325"/>
                <a:ext cx="285750" cy="307975"/>
              </a:xfrm>
              <a:custGeom>
                <a:avLst/>
                <a:gdLst/>
                <a:ahLst/>
                <a:cxnLst>
                  <a:cxn ang="0">
                    <a:pos x="524" y="583"/>
                  </a:cxn>
                  <a:cxn ang="0">
                    <a:pos x="515" y="580"/>
                  </a:cxn>
                  <a:cxn ang="0">
                    <a:pos x="501" y="571"/>
                  </a:cxn>
                  <a:cxn ang="0">
                    <a:pos x="476" y="549"/>
                  </a:cxn>
                  <a:cxn ang="0">
                    <a:pos x="437" y="513"/>
                  </a:cxn>
                  <a:cxn ang="0">
                    <a:pos x="414" y="488"/>
                  </a:cxn>
                  <a:cxn ang="0">
                    <a:pos x="388" y="460"/>
                  </a:cxn>
                  <a:cxn ang="0">
                    <a:pos x="339" y="409"/>
                  </a:cxn>
                  <a:cxn ang="0">
                    <a:pos x="300" y="361"/>
                  </a:cxn>
                  <a:cxn ang="0">
                    <a:pos x="288" y="344"/>
                  </a:cxn>
                  <a:cxn ang="0">
                    <a:pos x="246" y="293"/>
                  </a:cxn>
                  <a:cxn ang="0">
                    <a:pos x="202" y="245"/>
                  </a:cxn>
                  <a:cxn ang="0">
                    <a:pos x="167" y="208"/>
                  </a:cxn>
                  <a:cxn ang="0">
                    <a:pos x="134" y="170"/>
                  </a:cxn>
                  <a:cxn ang="0">
                    <a:pos x="121" y="153"/>
                  </a:cxn>
                  <a:cxn ang="0">
                    <a:pos x="95" y="121"/>
                  </a:cxn>
                  <a:cxn ang="0">
                    <a:pos x="54" y="76"/>
                  </a:cxn>
                  <a:cxn ang="0">
                    <a:pos x="24" y="48"/>
                  </a:cxn>
                  <a:cxn ang="0">
                    <a:pos x="8" y="36"/>
                  </a:cxn>
                  <a:cxn ang="0">
                    <a:pos x="3" y="29"/>
                  </a:cxn>
                  <a:cxn ang="0">
                    <a:pos x="0" y="22"/>
                  </a:cxn>
                  <a:cxn ang="0">
                    <a:pos x="1" y="13"/>
                  </a:cxn>
                  <a:cxn ang="0">
                    <a:pos x="4" y="8"/>
                  </a:cxn>
                  <a:cxn ang="0">
                    <a:pos x="12" y="1"/>
                  </a:cxn>
                  <a:cxn ang="0">
                    <a:pos x="16" y="0"/>
                  </a:cxn>
                  <a:cxn ang="0">
                    <a:pos x="25" y="3"/>
                  </a:cxn>
                  <a:cxn ang="0">
                    <a:pos x="41" y="15"/>
                  </a:cxn>
                  <a:cxn ang="0">
                    <a:pos x="70" y="41"/>
                  </a:cxn>
                  <a:cxn ang="0">
                    <a:pos x="110" y="84"/>
                  </a:cxn>
                  <a:cxn ang="0">
                    <a:pos x="136" y="115"/>
                  </a:cxn>
                  <a:cxn ang="0">
                    <a:pos x="206" y="198"/>
                  </a:cxn>
                  <a:cxn ang="0">
                    <a:pos x="290" y="291"/>
                  </a:cxn>
                  <a:cxn ang="0">
                    <a:pos x="303" y="306"/>
                  </a:cxn>
                  <a:cxn ang="0">
                    <a:pos x="341" y="353"/>
                  </a:cxn>
                  <a:cxn ang="0">
                    <a:pos x="371" y="390"/>
                  </a:cxn>
                  <a:cxn ang="0">
                    <a:pos x="403" y="425"/>
                  </a:cxn>
                  <a:cxn ang="0">
                    <a:pos x="433" y="457"/>
                  </a:cxn>
                  <a:cxn ang="0">
                    <a:pos x="457" y="482"/>
                  </a:cxn>
                  <a:cxn ang="0">
                    <a:pos x="493" y="518"/>
                  </a:cxn>
                  <a:cxn ang="0">
                    <a:pos x="519" y="540"/>
                  </a:cxn>
                  <a:cxn ang="0">
                    <a:pos x="532" y="549"/>
                  </a:cxn>
                  <a:cxn ang="0">
                    <a:pos x="539" y="554"/>
                  </a:cxn>
                  <a:cxn ang="0">
                    <a:pos x="541" y="560"/>
                  </a:cxn>
                  <a:cxn ang="0">
                    <a:pos x="541" y="570"/>
                  </a:cxn>
                  <a:cxn ang="0">
                    <a:pos x="539" y="575"/>
                  </a:cxn>
                  <a:cxn ang="0">
                    <a:pos x="530" y="582"/>
                  </a:cxn>
                  <a:cxn ang="0">
                    <a:pos x="524" y="583"/>
                  </a:cxn>
                </a:cxnLst>
                <a:rect l="0" t="0" r="r" b="b"/>
                <a:pathLst>
                  <a:path w="541" h="583">
                    <a:moveTo>
                      <a:pt x="524" y="583"/>
                    </a:moveTo>
                    <a:lnTo>
                      <a:pt x="524" y="583"/>
                    </a:lnTo>
                    <a:lnTo>
                      <a:pt x="520" y="582"/>
                    </a:lnTo>
                    <a:lnTo>
                      <a:pt x="515" y="580"/>
                    </a:lnTo>
                    <a:lnTo>
                      <a:pt x="515" y="580"/>
                    </a:lnTo>
                    <a:lnTo>
                      <a:pt x="501" y="571"/>
                    </a:lnTo>
                    <a:lnTo>
                      <a:pt x="488" y="560"/>
                    </a:lnTo>
                    <a:lnTo>
                      <a:pt x="476" y="549"/>
                    </a:lnTo>
                    <a:lnTo>
                      <a:pt x="462" y="538"/>
                    </a:lnTo>
                    <a:lnTo>
                      <a:pt x="437" y="513"/>
                    </a:lnTo>
                    <a:lnTo>
                      <a:pt x="414" y="488"/>
                    </a:lnTo>
                    <a:lnTo>
                      <a:pt x="414" y="488"/>
                    </a:lnTo>
                    <a:lnTo>
                      <a:pt x="388" y="460"/>
                    </a:lnTo>
                    <a:lnTo>
                      <a:pt x="388" y="460"/>
                    </a:lnTo>
                    <a:lnTo>
                      <a:pt x="365" y="437"/>
                    </a:lnTo>
                    <a:lnTo>
                      <a:pt x="339" y="409"/>
                    </a:lnTo>
                    <a:lnTo>
                      <a:pt x="313" y="377"/>
                    </a:lnTo>
                    <a:lnTo>
                      <a:pt x="300" y="361"/>
                    </a:lnTo>
                    <a:lnTo>
                      <a:pt x="288" y="344"/>
                    </a:lnTo>
                    <a:lnTo>
                      <a:pt x="288" y="344"/>
                    </a:lnTo>
                    <a:lnTo>
                      <a:pt x="268" y="319"/>
                    </a:lnTo>
                    <a:lnTo>
                      <a:pt x="246" y="293"/>
                    </a:lnTo>
                    <a:lnTo>
                      <a:pt x="224" y="269"/>
                    </a:lnTo>
                    <a:lnTo>
                      <a:pt x="202" y="245"/>
                    </a:lnTo>
                    <a:lnTo>
                      <a:pt x="202" y="245"/>
                    </a:lnTo>
                    <a:lnTo>
                      <a:pt x="167" y="208"/>
                    </a:lnTo>
                    <a:lnTo>
                      <a:pt x="150" y="189"/>
                    </a:lnTo>
                    <a:lnTo>
                      <a:pt x="134" y="170"/>
                    </a:lnTo>
                    <a:lnTo>
                      <a:pt x="134" y="170"/>
                    </a:lnTo>
                    <a:lnTo>
                      <a:pt x="121" y="153"/>
                    </a:lnTo>
                    <a:lnTo>
                      <a:pt x="121" y="153"/>
                    </a:lnTo>
                    <a:lnTo>
                      <a:pt x="95" y="121"/>
                    </a:lnTo>
                    <a:lnTo>
                      <a:pt x="69" y="90"/>
                    </a:lnTo>
                    <a:lnTo>
                      <a:pt x="54" y="76"/>
                    </a:lnTo>
                    <a:lnTo>
                      <a:pt x="40" y="61"/>
                    </a:lnTo>
                    <a:lnTo>
                      <a:pt x="24" y="48"/>
                    </a:lnTo>
                    <a:lnTo>
                      <a:pt x="8" y="36"/>
                    </a:lnTo>
                    <a:lnTo>
                      <a:pt x="8" y="36"/>
                    </a:lnTo>
                    <a:lnTo>
                      <a:pt x="5" y="32"/>
                    </a:lnTo>
                    <a:lnTo>
                      <a:pt x="3" y="29"/>
                    </a:lnTo>
                    <a:lnTo>
                      <a:pt x="0" y="25"/>
                    </a:lnTo>
                    <a:lnTo>
                      <a:pt x="0" y="22"/>
                    </a:lnTo>
                    <a:lnTo>
                      <a:pt x="0" y="17"/>
                    </a:lnTo>
                    <a:lnTo>
                      <a:pt x="1" y="13"/>
                    </a:lnTo>
                    <a:lnTo>
                      <a:pt x="1" y="13"/>
                    </a:lnTo>
                    <a:lnTo>
                      <a:pt x="4" y="8"/>
                    </a:lnTo>
                    <a:lnTo>
                      <a:pt x="7" y="3"/>
                    </a:lnTo>
                    <a:lnTo>
                      <a:pt x="12" y="1"/>
                    </a:lnTo>
                    <a:lnTo>
                      <a:pt x="16" y="0"/>
                    </a:lnTo>
                    <a:lnTo>
                      <a:pt x="16" y="0"/>
                    </a:lnTo>
                    <a:lnTo>
                      <a:pt x="21" y="0"/>
                    </a:lnTo>
                    <a:lnTo>
                      <a:pt x="25" y="3"/>
                    </a:lnTo>
                    <a:lnTo>
                      <a:pt x="25" y="3"/>
                    </a:lnTo>
                    <a:lnTo>
                      <a:pt x="41" y="15"/>
                    </a:lnTo>
                    <a:lnTo>
                      <a:pt x="55" y="28"/>
                    </a:lnTo>
                    <a:lnTo>
                      <a:pt x="70" y="41"/>
                    </a:lnTo>
                    <a:lnTo>
                      <a:pt x="83" y="55"/>
                    </a:lnTo>
                    <a:lnTo>
                      <a:pt x="110" y="84"/>
                    </a:lnTo>
                    <a:lnTo>
                      <a:pt x="136" y="115"/>
                    </a:lnTo>
                    <a:lnTo>
                      <a:pt x="136" y="115"/>
                    </a:lnTo>
                    <a:lnTo>
                      <a:pt x="170" y="156"/>
                    </a:lnTo>
                    <a:lnTo>
                      <a:pt x="206" y="198"/>
                    </a:lnTo>
                    <a:lnTo>
                      <a:pt x="246" y="242"/>
                    </a:lnTo>
                    <a:lnTo>
                      <a:pt x="290" y="291"/>
                    </a:lnTo>
                    <a:lnTo>
                      <a:pt x="290" y="291"/>
                    </a:lnTo>
                    <a:lnTo>
                      <a:pt x="303" y="306"/>
                    </a:lnTo>
                    <a:lnTo>
                      <a:pt x="317" y="322"/>
                    </a:lnTo>
                    <a:lnTo>
                      <a:pt x="341" y="353"/>
                    </a:lnTo>
                    <a:lnTo>
                      <a:pt x="341" y="353"/>
                    </a:lnTo>
                    <a:lnTo>
                      <a:pt x="371" y="390"/>
                    </a:lnTo>
                    <a:lnTo>
                      <a:pt x="387" y="407"/>
                    </a:lnTo>
                    <a:lnTo>
                      <a:pt x="403" y="425"/>
                    </a:lnTo>
                    <a:lnTo>
                      <a:pt x="403" y="425"/>
                    </a:lnTo>
                    <a:lnTo>
                      <a:pt x="433" y="457"/>
                    </a:lnTo>
                    <a:lnTo>
                      <a:pt x="433" y="457"/>
                    </a:lnTo>
                    <a:lnTo>
                      <a:pt x="457" y="482"/>
                    </a:lnTo>
                    <a:lnTo>
                      <a:pt x="481" y="507"/>
                    </a:lnTo>
                    <a:lnTo>
                      <a:pt x="493" y="518"/>
                    </a:lnTo>
                    <a:lnTo>
                      <a:pt x="507" y="529"/>
                    </a:lnTo>
                    <a:lnTo>
                      <a:pt x="519" y="540"/>
                    </a:lnTo>
                    <a:lnTo>
                      <a:pt x="532" y="549"/>
                    </a:lnTo>
                    <a:lnTo>
                      <a:pt x="532" y="549"/>
                    </a:lnTo>
                    <a:lnTo>
                      <a:pt x="537" y="552"/>
                    </a:lnTo>
                    <a:lnTo>
                      <a:pt x="539" y="554"/>
                    </a:lnTo>
                    <a:lnTo>
                      <a:pt x="540" y="557"/>
                    </a:lnTo>
                    <a:lnTo>
                      <a:pt x="541" y="560"/>
                    </a:lnTo>
                    <a:lnTo>
                      <a:pt x="541" y="565"/>
                    </a:lnTo>
                    <a:lnTo>
                      <a:pt x="541" y="570"/>
                    </a:lnTo>
                    <a:lnTo>
                      <a:pt x="541" y="570"/>
                    </a:lnTo>
                    <a:lnTo>
                      <a:pt x="539" y="575"/>
                    </a:lnTo>
                    <a:lnTo>
                      <a:pt x="534" y="579"/>
                    </a:lnTo>
                    <a:lnTo>
                      <a:pt x="530" y="582"/>
                    </a:lnTo>
                    <a:lnTo>
                      <a:pt x="527" y="583"/>
                    </a:lnTo>
                    <a:lnTo>
                      <a:pt x="524" y="583"/>
                    </a:lnTo>
                    <a:lnTo>
                      <a:pt x="524" y="58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58" name="Freeform 210"/>
              <p:cNvSpPr/>
              <p:nvPr/>
            </p:nvSpPr>
            <p:spPr bwMode="auto">
              <a:xfrm>
                <a:off x="4349750" y="2435225"/>
                <a:ext cx="273050" cy="288925"/>
              </a:xfrm>
              <a:custGeom>
                <a:avLst/>
                <a:gdLst/>
                <a:ahLst/>
                <a:cxnLst>
                  <a:cxn ang="0">
                    <a:pos x="493" y="546"/>
                  </a:cxn>
                  <a:cxn ang="0">
                    <a:pos x="481" y="537"/>
                  </a:cxn>
                  <a:cxn ang="0">
                    <a:pos x="475" y="524"/>
                  </a:cxn>
                  <a:cxn ang="0">
                    <a:pos x="457" y="505"/>
                  </a:cxn>
                  <a:cxn ang="0">
                    <a:pos x="444" y="490"/>
                  </a:cxn>
                  <a:cxn ang="0">
                    <a:pos x="436" y="479"/>
                  </a:cxn>
                  <a:cxn ang="0">
                    <a:pos x="411" y="452"/>
                  </a:cxn>
                  <a:cxn ang="0">
                    <a:pos x="402" y="443"/>
                  </a:cxn>
                  <a:cxn ang="0">
                    <a:pos x="387" y="420"/>
                  </a:cxn>
                  <a:cxn ang="0">
                    <a:pos x="376" y="410"/>
                  </a:cxn>
                  <a:cxn ang="0">
                    <a:pos x="345" y="378"/>
                  </a:cxn>
                  <a:cxn ang="0">
                    <a:pos x="321" y="352"/>
                  </a:cxn>
                  <a:cxn ang="0">
                    <a:pos x="280" y="313"/>
                  </a:cxn>
                  <a:cxn ang="0">
                    <a:pos x="252" y="285"/>
                  </a:cxn>
                  <a:cxn ang="0">
                    <a:pos x="151" y="183"/>
                  </a:cxn>
                  <a:cxn ang="0">
                    <a:pos x="106" y="136"/>
                  </a:cxn>
                  <a:cxn ang="0">
                    <a:pos x="64" y="92"/>
                  </a:cxn>
                  <a:cxn ang="0">
                    <a:pos x="33" y="58"/>
                  </a:cxn>
                  <a:cxn ang="0">
                    <a:pos x="13" y="39"/>
                  </a:cxn>
                  <a:cxn ang="0">
                    <a:pos x="3" y="26"/>
                  </a:cxn>
                  <a:cxn ang="0">
                    <a:pos x="0" y="14"/>
                  </a:cxn>
                  <a:cxn ang="0">
                    <a:pos x="5" y="6"/>
                  </a:cxn>
                  <a:cxn ang="0">
                    <a:pos x="19" y="0"/>
                  </a:cxn>
                  <a:cxn ang="0">
                    <a:pos x="26" y="2"/>
                  </a:cxn>
                  <a:cxn ang="0">
                    <a:pos x="34" y="8"/>
                  </a:cxn>
                  <a:cxn ang="0">
                    <a:pos x="72" y="47"/>
                  </a:cxn>
                  <a:cxn ang="0">
                    <a:pos x="94" y="67"/>
                  </a:cxn>
                  <a:cxn ang="0">
                    <a:pos x="151" y="133"/>
                  </a:cxn>
                  <a:cxn ang="0">
                    <a:pos x="191" y="176"/>
                  </a:cxn>
                  <a:cxn ang="0">
                    <a:pos x="275" y="260"/>
                  </a:cxn>
                  <a:cxn ang="0">
                    <a:pos x="311" y="293"/>
                  </a:cxn>
                  <a:cxn ang="0">
                    <a:pos x="364" y="343"/>
                  </a:cxn>
                  <a:cxn ang="0">
                    <a:pos x="407" y="387"/>
                  </a:cxn>
                  <a:cxn ang="0">
                    <a:pos x="423" y="411"/>
                  </a:cxn>
                  <a:cxn ang="0">
                    <a:pos x="440" y="429"/>
                  </a:cxn>
                  <a:cxn ang="0">
                    <a:pos x="452" y="440"/>
                  </a:cxn>
                  <a:cxn ang="0">
                    <a:pos x="460" y="452"/>
                  </a:cxn>
                  <a:cxn ang="0">
                    <a:pos x="481" y="478"/>
                  </a:cxn>
                  <a:cxn ang="0">
                    <a:pos x="496" y="493"/>
                  </a:cxn>
                  <a:cxn ang="0">
                    <a:pos x="508" y="510"/>
                  </a:cxn>
                  <a:cxn ang="0">
                    <a:pos x="512" y="513"/>
                  </a:cxn>
                  <a:cxn ang="0">
                    <a:pos x="515" y="524"/>
                  </a:cxn>
                  <a:cxn ang="0">
                    <a:pos x="515" y="533"/>
                  </a:cxn>
                  <a:cxn ang="0">
                    <a:pos x="510" y="542"/>
                  </a:cxn>
                  <a:cxn ang="0">
                    <a:pos x="499" y="546"/>
                  </a:cxn>
                </a:cxnLst>
                <a:rect l="0" t="0" r="r" b="b"/>
                <a:pathLst>
                  <a:path w="515" h="546">
                    <a:moveTo>
                      <a:pt x="499" y="546"/>
                    </a:moveTo>
                    <a:lnTo>
                      <a:pt x="499" y="546"/>
                    </a:lnTo>
                    <a:lnTo>
                      <a:pt x="493" y="546"/>
                    </a:lnTo>
                    <a:lnTo>
                      <a:pt x="488" y="543"/>
                    </a:lnTo>
                    <a:lnTo>
                      <a:pt x="483" y="540"/>
                    </a:lnTo>
                    <a:lnTo>
                      <a:pt x="481" y="537"/>
                    </a:lnTo>
                    <a:lnTo>
                      <a:pt x="480" y="534"/>
                    </a:lnTo>
                    <a:lnTo>
                      <a:pt x="480" y="534"/>
                    </a:lnTo>
                    <a:lnTo>
                      <a:pt x="475" y="524"/>
                    </a:lnTo>
                    <a:lnTo>
                      <a:pt x="470" y="517"/>
                    </a:lnTo>
                    <a:lnTo>
                      <a:pt x="463" y="511"/>
                    </a:lnTo>
                    <a:lnTo>
                      <a:pt x="457" y="505"/>
                    </a:lnTo>
                    <a:lnTo>
                      <a:pt x="457" y="505"/>
                    </a:lnTo>
                    <a:lnTo>
                      <a:pt x="450" y="498"/>
                    </a:lnTo>
                    <a:lnTo>
                      <a:pt x="444" y="490"/>
                    </a:lnTo>
                    <a:lnTo>
                      <a:pt x="444" y="490"/>
                    </a:lnTo>
                    <a:lnTo>
                      <a:pt x="436" y="479"/>
                    </a:lnTo>
                    <a:lnTo>
                      <a:pt x="436" y="479"/>
                    </a:lnTo>
                    <a:lnTo>
                      <a:pt x="425" y="466"/>
                    </a:lnTo>
                    <a:lnTo>
                      <a:pt x="419" y="458"/>
                    </a:lnTo>
                    <a:lnTo>
                      <a:pt x="411" y="452"/>
                    </a:lnTo>
                    <a:lnTo>
                      <a:pt x="411" y="452"/>
                    </a:lnTo>
                    <a:lnTo>
                      <a:pt x="407" y="448"/>
                    </a:lnTo>
                    <a:lnTo>
                      <a:pt x="402" y="443"/>
                    </a:lnTo>
                    <a:lnTo>
                      <a:pt x="395" y="433"/>
                    </a:lnTo>
                    <a:lnTo>
                      <a:pt x="395" y="433"/>
                    </a:lnTo>
                    <a:lnTo>
                      <a:pt x="387" y="420"/>
                    </a:lnTo>
                    <a:lnTo>
                      <a:pt x="382" y="415"/>
                    </a:lnTo>
                    <a:lnTo>
                      <a:pt x="376" y="410"/>
                    </a:lnTo>
                    <a:lnTo>
                      <a:pt x="376" y="410"/>
                    </a:lnTo>
                    <a:lnTo>
                      <a:pt x="367" y="404"/>
                    </a:lnTo>
                    <a:lnTo>
                      <a:pt x="360" y="395"/>
                    </a:lnTo>
                    <a:lnTo>
                      <a:pt x="345" y="378"/>
                    </a:lnTo>
                    <a:lnTo>
                      <a:pt x="345" y="378"/>
                    </a:lnTo>
                    <a:lnTo>
                      <a:pt x="333" y="364"/>
                    </a:lnTo>
                    <a:lnTo>
                      <a:pt x="321" y="352"/>
                    </a:lnTo>
                    <a:lnTo>
                      <a:pt x="321" y="352"/>
                    </a:lnTo>
                    <a:lnTo>
                      <a:pt x="299" y="332"/>
                    </a:lnTo>
                    <a:lnTo>
                      <a:pt x="280" y="313"/>
                    </a:lnTo>
                    <a:lnTo>
                      <a:pt x="280" y="313"/>
                    </a:lnTo>
                    <a:lnTo>
                      <a:pt x="252" y="285"/>
                    </a:lnTo>
                    <a:lnTo>
                      <a:pt x="252" y="285"/>
                    </a:lnTo>
                    <a:lnTo>
                      <a:pt x="225" y="260"/>
                    </a:lnTo>
                    <a:lnTo>
                      <a:pt x="200" y="234"/>
                    </a:lnTo>
                    <a:lnTo>
                      <a:pt x="151" y="183"/>
                    </a:lnTo>
                    <a:lnTo>
                      <a:pt x="151" y="183"/>
                    </a:lnTo>
                    <a:lnTo>
                      <a:pt x="106" y="136"/>
                    </a:lnTo>
                    <a:lnTo>
                      <a:pt x="106" y="136"/>
                    </a:lnTo>
                    <a:lnTo>
                      <a:pt x="87" y="116"/>
                    </a:lnTo>
                    <a:lnTo>
                      <a:pt x="87" y="116"/>
                    </a:lnTo>
                    <a:lnTo>
                      <a:pt x="64" y="92"/>
                    </a:lnTo>
                    <a:lnTo>
                      <a:pt x="40" y="66"/>
                    </a:lnTo>
                    <a:lnTo>
                      <a:pt x="40" y="66"/>
                    </a:lnTo>
                    <a:lnTo>
                      <a:pt x="33" y="58"/>
                    </a:lnTo>
                    <a:lnTo>
                      <a:pt x="24" y="50"/>
                    </a:lnTo>
                    <a:lnTo>
                      <a:pt x="24" y="50"/>
                    </a:lnTo>
                    <a:lnTo>
                      <a:pt x="13" y="39"/>
                    </a:lnTo>
                    <a:lnTo>
                      <a:pt x="8" y="33"/>
                    </a:lnTo>
                    <a:lnTo>
                      <a:pt x="3" y="26"/>
                    </a:lnTo>
                    <a:lnTo>
                      <a:pt x="3" y="26"/>
                    </a:lnTo>
                    <a:lnTo>
                      <a:pt x="1" y="22"/>
                    </a:lnTo>
                    <a:lnTo>
                      <a:pt x="0" y="18"/>
                    </a:lnTo>
                    <a:lnTo>
                      <a:pt x="0" y="14"/>
                    </a:lnTo>
                    <a:lnTo>
                      <a:pt x="2" y="10"/>
                    </a:lnTo>
                    <a:lnTo>
                      <a:pt x="2" y="10"/>
                    </a:lnTo>
                    <a:lnTo>
                      <a:pt x="5" y="6"/>
                    </a:lnTo>
                    <a:lnTo>
                      <a:pt x="9" y="3"/>
                    </a:lnTo>
                    <a:lnTo>
                      <a:pt x="14" y="1"/>
                    </a:lnTo>
                    <a:lnTo>
                      <a:pt x="19" y="0"/>
                    </a:lnTo>
                    <a:lnTo>
                      <a:pt x="19" y="0"/>
                    </a:lnTo>
                    <a:lnTo>
                      <a:pt x="22" y="1"/>
                    </a:lnTo>
                    <a:lnTo>
                      <a:pt x="26" y="2"/>
                    </a:lnTo>
                    <a:lnTo>
                      <a:pt x="31" y="4"/>
                    </a:lnTo>
                    <a:lnTo>
                      <a:pt x="34" y="8"/>
                    </a:lnTo>
                    <a:lnTo>
                      <a:pt x="34" y="8"/>
                    </a:lnTo>
                    <a:lnTo>
                      <a:pt x="42" y="18"/>
                    </a:lnTo>
                    <a:lnTo>
                      <a:pt x="51" y="29"/>
                    </a:lnTo>
                    <a:lnTo>
                      <a:pt x="72" y="47"/>
                    </a:lnTo>
                    <a:lnTo>
                      <a:pt x="72" y="47"/>
                    </a:lnTo>
                    <a:lnTo>
                      <a:pt x="83" y="57"/>
                    </a:lnTo>
                    <a:lnTo>
                      <a:pt x="94" y="67"/>
                    </a:lnTo>
                    <a:lnTo>
                      <a:pt x="94" y="67"/>
                    </a:lnTo>
                    <a:lnTo>
                      <a:pt x="124" y="100"/>
                    </a:lnTo>
                    <a:lnTo>
                      <a:pt x="151" y="133"/>
                    </a:lnTo>
                    <a:lnTo>
                      <a:pt x="164" y="146"/>
                    </a:lnTo>
                    <a:lnTo>
                      <a:pt x="164" y="146"/>
                    </a:lnTo>
                    <a:lnTo>
                      <a:pt x="191" y="176"/>
                    </a:lnTo>
                    <a:lnTo>
                      <a:pt x="219" y="205"/>
                    </a:lnTo>
                    <a:lnTo>
                      <a:pt x="247" y="232"/>
                    </a:lnTo>
                    <a:lnTo>
                      <a:pt x="275" y="260"/>
                    </a:lnTo>
                    <a:lnTo>
                      <a:pt x="275" y="260"/>
                    </a:lnTo>
                    <a:lnTo>
                      <a:pt x="311" y="293"/>
                    </a:lnTo>
                    <a:lnTo>
                      <a:pt x="311" y="293"/>
                    </a:lnTo>
                    <a:lnTo>
                      <a:pt x="342" y="321"/>
                    </a:lnTo>
                    <a:lnTo>
                      <a:pt x="342" y="321"/>
                    </a:lnTo>
                    <a:lnTo>
                      <a:pt x="364" y="343"/>
                    </a:lnTo>
                    <a:lnTo>
                      <a:pt x="386" y="363"/>
                    </a:lnTo>
                    <a:lnTo>
                      <a:pt x="396" y="375"/>
                    </a:lnTo>
                    <a:lnTo>
                      <a:pt x="407" y="387"/>
                    </a:lnTo>
                    <a:lnTo>
                      <a:pt x="415" y="398"/>
                    </a:lnTo>
                    <a:lnTo>
                      <a:pt x="423" y="411"/>
                    </a:lnTo>
                    <a:lnTo>
                      <a:pt x="423" y="411"/>
                    </a:lnTo>
                    <a:lnTo>
                      <a:pt x="426" y="416"/>
                    </a:lnTo>
                    <a:lnTo>
                      <a:pt x="430" y="421"/>
                    </a:lnTo>
                    <a:lnTo>
                      <a:pt x="440" y="429"/>
                    </a:lnTo>
                    <a:lnTo>
                      <a:pt x="440" y="429"/>
                    </a:lnTo>
                    <a:lnTo>
                      <a:pt x="446" y="435"/>
                    </a:lnTo>
                    <a:lnTo>
                      <a:pt x="452" y="440"/>
                    </a:lnTo>
                    <a:lnTo>
                      <a:pt x="452" y="440"/>
                    </a:lnTo>
                    <a:lnTo>
                      <a:pt x="460" y="452"/>
                    </a:lnTo>
                    <a:lnTo>
                      <a:pt x="460" y="452"/>
                    </a:lnTo>
                    <a:lnTo>
                      <a:pt x="470" y="466"/>
                    </a:lnTo>
                    <a:lnTo>
                      <a:pt x="475" y="472"/>
                    </a:lnTo>
                    <a:lnTo>
                      <a:pt x="481" y="478"/>
                    </a:lnTo>
                    <a:lnTo>
                      <a:pt x="481" y="478"/>
                    </a:lnTo>
                    <a:lnTo>
                      <a:pt x="489" y="486"/>
                    </a:lnTo>
                    <a:lnTo>
                      <a:pt x="496" y="493"/>
                    </a:lnTo>
                    <a:lnTo>
                      <a:pt x="502" y="501"/>
                    </a:lnTo>
                    <a:lnTo>
                      <a:pt x="507" y="509"/>
                    </a:lnTo>
                    <a:lnTo>
                      <a:pt x="508" y="510"/>
                    </a:lnTo>
                    <a:lnTo>
                      <a:pt x="509" y="511"/>
                    </a:lnTo>
                    <a:lnTo>
                      <a:pt x="509" y="511"/>
                    </a:lnTo>
                    <a:lnTo>
                      <a:pt x="512" y="513"/>
                    </a:lnTo>
                    <a:lnTo>
                      <a:pt x="514" y="516"/>
                    </a:lnTo>
                    <a:lnTo>
                      <a:pt x="515" y="520"/>
                    </a:lnTo>
                    <a:lnTo>
                      <a:pt x="515" y="524"/>
                    </a:lnTo>
                    <a:lnTo>
                      <a:pt x="515" y="530"/>
                    </a:lnTo>
                    <a:lnTo>
                      <a:pt x="515" y="530"/>
                    </a:lnTo>
                    <a:lnTo>
                      <a:pt x="515" y="533"/>
                    </a:lnTo>
                    <a:lnTo>
                      <a:pt x="514" y="537"/>
                    </a:lnTo>
                    <a:lnTo>
                      <a:pt x="513" y="540"/>
                    </a:lnTo>
                    <a:lnTo>
                      <a:pt x="510" y="542"/>
                    </a:lnTo>
                    <a:lnTo>
                      <a:pt x="510" y="542"/>
                    </a:lnTo>
                    <a:lnTo>
                      <a:pt x="506" y="545"/>
                    </a:lnTo>
                    <a:lnTo>
                      <a:pt x="499" y="546"/>
                    </a:lnTo>
                    <a:lnTo>
                      <a:pt x="499" y="546"/>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59" name="Freeform 211"/>
              <p:cNvSpPr/>
              <p:nvPr/>
            </p:nvSpPr>
            <p:spPr bwMode="auto">
              <a:xfrm>
                <a:off x="4708525" y="2740025"/>
                <a:ext cx="77788" cy="74613"/>
              </a:xfrm>
              <a:custGeom>
                <a:avLst/>
                <a:gdLst/>
                <a:ahLst/>
                <a:cxnLst>
                  <a:cxn ang="0">
                    <a:pos x="116" y="142"/>
                  </a:cxn>
                  <a:cxn ang="0">
                    <a:pos x="111" y="142"/>
                  </a:cxn>
                  <a:cxn ang="0">
                    <a:pos x="101" y="140"/>
                  </a:cxn>
                  <a:cxn ang="0">
                    <a:pos x="90" y="136"/>
                  </a:cxn>
                  <a:cxn ang="0">
                    <a:pos x="88" y="139"/>
                  </a:cxn>
                  <a:cxn ang="0">
                    <a:pos x="79" y="141"/>
                  </a:cxn>
                  <a:cxn ang="0">
                    <a:pos x="77" y="141"/>
                  </a:cxn>
                  <a:cxn ang="0">
                    <a:pos x="63" y="139"/>
                  </a:cxn>
                  <a:cxn ang="0">
                    <a:pos x="49" y="136"/>
                  </a:cxn>
                  <a:cxn ang="0">
                    <a:pos x="42" y="134"/>
                  </a:cxn>
                  <a:cxn ang="0">
                    <a:pos x="33" y="127"/>
                  </a:cxn>
                  <a:cxn ang="0">
                    <a:pos x="30" y="129"/>
                  </a:cxn>
                  <a:cxn ang="0">
                    <a:pos x="21" y="131"/>
                  </a:cxn>
                  <a:cxn ang="0">
                    <a:pos x="18" y="130"/>
                  </a:cxn>
                  <a:cxn ang="0">
                    <a:pos x="12" y="127"/>
                  </a:cxn>
                  <a:cxn ang="0">
                    <a:pos x="7" y="122"/>
                  </a:cxn>
                  <a:cxn ang="0">
                    <a:pos x="6" y="117"/>
                  </a:cxn>
                  <a:cxn ang="0">
                    <a:pos x="5" y="115"/>
                  </a:cxn>
                  <a:cxn ang="0">
                    <a:pos x="1" y="108"/>
                  </a:cxn>
                  <a:cxn ang="0">
                    <a:pos x="1" y="101"/>
                  </a:cxn>
                  <a:cxn ang="0">
                    <a:pos x="3" y="95"/>
                  </a:cxn>
                  <a:cxn ang="0">
                    <a:pos x="13" y="83"/>
                  </a:cxn>
                  <a:cxn ang="0">
                    <a:pos x="31" y="62"/>
                  </a:cxn>
                  <a:cxn ang="0">
                    <a:pos x="63" y="34"/>
                  </a:cxn>
                  <a:cxn ang="0">
                    <a:pos x="92" y="13"/>
                  </a:cxn>
                  <a:cxn ang="0">
                    <a:pos x="98" y="8"/>
                  </a:cxn>
                  <a:cxn ang="0">
                    <a:pos x="113" y="1"/>
                  </a:cxn>
                  <a:cxn ang="0">
                    <a:pos x="121" y="0"/>
                  </a:cxn>
                  <a:cxn ang="0">
                    <a:pos x="131" y="2"/>
                  </a:cxn>
                  <a:cxn ang="0">
                    <a:pos x="137" y="5"/>
                  </a:cxn>
                  <a:cxn ang="0">
                    <a:pos x="143" y="15"/>
                  </a:cxn>
                  <a:cxn ang="0">
                    <a:pos x="147" y="29"/>
                  </a:cxn>
                  <a:cxn ang="0">
                    <a:pos x="148" y="35"/>
                  </a:cxn>
                  <a:cxn ang="0">
                    <a:pos x="147" y="53"/>
                  </a:cxn>
                  <a:cxn ang="0">
                    <a:pos x="148" y="84"/>
                  </a:cxn>
                  <a:cxn ang="0">
                    <a:pos x="148" y="100"/>
                  </a:cxn>
                  <a:cxn ang="0">
                    <a:pos x="146" y="116"/>
                  </a:cxn>
                  <a:cxn ang="0">
                    <a:pos x="145" y="125"/>
                  </a:cxn>
                  <a:cxn ang="0">
                    <a:pos x="141" y="132"/>
                  </a:cxn>
                  <a:cxn ang="0">
                    <a:pos x="136" y="136"/>
                  </a:cxn>
                  <a:cxn ang="0">
                    <a:pos x="128" y="141"/>
                  </a:cxn>
                  <a:cxn ang="0">
                    <a:pos x="126" y="141"/>
                  </a:cxn>
                  <a:cxn ang="0">
                    <a:pos x="121" y="142"/>
                  </a:cxn>
                  <a:cxn ang="0">
                    <a:pos x="116" y="142"/>
                  </a:cxn>
                </a:cxnLst>
                <a:rect l="0" t="0" r="r" b="b"/>
                <a:pathLst>
                  <a:path w="148" h="142">
                    <a:moveTo>
                      <a:pt x="116" y="142"/>
                    </a:moveTo>
                    <a:lnTo>
                      <a:pt x="116" y="142"/>
                    </a:lnTo>
                    <a:lnTo>
                      <a:pt x="111" y="142"/>
                    </a:lnTo>
                    <a:lnTo>
                      <a:pt x="111" y="142"/>
                    </a:lnTo>
                    <a:lnTo>
                      <a:pt x="101" y="140"/>
                    </a:lnTo>
                    <a:lnTo>
                      <a:pt x="101" y="140"/>
                    </a:lnTo>
                    <a:lnTo>
                      <a:pt x="93" y="136"/>
                    </a:lnTo>
                    <a:lnTo>
                      <a:pt x="90" y="136"/>
                    </a:lnTo>
                    <a:lnTo>
                      <a:pt x="88" y="139"/>
                    </a:lnTo>
                    <a:lnTo>
                      <a:pt x="88" y="139"/>
                    </a:lnTo>
                    <a:lnTo>
                      <a:pt x="84" y="141"/>
                    </a:lnTo>
                    <a:lnTo>
                      <a:pt x="79" y="141"/>
                    </a:lnTo>
                    <a:lnTo>
                      <a:pt x="79" y="141"/>
                    </a:lnTo>
                    <a:lnTo>
                      <a:pt x="77" y="141"/>
                    </a:lnTo>
                    <a:lnTo>
                      <a:pt x="77" y="141"/>
                    </a:lnTo>
                    <a:lnTo>
                      <a:pt x="63" y="139"/>
                    </a:lnTo>
                    <a:lnTo>
                      <a:pt x="63" y="139"/>
                    </a:lnTo>
                    <a:lnTo>
                      <a:pt x="49" y="136"/>
                    </a:lnTo>
                    <a:lnTo>
                      <a:pt x="49" y="136"/>
                    </a:lnTo>
                    <a:lnTo>
                      <a:pt x="42" y="134"/>
                    </a:lnTo>
                    <a:lnTo>
                      <a:pt x="36" y="130"/>
                    </a:lnTo>
                    <a:lnTo>
                      <a:pt x="33" y="127"/>
                    </a:lnTo>
                    <a:lnTo>
                      <a:pt x="30" y="129"/>
                    </a:lnTo>
                    <a:lnTo>
                      <a:pt x="30" y="129"/>
                    </a:lnTo>
                    <a:lnTo>
                      <a:pt x="25" y="130"/>
                    </a:lnTo>
                    <a:lnTo>
                      <a:pt x="21" y="131"/>
                    </a:lnTo>
                    <a:lnTo>
                      <a:pt x="21" y="131"/>
                    </a:lnTo>
                    <a:lnTo>
                      <a:pt x="18" y="130"/>
                    </a:lnTo>
                    <a:lnTo>
                      <a:pt x="13" y="129"/>
                    </a:lnTo>
                    <a:lnTo>
                      <a:pt x="12" y="127"/>
                    </a:lnTo>
                    <a:lnTo>
                      <a:pt x="10" y="125"/>
                    </a:lnTo>
                    <a:lnTo>
                      <a:pt x="7" y="122"/>
                    </a:lnTo>
                    <a:lnTo>
                      <a:pt x="6" y="119"/>
                    </a:lnTo>
                    <a:lnTo>
                      <a:pt x="6" y="117"/>
                    </a:lnTo>
                    <a:lnTo>
                      <a:pt x="5" y="115"/>
                    </a:lnTo>
                    <a:lnTo>
                      <a:pt x="5" y="115"/>
                    </a:lnTo>
                    <a:lnTo>
                      <a:pt x="2" y="112"/>
                    </a:lnTo>
                    <a:lnTo>
                      <a:pt x="1" y="108"/>
                    </a:lnTo>
                    <a:lnTo>
                      <a:pt x="0" y="104"/>
                    </a:lnTo>
                    <a:lnTo>
                      <a:pt x="1" y="101"/>
                    </a:lnTo>
                    <a:lnTo>
                      <a:pt x="2" y="98"/>
                    </a:lnTo>
                    <a:lnTo>
                      <a:pt x="3" y="95"/>
                    </a:lnTo>
                    <a:lnTo>
                      <a:pt x="3" y="95"/>
                    </a:lnTo>
                    <a:lnTo>
                      <a:pt x="13" y="83"/>
                    </a:lnTo>
                    <a:lnTo>
                      <a:pt x="22" y="72"/>
                    </a:lnTo>
                    <a:lnTo>
                      <a:pt x="31" y="62"/>
                    </a:lnTo>
                    <a:lnTo>
                      <a:pt x="42" y="52"/>
                    </a:lnTo>
                    <a:lnTo>
                      <a:pt x="63" y="34"/>
                    </a:lnTo>
                    <a:lnTo>
                      <a:pt x="87" y="17"/>
                    </a:lnTo>
                    <a:lnTo>
                      <a:pt x="92" y="13"/>
                    </a:lnTo>
                    <a:lnTo>
                      <a:pt x="92" y="13"/>
                    </a:lnTo>
                    <a:lnTo>
                      <a:pt x="98" y="8"/>
                    </a:lnTo>
                    <a:lnTo>
                      <a:pt x="105" y="4"/>
                    </a:lnTo>
                    <a:lnTo>
                      <a:pt x="113" y="1"/>
                    </a:lnTo>
                    <a:lnTo>
                      <a:pt x="121" y="0"/>
                    </a:lnTo>
                    <a:lnTo>
                      <a:pt x="121" y="0"/>
                    </a:lnTo>
                    <a:lnTo>
                      <a:pt x="126" y="1"/>
                    </a:lnTo>
                    <a:lnTo>
                      <a:pt x="131" y="2"/>
                    </a:lnTo>
                    <a:lnTo>
                      <a:pt x="131" y="2"/>
                    </a:lnTo>
                    <a:lnTo>
                      <a:pt x="137" y="5"/>
                    </a:lnTo>
                    <a:lnTo>
                      <a:pt x="141" y="9"/>
                    </a:lnTo>
                    <a:lnTo>
                      <a:pt x="143" y="15"/>
                    </a:lnTo>
                    <a:lnTo>
                      <a:pt x="145" y="20"/>
                    </a:lnTo>
                    <a:lnTo>
                      <a:pt x="147" y="29"/>
                    </a:lnTo>
                    <a:lnTo>
                      <a:pt x="148" y="35"/>
                    </a:lnTo>
                    <a:lnTo>
                      <a:pt x="148" y="35"/>
                    </a:lnTo>
                    <a:lnTo>
                      <a:pt x="147" y="53"/>
                    </a:lnTo>
                    <a:lnTo>
                      <a:pt x="147" y="53"/>
                    </a:lnTo>
                    <a:lnTo>
                      <a:pt x="147" y="81"/>
                    </a:lnTo>
                    <a:lnTo>
                      <a:pt x="148" y="84"/>
                    </a:lnTo>
                    <a:lnTo>
                      <a:pt x="148" y="84"/>
                    </a:lnTo>
                    <a:lnTo>
                      <a:pt x="148" y="100"/>
                    </a:lnTo>
                    <a:lnTo>
                      <a:pt x="147" y="108"/>
                    </a:lnTo>
                    <a:lnTo>
                      <a:pt x="146" y="116"/>
                    </a:lnTo>
                    <a:lnTo>
                      <a:pt x="146" y="116"/>
                    </a:lnTo>
                    <a:lnTo>
                      <a:pt x="145" y="125"/>
                    </a:lnTo>
                    <a:lnTo>
                      <a:pt x="143" y="128"/>
                    </a:lnTo>
                    <a:lnTo>
                      <a:pt x="141" y="132"/>
                    </a:lnTo>
                    <a:lnTo>
                      <a:pt x="139" y="134"/>
                    </a:lnTo>
                    <a:lnTo>
                      <a:pt x="136" y="136"/>
                    </a:lnTo>
                    <a:lnTo>
                      <a:pt x="128" y="141"/>
                    </a:lnTo>
                    <a:lnTo>
                      <a:pt x="128" y="141"/>
                    </a:lnTo>
                    <a:lnTo>
                      <a:pt x="127" y="141"/>
                    </a:lnTo>
                    <a:lnTo>
                      <a:pt x="126" y="141"/>
                    </a:lnTo>
                    <a:lnTo>
                      <a:pt x="126" y="141"/>
                    </a:lnTo>
                    <a:lnTo>
                      <a:pt x="121" y="142"/>
                    </a:lnTo>
                    <a:lnTo>
                      <a:pt x="116" y="142"/>
                    </a:lnTo>
                    <a:lnTo>
                      <a:pt x="116" y="14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60" name="Freeform 212"/>
              <p:cNvSpPr/>
              <p:nvPr/>
            </p:nvSpPr>
            <p:spPr bwMode="auto">
              <a:xfrm>
                <a:off x="4197350" y="2182813"/>
                <a:ext cx="260350" cy="244475"/>
              </a:xfrm>
              <a:custGeom>
                <a:avLst/>
                <a:gdLst/>
                <a:ahLst/>
                <a:cxnLst>
                  <a:cxn ang="0">
                    <a:pos x="106" y="462"/>
                  </a:cxn>
                  <a:cxn ang="0">
                    <a:pos x="96" y="455"/>
                  </a:cxn>
                  <a:cxn ang="0">
                    <a:pos x="94" y="452"/>
                  </a:cxn>
                  <a:cxn ang="0">
                    <a:pos x="85" y="442"/>
                  </a:cxn>
                  <a:cxn ang="0">
                    <a:pos x="76" y="430"/>
                  </a:cxn>
                  <a:cxn ang="0">
                    <a:pos x="53" y="411"/>
                  </a:cxn>
                  <a:cxn ang="0">
                    <a:pos x="35" y="386"/>
                  </a:cxn>
                  <a:cxn ang="0">
                    <a:pos x="15" y="339"/>
                  </a:cxn>
                  <a:cxn ang="0">
                    <a:pos x="5" y="299"/>
                  </a:cxn>
                  <a:cxn ang="0">
                    <a:pos x="0" y="253"/>
                  </a:cxn>
                  <a:cxn ang="0">
                    <a:pos x="3" y="202"/>
                  </a:cxn>
                  <a:cxn ang="0">
                    <a:pos x="8" y="172"/>
                  </a:cxn>
                  <a:cxn ang="0">
                    <a:pos x="24" y="124"/>
                  </a:cxn>
                  <a:cxn ang="0">
                    <a:pos x="48" y="85"/>
                  </a:cxn>
                  <a:cxn ang="0">
                    <a:pos x="68" y="64"/>
                  </a:cxn>
                  <a:cxn ang="0">
                    <a:pos x="124" y="25"/>
                  </a:cxn>
                  <a:cxn ang="0">
                    <a:pos x="193" y="4"/>
                  </a:cxn>
                  <a:cxn ang="0">
                    <a:pos x="241" y="0"/>
                  </a:cxn>
                  <a:cxn ang="0">
                    <a:pos x="298" y="5"/>
                  </a:cxn>
                  <a:cxn ang="0">
                    <a:pos x="352" y="20"/>
                  </a:cxn>
                  <a:cxn ang="0">
                    <a:pos x="401" y="44"/>
                  </a:cxn>
                  <a:cxn ang="0">
                    <a:pos x="445" y="76"/>
                  </a:cxn>
                  <a:cxn ang="0">
                    <a:pos x="480" y="115"/>
                  </a:cxn>
                  <a:cxn ang="0">
                    <a:pos x="492" y="135"/>
                  </a:cxn>
                  <a:cxn ang="0">
                    <a:pos x="491" y="146"/>
                  </a:cxn>
                  <a:cxn ang="0">
                    <a:pos x="483" y="153"/>
                  </a:cxn>
                  <a:cxn ang="0">
                    <a:pos x="473" y="157"/>
                  </a:cxn>
                  <a:cxn ang="0">
                    <a:pos x="465" y="154"/>
                  </a:cxn>
                  <a:cxn ang="0">
                    <a:pos x="458" y="147"/>
                  </a:cxn>
                  <a:cxn ang="0">
                    <a:pos x="429" y="112"/>
                  </a:cxn>
                  <a:cxn ang="0">
                    <a:pos x="395" y="85"/>
                  </a:cxn>
                  <a:cxn ang="0">
                    <a:pos x="356" y="65"/>
                  </a:cxn>
                  <a:cxn ang="0">
                    <a:pos x="289" y="42"/>
                  </a:cxn>
                  <a:cxn ang="0">
                    <a:pos x="247" y="34"/>
                  </a:cxn>
                  <a:cxn ang="0">
                    <a:pos x="219" y="34"/>
                  </a:cxn>
                  <a:cxn ang="0">
                    <a:pos x="182" y="40"/>
                  </a:cxn>
                  <a:cxn ang="0">
                    <a:pos x="144" y="53"/>
                  </a:cxn>
                  <a:cxn ang="0">
                    <a:pos x="109" y="74"/>
                  </a:cxn>
                  <a:cxn ang="0">
                    <a:pos x="80" y="100"/>
                  </a:cxn>
                  <a:cxn ang="0">
                    <a:pos x="59" y="133"/>
                  </a:cxn>
                  <a:cxn ang="0">
                    <a:pos x="48" y="163"/>
                  </a:cxn>
                  <a:cxn ang="0">
                    <a:pos x="39" y="210"/>
                  </a:cxn>
                  <a:cxn ang="0">
                    <a:pos x="38" y="259"/>
                  </a:cxn>
                  <a:cxn ang="0">
                    <a:pos x="45" y="304"/>
                  </a:cxn>
                  <a:cxn ang="0">
                    <a:pos x="60" y="348"/>
                  </a:cxn>
                  <a:cxn ang="0">
                    <a:pos x="76" y="373"/>
                  </a:cxn>
                  <a:cxn ang="0">
                    <a:pos x="101" y="402"/>
                  </a:cxn>
                  <a:cxn ang="0">
                    <a:pos x="122" y="429"/>
                  </a:cxn>
                  <a:cxn ang="0">
                    <a:pos x="125" y="431"/>
                  </a:cxn>
                  <a:cxn ang="0">
                    <a:pos x="131" y="446"/>
                  </a:cxn>
                  <a:cxn ang="0">
                    <a:pos x="129" y="455"/>
                  </a:cxn>
                  <a:cxn ang="0">
                    <a:pos x="121" y="462"/>
                  </a:cxn>
                  <a:cxn ang="0">
                    <a:pos x="110" y="463"/>
                  </a:cxn>
                </a:cxnLst>
                <a:rect l="0" t="0" r="r" b="b"/>
                <a:pathLst>
                  <a:path w="492" h="463">
                    <a:moveTo>
                      <a:pt x="110" y="463"/>
                    </a:moveTo>
                    <a:lnTo>
                      <a:pt x="110" y="463"/>
                    </a:lnTo>
                    <a:lnTo>
                      <a:pt x="106" y="462"/>
                    </a:lnTo>
                    <a:lnTo>
                      <a:pt x="102" y="461"/>
                    </a:lnTo>
                    <a:lnTo>
                      <a:pt x="98" y="458"/>
                    </a:lnTo>
                    <a:lnTo>
                      <a:pt x="96" y="455"/>
                    </a:lnTo>
                    <a:lnTo>
                      <a:pt x="96" y="455"/>
                    </a:lnTo>
                    <a:lnTo>
                      <a:pt x="94" y="453"/>
                    </a:lnTo>
                    <a:lnTo>
                      <a:pt x="94" y="452"/>
                    </a:lnTo>
                    <a:lnTo>
                      <a:pt x="91" y="450"/>
                    </a:lnTo>
                    <a:lnTo>
                      <a:pt x="91" y="450"/>
                    </a:lnTo>
                    <a:lnTo>
                      <a:pt x="85" y="442"/>
                    </a:lnTo>
                    <a:lnTo>
                      <a:pt x="85" y="442"/>
                    </a:lnTo>
                    <a:lnTo>
                      <a:pt x="80" y="435"/>
                    </a:lnTo>
                    <a:lnTo>
                      <a:pt x="76" y="430"/>
                    </a:lnTo>
                    <a:lnTo>
                      <a:pt x="65" y="421"/>
                    </a:lnTo>
                    <a:lnTo>
                      <a:pt x="65" y="421"/>
                    </a:lnTo>
                    <a:lnTo>
                      <a:pt x="53" y="411"/>
                    </a:lnTo>
                    <a:lnTo>
                      <a:pt x="53" y="411"/>
                    </a:lnTo>
                    <a:lnTo>
                      <a:pt x="44" y="399"/>
                    </a:lnTo>
                    <a:lnTo>
                      <a:pt x="35" y="386"/>
                    </a:lnTo>
                    <a:lnTo>
                      <a:pt x="27" y="370"/>
                    </a:lnTo>
                    <a:lnTo>
                      <a:pt x="21" y="355"/>
                    </a:lnTo>
                    <a:lnTo>
                      <a:pt x="15" y="339"/>
                    </a:lnTo>
                    <a:lnTo>
                      <a:pt x="11" y="325"/>
                    </a:lnTo>
                    <a:lnTo>
                      <a:pt x="5" y="299"/>
                    </a:lnTo>
                    <a:lnTo>
                      <a:pt x="5" y="299"/>
                    </a:lnTo>
                    <a:lnTo>
                      <a:pt x="3" y="285"/>
                    </a:lnTo>
                    <a:lnTo>
                      <a:pt x="0" y="269"/>
                    </a:lnTo>
                    <a:lnTo>
                      <a:pt x="0" y="253"/>
                    </a:lnTo>
                    <a:lnTo>
                      <a:pt x="0" y="235"/>
                    </a:lnTo>
                    <a:lnTo>
                      <a:pt x="0" y="218"/>
                    </a:lnTo>
                    <a:lnTo>
                      <a:pt x="3" y="202"/>
                    </a:lnTo>
                    <a:lnTo>
                      <a:pt x="5" y="186"/>
                    </a:lnTo>
                    <a:lnTo>
                      <a:pt x="8" y="172"/>
                    </a:lnTo>
                    <a:lnTo>
                      <a:pt x="8" y="172"/>
                    </a:lnTo>
                    <a:lnTo>
                      <a:pt x="13" y="154"/>
                    </a:lnTo>
                    <a:lnTo>
                      <a:pt x="18" y="139"/>
                    </a:lnTo>
                    <a:lnTo>
                      <a:pt x="24" y="124"/>
                    </a:lnTo>
                    <a:lnTo>
                      <a:pt x="31" y="110"/>
                    </a:lnTo>
                    <a:lnTo>
                      <a:pt x="39" y="98"/>
                    </a:lnTo>
                    <a:lnTo>
                      <a:pt x="48" y="85"/>
                    </a:lnTo>
                    <a:lnTo>
                      <a:pt x="57" y="74"/>
                    </a:lnTo>
                    <a:lnTo>
                      <a:pt x="68" y="64"/>
                    </a:lnTo>
                    <a:lnTo>
                      <a:pt x="68" y="64"/>
                    </a:lnTo>
                    <a:lnTo>
                      <a:pt x="85" y="49"/>
                    </a:lnTo>
                    <a:lnTo>
                      <a:pt x="105" y="36"/>
                    </a:lnTo>
                    <a:lnTo>
                      <a:pt x="124" y="25"/>
                    </a:lnTo>
                    <a:lnTo>
                      <a:pt x="146" y="16"/>
                    </a:lnTo>
                    <a:lnTo>
                      <a:pt x="169" y="9"/>
                    </a:lnTo>
                    <a:lnTo>
                      <a:pt x="193" y="4"/>
                    </a:lnTo>
                    <a:lnTo>
                      <a:pt x="216" y="1"/>
                    </a:lnTo>
                    <a:lnTo>
                      <a:pt x="241" y="0"/>
                    </a:lnTo>
                    <a:lnTo>
                      <a:pt x="241" y="0"/>
                    </a:lnTo>
                    <a:lnTo>
                      <a:pt x="260" y="1"/>
                    </a:lnTo>
                    <a:lnTo>
                      <a:pt x="279" y="2"/>
                    </a:lnTo>
                    <a:lnTo>
                      <a:pt x="298" y="5"/>
                    </a:lnTo>
                    <a:lnTo>
                      <a:pt x="316" y="9"/>
                    </a:lnTo>
                    <a:lnTo>
                      <a:pt x="334" y="14"/>
                    </a:lnTo>
                    <a:lnTo>
                      <a:pt x="352" y="20"/>
                    </a:lnTo>
                    <a:lnTo>
                      <a:pt x="368" y="27"/>
                    </a:lnTo>
                    <a:lnTo>
                      <a:pt x="385" y="35"/>
                    </a:lnTo>
                    <a:lnTo>
                      <a:pt x="401" y="44"/>
                    </a:lnTo>
                    <a:lnTo>
                      <a:pt x="416" y="54"/>
                    </a:lnTo>
                    <a:lnTo>
                      <a:pt x="430" y="65"/>
                    </a:lnTo>
                    <a:lnTo>
                      <a:pt x="445" y="76"/>
                    </a:lnTo>
                    <a:lnTo>
                      <a:pt x="457" y="88"/>
                    </a:lnTo>
                    <a:lnTo>
                      <a:pt x="469" y="102"/>
                    </a:lnTo>
                    <a:lnTo>
                      <a:pt x="480" y="115"/>
                    </a:lnTo>
                    <a:lnTo>
                      <a:pt x="490" y="130"/>
                    </a:lnTo>
                    <a:lnTo>
                      <a:pt x="490" y="130"/>
                    </a:lnTo>
                    <a:lnTo>
                      <a:pt x="492" y="135"/>
                    </a:lnTo>
                    <a:lnTo>
                      <a:pt x="492" y="139"/>
                    </a:lnTo>
                    <a:lnTo>
                      <a:pt x="492" y="143"/>
                    </a:lnTo>
                    <a:lnTo>
                      <a:pt x="491" y="146"/>
                    </a:lnTo>
                    <a:lnTo>
                      <a:pt x="491" y="146"/>
                    </a:lnTo>
                    <a:lnTo>
                      <a:pt x="487" y="150"/>
                    </a:lnTo>
                    <a:lnTo>
                      <a:pt x="483" y="153"/>
                    </a:lnTo>
                    <a:lnTo>
                      <a:pt x="478" y="155"/>
                    </a:lnTo>
                    <a:lnTo>
                      <a:pt x="473" y="157"/>
                    </a:lnTo>
                    <a:lnTo>
                      <a:pt x="473" y="157"/>
                    </a:lnTo>
                    <a:lnTo>
                      <a:pt x="473" y="157"/>
                    </a:lnTo>
                    <a:lnTo>
                      <a:pt x="469" y="155"/>
                    </a:lnTo>
                    <a:lnTo>
                      <a:pt x="465" y="154"/>
                    </a:lnTo>
                    <a:lnTo>
                      <a:pt x="462" y="151"/>
                    </a:lnTo>
                    <a:lnTo>
                      <a:pt x="458" y="147"/>
                    </a:lnTo>
                    <a:lnTo>
                      <a:pt x="458" y="147"/>
                    </a:lnTo>
                    <a:lnTo>
                      <a:pt x="450" y="135"/>
                    </a:lnTo>
                    <a:lnTo>
                      <a:pt x="439" y="123"/>
                    </a:lnTo>
                    <a:lnTo>
                      <a:pt x="429" y="112"/>
                    </a:lnTo>
                    <a:lnTo>
                      <a:pt x="419" y="102"/>
                    </a:lnTo>
                    <a:lnTo>
                      <a:pt x="407" y="94"/>
                    </a:lnTo>
                    <a:lnTo>
                      <a:pt x="395" y="85"/>
                    </a:lnTo>
                    <a:lnTo>
                      <a:pt x="383" y="77"/>
                    </a:lnTo>
                    <a:lnTo>
                      <a:pt x="369" y="71"/>
                    </a:lnTo>
                    <a:lnTo>
                      <a:pt x="356" y="65"/>
                    </a:lnTo>
                    <a:lnTo>
                      <a:pt x="342" y="59"/>
                    </a:lnTo>
                    <a:lnTo>
                      <a:pt x="316" y="50"/>
                    </a:lnTo>
                    <a:lnTo>
                      <a:pt x="289" y="42"/>
                    </a:lnTo>
                    <a:lnTo>
                      <a:pt x="263" y="36"/>
                    </a:lnTo>
                    <a:lnTo>
                      <a:pt x="263" y="36"/>
                    </a:lnTo>
                    <a:lnTo>
                      <a:pt x="247" y="34"/>
                    </a:lnTo>
                    <a:lnTo>
                      <a:pt x="232" y="33"/>
                    </a:lnTo>
                    <a:lnTo>
                      <a:pt x="232" y="33"/>
                    </a:lnTo>
                    <a:lnTo>
                      <a:pt x="219" y="34"/>
                    </a:lnTo>
                    <a:lnTo>
                      <a:pt x="207" y="35"/>
                    </a:lnTo>
                    <a:lnTo>
                      <a:pt x="195" y="37"/>
                    </a:lnTo>
                    <a:lnTo>
                      <a:pt x="182" y="40"/>
                    </a:lnTo>
                    <a:lnTo>
                      <a:pt x="169" y="44"/>
                    </a:lnTo>
                    <a:lnTo>
                      <a:pt x="156" y="48"/>
                    </a:lnTo>
                    <a:lnTo>
                      <a:pt x="144" y="53"/>
                    </a:lnTo>
                    <a:lnTo>
                      <a:pt x="133" y="59"/>
                    </a:lnTo>
                    <a:lnTo>
                      <a:pt x="120" y="66"/>
                    </a:lnTo>
                    <a:lnTo>
                      <a:pt x="109" y="74"/>
                    </a:lnTo>
                    <a:lnTo>
                      <a:pt x="99" y="82"/>
                    </a:lnTo>
                    <a:lnTo>
                      <a:pt x="89" y="90"/>
                    </a:lnTo>
                    <a:lnTo>
                      <a:pt x="80" y="100"/>
                    </a:lnTo>
                    <a:lnTo>
                      <a:pt x="72" y="110"/>
                    </a:lnTo>
                    <a:lnTo>
                      <a:pt x="66" y="121"/>
                    </a:lnTo>
                    <a:lnTo>
                      <a:pt x="59" y="133"/>
                    </a:lnTo>
                    <a:lnTo>
                      <a:pt x="59" y="133"/>
                    </a:lnTo>
                    <a:lnTo>
                      <a:pt x="53" y="147"/>
                    </a:lnTo>
                    <a:lnTo>
                      <a:pt x="48" y="163"/>
                    </a:lnTo>
                    <a:lnTo>
                      <a:pt x="44" y="178"/>
                    </a:lnTo>
                    <a:lnTo>
                      <a:pt x="41" y="195"/>
                    </a:lnTo>
                    <a:lnTo>
                      <a:pt x="39" y="210"/>
                    </a:lnTo>
                    <a:lnTo>
                      <a:pt x="38" y="227"/>
                    </a:lnTo>
                    <a:lnTo>
                      <a:pt x="37" y="242"/>
                    </a:lnTo>
                    <a:lnTo>
                      <a:pt x="38" y="259"/>
                    </a:lnTo>
                    <a:lnTo>
                      <a:pt x="39" y="274"/>
                    </a:lnTo>
                    <a:lnTo>
                      <a:pt x="42" y="290"/>
                    </a:lnTo>
                    <a:lnTo>
                      <a:pt x="45" y="304"/>
                    </a:lnTo>
                    <a:lnTo>
                      <a:pt x="49" y="320"/>
                    </a:lnTo>
                    <a:lnTo>
                      <a:pt x="54" y="334"/>
                    </a:lnTo>
                    <a:lnTo>
                      <a:pt x="60" y="348"/>
                    </a:lnTo>
                    <a:lnTo>
                      <a:pt x="68" y="361"/>
                    </a:lnTo>
                    <a:lnTo>
                      <a:pt x="76" y="373"/>
                    </a:lnTo>
                    <a:lnTo>
                      <a:pt x="76" y="373"/>
                    </a:lnTo>
                    <a:lnTo>
                      <a:pt x="87" y="389"/>
                    </a:lnTo>
                    <a:lnTo>
                      <a:pt x="101" y="402"/>
                    </a:lnTo>
                    <a:lnTo>
                      <a:pt x="101" y="402"/>
                    </a:lnTo>
                    <a:lnTo>
                      <a:pt x="112" y="416"/>
                    </a:lnTo>
                    <a:lnTo>
                      <a:pt x="121" y="428"/>
                    </a:lnTo>
                    <a:lnTo>
                      <a:pt x="122" y="429"/>
                    </a:lnTo>
                    <a:lnTo>
                      <a:pt x="123" y="430"/>
                    </a:lnTo>
                    <a:lnTo>
                      <a:pt x="123" y="430"/>
                    </a:lnTo>
                    <a:lnTo>
                      <a:pt x="125" y="431"/>
                    </a:lnTo>
                    <a:lnTo>
                      <a:pt x="128" y="434"/>
                    </a:lnTo>
                    <a:lnTo>
                      <a:pt x="130" y="440"/>
                    </a:lnTo>
                    <a:lnTo>
                      <a:pt x="131" y="446"/>
                    </a:lnTo>
                    <a:lnTo>
                      <a:pt x="130" y="451"/>
                    </a:lnTo>
                    <a:lnTo>
                      <a:pt x="130" y="451"/>
                    </a:lnTo>
                    <a:lnTo>
                      <a:pt x="129" y="455"/>
                    </a:lnTo>
                    <a:lnTo>
                      <a:pt x="125" y="458"/>
                    </a:lnTo>
                    <a:lnTo>
                      <a:pt x="123" y="460"/>
                    </a:lnTo>
                    <a:lnTo>
                      <a:pt x="121" y="462"/>
                    </a:lnTo>
                    <a:lnTo>
                      <a:pt x="117" y="463"/>
                    </a:lnTo>
                    <a:lnTo>
                      <a:pt x="114" y="463"/>
                    </a:lnTo>
                    <a:lnTo>
                      <a:pt x="110" y="46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grpSp>
        <p:grpSp>
          <p:nvGrpSpPr>
            <p:cNvPr id="192" name="组合 191"/>
            <p:cNvGrpSpPr/>
            <p:nvPr/>
          </p:nvGrpSpPr>
          <p:grpSpPr>
            <a:xfrm>
              <a:off x="7666840" y="4089244"/>
              <a:ext cx="3922144" cy="1404486"/>
              <a:chOff x="1279158" y="2558135"/>
              <a:chExt cx="3922144" cy="1404486"/>
            </a:xfrm>
          </p:grpSpPr>
          <p:sp>
            <p:nvSpPr>
              <p:cNvPr id="193" name="矩形 192"/>
              <p:cNvSpPr/>
              <p:nvPr/>
            </p:nvSpPr>
            <p:spPr>
              <a:xfrm>
                <a:off x="1279158" y="3140046"/>
                <a:ext cx="3922144" cy="822575"/>
              </a:xfrm>
              <a:prstGeom prst="rect">
                <a:avLst/>
              </a:prstGeom>
            </p:spPr>
            <p:txBody>
              <a:bodyPr wrap="square">
                <a:spAutoFit/>
                <a:scene3d>
                  <a:camera prst="orthographicFront"/>
                  <a:lightRig rig="threePt" dir="t"/>
                </a:scene3d>
                <a:sp3d contourW="12700"/>
              </a:bodyPr>
              <a:lstStyle/>
              <a:p>
                <a:pPr>
                  <a:lnSpc>
                    <a:spcPct val="120000"/>
                  </a:lnSpc>
                </a:pPr>
                <a:r>
                  <a:rPr lang="en-US" altLang="zh-CN" sz="240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Yêu cầu học sinh phải mang giày </a:t>
                </a:r>
                <a:r>
                  <a:rPr lang="en-US" altLang="zh-CN" sz="24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thể thao.</a:t>
                </a:r>
                <a:endParaRPr lang="zh-CN" altLang="en-US" sz="240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194" name="矩形 193"/>
              <p:cNvSpPr/>
              <p:nvPr/>
            </p:nvSpPr>
            <p:spPr>
              <a:xfrm>
                <a:off x="1279158" y="2558135"/>
                <a:ext cx="2939848" cy="481129"/>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2600" b="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Giày </a:t>
                </a:r>
                <a:r>
                  <a:rPr lang="en-US" altLang="zh-CN" sz="2600" b="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thể thao</a:t>
                </a:r>
                <a:endParaRPr lang="zh-CN" altLang="en-US" sz="2600" b="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 calcmode="lin" valueType="num">
                                      <p:cBhvr additive="base">
                                        <p:cTn id="7" dur="500"/>
                                        <p:tgtEl>
                                          <p:spTgt spid="178"/>
                                        </p:tgtEl>
                                        <p:attrNameLst>
                                          <p:attrName>ppt_x</p:attrName>
                                        </p:attrNameLst>
                                      </p:cBhvr>
                                      <p:tavLst>
                                        <p:tav tm="0">
                                          <p:val>
                                            <p:strVal val="#ppt_x-#ppt_w*1.125000"/>
                                          </p:val>
                                        </p:tav>
                                        <p:tav tm="100000">
                                          <p:val>
                                            <p:strVal val="#ppt_x"/>
                                          </p:val>
                                        </p:tav>
                                      </p:tavLst>
                                    </p:anim>
                                    <p:animEffect transition="in" filter="wipe(right)">
                                      <p:cBhvr>
                                        <p:cTn id="8" dur="500"/>
                                        <p:tgtEl>
                                          <p:spTgt spid="178"/>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95"/>
                                        </p:tgtEl>
                                        <p:attrNameLst>
                                          <p:attrName>style.visibility</p:attrName>
                                        </p:attrNameLst>
                                      </p:cBhvr>
                                      <p:to>
                                        <p:strVal val="visible"/>
                                      </p:to>
                                    </p:set>
                                    <p:anim calcmode="lin" valueType="num">
                                      <p:cBhvr additive="base">
                                        <p:cTn id="12" dur="500"/>
                                        <p:tgtEl>
                                          <p:spTgt spid="195"/>
                                        </p:tgtEl>
                                        <p:attrNameLst>
                                          <p:attrName>ppt_x</p:attrName>
                                        </p:attrNameLst>
                                      </p:cBhvr>
                                      <p:tavLst>
                                        <p:tav tm="0">
                                          <p:val>
                                            <p:strVal val="#ppt_x-#ppt_w*1.125000"/>
                                          </p:val>
                                        </p:tav>
                                        <p:tav tm="100000">
                                          <p:val>
                                            <p:strVal val="#ppt_x"/>
                                          </p:val>
                                        </p:tav>
                                      </p:tavLst>
                                    </p:anim>
                                    <p:animEffect transition="in" filter="wipe(right)">
                                      <p:cBhvr>
                                        <p:cTn id="13" dur="500"/>
                                        <p:tgtEl>
                                          <p:spTgt spid="195"/>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96"/>
                                        </p:tgtEl>
                                        <p:attrNameLst>
                                          <p:attrName>style.visibility</p:attrName>
                                        </p:attrNameLst>
                                      </p:cBhvr>
                                      <p:to>
                                        <p:strVal val="visible"/>
                                      </p:to>
                                    </p:set>
                                    <p:anim calcmode="lin" valueType="num">
                                      <p:cBhvr additive="base">
                                        <p:cTn id="17" dur="500"/>
                                        <p:tgtEl>
                                          <p:spTgt spid="196"/>
                                        </p:tgtEl>
                                        <p:attrNameLst>
                                          <p:attrName>ppt_x</p:attrName>
                                        </p:attrNameLst>
                                      </p:cBhvr>
                                      <p:tavLst>
                                        <p:tav tm="0">
                                          <p:val>
                                            <p:strVal val="#ppt_x-#ppt_w*1.125000"/>
                                          </p:val>
                                        </p:tav>
                                        <p:tav tm="100000">
                                          <p:val>
                                            <p:strVal val="#ppt_x"/>
                                          </p:val>
                                        </p:tav>
                                      </p:tavLst>
                                    </p:anim>
                                    <p:animEffect transition="in" filter="wipe(right)">
                                      <p:cBhvr>
                                        <p:cTn id="18" dur="500"/>
                                        <p:tgtEl>
                                          <p:spTgt spid="196"/>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197"/>
                                        </p:tgtEl>
                                        <p:attrNameLst>
                                          <p:attrName>style.visibility</p:attrName>
                                        </p:attrNameLst>
                                      </p:cBhvr>
                                      <p:to>
                                        <p:strVal val="visible"/>
                                      </p:to>
                                    </p:set>
                                    <p:anim calcmode="lin" valueType="num">
                                      <p:cBhvr additive="base">
                                        <p:cTn id="22" dur="500"/>
                                        <p:tgtEl>
                                          <p:spTgt spid="197"/>
                                        </p:tgtEl>
                                        <p:attrNameLst>
                                          <p:attrName>ppt_x</p:attrName>
                                        </p:attrNameLst>
                                      </p:cBhvr>
                                      <p:tavLst>
                                        <p:tav tm="0">
                                          <p:val>
                                            <p:strVal val="#ppt_x-#ppt_w*1.125000"/>
                                          </p:val>
                                        </p:tav>
                                        <p:tav tm="100000">
                                          <p:val>
                                            <p:strVal val="#ppt_x"/>
                                          </p:val>
                                        </p:tav>
                                      </p:tavLst>
                                    </p:anim>
                                    <p:animEffect transition="in" filter="wipe(right)">
                                      <p:cBhvr>
                                        <p:cTn id="23" dur="500"/>
                                        <p:tgtEl>
                                          <p:spTgt spid="197"/>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198"/>
                                        </p:tgtEl>
                                        <p:attrNameLst>
                                          <p:attrName>style.visibility</p:attrName>
                                        </p:attrNameLst>
                                      </p:cBhvr>
                                      <p:to>
                                        <p:strVal val="visible"/>
                                      </p:to>
                                    </p:set>
                                    <p:anim calcmode="lin" valueType="num">
                                      <p:cBhvr additive="base">
                                        <p:cTn id="27" dur="500"/>
                                        <p:tgtEl>
                                          <p:spTgt spid="198"/>
                                        </p:tgtEl>
                                        <p:attrNameLst>
                                          <p:attrName>ppt_x</p:attrName>
                                        </p:attrNameLst>
                                      </p:cBhvr>
                                      <p:tavLst>
                                        <p:tav tm="0">
                                          <p:val>
                                            <p:strVal val="#ppt_x-#ppt_w*1.125000"/>
                                          </p:val>
                                        </p:tav>
                                        <p:tav tm="100000">
                                          <p:val>
                                            <p:strVal val="#ppt_x"/>
                                          </p:val>
                                        </p:tav>
                                      </p:tavLst>
                                    </p:anim>
                                    <p:animEffect transition="in" filter="wipe(right)">
                                      <p:cBhvr>
                                        <p:cTn id="28"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 name="组合 2047"/>
          <p:cNvGrpSpPr/>
          <p:nvPr/>
        </p:nvGrpSpPr>
        <p:grpSpPr>
          <a:xfrm>
            <a:off x="2456117" y="1532265"/>
            <a:ext cx="1338239" cy="3766451"/>
            <a:chOff x="3982271" y="2098634"/>
            <a:chExt cx="1784318" cy="2986806"/>
          </a:xfrm>
        </p:grpSpPr>
        <p:grpSp>
          <p:nvGrpSpPr>
            <p:cNvPr id="4" name="组合 3"/>
            <p:cNvGrpSpPr/>
            <p:nvPr/>
          </p:nvGrpSpPr>
          <p:grpSpPr>
            <a:xfrm>
              <a:off x="3982271" y="2098634"/>
              <a:ext cx="1784318" cy="2986806"/>
              <a:chOff x="3774760" y="3448050"/>
              <a:chExt cx="1459546" cy="2443163"/>
            </a:xfrm>
          </p:grpSpPr>
          <p:sp>
            <p:nvSpPr>
              <p:cNvPr id="9" name="MH_Other_3"/>
              <p:cNvSpPr/>
              <p:nvPr>
                <p:custDataLst>
                  <p:tags r:id="rId13"/>
                </p:custDataLst>
              </p:nvPr>
            </p:nvSpPr>
            <p:spPr>
              <a:xfrm>
                <a:off x="3774760" y="3616325"/>
                <a:ext cx="1459546" cy="2274888"/>
              </a:xfrm>
              <a:custGeom>
                <a:avLst/>
                <a:gdLst>
                  <a:gd name="connsiteX0" fmla="*/ 0 w 1400175"/>
                  <a:gd name="connsiteY0" fmla="*/ 0 h 2671762"/>
                  <a:gd name="connsiteX1" fmla="*/ 0 w 1400175"/>
                  <a:gd name="connsiteY1" fmla="*/ 2400300 h 2671762"/>
                  <a:gd name="connsiteX2" fmla="*/ 142875 w 1400175"/>
                  <a:gd name="connsiteY2" fmla="*/ 2328862 h 2671762"/>
                  <a:gd name="connsiteX3" fmla="*/ 209550 w 1400175"/>
                  <a:gd name="connsiteY3" fmla="*/ 2366962 h 2671762"/>
                  <a:gd name="connsiteX4" fmla="*/ 271463 w 1400175"/>
                  <a:gd name="connsiteY4" fmla="*/ 2509837 h 2671762"/>
                  <a:gd name="connsiteX5" fmla="*/ 338138 w 1400175"/>
                  <a:gd name="connsiteY5" fmla="*/ 2586037 h 2671762"/>
                  <a:gd name="connsiteX6" fmla="*/ 495300 w 1400175"/>
                  <a:gd name="connsiteY6" fmla="*/ 2671762 h 2671762"/>
                  <a:gd name="connsiteX7" fmla="*/ 547688 w 1400175"/>
                  <a:gd name="connsiteY7" fmla="*/ 2571750 h 2671762"/>
                  <a:gd name="connsiteX8" fmla="*/ 600075 w 1400175"/>
                  <a:gd name="connsiteY8" fmla="*/ 2524125 h 2671762"/>
                  <a:gd name="connsiteX9" fmla="*/ 695325 w 1400175"/>
                  <a:gd name="connsiteY9" fmla="*/ 2457450 h 2671762"/>
                  <a:gd name="connsiteX10" fmla="*/ 752475 w 1400175"/>
                  <a:gd name="connsiteY10" fmla="*/ 2400300 h 2671762"/>
                  <a:gd name="connsiteX11" fmla="*/ 866775 w 1400175"/>
                  <a:gd name="connsiteY11" fmla="*/ 2362200 h 2671762"/>
                  <a:gd name="connsiteX12" fmla="*/ 933450 w 1400175"/>
                  <a:gd name="connsiteY12" fmla="*/ 2481262 h 2671762"/>
                  <a:gd name="connsiteX13" fmla="*/ 1085850 w 1400175"/>
                  <a:gd name="connsiteY13" fmla="*/ 2533650 h 2671762"/>
                  <a:gd name="connsiteX14" fmla="*/ 1176338 w 1400175"/>
                  <a:gd name="connsiteY14" fmla="*/ 2552700 h 2671762"/>
                  <a:gd name="connsiteX15" fmla="*/ 1223963 w 1400175"/>
                  <a:gd name="connsiteY15" fmla="*/ 2514600 h 2671762"/>
                  <a:gd name="connsiteX16" fmla="*/ 1281113 w 1400175"/>
                  <a:gd name="connsiteY16" fmla="*/ 2476500 h 2671762"/>
                  <a:gd name="connsiteX17" fmla="*/ 1323975 w 1400175"/>
                  <a:gd name="connsiteY17" fmla="*/ 2447925 h 2671762"/>
                  <a:gd name="connsiteX18" fmla="*/ 1366838 w 1400175"/>
                  <a:gd name="connsiteY18" fmla="*/ 2428875 h 2671762"/>
                  <a:gd name="connsiteX19" fmla="*/ 1400175 w 1400175"/>
                  <a:gd name="connsiteY19" fmla="*/ 2457450 h 2671762"/>
                  <a:gd name="connsiteX20" fmla="*/ 1400175 w 1400175"/>
                  <a:gd name="connsiteY20" fmla="*/ 9525 h 2671762"/>
                  <a:gd name="connsiteX21" fmla="*/ 0 w 1400175"/>
                  <a:gd name="connsiteY21" fmla="*/ 0 h 2671762"/>
                  <a:gd name="connsiteX0-1" fmla="*/ 0 w 1400175"/>
                  <a:gd name="connsiteY0-2" fmla="*/ 0 h 2671762"/>
                  <a:gd name="connsiteX1-3" fmla="*/ 0 w 1400175"/>
                  <a:gd name="connsiteY1-4" fmla="*/ 2400300 h 2671762"/>
                  <a:gd name="connsiteX2-5" fmla="*/ 142875 w 1400175"/>
                  <a:gd name="connsiteY2-6" fmla="*/ 2328862 h 2671762"/>
                  <a:gd name="connsiteX3-7" fmla="*/ 271463 w 1400175"/>
                  <a:gd name="connsiteY3-8" fmla="*/ 2509837 h 2671762"/>
                  <a:gd name="connsiteX4-9" fmla="*/ 338138 w 1400175"/>
                  <a:gd name="connsiteY4-10" fmla="*/ 2586037 h 2671762"/>
                  <a:gd name="connsiteX5-11" fmla="*/ 495300 w 1400175"/>
                  <a:gd name="connsiteY5-12" fmla="*/ 2671762 h 2671762"/>
                  <a:gd name="connsiteX6-13" fmla="*/ 547688 w 1400175"/>
                  <a:gd name="connsiteY6-14" fmla="*/ 2571750 h 2671762"/>
                  <a:gd name="connsiteX7-15" fmla="*/ 600075 w 1400175"/>
                  <a:gd name="connsiteY7-16" fmla="*/ 2524125 h 2671762"/>
                  <a:gd name="connsiteX8-17" fmla="*/ 695325 w 1400175"/>
                  <a:gd name="connsiteY8-18" fmla="*/ 2457450 h 2671762"/>
                  <a:gd name="connsiteX9-19" fmla="*/ 752475 w 1400175"/>
                  <a:gd name="connsiteY9-20" fmla="*/ 2400300 h 2671762"/>
                  <a:gd name="connsiteX10-21" fmla="*/ 866775 w 1400175"/>
                  <a:gd name="connsiteY10-22" fmla="*/ 2362200 h 2671762"/>
                  <a:gd name="connsiteX11-23" fmla="*/ 933450 w 1400175"/>
                  <a:gd name="connsiteY11-24" fmla="*/ 2481262 h 2671762"/>
                  <a:gd name="connsiteX12-25" fmla="*/ 1085850 w 1400175"/>
                  <a:gd name="connsiteY12-26" fmla="*/ 2533650 h 2671762"/>
                  <a:gd name="connsiteX13-27" fmla="*/ 1176338 w 1400175"/>
                  <a:gd name="connsiteY13-28" fmla="*/ 2552700 h 2671762"/>
                  <a:gd name="connsiteX14-29" fmla="*/ 1223963 w 1400175"/>
                  <a:gd name="connsiteY14-30" fmla="*/ 2514600 h 2671762"/>
                  <a:gd name="connsiteX15-31" fmla="*/ 1281113 w 1400175"/>
                  <a:gd name="connsiteY15-32" fmla="*/ 2476500 h 2671762"/>
                  <a:gd name="connsiteX16-33" fmla="*/ 1323975 w 1400175"/>
                  <a:gd name="connsiteY16-34" fmla="*/ 2447925 h 2671762"/>
                  <a:gd name="connsiteX17-35" fmla="*/ 1366838 w 1400175"/>
                  <a:gd name="connsiteY17-36" fmla="*/ 2428875 h 2671762"/>
                  <a:gd name="connsiteX18-37" fmla="*/ 1400175 w 1400175"/>
                  <a:gd name="connsiteY18-38" fmla="*/ 2457450 h 2671762"/>
                  <a:gd name="connsiteX19-39" fmla="*/ 1400175 w 1400175"/>
                  <a:gd name="connsiteY19-40" fmla="*/ 9525 h 2671762"/>
                  <a:gd name="connsiteX20-41" fmla="*/ 0 w 1400175"/>
                  <a:gd name="connsiteY20-42" fmla="*/ 0 h 2671762"/>
                  <a:gd name="connsiteX0-43" fmla="*/ 0 w 1400175"/>
                  <a:gd name="connsiteY0-44" fmla="*/ 0 h 2671762"/>
                  <a:gd name="connsiteX1-45" fmla="*/ 0 w 1400175"/>
                  <a:gd name="connsiteY1-46" fmla="*/ 2400300 h 2671762"/>
                  <a:gd name="connsiteX2-47" fmla="*/ 142875 w 1400175"/>
                  <a:gd name="connsiteY2-48" fmla="*/ 2328862 h 2671762"/>
                  <a:gd name="connsiteX3-49" fmla="*/ 271463 w 1400175"/>
                  <a:gd name="connsiteY3-50" fmla="*/ 2509837 h 2671762"/>
                  <a:gd name="connsiteX4-51" fmla="*/ 338138 w 1400175"/>
                  <a:gd name="connsiteY4-52" fmla="*/ 2586037 h 2671762"/>
                  <a:gd name="connsiteX5-53" fmla="*/ 495300 w 1400175"/>
                  <a:gd name="connsiteY5-54" fmla="*/ 2671762 h 2671762"/>
                  <a:gd name="connsiteX6-55" fmla="*/ 547688 w 1400175"/>
                  <a:gd name="connsiteY6-56" fmla="*/ 2571750 h 2671762"/>
                  <a:gd name="connsiteX7-57" fmla="*/ 600075 w 1400175"/>
                  <a:gd name="connsiteY7-58" fmla="*/ 2524125 h 2671762"/>
                  <a:gd name="connsiteX8-59" fmla="*/ 695325 w 1400175"/>
                  <a:gd name="connsiteY8-60" fmla="*/ 2457450 h 2671762"/>
                  <a:gd name="connsiteX9-61" fmla="*/ 752475 w 1400175"/>
                  <a:gd name="connsiteY9-62" fmla="*/ 2400300 h 2671762"/>
                  <a:gd name="connsiteX10-63" fmla="*/ 866775 w 1400175"/>
                  <a:gd name="connsiteY10-64" fmla="*/ 2362200 h 2671762"/>
                  <a:gd name="connsiteX11-65" fmla="*/ 933450 w 1400175"/>
                  <a:gd name="connsiteY11-66" fmla="*/ 2481262 h 2671762"/>
                  <a:gd name="connsiteX12-67" fmla="*/ 1085850 w 1400175"/>
                  <a:gd name="connsiteY12-68" fmla="*/ 2533650 h 2671762"/>
                  <a:gd name="connsiteX13-69" fmla="*/ 1176338 w 1400175"/>
                  <a:gd name="connsiteY13-70" fmla="*/ 2552700 h 2671762"/>
                  <a:gd name="connsiteX14-71" fmla="*/ 1223963 w 1400175"/>
                  <a:gd name="connsiteY14-72" fmla="*/ 2514600 h 2671762"/>
                  <a:gd name="connsiteX15-73" fmla="*/ 1281113 w 1400175"/>
                  <a:gd name="connsiteY15-74" fmla="*/ 2476500 h 2671762"/>
                  <a:gd name="connsiteX16-75" fmla="*/ 1323975 w 1400175"/>
                  <a:gd name="connsiteY16-76" fmla="*/ 2447925 h 2671762"/>
                  <a:gd name="connsiteX17-77" fmla="*/ 1366838 w 1400175"/>
                  <a:gd name="connsiteY17-78" fmla="*/ 2428875 h 2671762"/>
                  <a:gd name="connsiteX18-79" fmla="*/ 1400175 w 1400175"/>
                  <a:gd name="connsiteY18-80" fmla="*/ 2457450 h 2671762"/>
                  <a:gd name="connsiteX19-81" fmla="*/ 1400175 w 1400175"/>
                  <a:gd name="connsiteY19-82" fmla="*/ 9525 h 2671762"/>
                  <a:gd name="connsiteX20-83" fmla="*/ 0 w 1400175"/>
                  <a:gd name="connsiteY20-84" fmla="*/ 0 h 2671762"/>
                  <a:gd name="connsiteX0-85" fmla="*/ 0 w 1400175"/>
                  <a:gd name="connsiteY0-86" fmla="*/ 0 h 2671762"/>
                  <a:gd name="connsiteX1-87" fmla="*/ 0 w 1400175"/>
                  <a:gd name="connsiteY1-88" fmla="*/ 2400300 h 2671762"/>
                  <a:gd name="connsiteX2-89" fmla="*/ 157163 w 1400175"/>
                  <a:gd name="connsiteY2-90" fmla="*/ 2328862 h 2671762"/>
                  <a:gd name="connsiteX3-91" fmla="*/ 271463 w 1400175"/>
                  <a:gd name="connsiteY3-92" fmla="*/ 2509837 h 2671762"/>
                  <a:gd name="connsiteX4-93" fmla="*/ 338138 w 1400175"/>
                  <a:gd name="connsiteY4-94" fmla="*/ 2586037 h 2671762"/>
                  <a:gd name="connsiteX5-95" fmla="*/ 495300 w 1400175"/>
                  <a:gd name="connsiteY5-96" fmla="*/ 2671762 h 2671762"/>
                  <a:gd name="connsiteX6-97" fmla="*/ 547688 w 1400175"/>
                  <a:gd name="connsiteY6-98" fmla="*/ 2571750 h 2671762"/>
                  <a:gd name="connsiteX7-99" fmla="*/ 600075 w 1400175"/>
                  <a:gd name="connsiteY7-100" fmla="*/ 2524125 h 2671762"/>
                  <a:gd name="connsiteX8-101" fmla="*/ 695325 w 1400175"/>
                  <a:gd name="connsiteY8-102" fmla="*/ 2457450 h 2671762"/>
                  <a:gd name="connsiteX9-103" fmla="*/ 752475 w 1400175"/>
                  <a:gd name="connsiteY9-104" fmla="*/ 2400300 h 2671762"/>
                  <a:gd name="connsiteX10-105" fmla="*/ 866775 w 1400175"/>
                  <a:gd name="connsiteY10-106" fmla="*/ 2362200 h 2671762"/>
                  <a:gd name="connsiteX11-107" fmla="*/ 933450 w 1400175"/>
                  <a:gd name="connsiteY11-108" fmla="*/ 2481262 h 2671762"/>
                  <a:gd name="connsiteX12-109" fmla="*/ 1085850 w 1400175"/>
                  <a:gd name="connsiteY12-110" fmla="*/ 2533650 h 2671762"/>
                  <a:gd name="connsiteX13-111" fmla="*/ 1176338 w 1400175"/>
                  <a:gd name="connsiteY13-112" fmla="*/ 2552700 h 2671762"/>
                  <a:gd name="connsiteX14-113" fmla="*/ 1223963 w 1400175"/>
                  <a:gd name="connsiteY14-114" fmla="*/ 2514600 h 2671762"/>
                  <a:gd name="connsiteX15-115" fmla="*/ 1281113 w 1400175"/>
                  <a:gd name="connsiteY15-116" fmla="*/ 2476500 h 2671762"/>
                  <a:gd name="connsiteX16-117" fmla="*/ 1323975 w 1400175"/>
                  <a:gd name="connsiteY16-118" fmla="*/ 2447925 h 2671762"/>
                  <a:gd name="connsiteX17-119" fmla="*/ 1366838 w 1400175"/>
                  <a:gd name="connsiteY17-120" fmla="*/ 2428875 h 2671762"/>
                  <a:gd name="connsiteX18-121" fmla="*/ 1400175 w 1400175"/>
                  <a:gd name="connsiteY18-122" fmla="*/ 2457450 h 2671762"/>
                  <a:gd name="connsiteX19-123" fmla="*/ 1400175 w 1400175"/>
                  <a:gd name="connsiteY19-124" fmla="*/ 9525 h 2671762"/>
                  <a:gd name="connsiteX20-125" fmla="*/ 0 w 1400175"/>
                  <a:gd name="connsiteY20-126" fmla="*/ 0 h 2671762"/>
                  <a:gd name="connsiteX0-127" fmla="*/ 0 w 1400175"/>
                  <a:gd name="connsiteY0-128" fmla="*/ 0 h 2671762"/>
                  <a:gd name="connsiteX1-129" fmla="*/ 0 w 1400175"/>
                  <a:gd name="connsiteY1-130" fmla="*/ 2400300 h 2671762"/>
                  <a:gd name="connsiteX2-131" fmla="*/ 157163 w 1400175"/>
                  <a:gd name="connsiteY2-132" fmla="*/ 2328862 h 2671762"/>
                  <a:gd name="connsiteX3-133" fmla="*/ 271463 w 1400175"/>
                  <a:gd name="connsiteY3-134" fmla="*/ 2509837 h 2671762"/>
                  <a:gd name="connsiteX4-135" fmla="*/ 338138 w 1400175"/>
                  <a:gd name="connsiteY4-136" fmla="*/ 2586037 h 2671762"/>
                  <a:gd name="connsiteX5-137" fmla="*/ 495300 w 1400175"/>
                  <a:gd name="connsiteY5-138" fmla="*/ 2671762 h 2671762"/>
                  <a:gd name="connsiteX6-139" fmla="*/ 547688 w 1400175"/>
                  <a:gd name="connsiteY6-140" fmla="*/ 2571750 h 2671762"/>
                  <a:gd name="connsiteX7-141" fmla="*/ 600075 w 1400175"/>
                  <a:gd name="connsiteY7-142" fmla="*/ 2524125 h 2671762"/>
                  <a:gd name="connsiteX8-143" fmla="*/ 695325 w 1400175"/>
                  <a:gd name="connsiteY8-144" fmla="*/ 2457450 h 2671762"/>
                  <a:gd name="connsiteX9-145" fmla="*/ 752475 w 1400175"/>
                  <a:gd name="connsiteY9-146" fmla="*/ 2400300 h 2671762"/>
                  <a:gd name="connsiteX10-147" fmla="*/ 866775 w 1400175"/>
                  <a:gd name="connsiteY10-148" fmla="*/ 2362200 h 2671762"/>
                  <a:gd name="connsiteX11-149" fmla="*/ 933450 w 1400175"/>
                  <a:gd name="connsiteY11-150" fmla="*/ 2481262 h 2671762"/>
                  <a:gd name="connsiteX12-151" fmla="*/ 1085850 w 1400175"/>
                  <a:gd name="connsiteY12-152" fmla="*/ 2533650 h 2671762"/>
                  <a:gd name="connsiteX13-153" fmla="*/ 1176338 w 1400175"/>
                  <a:gd name="connsiteY13-154" fmla="*/ 2552700 h 2671762"/>
                  <a:gd name="connsiteX14-155" fmla="*/ 1223963 w 1400175"/>
                  <a:gd name="connsiteY14-156" fmla="*/ 2514600 h 2671762"/>
                  <a:gd name="connsiteX15-157" fmla="*/ 1281113 w 1400175"/>
                  <a:gd name="connsiteY15-158" fmla="*/ 2476500 h 2671762"/>
                  <a:gd name="connsiteX16-159" fmla="*/ 1323975 w 1400175"/>
                  <a:gd name="connsiteY16-160" fmla="*/ 2447925 h 2671762"/>
                  <a:gd name="connsiteX17-161" fmla="*/ 1366838 w 1400175"/>
                  <a:gd name="connsiteY17-162" fmla="*/ 2428875 h 2671762"/>
                  <a:gd name="connsiteX18-163" fmla="*/ 1400175 w 1400175"/>
                  <a:gd name="connsiteY18-164" fmla="*/ 2457450 h 2671762"/>
                  <a:gd name="connsiteX19-165" fmla="*/ 1400175 w 1400175"/>
                  <a:gd name="connsiteY19-166" fmla="*/ 9525 h 2671762"/>
                  <a:gd name="connsiteX20-167" fmla="*/ 0 w 1400175"/>
                  <a:gd name="connsiteY20-168" fmla="*/ 0 h 2671762"/>
                  <a:gd name="connsiteX0-169" fmla="*/ 0 w 1400175"/>
                  <a:gd name="connsiteY0-170" fmla="*/ 0 h 2671762"/>
                  <a:gd name="connsiteX1-171" fmla="*/ 0 w 1400175"/>
                  <a:gd name="connsiteY1-172" fmla="*/ 2400300 h 2671762"/>
                  <a:gd name="connsiteX2-173" fmla="*/ 157163 w 1400175"/>
                  <a:gd name="connsiteY2-174" fmla="*/ 2328862 h 2671762"/>
                  <a:gd name="connsiteX3-175" fmla="*/ 271463 w 1400175"/>
                  <a:gd name="connsiteY3-176" fmla="*/ 2509837 h 2671762"/>
                  <a:gd name="connsiteX4-177" fmla="*/ 338138 w 1400175"/>
                  <a:gd name="connsiteY4-178" fmla="*/ 2586037 h 2671762"/>
                  <a:gd name="connsiteX5-179" fmla="*/ 495300 w 1400175"/>
                  <a:gd name="connsiteY5-180" fmla="*/ 2671762 h 2671762"/>
                  <a:gd name="connsiteX6-181" fmla="*/ 547688 w 1400175"/>
                  <a:gd name="connsiteY6-182" fmla="*/ 2571750 h 2671762"/>
                  <a:gd name="connsiteX7-183" fmla="*/ 600075 w 1400175"/>
                  <a:gd name="connsiteY7-184" fmla="*/ 2524125 h 2671762"/>
                  <a:gd name="connsiteX8-185" fmla="*/ 695325 w 1400175"/>
                  <a:gd name="connsiteY8-186" fmla="*/ 2457450 h 2671762"/>
                  <a:gd name="connsiteX9-187" fmla="*/ 752475 w 1400175"/>
                  <a:gd name="connsiteY9-188" fmla="*/ 2400300 h 2671762"/>
                  <a:gd name="connsiteX10-189" fmla="*/ 866775 w 1400175"/>
                  <a:gd name="connsiteY10-190" fmla="*/ 2362200 h 2671762"/>
                  <a:gd name="connsiteX11-191" fmla="*/ 933450 w 1400175"/>
                  <a:gd name="connsiteY11-192" fmla="*/ 2481262 h 2671762"/>
                  <a:gd name="connsiteX12-193" fmla="*/ 1085850 w 1400175"/>
                  <a:gd name="connsiteY12-194" fmla="*/ 2533650 h 2671762"/>
                  <a:gd name="connsiteX13-195" fmla="*/ 1176338 w 1400175"/>
                  <a:gd name="connsiteY13-196" fmla="*/ 2552700 h 2671762"/>
                  <a:gd name="connsiteX14-197" fmla="*/ 1223963 w 1400175"/>
                  <a:gd name="connsiteY14-198" fmla="*/ 2514600 h 2671762"/>
                  <a:gd name="connsiteX15-199" fmla="*/ 1281113 w 1400175"/>
                  <a:gd name="connsiteY15-200" fmla="*/ 2476500 h 2671762"/>
                  <a:gd name="connsiteX16-201" fmla="*/ 1323975 w 1400175"/>
                  <a:gd name="connsiteY16-202" fmla="*/ 2447925 h 2671762"/>
                  <a:gd name="connsiteX17-203" fmla="*/ 1366838 w 1400175"/>
                  <a:gd name="connsiteY17-204" fmla="*/ 2428875 h 2671762"/>
                  <a:gd name="connsiteX18-205" fmla="*/ 1400175 w 1400175"/>
                  <a:gd name="connsiteY18-206" fmla="*/ 2457450 h 2671762"/>
                  <a:gd name="connsiteX19-207" fmla="*/ 1400175 w 1400175"/>
                  <a:gd name="connsiteY19-208" fmla="*/ 9525 h 2671762"/>
                  <a:gd name="connsiteX20-209" fmla="*/ 0 w 1400175"/>
                  <a:gd name="connsiteY20-210" fmla="*/ 0 h 2671762"/>
                  <a:gd name="connsiteX0-211" fmla="*/ 0 w 1400175"/>
                  <a:gd name="connsiteY0-212" fmla="*/ 0 h 2671762"/>
                  <a:gd name="connsiteX1-213" fmla="*/ 0 w 1400175"/>
                  <a:gd name="connsiteY1-214" fmla="*/ 2400300 h 2671762"/>
                  <a:gd name="connsiteX2-215" fmla="*/ 157163 w 1400175"/>
                  <a:gd name="connsiteY2-216" fmla="*/ 2328862 h 2671762"/>
                  <a:gd name="connsiteX3-217" fmla="*/ 271463 w 1400175"/>
                  <a:gd name="connsiteY3-218" fmla="*/ 2509837 h 2671762"/>
                  <a:gd name="connsiteX4-219" fmla="*/ 338138 w 1400175"/>
                  <a:gd name="connsiteY4-220" fmla="*/ 2586037 h 2671762"/>
                  <a:gd name="connsiteX5-221" fmla="*/ 495300 w 1400175"/>
                  <a:gd name="connsiteY5-222" fmla="*/ 2671762 h 2671762"/>
                  <a:gd name="connsiteX6-223" fmla="*/ 547688 w 1400175"/>
                  <a:gd name="connsiteY6-224" fmla="*/ 2571750 h 2671762"/>
                  <a:gd name="connsiteX7-225" fmla="*/ 600075 w 1400175"/>
                  <a:gd name="connsiteY7-226" fmla="*/ 2524125 h 2671762"/>
                  <a:gd name="connsiteX8-227" fmla="*/ 695325 w 1400175"/>
                  <a:gd name="connsiteY8-228" fmla="*/ 2457450 h 2671762"/>
                  <a:gd name="connsiteX9-229" fmla="*/ 752475 w 1400175"/>
                  <a:gd name="connsiteY9-230" fmla="*/ 2400300 h 2671762"/>
                  <a:gd name="connsiteX10-231" fmla="*/ 866775 w 1400175"/>
                  <a:gd name="connsiteY10-232" fmla="*/ 2362200 h 2671762"/>
                  <a:gd name="connsiteX11-233" fmla="*/ 933450 w 1400175"/>
                  <a:gd name="connsiteY11-234" fmla="*/ 2481262 h 2671762"/>
                  <a:gd name="connsiteX12-235" fmla="*/ 1085850 w 1400175"/>
                  <a:gd name="connsiteY12-236" fmla="*/ 2533650 h 2671762"/>
                  <a:gd name="connsiteX13-237" fmla="*/ 1176338 w 1400175"/>
                  <a:gd name="connsiteY13-238" fmla="*/ 2552700 h 2671762"/>
                  <a:gd name="connsiteX14-239" fmla="*/ 1223963 w 1400175"/>
                  <a:gd name="connsiteY14-240" fmla="*/ 2514600 h 2671762"/>
                  <a:gd name="connsiteX15-241" fmla="*/ 1281113 w 1400175"/>
                  <a:gd name="connsiteY15-242" fmla="*/ 2476500 h 2671762"/>
                  <a:gd name="connsiteX16-243" fmla="*/ 1323975 w 1400175"/>
                  <a:gd name="connsiteY16-244" fmla="*/ 2447925 h 2671762"/>
                  <a:gd name="connsiteX17-245" fmla="*/ 1366838 w 1400175"/>
                  <a:gd name="connsiteY17-246" fmla="*/ 2428875 h 2671762"/>
                  <a:gd name="connsiteX18-247" fmla="*/ 1400175 w 1400175"/>
                  <a:gd name="connsiteY18-248" fmla="*/ 2457450 h 2671762"/>
                  <a:gd name="connsiteX19-249" fmla="*/ 1400175 w 1400175"/>
                  <a:gd name="connsiteY19-250" fmla="*/ 9525 h 2671762"/>
                  <a:gd name="connsiteX20-251" fmla="*/ 0 w 1400175"/>
                  <a:gd name="connsiteY20-252" fmla="*/ 0 h 2671762"/>
                  <a:gd name="connsiteX0-253" fmla="*/ 0 w 1400175"/>
                  <a:gd name="connsiteY0-254" fmla="*/ 0 h 2671762"/>
                  <a:gd name="connsiteX1-255" fmla="*/ 0 w 1400175"/>
                  <a:gd name="connsiteY1-256" fmla="*/ 2400300 h 2671762"/>
                  <a:gd name="connsiteX2-257" fmla="*/ 157163 w 1400175"/>
                  <a:gd name="connsiteY2-258" fmla="*/ 2328862 h 2671762"/>
                  <a:gd name="connsiteX3-259" fmla="*/ 271463 w 1400175"/>
                  <a:gd name="connsiteY3-260" fmla="*/ 2509837 h 2671762"/>
                  <a:gd name="connsiteX4-261" fmla="*/ 338138 w 1400175"/>
                  <a:gd name="connsiteY4-262" fmla="*/ 2586037 h 2671762"/>
                  <a:gd name="connsiteX5-263" fmla="*/ 495300 w 1400175"/>
                  <a:gd name="connsiteY5-264" fmla="*/ 2671762 h 2671762"/>
                  <a:gd name="connsiteX6-265" fmla="*/ 547688 w 1400175"/>
                  <a:gd name="connsiteY6-266" fmla="*/ 2571750 h 2671762"/>
                  <a:gd name="connsiteX7-267" fmla="*/ 600075 w 1400175"/>
                  <a:gd name="connsiteY7-268" fmla="*/ 2524125 h 2671762"/>
                  <a:gd name="connsiteX8-269" fmla="*/ 695325 w 1400175"/>
                  <a:gd name="connsiteY8-270" fmla="*/ 2457450 h 2671762"/>
                  <a:gd name="connsiteX9-271" fmla="*/ 752475 w 1400175"/>
                  <a:gd name="connsiteY9-272" fmla="*/ 2400300 h 2671762"/>
                  <a:gd name="connsiteX10-273" fmla="*/ 866775 w 1400175"/>
                  <a:gd name="connsiteY10-274" fmla="*/ 2362200 h 2671762"/>
                  <a:gd name="connsiteX11-275" fmla="*/ 933450 w 1400175"/>
                  <a:gd name="connsiteY11-276" fmla="*/ 2481262 h 2671762"/>
                  <a:gd name="connsiteX12-277" fmla="*/ 1085850 w 1400175"/>
                  <a:gd name="connsiteY12-278" fmla="*/ 2533650 h 2671762"/>
                  <a:gd name="connsiteX13-279" fmla="*/ 1176338 w 1400175"/>
                  <a:gd name="connsiteY13-280" fmla="*/ 2552700 h 2671762"/>
                  <a:gd name="connsiteX14-281" fmla="*/ 1223963 w 1400175"/>
                  <a:gd name="connsiteY14-282" fmla="*/ 2514600 h 2671762"/>
                  <a:gd name="connsiteX15-283" fmla="*/ 1281113 w 1400175"/>
                  <a:gd name="connsiteY15-284" fmla="*/ 2476500 h 2671762"/>
                  <a:gd name="connsiteX16-285" fmla="*/ 1323975 w 1400175"/>
                  <a:gd name="connsiteY16-286" fmla="*/ 2447925 h 2671762"/>
                  <a:gd name="connsiteX17-287" fmla="*/ 1366838 w 1400175"/>
                  <a:gd name="connsiteY17-288" fmla="*/ 2428875 h 2671762"/>
                  <a:gd name="connsiteX18-289" fmla="*/ 1400175 w 1400175"/>
                  <a:gd name="connsiteY18-290" fmla="*/ 2457450 h 2671762"/>
                  <a:gd name="connsiteX19-291" fmla="*/ 1400175 w 1400175"/>
                  <a:gd name="connsiteY19-292" fmla="*/ 9525 h 2671762"/>
                  <a:gd name="connsiteX20-293" fmla="*/ 0 w 1400175"/>
                  <a:gd name="connsiteY20-294" fmla="*/ 0 h 2671762"/>
                  <a:gd name="connsiteX0-295" fmla="*/ 0 w 1400175"/>
                  <a:gd name="connsiteY0-296" fmla="*/ 0 h 2671762"/>
                  <a:gd name="connsiteX1-297" fmla="*/ 0 w 1400175"/>
                  <a:gd name="connsiteY1-298" fmla="*/ 2400300 h 2671762"/>
                  <a:gd name="connsiteX2-299" fmla="*/ 157163 w 1400175"/>
                  <a:gd name="connsiteY2-300" fmla="*/ 2328862 h 2671762"/>
                  <a:gd name="connsiteX3-301" fmla="*/ 271463 w 1400175"/>
                  <a:gd name="connsiteY3-302" fmla="*/ 2509837 h 2671762"/>
                  <a:gd name="connsiteX4-303" fmla="*/ 338138 w 1400175"/>
                  <a:gd name="connsiteY4-304" fmla="*/ 2586037 h 2671762"/>
                  <a:gd name="connsiteX5-305" fmla="*/ 495300 w 1400175"/>
                  <a:gd name="connsiteY5-306" fmla="*/ 2671762 h 2671762"/>
                  <a:gd name="connsiteX6-307" fmla="*/ 547688 w 1400175"/>
                  <a:gd name="connsiteY6-308" fmla="*/ 2571750 h 2671762"/>
                  <a:gd name="connsiteX7-309" fmla="*/ 600075 w 1400175"/>
                  <a:gd name="connsiteY7-310" fmla="*/ 2524125 h 2671762"/>
                  <a:gd name="connsiteX8-311" fmla="*/ 695325 w 1400175"/>
                  <a:gd name="connsiteY8-312" fmla="*/ 2457450 h 2671762"/>
                  <a:gd name="connsiteX9-313" fmla="*/ 752475 w 1400175"/>
                  <a:gd name="connsiteY9-314" fmla="*/ 2400300 h 2671762"/>
                  <a:gd name="connsiteX10-315" fmla="*/ 866775 w 1400175"/>
                  <a:gd name="connsiteY10-316" fmla="*/ 2362200 h 2671762"/>
                  <a:gd name="connsiteX11-317" fmla="*/ 933450 w 1400175"/>
                  <a:gd name="connsiteY11-318" fmla="*/ 2481262 h 2671762"/>
                  <a:gd name="connsiteX12-319" fmla="*/ 1085850 w 1400175"/>
                  <a:gd name="connsiteY12-320" fmla="*/ 2533650 h 2671762"/>
                  <a:gd name="connsiteX13-321" fmla="*/ 1176338 w 1400175"/>
                  <a:gd name="connsiteY13-322" fmla="*/ 2552700 h 2671762"/>
                  <a:gd name="connsiteX14-323" fmla="*/ 1223963 w 1400175"/>
                  <a:gd name="connsiteY14-324" fmla="*/ 2514600 h 2671762"/>
                  <a:gd name="connsiteX15-325" fmla="*/ 1281113 w 1400175"/>
                  <a:gd name="connsiteY15-326" fmla="*/ 2476500 h 2671762"/>
                  <a:gd name="connsiteX16-327" fmla="*/ 1323975 w 1400175"/>
                  <a:gd name="connsiteY16-328" fmla="*/ 2447925 h 2671762"/>
                  <a:gd name="connsiteX17-329" fmla="*/ 1366838 w 1400175"/>
                  <a:gd name="connsiteY17-330" fmla="*/ 2428875 h 2671762"/>
                  <a:gd name="connsiteX18-331" fmla="*/ 1400175 w 1400175"/>
                  <a:gd name="connsiteY18-332" fmla="*/ 2457450 h 2671762"/>
                  <a:gd name="connsiteX19-333" fmla="*/ 1400175 w 1400175"/>
                  <a:gd name="connsiteY19-334" fmla="*/ 9525 h 2671762"/>
                  <a:gd name="connsiteX20-335" fmla="*/ 0 w 1400175"/>
                  <a:gd name="connsiteY20-336" fmla="*/ 0 h 2671762"/>
                  <a:gd name="connsiteX0-337" fmla="*/ 0 w 1400175"/>
                  <a:gd name="connsiteY0-338" fmla="*/ 0 h 2671762"/>
                  <a:gd name="connsiteX1-339" fmla="*/ 0 w 1400175"/>
                  <a:gd name="connsiteY1-340" fmla="*/ 2400300 h 2671762"/>
                  <a:gd name="connsiteX2-341" fmla="*/ 157163 w 1400175"/>
                  <a:gd name="connsiteY2-342" fmla="*/ 2328862 h 2671762"/>
                  <a:gd name="connsiteX3-343" fmla="*/ 271463 w 1400175"/>
                  <a:gd name="connsiteY3-344" fmla="*/ 2509837 h 2671762"/>
                  <a:gd name="connsiteX4-345" fmla="*/ 338138 w 1400175"/>
                  <a:gd name="connsiteY4-346" fmla="*/ 2586037 h 2671762"/>
                  <a:gd name="connsiteX5-347" fmla="*/ 495300 w 1400175"/>
                  <a:gd name="connsiteY5-348" fmla="*/ 2671762 h 2671762"/>
                  <a:gd name="connsiteX6-349" fmla="*/ 547688 w 1400175"/>
                  <a:gd name="connsiteY6-350" fmla="*/ 2571750 h 2671762"/>
                  <a:gd name="connsiteX7-351" fmla="*/ 600075 w 1400175"/>
                  <a:gd name="connsiteY7-352" fmla="*/ 2524125 h 2671762"/>
                  <a:gd name="connsiteX8-353" fmla="*/ 695325 w 1400175"/>
                  <a:gd name="connsiteY8-354" fmla="*/ 2457450 h 2671762"/>
                  <a:gd name="connsiteX9-355" fmla="*/ 752475 w 1400175"/>
                  <a:gd name="connsiteY9-356" fmla="*/ 2400300 h 2671762"/>
                  <a:gd name="connsiteX10-357" fmla="*/ 866775 w 1400175"/>
                  <a:gd name="connsiteY10-358" fmla="*/ 2362200 h 2671762"/>
                  <a:gd name="connsiteX11-359" fmla="*/ 933450 w 1400175"/>
                  <a:gd name="connsiteY11-360" fmla="*/ 2481262 h 2671762"/>
                  <a:gd name="connsiteX12-361" fmla="*/ 1085850 w 1400175"/>
                  <a:gd name="connsiteY12-362" fmla="*/ 2533650 h 2671762"/>
                  <a:gd name="connsiteX13-363" fmla="*/ 1176338 w 1400175"/>
                  <a:gd name="connsiteY13-364" fmla="*/ 2552700 h 2671762"/>
                  <a:gd name="connsiteX14-365" fmla="*/ 1223963 w 1400175"/>
                  <a:gd name="connsiteY14-366" fmla="*/ 2514600 h 2671762"/>
                  <a:gd name="connsiteX15-367" fmla="*/ 1281113 w 1400175"/>
                  <a:gd name="connsiteY15-368" fmla="*/ 2476500 h 2671762"/>
                  <a:gd name="connsiteX16-369" fmla="*/ 1323975 w 1400175"/>
                  <a:gd name="connsiteY16-370" fmla="*/ 2447925 h 2671762"/>
                  <a:gd name="connsiteX17-371" fmla="*/ 1366838 w 1400175"/>
                  <a:gd name="connsiteY17-372" fmla="*/ 2428875 h 2671762"/>
                  <a:gd name="connsiteX18-373" fmla="*/ 1385888 w 1400175"/>
                  <a:gd name="connsiteY18-374" fmla="*/ 2443163 h 2671762"/>
                  <a:gd name="connsiteX19-375" fmla="*/ 1400175 w 1400175"/>
                  <a:gd name="connsiteY19-376" fmla="*/ 9525 h 2671762"/>
                  <a:gd name="connsiteX20-377" fmla="*/ 0 w 1400175"/>
                  <a:gd name="connsiteY20-378" fmla="*/ 0 h 26717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400175" h="2671762">
                    <a:moveTo>
                      <a:pt x="0" y="0"/>
                    </a:moveTo>
                    <a:lnTo>
                      <a:pt x="0" y="2400300"/>
                    </a:lnTo>
                    <a:lnTo>
                      <a:pt x="157163" y="2328862"/>
                    </a:lnTo>
                    <a:cubicBezTo>
                      <a:pt x="261938" y="2370137"/>
                      <a:pt x="228600" y="2449512"/>
                      <a:pt x="271463" y="2509837"/>
                    </a:cubicBezTo>
                    <a:lnTo>
                      <a:pt x="338138" y="2586037"/>
                    </a:lnTo>
                    <a:lnTo>
                      <a:pt x="495300" y="2671762"/>
                    </a:lnTo>
                    <a:cubicBezTo>
                      <a:pt x="530225" y="2669381"/>
                      <a:pt x="530226" y="2596356"/>
                      <a:pt x="547688" y="2571750"/>
                    </a:cubicBezTo>
                    <a:cubicBezTo>
                      <a:pt x="565150" y="2547144"/>
                      <a:pt x="575469" y="2543175"/>
                      <a:pt x="600075" y="2524125"/>
                    </a:cubicBezTo>
                    <a:lnTo>
                      <a:pt x="695325" y="2457450"/>
                    </a:lnTo>
                    <a:lnTo>
                      <a:pt x="752475" y="2400300"/>
                    </a:lnTo>
                    <a:lnTo>
                      <a:pt x="866775" y="2362200"/>
                    </a:lnTo>
                    <a:cubicBezTo>
                      <a:pt x="896937" y="2375694"/>
                      <a:pt x="896938" y="2452687"/>
                      <a:pt x="933450" y="2481262"/>
                    </a:cubicBezTo>
                    <a:cubicBezTo>
                      <a:pt x="969962" y="2509837"/>
                      <a:pt x="1055687" y="2527300"/>
                      <a:pt x="1085850" y="2533650"/>
                    </a:cubicBezTo>
                    <a:lnTo>
                      <a:pt x="1176338" y="2552700"/>
                    </a:lnTo>
                    <a:cubicBezTo>
                      <a:pt x="1199357" y="2549525"/>
                      <a:pt x="1206501" y="2527300"/>
                      <a:pt x="1223963" y="2514600"/>
                    </a:cubicBezTo>
                    <a:cubicBezTo>
                      <a:pt x="1241426" y="2501900"/>
                      <a:pt x="1264444" y="2487612"/>
                      <a:pt x="1281113" y="2476500"/>
                    </a:cubicBezTo>
                    <a:lnTo>
                      <a:pt x="1323975" y="2447925"/>
                    </a:lnTo>
                    <a:cubicBezTo>
                      <a:pt x="1338262" y="2438400"/>
                      <a:pt x="1354138" y="2427288"/>
                      <a:pt x="1366838" y="2428875"/>
                    </a:cubicBezTo>
                    <a:lnTo>
                      <a:pt x="1385888" y="2443163"/>
                    </a:lnTo>
                    <a:cubicBezTo>
                      <a:pt x="1390650" y="1631950"/>
                      <a:pt x="1395413" y="820738"/>
                      <a:pt x="1400175" y="9525"/>
                    </a:cubicBezTo>
                    <a:lnTo>
                      <a:pt x="0" y="0"/>
                    </a:lnTo>
                    <a:close/>
                  </a:path>
                </a:pathLst>
              </a:custGeom>
              <a:solidFill>
                <a:schemeClr val="bg1"/>
              </a:solidFill>
              <a:ln>
                <a:noFill/>
              </a:ln>
              <a:effectLst>
                <a:outerShdw blurRad="50800" dist="254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0" name="MH_SubTitle_2"/>
              <p:cNvSpPr/>
              <p:nvPr>
                <p:custDataLst>
                  <p:tags r:id="rId14"/>
                </p:custDataLst>
              </p:nvPr>
            </p:nvSpPr>
            <p:spPr>
              <a:xfrm>
                <a:off x="3774760" y="3640402"/>
                <a:ext cx="1459546" cy="2195513"/>
              </a:xfrm>
              <a:custGeom>
                <a:avLst/>
                <a:gdLst>
                  <a:gd name="connsiteX0" fmla="*/ 0 w 1400175"/>
                  <a:gd name="connsiteY0" fmla="*/ 0 h 2671762"/>
                  <a:gd name="connsiteX1" fmla="*/ 0 w 1400175"/>
                  <a:gd name="connsiteY1" fmla="*/ 2400300 h 2671762"/>
                  <a:gd name="connsiteX2" fmla="*/ 142875 w 1400175"/>
                  <a:gd name="connsiteY2" fmla="*/ 2328862 h 2671762"/>
                  <a:gd name="connsiteX3" fmla="*/ 209550 w 1400175"/>
                  <a:gd name="connsiteY3" fmla="*/ 2366962 h 2671762"/>
                  <a:gd name="connsiteX4" fmla="*/ 271463 w 1400175"/>
                  <a:gd name="connsiteY4" fmla="*/ 2509837 h 2671762"/>
                  <a:gd name="connsiteX5" fmla="*/ 338138 w 1400175"/>
                  <a:gd name="connsiteY5" fmla="*/ 2586037 h 2671762"/>
                  <a:gd name="connsiteX6" fmla="*/ 495300 w 1400175"/>
                  <a:gd name="connsiteY6" fmla="*/ 2671762 h 2671762"/>
                  <a:gd name="connsiteX7" fmla="*/ 547688 w 1400175"/>
                  <a:gd name="connsiteY7" fmla="*/ 2571750 h 2671762"/>
                  <a:gd name="connsiteX8" fmla="*/ 600075 w 1400175"/>
                  <a:gd name="connsiteY8" fmla="*/ 2524125 h 2671762"/>
                  <a:gd name="connsiteX9" fmla="*/ 695325 w 1400175"/>
                  <a:gd name="connsiteY9" fmla="*/ 2457450 h 2671762"/>
                  <a:gd name="connsiteX10" fmla="*/ 752475 w 1400175"/>
                  <a:gd name="connsiteY10" fmla="*/ 2400300 h 2671762"/>
                  <a:gd name="connsiteX11" fmla="*/ 866775 w 1400175"/>
                  <a:gd name="connsiteY11" fmla="*/ 2362200 h 2671762"/>
                  <a:gd name="connsiteX12" fmla="*/ 933450 w 1400175"/>
                  <a:gd name="connsiteY12" fmla="*/ 2481262 h 2671762"/>
                  <a:gd name="connsiteX13" fmla="*/ 1085850 w 1400175"/>
                  <a:gd name="connsiteY13" fmla="*/ 2533650 h 2671762"/>
                  <a:gd name="connsiteX14" fmla="*/ 1176338 w 1400175"/>
                  <a:gd name="connsiteY14" fmla="*/ 2552700 h 2671762"/>
                  <a:gd name="connsiteX15" fmla="*/ 1223963 w 1400175"/>
                  <a:gd name="connsiteY15" fmla="*/ 2514600 h 2671762"/>
                  <a:gd name="connsiteX16" fmla="*/ 1281113 w 1400175"/>
                  <a:gd name="connsiteY16" fmla="*/ 2476500 h 2671762"/>
                  <a:gd name="connsiteX17" fmla="*/ 1323975 w 1400175"/>
                  <a:gd name="connsiteY17" fmla="*/ 2447925 h 2671762"/>
                  <a:gd name="connsiteX18" fmla="*/ 1366838 w 1400175"/>
                  <a:gd name="connsiteY18" fmla="*/ 2428875 h 2671762"/>
                  <a:gd name="connsiteX19" fmla="*/ 1400175 w 1400175"/>
                  <a:gd name="connsiteY19" fmla="*/ 2457450 h 2671762"/>
                  <a:gd name="connsiteX20" fmla="*/ 1400175 w 1400175"/>
                  <a:gd name="connsiteY20" fmla="*/ 9525 h 2671762"/>
                  <a:gd name="connsiteX21" fmla="*/ 0 w 1400175"/>
                  <a:gd name="connsiteY21" fmla="*/ 0 h 2671762"/>
                  <a:gd name="connsiteX0-1" fmla="*/ 0 w 1400175"/>
                  <a:gd name="connsiteY0-2" fmla="*/ 0 h 2671762"/>
                  <a:gd name="connsiteX1-3" fmla="*/ 0 w 1400175"/>
                  <a:gd name="connsiteY1-4" fmla="*/ 2400300 h 2671762"/>
                  <a:gd name="connsiteX2-5" fmla="*/ 142875 w 1400175"/>
                  <a:gd name="connsiteY2-6" fmla="*/ 2328862 h 2671762"/>
                  <a:gd name="connsiteX3-7" fmla="*/ 271463 w 1400175"/>
                  <a:gd name="connsiteY3-8" fmla="*/ 2509837 h 2671762"/>
                  <a:gd name="connsiteX4-9" fmla="*/ 338138 w 1400175"/>
                  <a:gd name="connsiteY4-10" fmla="*/ 2586037 h 2671762"/>
                  <a:gd name="connsiteX5-11" fmla="*/ 495300 w 1400175"/>
                  <a:gd name="connsiteY5-12" fmla="*/ 2671762 h 2671762"/>
                  <a:gd name="connsiteX6-13" fmla="*/ 547688 w 1400175"/>
                  <a:gd name="connsiteY6-14" fmla="*/ 2571750 h 2671762"/>
                  <a:gd name="connsiteX7-15" fmla="*/ 600075 w 1400175"/>
                  <a:gd name="connsiteY7-16" fmla="*/ 2524125 h 2671762"/>
                  <a:gd name="connsiteX8-17" fmla="*/ 695325 w 1400175"/>
                  <a:gd name="connsiteY8-18" fmla="*/ 2457450 h 2671762"/>
                  <a:gd name="connsiteX9-19" fmla="*/ 752475 w 1400175"/>
                  <a:gd name="connsiteY9-20" fmla="*/ 2400300 h 2671762"/>
                  <a:gd name="connsiteX10-21" fmla="*/ 866775 w 1400175"/>
                  <a:gd name="connsiteY10-22" fmla="*/ 2362200 h 2671762"/>
                  <a:gd name="connsiteX11-23" fmla="*/ 933450 w 1400175"/>
                  <a:gd name="connsiteY11-24" fmla="*/ 2481262 h 2671762"/>
                  <a:gd name="connsiteX12-25" fmla="*/ 1085850 w 1400175"/>
                  <a:gd name="connsiteY12-26" fmla="*/ 2533650 h 2671762"/>
                  <a:gd name="connsiteX13-27" fmla="*/ 1176338 w 1400175"/>
                  <a:gd name="connsiteY13-28" fmla="*/ 2552700 h 2671762"/>
                  <a:gd name="connsiteX14-29" fmla="*/ 1223963 w 1400175"/>
                  <a:gd name="connsiteY14-30" fmla="*/ 2514600 h 2671762"/>
                  <a:gd name="connsiteX15-31" fmla="*/ 1281113 w 1400175"/>
                  <a:gd name="connsiteY15-32" fmla="*/ 2476500 h 2671762"/>
                  <a:gd name="connsiteX16-33" fmla="*/ 1323975 w 1400175"/>
                  <a:gd name="connsiteY16-34" fmla="*/ 2447925 h 2671762"/>
                  <a:gd name="connsiteX17-35" fmla="*/ 1366838 w 1400175"/>
                  <a:gd name="connsiteY17-36" fmla="*/ 2428875 h 2671762"/>
                  <a:gd name="connsiteX18-37" fmla="*/ 1400175 w 1400175"/>
                  <a:gd name="connsiteY18-38" fmla="*/ 2457450 h 2671762"/>
                  <a:gd name="connsiteX19-39" fmla="*/ 1400175 w 1400175"/>
                  <a:gd name="connsiteY19-40" fmla="*/ 9525 h 2671762"/>
                  <a:gd name="connsiteX20-41" fmla="*/ 0 w 1400175"/>
                  <a:gd name="connsiteY20-42" fmla="*/ 0 h 2671762"/>
                  <a:gd name="connsiteX0-43" fmla="*/ 0 w 1400175"/>
                  <a:gd name="connsiteY0-44" fmla="*/ 0 h 2671762"/>
                  <a:gd name="connsiteX1-45" fmla="*/ 0 w 1400175"/>
                  <a:gd name="connsiteY1-46" fmla="*/ 2400300 h 2671762"/>
                  <a:gd name="connsiteX2-47" fmla="*/ 142875 w 1400175"/>
                  <a:gd name="connsiteY2-48" fmla="*/ 2328862 h 2671762"/>
                  <a:gd name="connsiteX3-49" fmla="*/ 271463 w 1400175"/>
                  <a:gd name="connsiteY3-50" fmla="*/ 2509837 h 2671762"/>
                  <a:gd name="connsiteX4-51" fmla="*/ 338138 w 1400175"/>
                  <a:gd name="connsiteY4-52" fmla="*/ 2586037 h 2671762"/>
                  <a:gd name="connsiteX5-53" fmla="*/ 495300 w 1400175"/>
                  <a:gd name="connsiteY5-54" fmla="*/ 2671762 h 2671762"/>
                  <a:gd name="connsiteX6-55" fmla="*/ 547688 w 1400175"/>
                  <a:gd name="connsiteY6-56" fmla="*/ 2571750 h 2671762"/>
                  <a:gd name="connsiteX7-57" fmla="*/ 600075 w 1400175"/>
                  <a:gd name="connsiteY7-58" fmla="*/ 2524125 h 2671762"/>
                  <a:gd name="connsiteX8-59" fmla="*/ 695325 w 1400175"/>
                  <a:gd name="connsiteY8-60" fmla="*/ 2457450 h 2671762"/>
                  <a:gd name="connsiteX9-61" fmla="*/ 752475 w 1400175"/>
                  <a:gd name="connsiteY9-62" fmla="*/ 2400300 h 2671762"/>
                  <a:gd name="connsiteX10-63" fmla="*/ 866775 w 1400175"/>
                  <a:gd name="connsiteY10-64" fmla="*/ 2362200 h 2671762"/>
                  <a:gd name="connsiteX11-65" fmla="*/ 933450 w 1400175"/>
                  <a:gd name="connsiteY11-66" fmla="*/ 2481262 h 2671762"/>
                  <a:gd name="connsiteX12-67" fmla="*/ 1085850 w 1400175"/>
                  <a:gd name="connsiteY12-68" fmla="*/ 2533650 h 2671762"/>
                  <a:gd name="connsiteX13-69" fmla="*/ 1176338 w 1400175"/>
                  <a:gd name="connsiteY13-70" fmla="*/ 2552700 h 2671762"/>
                  <a:gd name="connsiteX14-71" fmla="*/ 1223963 w 1400175"/>
                  <a:gd name="connsiteY14-72" fmla="*/ 2514600 h 2671762"/>
                  <a:gd name="connsiteX15-73" fmla="*/ 1281113 w 1400175"/>
                  <a:gd name="connsiteY15-74" fmla="*/ 2476500 h 2671762"/>
                  <a:gd name="connsiteX16-75" fmla="*/ 1323975 w 1400175"/>
                  <a:gd name="connsiteY16-76" fmla="*/ 2447925 h 2671762"/>
                  <a:gd name="connsiteX17-77" fmla="*/ 1366838 w 1400175"/>
                  <a:gd name="connsiteY17-78" fmla="*/ 2428875 h 2671762"/>
                  <a:gd name="connsiteX18-79" fmla="*/ 1400175 w 1400175"/>
                  <a:gd name="connsiteY18-80" fmla="*/ 2457450 h 2671762"/>
                  <a:gd name="connsiteX19-81" fmla="*/ 1400175 w 1400175"/>
                  <a:gd name="connsiteY19-82" fmla="*/ 9525 h 2671762"/>
                  <a:gd name="connsiteX20-83" fmla="*/ 0 w 1400175"/>
                  <a:gd name="connsiteY20-84" fmla="*/ 0 h 2671762"/>
                  <a:gd name="connsiteX0-85" fmla="*/ 0 w 1400175"/>
                  <a:gd name="connsiteY0-86" fmla="*/ 0 h 2671762"/>
                  <a:gd name="connsiteX1-87" fmla="*/ 0 w 1400175"/>
                  <a:gd name="connsiteY1-88" fmla="*/ 2400300 h 2671762"/>
                  <a:gd name="connsiteX2-89" fmla="*/ 157163 w 1400175"/>
                  <a:gd name="connsiteY2-90" fmla="*/ 2328862 h 2671762"/>
                  <a:gd name="connsiteX3-91" fmla="*/ 271463 w 1400175"/>
                  <a:gd name="connsiteY3-92" fmla="*/ 2509837 h 2671762"/>
                  <a:gd name="connsiteX4-93" fmla="*/ 338138 w 1400175"/>
                  <a:gd name="connsiteY4-94" fmla="*/ 2586037 h 2671762"/>
                  <a:gd name="connsiteX5-95" fmla="*/ 495300 w 1400175"/>
                  <a:gd name="connsiteY5-96" fmla="*/ 2671762 h 2671762"/>
                  <a:gd name="connsiteX6-97" fmla="*/ 547688 w 1400175"/>
                  <a:gd name="connsiteY6-98" fmla="*/ 2571750 h 2671762"/>
                  <a:gd name="connsiteX7-99" fmla="*/ 600075 w 1400175"/>
                  <a:gd name="connsiteY7-100" fmla="*/ 2524125 h 2671762"/>
                  <a:gd name="connsiteX8-101" fmla="*/ 695325 w 1400175"/>
                  <a:gd name="connsiteY8-102" fmla="*/ 2457450 h 2671762"/>
                  <a:gd name="connsiteX9-103" fmla="*/ 752475 w 1400175"/>
                  <a:gd name="connsiteY9-104" fmla="*/ 2400300 h 2671762"/>
                  <a:gd name="connsiteX10-105" fmla="*/ 866775 w 1400175"/>
                  <a:gd name="connsiteY10-106" fmla="*/ 2362200 h 2671762"/>
                  <a:gd name="connsiteX11-107" fmla="*/ 933450 w 1400175"/>
                  <a:gd name="connsiteY11-108" fmla="*/ 2481262 h 2671762"/>
                  <a:gd name="connsiteX12-109" fmla="*/ 1085850 w 1400175"/>
                  <a:gd name="connsiteY12-110" fmla="*/ 2533650 h 2671762"/>
                  <a:gd name="connsiteX13-111" fmla="*/ 1176338 w 1400175"/>
                  <a:gd name="connsiteY13-112" fmla="*/ 2552700 h 2671762"/>
                  <a:gd name="connsiteX14-113" fmla="*/ 1223963 w 1400175"/>
                  <a:gd name="connsiteY14-114" fmla="*/ 2514600 h 2671762"/>
                  <a:gd name="connsiteX15-115" fmla="*/ 1281113 w 1400175"/>
                  <a:gd name="connsiteY15-116" fmla="*/ 2476500 h 2671762"/>
                  <a:gd name="connsiteX16-117" fmla="*/ 1323975 w 1400175"/>
                  <a:gd name="connsiteY16-118" fmla="*/ 2447925 h 2671762"/>
                  <a:gd name="connsiteX17-119" fmla="*/ 1366838 w 1400175"/>
                  <a:gd name="connsiteY17-120" fmla="*/ 2428875 h 2671762"/>
                  <a:gd name="connsiteX18-121" fmla="*/ 1400175 w 1400175"/>
                  <a:gd name="connsiteY18-122" fmla="*/ 2457450 h 2671762"/>
                  <a:gd name="connsiteX19-123" fmla="*/ 1400175 w 1400175"/>
                  <a:gd name="connsiteY19-124" fmla="*/ 9525 h 2671762"/>
                  <a:gd name="connsiteX20-125" fmla="*/ 0 w 1400175"/>
                  <a:gd name="connsiteY20-126" fmla="*/ 0 h 2671762"/>
                  <a:gd name="connsiteX0-127" fmla="*/ 0 w 1400175"/>
                  <a:gd name="connsiteY0-128" fmla="*/ 0 h 2671762"/>
                  <a:gd name="connsiteX1-129" fmla="*/ 0 w 1400175"/>
                  <a:gd name="connsiteY1-130" fmla="*/ 2400300 h 2671762"/>
                  <a:gd name="connsiteX2-131" fmla="*/ 157163 w 1400175"/>
                  <a:gd name="connsiteY2-132" fmla="*/ 2328862 h 2671762"/>
                  <a:gd name="connsiteX3-133" fmla="*/ 271463 w 1400175"/>
                  <a:gd name="connsiteY3-134" fmla="*/ 2509837 h 2671762"/>
                  <a:gd name="connsiteX4-135" fmla="*/ 338138 w 1400175"/>
                  <a:gd name="connsiteY4-136" fmla="*/ 2586037 h 2671762"/>
                  <a:gd name="connsiteX5-137" fmla="*/ 495300 w 1400175"/>
                  <a:gd name="connsiteY5-138" fmla="*/ 2671762 h 2671762"/>
                  <a:gd name="connsiteX6-139" fmla="*/ 547688 w 1400175"/>
                  <a:gd name="connsiteY6-140" fmla="*/ 2571750 h 2671762"/>
                  <a:gd name="connsiteX7-141" fmla="*/ 600075 w 1400175"/>
                  <a:gd name="connsiteY7-142" fmla="*/ 2524125 h 2671762"/>
                  <a:gd name="connsiteX8-143" fmla="*/ 695325 w 1400175"/>
                  <a:gd name="connsiteY8-144" fmla="*/ 2457450 h 2671762"/>
                  <a:gd name="connsiteX9-145" fmla="*/ 752475 w 1400175"/>
                  <a:gd name="connsiteY9-146" fmla="*/ 2400300 h 2671762"/>
                  <a:gd name="connsiteX10-147" fmla="*/ 866775 w 1400175"/>
                  <a:gd name="connsiteY10-148" fmla="*/ 2362200 h 2671762"/>
                  <a:gd name="connsiteX11-149" fmla="*/ 933450 w 1400175"/>
                  <a:gd name="connsiteY11-150" fmla="*/ 2481262 h 2671762"/>
                  <a:gd name="connsiteX12-151" fmla="*/ 1085850 w 1400175"/>
                  <a:gd name="connsiteY12-152" fmla="*/ 2533650 h 2671762"/>
                  <a:gd name="connsiteX13-153" fmla="*/ 1176338 w 1400175"/>
                  <a:gd name="connsiteY13-154" fmla="*/ 2552700 h 2671762"/>
                  <a:gd name="connsiteX14-155" fmla="*/ 1223963 w 1400175"/>
                  <a:gd name="connsiteY14-156" fmla="*/ 2514600 h 2671762"/>
                  <a:gd name="connsiteX15-157" fmla="*/ 1281113 w 1400175"/>
                  <a:gd name="connsiteY15-158" fmla="*/ 2476500 h 2671762"/>
                  <a:gd name="connsiteX16-159" fmla="*/ 1323975 w 1400175"/>
                  <a:gd name="connsiteY16-160" fmla="*/ 2447925 h 2671762"/>
                  <a:gd name="connsiteX17-161" fmla="*/ 1366838 w 1400175"/>
                  <a:gd name="connsiteY17-162" fmla="*/ 2428875 h 2671762"/>
                  <a:gd name="connsiteX18-163" fmla="*/ 1400175 w 1400175"/>
                  <a:gd name="connsiteY18-164" fmla="*/ 2457450 h 2671762"/>
                  <a:gd name="connsiteX19-165" fmla="*/ 1400175 w 1400175"/>
                  <a:gd name="connsiteY19-166" fmla="*/ 9525 h 2671762"/>
                  <a:gd name="connsiteX20-167" fmla="*/ 0 w 1400175"/>
                  <a:gd name="connsiteY20-168" fmla="*/ 0 h 2671762"/>
                  <a:gd name="connsiteX0-169" fmla="*/ 0 w 1400175"/>
                  <a:gd name="connsiteY0-170" fmla="*/ 0 h 2671762"/>
                  <a:gd name="connsiteX1-171" fmla="*/ 0 w 1400175"/>
                  <a:gd name="connsiteY1-172" fmla="*/ 2400300 h 2671762"/>
                  <a:gd name="connsiteX2-173" fmla="*/ 157163 w 1400175"/>
                  <a:gd name="connsiteY2-174" fmla="*/ 2328862 h 2671762"/>
                  <a:gd name="connsiteX3-175" fmla="*/ 271463 w 1400175"/>
                  <a:gd name="connsiteY3-176" fmla="*/ 2509837 h 2671762"/>
                  <a:gd name="connsiteX4-177" fmla="*/ 338138 w 1400175"/>
                  <a:gd name="connsiteY4-178" fmla="*/ 2586037 h 2671762"/>
                  <a:gd name="connsiteX5-179" fmla="*/ 495300 w 1400175"/>
                  <a:gd name="connsiteY5-180" fmla="*/ 2671762 h 2671762"/>
                  <a:gd name="connsiteX6-181" fmla="*/ 547688 w 1400175"/>
                  <a:gd name="connsiteY6-182" fmla="*/ 2571750 h 2671762"/>
                  <a:gd name="connsiteX7-183" fmla="*/ 600075 w 1400175"/>
                  <a:gd name="connsiteY7-184" fmla="*/ 2524125 h 2671762"/>
                  <a:gd name="connsiteX8-185" fmla="*/ 695325 w 1400175"/>
                  <a:gd name="connsiteY8-186" fmla="*/ 2457450 h 2671762"/>
                  <a:gd name="connsiteX9-187" fmla="*/ 752475 w 1400175"/>
                  <a:gd name="connsiteY9-188" fmla="*/ 2400300 h 2671762"/>
                  <a:gd name="connsiteX10-189" fmla="*/ 866775 w 1400175"/>
                  <a:gd name="connsiteY10-190" fmla="*/ 2362200 h 2671762"/>
                  <a:gd name="connsiteX11-191" fmla="*/ 933450 w 1400175"/>
                  <a:gd name="connsiteY11-192" fmla="*/ 2481262 h 2671762"/>
                  <a:gd name="connsiteX12-193" fmla="*/ 1085850 w 1400175"/>
                  <a:gd name="connsiteY12-194" fmla="*/ 2533650 h 2671762"/>
                  <a:gd name="connsiteX13-195" fmla="*/ 1176338 w 1400175"/>
                  <a:gd name="connsiteY13-196" fmla="*/ 2552700 h 2671762"/>
                  <a:gd name="connsiteX14-197" fmla="*/ 1223963 w 1400175"/>
                  <a:gd name="connsiteY14-198" fmla="*/ 2514600 h 2671762"/>
                  <a:gd name="connsiteX15-199" fmla="*/ 1281113 w 1400175"/>
                  <a:gd name="connsiteY15-200" fmla="*/ 2476500 h 2671762"/>
                  <a:gd name="connsiteX16-201" fmla="*/ 1323975 w 1400175"/>
                  <a:gd name="connsiteY16-202" fmla="*/ 2447925 h 2671762"/>
                  <a:gd name="connsiteX17-203" fmla="*/ 1366838 w 1400175"/>
                  <a:gd name="connsiteY17-204" fmla="*/ 2428875 h 2671762"/>
                  <a:gd name="connsiteX18-205" fmla="*/ 1400175 w 1400175"/>
                  <a:gd name="connsiteY18-206" fmla="*/ 2457450 h 2671762"/>
                  <a:gd name="connsiteX19-207" fmla="*/ 1400175 w 1400175"/>
                  <a:gd name="connsiteY19-208" fmla="*/ 9525 h 2671762"/>
                  <a:gd name="connsiteX20-209" fmla="*/ 0 w 1400175"/>
                  <a:gd name="connsiteY20-210" fmla="*/ 0 h 2671762"/>
                  <a:gd name="connsiteX0-211" fmla="*/ 0 w 1400175"/>
                  <a:gd name="connsiteY0-212" fmla="*/ 0 h 2671762"/>
                  <a:gd name="connsiteX1-213" fmla="*/ 0 w 1400175"/>
                  <a:gd name="connsiteY1-214" fmla="*/ 2400300 h 2671762"/>
                  <a:gd name="connsiteX2-215" fmla="*/ 157163 w 1400175"/>
                  <a:gd name="connsiteY2-216" fmla="*/ 2328862 h 2671762"/>
                  <a:gd name="connsiteX3-217" fmla="*/ 271463 w 1400175"/>
                  <a:gd name="connsiteY3-218" fmla="*/ 2509837 h 2671762"/>
                  <a:gd name="connsiteX4-219" fmla="*/ 338138 w 1400175"/>
                  <a:gd name="connsiteY4-220" fmla="*/ 2586037 h 2671762"/>
                  <a:gd name="connsiteX5-221" fmla="*/ 495300 w 1400175"/>
                  <a:gd name="connsiteY5-222" fmla="*/ 2671762 h 2671762"/>
                  <a:gd name="connsiteX6-223" fmla="*/ 547688 w 1400175"/>
                  <a:gd name="connsiteY6-224" fmla="*/ 2571750 h 2671762"/>
                  <a:gd name="connsiteX7-225" fmla="*/ 600075 w 1400175"/>
                  <a:gd name="connsiteY7-226" fmla="*/ 2524125 h 2671762"/>
                  <a:gd name="connsiteX8-227" fmla="*/ 695325 w 1400175"/>
                  <a:gd name="connsiteY8-228" fmla="*/ 2457450 h 2671762"/>
                  <a:gd name="connsiteX9-229" fmla="*/ 752475 w 1400175"/>
                  <a:gd name="connsiteY9-230" fmla="*/ 2400300 h 2671762"/>
                  <a:gd name="connsiteX10-231" fmla="*/ 866775 w 1400175"/>
                  <a:gd name="connsiteY10-232" fmla="*/ 2362200 h 2671762"/>
                  <a:gd name="connsiteX11-233" fmla="*/ 933450 w 1400175"/>
                  <a:gd name="connsiteY11-234" fmla="*/ 2481262 h 2671762"/>
                  <a:gd name="connsiteX12-235" fmla="*/ 1085850 w 1400175"/>
                  <a:gd name="connsiteY12-236" fmla="*/ 2533650 h 2671762"/>
                  <a:gd name="connsiteX13-237" fmla="*/ 1176338 w 1400175"/>
                  <a:gd name="connsiteY13-238" fmla="*/ 2552700 h 2671762"/>
                  <a:gd name="connsiteX14-239" fmla="*/ 1223963 w 1400175"/>
                  <a:gd name="connsiteY14-240" fmla="*/ 2514600 h 2671762"/>
                  <a:gd name="connsiteX15-241" fmla="*/ 1281113 w 1400175"/>
                  <a:gd name="connsiteY15-242" fmla="*/ 2476500 h 2671762"/>
                  <a:gd name="connsiteX16-243" fmla="*/ 1323975 w 1400175"/>
                  <a:gd name="connsiteY16-244" fmla="*/ 2447925 h 2671762"/>
                  <a:gd name="connsiteX17-245" fmla="*/ 1366838 w 1400175"/>
                  <a:gd name="connsiteY17-246" fmla="*/ 2428875 h 2671762"/>
                  <a:gd name="connsiteX18-247" fmla="*/ 1400175 w 1400175"/>
                  <a:gd name="connsiteY18-248" fmla="*/ 2457450 h 2671762"/>
                  <a:gd name="connsiteX19-249" fmla="*/ 1400175 w 1400175"/>
                  <a:gd name="connsiteY19-250" fmla="*/ 9525 h 2671762"/>
                  <a:gd name="connsiteX20-251" fmla="*/ 0 w 1400175"/>
                  <a:gd name="connsiteY20-252" fmla="*/ 0 h 2671762"/>
                  <a:gd name="connsiteX0-253" fmla="*/ 0 w 1400175"/>
                  <a:gd name="connsiteY0-254" fmla="*/ 0 h 2671762"/>
                  <a:gd name="connsiteX1-255" fmla="*/ 0 w 1400175"/>
                  <a:gd name="connsiteY1-256" fmla="*/ 2400300 h 2671762"/>
                  <a:gd name="connsiteX2-257" fmla="*/ 157163 w 1400175"/>
                  <a:gd name="connsiteY2-258" fmla="*/ 2328862 h 2671762"/>
                  <a:gd name="connsiteX3-259" fmla="*/ 271463 w 1400175"/>
                  <a:gd name="connsiteY3-260" fmla="*/ 2509837 h 2671762"/>
                  <a:gd name="connsiteX4-261" fmla="*/ 338138 w 1400175"/>
                  <a:gd name="connsiteY4-262" fmla="*/ 2586037 h 2671762"/>
                  <a:gd name="connsiteX5-263" fmla="*/ 495300 w 1400175"/>
                  <a:gd name="connsiteY5-264" fmla="*/ 2671762 h 2671762"/>
                  <a:gd name="connsiteX6-265" fmla="*/ 547688 w 1400175"/>
                  <a:gd name="connsiteY6-266" fmla="*/ 2571750 h 2671762"/>
                  <a:gd name="connsiteX7-267" fmla="*/ 600075 w 1400175"/>
                  <a:gd name="connsiteY7-268" fmla="*/ 2524125 h 2671762"/>
                  <a:gd name="connsiteX8-269" fmla="*/ 695325 w 1400175"/>
                  <a:gd name="connsiteY8-270" fmla="*/ 2457450 h 2671762"/>
                  <a:gd name="connsiteX9-271" fmla="*/ 752475 w 1400175"/>
                  <a:gd name="connsiteY9-272" fmla="*/ 2400300 h 2671762"/>
                  <a:gd name="connsiteX10-273" fmla="*/ 866775 w 1400175"/>
                  <a:gd name="connsiteY10-274" fmla="*/ 2362200 h 2671762"/>
                  <a:gd name="connsiteX11-275" fmla="*/ 933450 w 1400175"/>
                  <a:gd name="connsiteY11-276" fmla="*/ 2481262 h 2671762"/>
                  <a:gd name="connsiteX12-277" fmla="*/ 1085850 w 1400175"/>
                  <a:gd name="connsiteY12-278" fmla="*/ 2533650 h 2671762"/>
                  <a:gd name="connsiteX13-279" fmla="*/ 1176338 w 1400175"/>
                  <a:gd name="connsiteY13-280" fmla="*/ 2552700 h 2671762"/>
                  <a:gd name="connsiteX14-281" fmla="*/ 1223963 w 1400175"/>
                  <a:gd name="connsiteY14-282" fmla="*/ 2514600 h 2671762"/>
                  <a:gd name="connsiteX15-283" fmla="*/ 1281113 w 1400175"/>
                  <a:gd name="connsiteY15-284" fmla="*/ 2476500 h 2671762"/>
                  <a:gd name="connsiteX16-285" fmla="*/ 1323975 w 1400175"/>
                  <a:gd name="connsiteY16-286" fmla="*/ 2447925 h 2671762"/>
                  <a:gd name="connsiteX17-287" fmla="*/ 1366838 w 1400175"/>
                  <a:gd name="connsiteY17-288" fmla="*/ 2428875 h 2671762"/>
                  <a:gd name="connsiteX18-289" fmla="*/ 1400175 w 1400175"/>
                  <a:gd name="connsiteY18-290" fmla="*/ 2457450 h 2671762"/>
                  <a:gd name="connsiteX19-291" fmla="*/ 1400175 w 1400175"/>
                  <a:gd name="connsiteY19-292" fmla="*/ 9525 h 2671762"/>
                  <a:gd name="connsiteX20-293" fmla="*/ 0 w 1400175"/>
                  <a:gd name="connsiteY20-294" fmla="*/ 0 h 2671762"/>
                  <a:gd name="connsiteX0-295" fmla="*/ 0 w 1400175"/>
                  <a:gd name="connsiteY0-296" fmla="*/ 0 h 2671762"/>
                  <a:gd name="connsiteX1-297" fmla="*/ 0 w 1400175"/>
                  <a:gd name="connsiteY1-298" fmla="*/ 2400300 h 2671762"/>
                  <a:gd name="connsiteX2-299" fmla="*/ 157163 w 1400175"/>
                  <a:gd name="connsiteY2-300" fmla="*/ 2328862 h 2671762"/>
                  <a:gd name="connsiteX3-301" fmla="*/ 271463 w 1400175"/>
                  <a:gd name="connsiteY3-302" fmla="*/ 2509837 h 2671762"/>
                  <a:gd name="connsiteX4-303" fmla="*/ 338138 w 1400175"/>
                  <a:gd name="connsiteY4-304" fmla="*/ 2586037 h 2671762"/>
                  <a:gd name="connsiteX5-305" fmla="*/ 495300 w 1400175"/>
                  <a:gd name="connsiteY5-306" fmla="*/ 2671762 h 2671762"/>
                  <a:gd name="connsiteX6-307" fmla="*/ 547688 w 1400175"/>
                  <a:gd name="connsiteY6-308" fmla="*/ 2571750 h 2671762"/>
                  <a:gd name="connsiteX7-309" fmla="*/ 600075 w 1400175"/>
                  <a:gd name="connsiteY7-310" fmla="*/ 2524125 h 2671762"/>
                  <a:gd name="connsiteX8-311" fmla="*/ 695325 w 1400175"/>
                  <a:gd name="connsiteY8-312" fmla="*/ 2457450 h 2671762"/>
                  <a:gd name="connsiteX9-313" fmla="*/ 752475 w 1400175"/>
                  <a:gd name="connsiteY9-314" fmla="*/ 2400300 h 2671762"/>
                  <a:gd name="connsiteX10-315" fmla="*/ 866775 w 1400175"/>
                  <a:gd name="connsiteY10-316" fmla="*/ 2362200 h 2671762"/>
                  <a:gd name="connsiteX11-317" fmla="*/ 933450 w 1400175"/>
                  <a:gd name="connsiteY11-318" fmla="*/ 2481262 h 2671762"/>
                  <a:gd name="connsiteX12-319" fmla="*/ 1085850 w 1400175"/>
                  <a:gd name="connsiteY12-320" fmla="*/ 2533650 h 2671762"/>
                  <a:gd name="connsiteX13-321" fmla="*/ 1176338 w 1400175"/>
                  <a:gd name="connsiteY13-322" fmla="*/ 2552700 h 2671762"/>
                  <a:gd name="connsiteX14-323" fmla="*/ 1223963 w 1400175"/>
                  <a:gd name="connsiteY14-324" fmla="*/ 2514600 h 2671762"/>
                  <a:gd name="connsiteX15-325" fmla="*/ 1281113 w 1400175"/>
                  <a:gd name="connsiteY15-326" fmla="*/ 2476500 h 2671762"/>
                  <a:gd name="connsiteX16-327" fmla="*/ 1323975 w 1400175"/>
                  <a:gd name="connsiteY16-328" fmla="*/ 2447925 h 2671762"/>
                  <a:gd name="connsiteX17-329" fmla="*/ 1366838 w 1400175"/>
                  <a:gd name="connsiteY17-330" fmla="*/ 2428875 h 2671762"/>
                  <a:gd name="connsiteX18-331" fmla="*/ 1400175 w 1400175"/>
                  <a:gd name="connsiteY18-332" fmla="*/ 2457450 h 2671762"/>
                  <a:gd name="connsiteX19-333" fmla="*/ 1400175 w 1400175"/>
                  <a:gd name="connsiteY19-334" fmla="*/ 9525 h 2671762"/>
                  <a:gd name="connsiteX20-335" fmla="*/ 0 w 1400175"/>
                  <a:gd name="connsiteY20-336" fmla="*/ 0 h 2671762"/>
                  <a:gd name="connsiteX0-337" fmla="*/ 0 w 1400175"/>
                  <a:gd name="connsiteY0-338" fmla="*/ 0 h 2671762"/>
                  <a:gd name="connsiteX1-339" fmla="*/ 0 w 1400175"/>
                  <a:gd name="connsiteY1-340" fmla="*/ 2400300 h 2671762"/>
                  <a:gd name="connsiteX2-341" fmla="*/ 157163 w 1400175"/>
                  <a:gd name="connsiteY2-342" fmla="*/ 2328862 h 2671762"/>
                  <a:gd name="connsiteX3-343" fmla="*/ 271463 w 1400175"/>
                  <a:gd name="connsiteY3-344" fmla="*/ 2509837 h 2671762"/>
                  <a:gd name="connsiteX4-345" fmla="*/ 338138 w 1400175"/>
                  <a:gd name="connsiteY4-346" fmla="*/ 2586037 h 2671762"/>
                  <a:gd name="connsiteX5-347" fmla="*/ 495300 w 1400175"/>
                  <a:gd name="connsiteY5-348" fmla="*/ 2671762 h 2671762"/>
                  <a:gd name="connsiteX6-349" fmla="*/ 547688 w 1400175"/>
                  <a:gd name="connsiteY6-350" fmla="*/ 2571750 h 2671762"/>
                  <a:gd name="connsiteX7-351" fmla="*/ 600075 w 1400175"/>
                  <a:gd name="connsiteY7-352" fmla="*/ 2524125 h 2671762"/>
                  <a:gd name="connsiteX8-353" fmla="*/ 695325 w 1400175"/>
                  <a:gd name="connsiteY8-354" fmla="*/ 2457450 h 2671762"/>
                  <a:gd name="connsiteX9-355" fmla="*/ 752475 w 1400175"/>
                  <a:gd name="connsiteY9-356" fmla="*/ 2400300 h 2671762"/>
                  <a:gd name="connsiteX10-357" fmla="*/ 866775 w 1400175"/>
                  <a:gd name="connsiteY10-358" fmla="*/ 2362200 h 2671762"/>
                  <a:gd name="connsiteX11-359" fmla="*/ 933450 w 1400175"/>
                  <a:gd name="connsiteY11-360" fmla="*/ 2481262 h 2671762"/>
                  <a:gd name="connsiteX12-361" fmla="*/ 1085850 w 1400175"/>
                  <a:gd name="connsiteY12-362" fmla="*/ 2533650 h 2671762"/>
                  <a:gd name="connsiteX13-363" fmla="*/ 1176338 w 1400175"/>
                  <a:gd name="connsiteY13-364" fmla="*/ 2552700 h 2671762"/>
                  <a:gd name="connsiteX14-365" fmla="*/ 1223963 w 1400175"/>
                  <a:gd name="connsiteY14-366" fmla="*/ 2514600 h 2671762"/>
                  <a:gd name="connsiteX15-367" fmla="*/ 1281113 w 1400175"/>
                  <a:gd name="connsiteY15-368" fmla="*/ 2476500 h 2671762"/>
                  <a:gd name="connsiteX16-369" fmla="*/ 1323975 w 1400175"/>
                  <a:gd name="connsiteY16-370" fmla="*/ 2447925 h 2671762"/>
                  <a:gd name="connsiteX17-371" fmla="*/ 1366838 w 1400175"/>
                  <a:gd name="connsiteY17-372" fmla="*/ 2428875 h 2671762"/>
                  <a:gd name="connsiteX18-373" fmla="*/ 1385888 w 1400175"/>
                  <a:gd name="connsiteY18-374" fmla="*/ 2443163 h 2671762"/>
                  <a:gd name="connsiteX19-375" fmla="*/ 1400175 w 1400175"/>
                  <a:gd name="connsiteY19-376" fmla="*/ 9525 h 2671762"/>
                  <a:gd name="connsiteX20-377" fmla="*/ 0 w 1400175"/>
                  <a:gd name="connsiteY20-378" fmla="*/ 0 h 26717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400175" h="2671762">
                    <a:moveTo>
                      <a:pt x="0" y="0"/>
                    </a:moveTo>
                    <a:lnTo>
                      <a:pt x="0" y="2400300"/>
                    </a:lnTo>
                    <a:lnTo>
                      <a:pt x="157163" y="2328862"/>
                    </a:lnTo>
                    <a:cubicBezTo>
                      <a:pt x="261938" y="2370137"/>
                      <a:pt x="228600" y="2449512"/>
                      <a:pt x="271463" y="2509837"/>
                    </a:cubicBezTo>
                    <a:lnTo>
                      <a:pt x="338138" y="2586037"/>
                    </a:lnTo>
                    <a:lnTo>
                      <a:pt x="495300" y="2671762"/>
                    </a:lnTo>
                    <a:cubicBezTo>
                      <a:pt x="530225" y="2669381"/>
                      <a:pt x="530226" y="2596356"/>
                      <a:pt x="547688" y="2571750"/>
                    </a:cubicBezTo>
                    <a:cubicBezTo>
                      <a:pt x="565150" y="2547144"/>
                      <a:pt x="575469" y="2543175"/>
                      <a:pt x="600075" y="2524125"/>
                    </a:cubicBezTo>
                    <a:lnTo>
                      <a:pt x="695325" y="2457450"/>
                    </a:lnTo>
                    <a:lnTo>
                      <a:pt x="752475" y="2400300"/>
                    </a:lnTo>
                    <a:lnTo>
                      <a:pt x="866775" y="2362200"/>
                    </a:lnTo>
                    <a:cubicBezTo>
                      <a:pt x="896937" y="2375694"/>
                      <a:pt x="896938" y="2452687"/>
                      <a:pt x="933450" y="2481262"/>
                    </a:cubicBezTo>
                    <a:cubicBezTo>
                      <a:pt x="969962" y="2509837"/>
                      <a:pt x="1055687" y="2527300"/>
                      <a:pt x="1085850" y="2533650"/>
                    </a:cubicBezTo>
                    <a:lnTo>
                      <a:pt x="1176338" y="2552700"/>
                    </a:lnTo>
                    <a:cubicBezTo>
                      <a:pt x="1199357" y="2549525"/>
                      <a:pt x="1206501" y="2527300"/>
                      <a:pt x="1223963" y="2514600"/>
                    </a:cubicBezTo>
                    <a:cubicBezTo>
                      <a:pt x="1241426" y="2501900"/>
                      <a:pt x="1264444" y="2487612"/>
                      <a:pt x="1281113" y="2476500"/>
                    </a:cubicBezTo>
                    <a:lnTo>
                      <a:pt x="1323975" y="2447925"/>
                    </a:lnTo>
                    <a:cubicBezTo>
                      <a:pt x="1338262" y="2438400"/>
                      <a:pt x="1354138" y="2427288"/>
                      <a:pt x="1366838" y="2428875"/>
                    </a:cubicBezTo>
                    <a:lnTo>
                      <a:pt x="1385888" y="2443163"/>
                    </a:lnTo>
                    <a:cubicBezTo>
                      <a:pt x="1390650" y="1631950"/>
                      <a:pt x="1395413" y="820738"/>
                      <a:pt x="1400175" y="9525"/>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46800" rIns="72000" bIns="108000" anchor="ctr">
                <a:normAutofit/>
              </a:bodyPr>
              <a:lstStyle/>
              <a:p>
                <a:pPr algn="ctr">
                  <a:lnSpc>
                    <a:spcPct val="110000"/>
                  </a:lnSpc>
                  <a:defRPr/>
                </a:pPr>
                <a:r>
                  <a:rPr lang="en-US" altLang="zh-CN" sz="2400" dirty="0" smtClean="0">
                    <a:solidFill>
                      <a:prstClr val="black"/>
                    </a:solidFill>
                  </a:rPr>
                  <a:t>2.</a:t>
                </a:r>
              </a:p>
              <a:p>
                <a:pPr algn="ctr">
                  <a:lnSpc>
                    <a:spcPct val="110000"/>
                  </a:lnSpc>
                  <a:defRPr/>
                </a:pPr>
                <a:r>
                  <a:rPr lang="vi-VN" altLang="zh-CN" sz="2400" dirty="0" smtClean="0">
                    <a:solidFill>
                      <a:prstClr val="black"/>
                    </a:solidFill>
                  </a:rPr>
                  <a:t>Đội</a:t>
                </a:r>
              </a:p>
              <a:p>
                <a:pPr algn="ctr">
                  <a:lnSpc>
                    <a:spcPct val="110000"/>
                  </a:lnSpc>
                  <a:defRPr/>
                </a:pPr>
                <a:r>
                  <a:rPr lang="vi-VN" altLang="zh-CN" sz="2400" dirty="0">
                    <a:solidFill>
                      <a:prstClr val="black"/>
                    </a:solidFill>
                  </a:rPr>
                  <a:t>h</a:t>
                </a:r>
                <a:r>
                  <a:rPr lang="vi-VN" altLang="zh-CN" sz="2400" dirty="0" smtClean="0">
                    <a:solidFill>
                      <a:prstClr val="black"/>
                    </a:solidFill>
                  </a:rPr>
                  <a:t>ình</a:t>
                </a:r>
              </a:p>
              <a:p>
                <a:pPr algn="ctr">
                  <a:lnSpc>
                    <a:spcPct val="110000"/>
                  </a:lnSpc>
                  <a:defRPr/>
                </a:pPr>
                <a:r>
                  <a:rPr lang="vi-VN" altLang="zh-CN" sz="2400" dirty="0" smtClean="0">
                    <a:solidFill>
                      <a:prstClr val="black"/>
                    </a:solidFill>
                  </a:rPr>
                  <a:t>đội</a:t>
                </a:r>
              </a:p>
              <a:p>
                <a:pPr algn="ctr">
                  <a:lnSpc>
                    <a:spcPct val="110000"/>
                  </a:lnSpc>
                  <a:defRPr/>
                </a:pPr>
                <a:r>
                  <a:rPr lang="vi-VN" altLang="zh-CN" sz="2400" dirty="0" smtClean="0">
                    <a:solidFill>
                      <a:prstClr val="black"/>
                    </a:solidFill>
                  </a:rPr>
                  <a:t>ngũ</a:t>
                </a:r>
                <a:endParaRPr lang="en-US" altLang="zh-CN" sz="2400" dirty="0" smtClean="0">
                  <a:solidFill>
                    <a:prstClr val="black"/>
                  </a:solidFill>
                </a:endParaRPr>
              </a:p>
            </p:txBody>
          </p:sp>
          <p:sp>
            <p:nvSpPr>
              <p:cNvPr id="11" name="MH_Other_4"/>
              <p:cNvSpPr/>
              <p:nvPr>
                <p:custDataLst>
                  <p:tags r:id="rId15"/>
                </p:custDataLst>
              </p:nvPr>
            </p:nvSpPr>
            <p:spPr>
              <a:xfrm rot="19833143">
                <a:off x="4370388" y="3448050"/>
                <a:ext cx="354012" cy="336550"/>
              </a:xfrm>
              <a:custGeom>
                <a:avLst/>
                <a:gdLst/>
                <a:ahLst/>
                <a:cxnLst/>
                <a:rect l="l" t="t" r="r" b="b"/>
                <a:pathLst>
                  <a:path w="1059063" h="1007997">
                    <a:moveTo>
                      <a:pt x="703357" y="0"/>
                    </a:moveTo>
                    <a:lnTo>
                      <a:pt x="1059063" y="345377"/>
                    </a:lnTo>
                    <a:cubicBezTo>
                      <a:pt x="1011759" y="390684"/>
                      <a:pt x="950318" y="412745"/>
                      <a:pt x="888735" y="411717"/>
                    </a:cubicBezTo>
                    <a:lnTo>
                      <a:pt x="615617" y="668531"/>
                    </a:lnTo>
                    <a:cubicBezTo>
                      <a:pt x="643882" y="763675"/>
                      <a:pt x="628025" y="864389"/>
                      <a:pt x="564718" y="936620"/>
                    </a:cubicBezTo>
                    <a:lnTo>
                      <a:pt x="370217" y="747767"/>
                    </a:lnTo>
                    <a:cubicBezTo>
                      <a:pt x="247618" y="834750"/>
                      <a:pt x="146199" y="930329"/>
                      <a:pt x="0" y="1007997"/>
                    </a:cubicBezTo>
                    <a:cubicBezTo>
                      <a:pt x="95002" y="875886"/>
                      <a:pt x="190003" y="777809"/>
                      <a:pt x="284746" y="664777"/>
                    </a:cubicBezTo>
                    <a:lnTo>
                      <a:pt x="96361" y="481861"/>
                    </a:lnTo>
                    <a:cubicBezTo>
                      <a:pt x="152055" y="429106"/>
                      <a:pt x="226831" y="406169"/>
                      <a:pt x="303394" y="411783"/>
                    </a:cubicBezTo>
                    <a:cubicBezTo>
                      <a:pt x="325459" y="413401"/>
                      <a:pt x="347673" y="417390"/>
                      <a:pt x="369433" y="424372"/>
                    </a:cubicBezTo>
                    <a:lnTo>
                      <a:pt x="642990" y="154959"/>
                    </a:lnTo>
                    <a:cubicBezTo>
                      <a:pt x="643358" y="99193"/>
                      <a:pt x="663662" y="44083"/>
                      <a:pt x="703357" y="0"/>
                    </a:cubicBezTo>
                    <a:close/>
                  </a:path>
                </a:pathLst>
              </a:custGeom>
              <a:gradFill flip="none" rotWithShape="1">
                <a:gsLst>
                  <a:gs pos="83000">
                    <a:srgbClr val="BDBDBD"/>
                  </a:gs>
                  <a:gs pos="64000">
                    <a:srgbClr val="C7CACA"/>
                  </a:gs>
                  <a:gs pos="0">
                    <a:srgbClr val="8A8F8F"/>
                  </a:gs>
                  <a:gs pos="35000">
                    <a:srgbClr val="8A8F8F"/>
                  </a:gs>
                </a:gsLst>
                <a:lin ang="2700000" scaled="1"/>
                <a:tileRect/>
              </a:gradFill>
              <a:ln w="12700">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grpSp>
        <p:sp>
          <p:nvSpPr>
            <p:cNvPr id="31" name="矩形 30"/>
            <p:cNvSpPr/>
            <p:nvPr/>
          </p:nvSpPr>
          <p:spPr>
            <a:xfrm>
              <a:off x="4128798" y="3091722"/>
              <a:ext cx="1444914" cy="336814"/>
            </a:xfrm>
            <a:prstGeom prst="rect">
              <a:avLst/>
            </a:prstGeom>
          </p:spPr>
          <p:txBody>
            <a:bodyPr wrap="square">
              <a:spAutoFit/>
              <a:scene3d>
                <a:camera prst="orthographicFront"/>
                <a:lightRig rig="threePt" dir="t"/>
              </a:scene3d>
              <a:sp3d contourW="12700"/>
            </a:bodyPr>
            <a:lstStyle/>
            <a:p>
              <a:pPr algn="ctr">
                <a:lnSpc>
                  <a:spcPct val="120000"/>
                </a:lnSpc>
              </a:pPr>
              <a:endParaRPr lang="zh-CN" altLang="en-US">
                <a:solidFill>
                  <a:prstClr val="black">
                    <a:lumMod val="75000"/>
                    <a:lumOff val="25000"/>
                  </a:prst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grpSp>
        <p:nvGrpSpPr>
          <p:cNvPr id="16" name="组合 15"/>
          <p:cNvGrpSpPr/>
          <p:nvPr/>
        </p:nvGrpSpPr>
        <p:grpSpPr>
          <a:xfrm>
            <a:off x="4036720" y="1552902"/>
            <a:ext cx="1338237" cy="3522369"/>
            <a:chOff x="6212555" y="2098635"/>
            <a:chExt cx="1784316" cy="2954038"/>
          </a:xfrm>
        </p:grpSpPr>
        <p:grpSp>
          <p:nvGrpSpPr>
            <p:cNvPr id="8" name="组合 7"/>
            <p:cNvGrpSpPr/>
            <p:nvPr/>
          </p:nvGrpSpPr>
          <p:grpSpPr>
            <a:xfrm>
              <a:off x="6212555" y="2098635"/>
              <a:ext cx="1784316" cy="2954038"/>
              <a:chOff x="5338408" y="2187575"/>
              <a:chExt cx="1459546" cy="2416358"/>
            </a:xfrm>
          </p:grpSpPr>
          <p:sp>
            <p:nvSpPr>
              <p:cNvPr id="13" name="MH_Other_5"/>
              <p:cNvSpPr/>
              <p:nvPr>
                <p:custDataLst>
                  <p:tags r:id="rId11"/>
                </p:custDataLst>
              </p:nvPr>
            </p:nvSpPr>
            <p:spPr>
              <a:xfrm>
                <a:off x="5338408" y="2329045"/>
                <a:ext cx="1459546" cy="2274888"/>
              </a:xfrm>
              <a:custGeom>
                <a:avLst/>
                <a:gdLst>
                  <a:gd name="connsiteX0" fmla="*/ 0 w 1400175"/>
                  <a:gd name="connsiteY0" fmla="*/ 0 h 2671762"/>
                  <a:gd name="connsiteX1" fmla="*/ 0 w 1400175"/>
                  <a:gd name="connsiteY1" fmla="*/ 2400300 h 2671762"/>
                  <a:gd name="connsiteX2" fmla="*/ 142875 w 1400175"/>
                  <a:gd name="connsiteY2" fmla="*/ 2328862 h 2671762"/>
                  <a:gd name="connsiteX3" fmla="*/ 209550 w 1400175"/>
                  <a:gd name="connsiteY3" fmla="*/ 2366962 h 2671762"/>
                  <a:gd name="connsiteX4" fmla="*/ 271463 w 1400175"/>
                  <a:gd name="connsiteY4" fmla="*/ 2509837 h 2671762"/>
                  <a:gd name="connsiteX5" fmla="*/ 338138 w 1400175"/>
                  <a:gd name="connsiteY5" fmla="*/ 2586037 h 2671762"/>
                  <a:gd name="connsiteX6" fmla="*/ 495300 w 1400175"/>
                  <a:gd name="connsiteY6" fmla="*/ 2671762 h 2671762"/>
                  <a:gd name="connsiteX7" fmla="*/ 547688 w 1400175"/>
                  <a:gd name="connsiteY7" fmla="*/ 2571750 h 2671762"/>
                  <a:gd name="connsiteX8" fmla="*/ 600075 w 1400175"/>
                  <a:gd name="connsiteY8" fmla="*/ 2524125 h 2671762"/>
                  <a:gd name="connsiteX9" fmla="*/ 695325 w 1400175"/>
                  <a:gd name="connsiteY9" fmla="*/ 2457450 h 2671762"/>
                  <a:gd name="connsiteX10" fmla="*/ 752475 w 1400175"/>
                  <a:gd name="connsiteY10" fmla="*/ 2400300 h 2671762"/>
                  <a:gd name="connsiteX11" fmla="*/ 866775 w 1400175"/>
                  <a:gd name="connsiteY11" fmla="*/ 2362200 h 2671762"/>
                  <a:gd name="connsiteX12" fmla="*/ 933450 w 1400175"/>
                  <a:gd name="connsiteY12" fmla="*/ 2481262 h 2671762"/>
                  <a:gd name="connsiteX13" fmla="*/ 1085850 w 1400175"/>
                  <a:gd name="connsiteY13" fmla="*/ 2533650 h 2671762"/>
                  <a:gd name="connsiteX14" fmla="*/ 1176338 w 1400175"/>
                  <a:gd name="connsiteY14" fmla="*/ 2552700 h 2671762"/>
                  <a:gd name="connsiteX15" fmla="*/ 1223963 w 1400175"/>
                  <a:gd name="connsiteY15" fmla="*/ 2514600 h 2671762"/>
                  <a:gd name="connsiteX16" fmla="*/ 1281113 w 1400175"/>
                  <a:gd name="connsiteY16" fmla="*/ 2476500 h 2671762"/>
                  <a:gd name="connsiteX17" fmla="*/ 1323975 w 1400175"/>
                  <a:gd name="connsiteY17" fmla="*/ 2447925 h 2671762"/>
                  <a:gd name="connsiteX18" fmla="*/ 1366838 w 1400175"/>
                  <a:gd name="connsiteY18" fmla="*/ 2428875 h 2671762"/>
                  <a:gd name="connsiteX19" fmla="*/ 1400175 w 1400175"/>
                  <a:gd name="connsiteY19" fmla="*/ 2457450 h 2671762"/>
                  <a:gd name="connsiteX20" fmla="*/ 1400175 w 1400175"/>
                  <a:gd name="connsiteY20" fmla="*/ 9525 h 2671762"/>
                  <a:gd name="connsiteX21" fmla="*/ 0 w 1400175"/>
                  <a:gd name="connsiteY21" fmla="*/ 0 h 2671762"/>
                  <a:gd name="connsiteX0-1" fmla="*/ 0 w 1400175"/>
                  <a:gd name="connsiteY0-2" fmla="*/ 0 h 2671762"/>
                  <a:gd name="connsiteX1-3" fmla="*/ 0 w 1400175"/>
                  <a:gd name="connsiteY1-4" fmla="*/ 2400300 h 2671762"/>
                  <a:gd name="connsiteX2-5" fmla="*/ 142875 w 1400175"/>
                  <a:gd name="connsiteY2-6" fmla="*/ 2328862 h 2671762"/>
                  <a:gd name="connsiteX3-7" fmla="*/ 271463 w 1400175"/>
                  <a:gd name="connsiteY3-8" fmla="*/ 2509837 h 2671762"/>
                  <a:gd name="connsiteX4-9" fmla="*/ 338138 w 1400175"/>
                  <a:gd name="connsiteY4-10" fmla="*/ 2586037 h 2671762"/>
                  <a:gd name="connsiteX5-11" fmla="*/ 495300 w 1400175"/>
                  <a:gd name="connsiteY5-12" fmla="*/ 2671762 h 2671762"/>
                  <a:gd name="connsiteX6-13" fmla="*/ 547688 w 1400175"/>
                  <a:gd name="connsiteY6-14" fmla="*/ 2571750 h 2671762"/>
                  <a:gd name="connsiteX7-15" fmla="*/ 600075 w 1400175"/>
                  <a:gd name="connsiteY7-16" fmla="*/ 2524125 h 2671762"/>
                  <a:gd name="connsiteX8-17" fmla="*/ 695325 w 1400175"/>
                  <a:gd name="connsiteY8-18" fmla="*/ 2457450 h 2671762"/>
                  <a:gd name="connsiteX9-19" fmla="*/ 752475 w 1400175"/>
                  <a:gd name="connsiteY9-20" fmla="*/ 2400300 h 2671762"/>
                  <a:gd name="connsiteX10-21" fmla="*/ 866775 w 1400175"/>
                  <a:gd name="connsiteY10-22" fmla="*/ 2362200 h 2671762"/>
                  <a:gd name="connsiteX11-23" fmla="*/ 933450 w 1400175"/>
                  <a:gd name="connsiteY11-24" fmla="*/ 2481262 h 2671762"/>
                  <a:gd name="connsiteX12-25" fmla="*/ 1085850 w 1400175"/>
                  <a:gd name="connsiteY12-26" fmla="*/ 2533650 h 2671762"/>
                  <a:gd name="connsiteX13-27" fmla="*/ 1176338 w 1400175"/>
                  <a:gd name="connsiteY13-28" fmla="*/ 2552700 h 2671762"/>
                  <a:gd name="connsiteX14-29" fmla="*/ 1223963 w 1400175"/>
                  <a:gd name="connsiteY14-30" fmla="*/ 2514600 h 2671762"/>
                  <a:gd name="connsiteX15-31" fmla="*/ 1281113 w 1400175"/>
                  <a:gd name="connsiteY15-32" fmla="*/ 2476500 h 2671762"/>
                  <a:gd name="connsiteX16-33" fmla="*/ 1323975 w 1400175"/>
                  <a:gd name="connsiteY16-34" fmla="*/ 2447925 h 2671762"/>
                  <a:gd name="connsiteX17-35" fmla="*/ 1366838 w 1400175"/>
                  <a:gd name="connsiteY17-36" fmla="*/ 2428875 h 2671762"/>
                  <a:gd name="connsiteX18-37" fmla="*/ 1400175 w 1400175"/>
                  <a:gd name="connsiteY18-38" fmla="*/ 2457450 h 2671762"/>
                  <a:gd name="connsiteX19-39" fmla="*/ 1400175 w 1400175"/>
                  <a:gd name="connsiteY19-40" fmla="*/ 9525 h 2671762"/>
                  <a:gd name="connsiteX20-41" fmla="*/ 0 w 1400175"/>
                  <a:gd name="connsiteY20-42" fmla="*/ 0 h 2671762"/>
                  <a:gd name="connsiteX0-43" fmla="*/ 0 w 1400175"/>
                  <a:gd name="connsiteY0-44" fmla="*/ 0 h 2671762"/>
                  <a:gd name="connsiteX1-45" fmla="*/ 0 w 1400175"/>
                  <a:gd name="connsiteY1-46" fmla="*/ 2400300 h 2671762"/>
                  <a:gd name="connsiteX2-47" fmla="*/ 142875 w 1400175"/>
                  <a:gd name="connsiteY2-48" fmla="*/ 2328862 h 2671762"/>
                  <a:gd name="connsiteX3-49" fmla="*/ 271463 w 1400175"/>
                  <a:gd name="connsiteY3-50" fmla="*/ 2509837 h 2671762"/>
                  <a:gd name="connsiteX4-51" fmla="*/ 338138 w 1400175"/>
                  <a:gd name="connsiteY4-52" fmla="*/ 2586037 h 2671762"/>
                  <a:gd name="connsiteX5-53" fmla="*/ 495300 w 1400175"/>
                  <a:gd name="connsiteY5-54" fmla="*/ 2671762 h 2671762"/>
                  <a:gd name="connsiteX6-55" fmla="*/ 547688 w 1400175"/>
                  <a:gd name="connsiteY6-56" fmla="*/ 2571750 h 2671762"/>
                  <a:gd name="connsiteX7-57" fmla="*/ 600075 w 1400175"/>
                  <a:gd name="connsiteY7-58" fmla="*/ 2524125 h 2671762"/>
                  <a:gd name="connsiteX8-59" fmla="*/ 695325 w 1400175"/>
                  <a:gd name="connsiteY8-60" fmla="*/ 2457450 h 2671762"/>
                  <a:gd name="connsiteX9-61" fmla="*/ 752475 w 1400175"/>
                  <a:gd name="connsiteY9-62" fmla="*/ 2400300 h 2671762"/>
                  <a:gd name="connsiteX10-63" fmla="*/ 866775 w 1400175"/>
                  <a:gd name="connsiteY10-64" fmla="*/ 2362200 h 2671762"/>
                  <a:gd name="connsiteX11-65" fmla="*/ 933450 w 1400175"/>
                  <a:gd name="connsiteY11-66" fmla="*/ 2481262 h 2671762"/>
                  <a:gd name="connsiteX12-67" fmla="*/ 1085850 w 1400175"/>
                  <a:gd name="connsiteY12-68" fmla="*/ 2533650 h 2671762"/>
                  <a:gd name="connsiteX13-69" fmla="*/ 1176338 w 1400175"/>
                  <a:gd name="connsiteY13-70" fmla="*/ 2552700 h 2671762"/>
                  <a:gd name="connsiteX14-71" fmla="*/ 1223963 w 1400175"/>
                  <a:gd name="connsiteY14-72" fmla="*/ 2514600 h 2671762"/>
                  <a:gd name="connsiteX15-73" fmla="*/ 1281113 w 1400175"/>
                  <a:gd name="connsiteY15-74" fmla="*/ 2476500 h 2671762"/>
                  <a:gd name="connsiteX16-75" fmla="*/ 1323975 w 1400175"/>
                  <a:gd name="connsiteY16-76" fmla="*/ 2447925 h 2671762"/>
                  <a:gd name="connsiteX17-77" fmla="*/ 1366838 w 1400175"/>
                  <a:gd name="connsiteY17-78" fmla="*/ 2428875 h 2671762"/>
                  <a:gd name="connsiteX18-79" fmla="*/ 1400175 w 1400175"/>
                  <a:gd name="connsiteY18-80" fmla="*/ 2457450 h 2671762"/>
                  <a:gd name="connsiteX19-81" fmla="*/ 1400175 w 1400175"/>
                  <a:gd name="connsiteY19-82" fmla="*/ 9525 h 2671762"/>
                  <a:gd name="connsiteX20-83" fmla="*/ 0 w 1400175"/>
                  <a:gd name="connsiteY20-84" fmla="*/ 0 h 2671762"/>
                  <a:gd name="connsiteX0-85" fmla="*/ 0 w 1400175"/>
                  <a:gd name="connsiteY0-86" fmla="*/ 0 h 2671762"/>
                  <a:gd name="connsiteX1-87" fmla="*/ 0 w 1400175"/>
                  <a:gd name="connsiteY1-88" fmla="*/ 2400300 h 2671762"/>
                  <a:gd name="connsiteX2-89" fmla="*/ 157163 w 1400175"/>
                  <a:gd name="connsiteY2-90" fmla="*/ 2328862 h 2671762"/>
                  <a:gd name="connsiteX3-91" fmla="*/ 271463 w 1400175"/>
                  <a:gd name="connsiteY3-92" fmla="*/ 2509837 h 2671762"/>
                  <a:gd name="connsiteX4-93" fmla="*/ 338138 w 1400175"/>
                  <a:gd name="connsiteY4-94" fmla="*/ 2586037 h 2671762"/>
                  <a:gd name="connsiteX5-95" fmla="*/ 495300 w 1400175"/>
                  <a:gd name="connsiteY5-96" fmla="*/ 2671762 h 2671762"/>
                  <a:gd name="connsiteX6-97" fmla="*/ 547688 w 1400175"/>
                  <a:gd name="connsiteY6-98" fmla="*/ 2571750 h 2671762"/>
                  <a:gd name="connsiteX7-99" fmla="*/ 600075 w 1400175"/>
                  <a:gd name="connsiteY7-100" fmla="*/ 2524125 h 2671762"/>
                  <a:gd name="connsiteX8-101" fmla="*/ 695325 w 1400175"/>
                  <a:gd name="connsiteY8-102" fmla="*/ 2457450 h 2671762"/>
                  <a:gd name="connsiteX9-103" fmla="*/ 752475 w 1400175"/>
                  <a:gd name="connsiteY9-104" fmla="*/ 2400300 h 2671762"/>
                  <a:gd name="connsiteX10-105" fmla="*/ 866775 w 1400175"/>
                  <a:gd name="connsiteY10-106" fmla="*/ 2362200 h 2671762"/>
                  <a:gd name="connsiteX11-107" fmla="*/ 933450 w 1400175"/>
                  <a:gd name="connsiteY11-108" fmla="*/ 2481262 h 2671762"/>
                  <a:gd name="connsiteX12-109" fmla="*/ 1085850 w 1400175"/>
                  <a:gd name="connsiteY12-110" fmla="*/ 2533650 h 2671762"/>
                  <a:gd name="connsiteX13-111" fmla="*/ 1176338 w 1400175"/>
                  <a:gd name="connsiteY13-112" fmla="*/ 2552700 h 2671762"/>
                  <a:gd name="connsiteX14-113" fmla="*/ 1223963 w 1400175"/>
                  <a:gd name="connsiteY14-114" fmla="*/ 2514600 h 2671762"/>
                  <a:gd name="connsiteX15-115" fmla="*/ 1281113 w 1400175"/>
                  <a:gd name="connsiteY15-116" fmla="*/ 2476500 h 2671762"/>
                  <a:gd name="connsiteX16-117" fmla="*/ 1323975 w 1400175"/>
                  <a:gd name="connsiteY16-118" fmla="*/ 2447925 h 2671762"/>
                  <a:gd name="connsiteX17-119" fmla="*/ 1366838 w 1400175"/>
                  <a:gd name="connsiteY17-120" fmla="*/ 2428875 h 2671762"/>
                  <a:gd name="connsiteX18-121" fmla="*/ 1400175 w 1400175"/>
                  <a:gd name="connsiteY18-122" fmla="*/ 2457450 h 2671762"/>
                  <a:gd name="connsiteX19-123" fmla="*/ 1400175 w 1400175"/>
                  <a:gd name="connsiteY19-124" fmla="*/ 9525 h 2671762"/>
                  <a:gd name="connsiteX20-125" fmla="*/ 0 w 1400175"/>
                  <a:gd name="connsiteY20-126" fmla="*/ 0 h 2671762"/>
                  <a:gd name="connsiteX0-127" fmla="*/ 0 w 1400175"/>
                  <a:gd name="connsiteY0-128" fmla="*/ 0 h 2671762"/>
                  <a:gd name="connsiteX1-129" fmla="*/ 0 w 1400175"/>
                  <a:gd name="connsiteY1-130" fmla="*/ 2400300 h 2671762"/>
                  <a:gd name="connsiteX2-131" fmla="*/ 157163 w 1400175"/>
                  <a:gd name="connsiteY2-132" fmla="*/ 2328862 h 2671762"/>
                  <a:gd name="connsiteX3-133" fmla="*/ 271463 w 1400175"/>
                  <a:gd name="connsiteY3-134" fmla="*/ 2509837 h 2671762"/>
                  <a:gd name="connsiteX4-135" fmla="*/ 338138 w 1400175"/>
                  <a:gd name="connsiteY4-136" fmla="*/ 2586037 h 2671762"/>
                  <a:gd name="connsiteX5-137" fmla="*/ 495300 w 1400175"/>
                  <a:gd name="connsiteY5-138" fmla="*/ 2671762 h 2671762"/>
                  <a:gd name="connsiteX6-139" fmla="*/ 547688 w 1400175"/>
                  <a:gd name="connsiteY6-140" fmla="*/ 2571750 h 2671762"/>
                  <a:gd name="connsiteX7-141" fmla="*/ 600075 w 1400175"/>
                  <a:gd name="connsiteY7-142" fmla="*/ 2524125 h 2671762"/>
                  <a:gd name="connsiteX8-143" fmla="*/ 695325 w 1400175"/>
                  <a:gd name="connsiteY8-144" fmla="*/ 2457450 h 2671762"/>
                  <a:gd name="connsiteX9-145" fmla="*/ 752475 w 1400175"/>
                  <a:gd name="connsiteY9-146" fmla="*/ 2400300 h 2671762"/>
                  <a:gd name="connsiteX10-147" fmla="*/ 866775 w 1400175"/>
                  <a:gd name="connsiteY10-148" fmla="*/ 2362200 h 2671762"/>
                  <a:gd name="connsiteX11-149" fmla="*/ 933450 w 1400175"/>
                  <a:gd name="connsiteY11-150" fmla="*/ 2481262 h 2671762"/>
                  <a:gd name="connsiteX12-151" fmla="*/ 1085850 w 1400175"/>
                  <a:gd name="connsiteY12-152" fmla="*/ 2533650 h 2671762"/>
                  <a:gd name="connsiteX13-153" fmla="*/ 1176338 w 1400175"/>
                  <a:gd name="connsiteY13-154" fmla="*/ 2552700 h 2671762"/>
                  <a:gd name="connsiteX14-155" fmla="*/ 1223963 w 1400175"/>
                  <a:gd name="connsiteY14-156" fmla="*/ 2514600 h 2671762"/>
                  <a:gd name="connsiteX15-157" fmla="*/ 1281113 w 1400175"/>
                  <a:gd name="connsiteY15-158" fmla="*/ 2476500 h 2671762"/>
                  <a:gd name="connsiteX16-159" fmla="*/ 1323975 w 1400175"/>
                  <a:gd name="connsiteY16-160" fmla="*/ 2447925 h 2671762"/>
                  <a:gd name="connsiteX17-161" fmla="*/ 1366838 w 1400175"/>
                  <a:gd name="connsiteY17-162" fmla="*/ 2428875 h 2671762"/>
                  <a:gd name="connsiteX18-163" fmla="*/ 1400175 w 1400175"/>
                  <a:gd name="connsiteY18-164" fmla="*/ 2457450 h 2671762"/>
                  <a:gd name="connsiteX19-165" fmla="*/ 1400175 w 1400175"/>
                  <a:gd name="connsiteY19-166" fmla="*/ 9525 h 2671762"/>
                  <a:gd name="connsiteX20-167" fmla="*/ 0 w 1400175"/>
                  <a:gd name="connsiteY20-168" fmla="*/ 0 h 2671762"/>
                  <a:gd name="connsiteX0-169" fmla="*/ 0 w 1400175"/>
                  <a:gd name="connsiteY0-170" fmla="*/ 0 h 2671762"/>
                  <a:gd name="connsiteX1-171" fmla="*/ 0 w 1400175"/>
                  <a:gd name="connsiteY1-172" fmla="*/ 2400300 h 2671762"/>
                  <a:gd name="connsiteX2-173" fmla="*/ 157163 w 1400175"/>
                  <a:gd name="connsiteY2-174" fmla="*/ 2328862 h 2671762"/>
                  <a:gd name="connsiteX3-175" fmla="*/ 271463 w 1400175"/>
                  <a:gd name="connsiteY3-176" fmla="*/ 2509837 h 2671762"/>
                  <a:gd name="connsiteX4-177" fmla="*/ 338138 w 1400175"/>
                  <a:gd name="connsiteY4-178" fmla="*/ 2586037 h 2671762"/>
                  <a:gd name="connsiteX5-179" fmla="*/ 495300 w 1400175"/>
                  <a:gd name="connsiteY5-180" fmla="*/ 2671762 h 2671762"/>
                  <a:gd name="connsiteX6-181" fmla="*/ 547688 w 1400175"/>
                  <a:gd name="connsiteY6-182" fmla="*/ 2571750 h 2671762"/>
                  <a:gd name="connsiteX7-183" fmla="*/ 600075 w 1400175"/>
                  <a:gd name="connsiteY7-184" fmla="*/ 2524125 h 2671762"/>
                  <a:gd name="connsiteX8-185" fmla="*/ 695325 w 1400175"/>
                  <a:gd name="connsiteY8-186" fmla="*/ 2457450 h 2671762"/>
                  <a:gd name="connsiteX9-187" fmla="*/ 752475 w 1400175"/>
                  <a:gd name="connsiteY9-188" fmla="*/ 2400300 h 2671762"/>
                  <a:gd name="connsiteX10-189" fmla="*/ 866775 w 1400175"/>
                  <a:gd name="connsiteY10-190" fmla="*/ 2362200 h 2671762"/>
                  <a:gd name="connsiteX11-191" fmla="*/ 933450 w 1400175"/>
                  <a:gd name="connsiteY11-192" fmla="*/ 2481262 h 2671762"/>
                  <a:gd name="connsiteX12-193" fmla="*/ 1085850 w 1400175"/>
                  <a:gd name="connsiteY12-194" fmla="*/ 2533650 h 2671762"/>
                  <a:gd name="connsiteX13-195" fmla="*/ 1176338 w 1400175"/>
                  <a:gd name="connsiteY13-196" fmla="*/ 2552700 h 2671762"/>
                  <a:gd name="connsiteX14-197" fmla="*/ 1223963 w 1400175"/>
                  <a:gd name="connsiteY14-198" fmla="*/ 2514600 h 2671762"/>
                  <a:gd name="connsiteX15-199" fmla="*/ 1281113 w 1400175"/>
                  <a:gd name="connsiteY15-200" fmla="*/ 2476500 h 2671762"/>
                  <a:gd name="connsiteX16-201" fmla="*/ 1323975 w 1400175"/>
                  <a:gd name="connsiteY16-202" fmla="*/ 2447925 h 2671762"/>
                  <a:gd name="connsiteX17-203" fmla="*/ 1366838 w 1400175"/>
                  <a:gd name="connsiteY17-204" fmla="*/ 2428875 h 2671762"/>
                  <a:gd name="connsiteX18-205" fmla="*/ 1400175 w 1400175"/>
                  <a:gd name="connsiteY18-206" fmla="*/ 2457450 h 2671762"/>
                  <a:gd name="connsiteX19-207" fmla="*/ 1400175 w 1400175"/>
                  <a:gd name="connsiteY19-208" fmla="*/ 9525 h 2671762"/>
                  <a:gd name="connsiteX20-209" fmla="*/ 0 w 1400175"/>
                  <a:gd name="connsiteY20-210" fmla="*/ 0 h 2671762"/>
                  <a:gd name="connsiteX0-211" fmla="*/ 0 w 1400175"/>
                  <a:gd name="connsiteY0-212" fmla="*/ 0 h 2671762"/>
                  <a:gd name="connsiteX1-213" fmla="*/ 0 w 1400175"/>
                  <a:gd name="connsiteY1-214" fmla="*/ 2400300 h 2671762"/>
                  <a:gd name="connsiteX2-215" fmla="*/ 157163 w 1400175"/>
                  <a:gd name="connsiteY2-216" fmla="*/ 2328862 h 2671762"/>
                  <a:gd name="connsiteX3-217" fmla="*/ 271463 w 1400175"/>
                  <a:gd name="connsiteY3-218" fmla="*/ 2509837 h 2671762"/>
                  <a:gd name="connsiteX4-219" fmla="*/ 338138 w 1400175"/>
                  <a:gd name="connsiteY4-220" fmla="*/ 2586037 h 2671762"/>
                  <a:gd name="connsiteX5-221" fmla="*/ 495300 w 1400175"/>
                  <a:gd name="connsiteY5-222" fmla="*/ 2671762 h 2671762"/>
                  <a:gd name="connsiteX6-223" fmla="*/ 547688 w 1400175"/>
                  <a:gd name="connsiteY6-224" fmla="*/ 2571750 h 2671762"/>
                  <a:gd name="connsiteX7-225" fmla="*/ 600075 w 1400175"/>
                  <a:gd name="connsiteY7-226" fmla="*/ 2524125 h 2671762"/>
                  <a:gd name="connsiteX8-227" fmla="*/ 695325 w 1400175"/>
                  <a:gd name="connsiteY8-228" fmla="*/ 2457450 h 2671762"/>
                  <a:gd name="connsiteX9-229" fmla="*/ 752475 w 1400175"/>
                  <a:gd name="connsiteY9-230" fmla="*/ 2400300 h 2671762"/>
                  <a:gd name="connsiteX10-231" fmla="*/ 866775 w 1400175"/>
                  <a:gd name="connsiteY10-232" fmla="*/ 2362200 h 2671762"/>
                  <a:gd name="connsiteX11-233" fmla="*/ 933450 w 1400175"/>
                  <a:gd name="connsiteY11-234" fmla="*/ 2481262 h 2671762"/>
                  <a:gd name="connsiteX12-235" fmla="*/ 1085850 w 1400175"/>
                  <a:gd name="connsiteY12-236" fmla="*/ 2533650 h 2671762"/>
                  <a:gd name="connsiteX13-237" fmla="*/ 1176338 w 1400175"/>
                  <a:gd name="connsiteY13-238" fmla="*/ 2552700 h 2671762"/>
                  <a:gd name="connsiteX14-239" fmla="*/ 1223963 w 1400175"/>
                  <a:gd name="connsiteY14-240" fmla="*/ 2514600 h 2671762"/>
                  <a:gd name="connsiteX15-241" fmla="*/ 1281113 w 1400175"/>
                  <a:gd name="connsiteY15-242" fmla="*/ 2476500 h 2671762"/>
                  <a:gd name="connsiteX16-243" fmla="*/ 1323975 w 1400175"/>
                  <a:gd name="connsiteY16-244" fmla="*/ 2447925 h 2671762"/>
                  <a:gd name="connsiteX17-245" fmla="*/ 1366838 w 1400175"/>
                  <a:gd name="connsiteY17-246" fmla="*/ 2428875 h 2671762"/>
                  <a:gd name="connsiteX18-247" fmla="*/ 1400175 w 1400175"/>
                  <a:gd name="connsiteY18-248" fmla="*/ 2457450 h 2671762"/>
                  <a:gd name="connsiteX19-249" fmla="*/ 1400175 w 1400175"/>
                  <a:gd name="connsiteY19-250" fmla="*/ 9525 h 2671762"/>
                  <a:gd name="connsiteX20-251" fmla="*/ 0 w 1400175"/>
                  <a:gd name="connsiteY20-252" fmla="*/ 0 h 2671762"/>
                  <a:gd name="connsiteX0-253" fmla="*/ 0 w 1400175"/>
                  <a:gd name="connsiteY0-254" fmla="*/ 0 h 2671762"/>
                  <a:gd name="connsiteX1-255" fmla="*/ 0 w 1400175"/>
                  <a:gd name="connsiteY1-256" fmla="*/ 2400300 h 2671762"/>
                  <a:gd name="connsiteX2-257" fmla="*/ 157163 w 1400175"/>
                  <a:gd name="connsiteY2-258" fmla="*/ 2328862 h 2671762"/>
                  <a:gd name="connsiteX3-259" fmla="*/ 271463 w 1400175"/>
                  <a:gd name="connsiteY3-260" fmla="*/ 2509837 h 2671762"/>
                  <a:gd name="connsiteX4-261" fmla="*/ 338138 w 1400175"/>
                  <a:gd name="connsiteY4-262" fmla="*/ 2586037 h 2671762"/>
                  <a:gd name="connsiteX5-263" fmla="*/ 495300 w 1400175"/>
                  <a:gd name="connsiteY5-264" fmla="*/ 2671762 h 2671762"/>
                  <a:gd name="connsiteX6-265" fmla="*/ 547688 w 1400175"/>
                  <a:gd name="connsiteY6-266" fmla="*/ 2571750 h 2671762"/>
                  <a:gd name="connsiteX7-267" fmla="*/ 600075 w 1400175"/>
                  <a:gd name="connsiteY7-268" fmla="*/ 2524125 h 2671762"/>
                  <a:gd name="connsiteX8-269" fmla="*/ 695325 w 1400175"/>
                  <a:gd name="connsiteY8-270" fmla="*/ 2457450 h 2671762"/>
                  <a:gd name="connsiteX9-271" fmla="*/ 752475 w 1400175"/>
                  <a:gd name="connsiteY9-272" fmla="*/ 2400300 h 2671762"/>
                  <a:gd name="connsiteX10-273" fmla="*/ 866775 w 1400175"/>
                  <a:gd name="connsiteY10-274" fmla="*/ 2362200 h 2671762"/>
                  <a:gd name="connsiteX11-275" fmla="*/ 933450 w 1400175"/>
                  <a:gd name="connsiteY11-276" fmla="*/ 2481262 h 2671762"/>
                  <a:gd name="connsiteX12-277" fmla="*/ 1085850 w 1400175"/>
                  <a:gd name="connsiteY12-278" fmla="*/ 2533650 h 2671762"/>
                  <a:gd name="connsiteX13-279" fmla="*/ 1176338 w 1400175"/>
                  <a:gd name="connsiteY13-280" fmla="*/ 2552700 h 2671762"/>
                  <a:gd name="connsiteX14-281" fmla="*/ 1223963 w 1400175"/>
                  <a:gd name="connsiteY14-282" fmla="*/ 2514600 h 2671762"/>
                  <a:gd name="connsiteX15-283" fmla="*/ 1281113 w 1400175"/>
                  <a:gd name="connsiteY15-284" fmla="*/ 2476500 h 2671762"/>
                  <a:gd name="connsiteX16-285" fmla="*/ 1323975 w 1400175"/>
                  <a:gd name="connsiteY16-286" fmla="*/ 2447925 h 2671762"/>
                  <a:gd name="connsiteX17-287" fmla="*/ 1366838 w 1400175"/>
                  <a:gd name="connsiteY17-288" fmla="*/ 2428875 h 2671762"/>
                  <a:gd name="connsiteX18-289" fmla="*/ 1400175 w 1400175"/>
                  <a:gd name="connsiteY18-290" fmla="*/ 2457450 h 2671762"/>
                  <a:gd name="connsiteX19-291" fmla="*/ 1400175 w 1400175"/>
                  <a:gd name="connsiteY19-292" fmla="*/ 9525 h 2671762"/>
                  <a:gd name="connsiteX20-293" fmla="*/ 0 w 1400175"/>
                  <a:gd name="connsiteY20-294" fmla="*/ 0 h 2671762"/>
                  <a:gd name="connsiteX0-295" fmla="*/ 0 w 1400175"/>
                  <a:gd name="connsiteY0-296" fmla="*/ 0 h 2671762"/>
                  <a:gd name="connsiteX1-297" fmla="*/ 0 w 1400175"/>
                  <a:gd name="connsiteY1-298" fmla="*/ 2400300 h 2671762"/>
                  <a:gd name="connsiteX2-299" fmla="*/ 157163 w 1400175"/>
                  <a:gd name="connsiteY2-300" fmla="*/ 2328862 h 2671762"/>
                  <a:gd name="connsiteX3-301" fmla="*/ 271463 w 1400175"/>
                  <a:gd name="connsiteY3-302" fmla="*/ 2509837 h 2671762"/>
                  <a:gd name="connsiteX4-303" fmla="*/ 338138 w 1400175"/>
                  <a:gd name="connsiteY4-304" fmla="*/ 2586037 h 2671762"/>
                  <a:gd name="connsiteX5-305" fmla="*/ 495300 w 1400175"/>
                  <a:gd name="connsiteY5-306" fmla="*/ 2671762 h 2671762"/>
                  <a:gd name="connsiteX6-307" fmla="*/ 547688 w 1400175"/>
                  <a:gd name="connsiteY6-308" fmla="*/ 2571750 h 2671762"/>
                  <a:gd name="connsiteX7-309" fmla="*/ 600075 w 1400175"/>
                  <a:gd name="connsiteY7-310" fmla="*/ 2524125 h 2671762"/>
                  <a:gd name="connsiteX8-311" fmla="*/ 695325 w 1400175"/>
                  <a:gd name="connsiteY8-312" fmla="*/ 2457450 h 2671762"/>
                  <a:gd name="connsiteX9-313" fmla="*/ 752475 w 1400175"/>
                  <a:gd name="connsiteY9-314" fmla="*/ 2400300 h 2671762"/>
                  <a:gd name="connsiteX10-315" fmla="*/ 866775 w 1400175"/>
                  <a:gd name="connsiteY10-316" fmla="*/ 2362200 h 2671762"/>
                  <a:gd name="connsiteX11-317" fmla="*/ 933450 w 1400175"/>
                  <a:gd name="connsiteY11-318" fmla="*/ 2481262 h 2671762"/>
                  <a:gd name="connsiteX12-319" fmla="*/ 1085850 w 1400175"/>
                  <a:gd name="connsiteY12-320" fmla="*/ 2533650 h 2671762"/>
                  <a:gd name="connsiteX13-321" fmla="*/ 1176338 w 1400175"/>
                  <a:gd name="connsiteY13-322" fmla="*/ 2552700 h 2671762"/>
                  <a:gd name="connsiteX14-323" fmla="*/ 1223963 w 1400175"/>
                  <a:gd name="connsiteY14-324" fmla="*/ 2514600 h 2671762"/>
                  <a:gd name="connsiteX15-325" fmla="*/ 1281113 w 1400175"/>
                  <a:gd name="connsiteY15-326" fmla="*/ 2476500 h 2671762"/>
                  <a:gd name="connsiteX16-327" fmla="*/ 1323975 w 1400175"/>
                  <a:gd name="connsiteY16-328" fmla="*/ 2447925 h 2671762"/>
                  <a:gd name="connsiteX17-329" fmla="*/ 1366838 w 1400175"/>
                  <a:gd name="connsiteY17-330" fmla="*/ 2428875 h 2671762"/>
                  <a:gd name="connsiteX18-331" fmla="*/ 1400175 w 1400175"/>
                  <a:gd name="connsiteY18-332" fmla="*/ 2457450 h 2671762"/>
                  <a:gd name="connsiteX19-333" fmla="*/ 1400175 w 1400175"/>
                  <a:gd name="connsiteY19-334" fmla="*/ 9525 h 2671762"/>
                  <a:gd name="connsiteX20-335" fmla="*/ 0 w 1400175"/>
                  <a:gd name="connsiteY20-336" fmla="*/ 0 h 2671762"/>
                  <a:gd name="connsiteX0-337" fmla="*/ 0 w 1400175"/>
                  <a:gd name="connsiteY0-338" fmla="*/ 0 h 2671762"/>
                  <a:gd name="connsiteX1-339" fmla="*/ 0 w 1400175"/>
                  <a:gd name="connsiteY1-340" fmla="*/ 2400300 h 2671762"/>
                  <a:gd name="connsiteX2-341" fmla="*/ 157163 w 1400175"/>
                  <a:gd name="connsiteY2-342" fmla="*/ 2328862 h 2671762"/>
                  <a:gd name="connsiteX3-343" fmla="*/ 271463 w 1400175"/>
                  <a:gd name="connsiteY3-344" fmla="*/ 2509837 h 2671762"/>
                  <a:gd name="connsiteX4-345" fmla="*/ 338138 w 1400175"/>
                  <a:gd name="connsiteY4-346" fmla="*/ 2586037 h 2671762"/>
                  <a:gd name="connsiteX5-347" fmla="*/ 495300 w 1400175"/>
                  <a:gd name="connsiteY5-348" fmla="*/ 2671762 h 2671762"/>
                  <a:gd name="connsiteX6-349" fmla="*/ 547688 w 1400175"/>
                  <a:gd name="connsiteY6-350" fmla="*/ 2571750 h 2671762"/>
                  <a:gd name="connsiteX7-351" fmla="*/ 600075 w 1400175"/>
                  <a:gd name="connsiteY7-352" fmla="*/ 2524125 h 2671762"/>
                  <a:gd name="connsiteX8-353" fmla="*/ 695325 w 1400175"/>
                  <a:gd name="connsiteY8-354" fmla="*/ 2457450 h 2671762"/>
                  <a:gd name="connsiteX9-355" fmla="*/ 752475 w 1400175"/>
                  <a:gd name="connsiteY9-356" fmla="*/ 2400300 h 2671762"/>
                  <a:gd name="connsiteX10-357" fmla="*/ 866775 w 1400175"/>
                  <a:gd name="connsiteY10-358" fmla="*/ 2362200 h 2671762"/>
                  <a:gd name="connsiteX11-359" fmla="*/ 933450 w 1400175"/>
                  <a:gd name="connsiteY11-360" fmla="*/ 2481262 h 2671762"/>
                  <a:gd name="connsiteX12-361" fmla="*/ 1085850 w 1400175"/>
                  <a:gd name="connsiteY12-362" fmla="*/ 2533650 h 2671762"/>
                  <a:gd name="connsiteX13-363" fmla="*/ 1176338 w 1400175"/>
                  <a:gd name="connsiteY13-364" fmla="*/ 2552700 h 2671762"/>
                  <a:gd name="connsiteX14-365" fmla="*/ 1223963 w 1400175"/>
                  <a:gd name="connsiteY14-366" fmla="*/ 2514600 h 2671762"/>
                  <a:gd name="connsiteX15-367" fmla="*/ 1281113 w 1400175"/>
                  <a:gd name="connsiteY15-368" fmla="*/ 2476500 h 2671762"/>
                  <a:gd name="connsiteX16-369" fmla="*/ 1323975 w 1400175"/>
                  <a:gd name="connsiteY16-370" fmla="*/ 2447925 h 2671762"/>
                  <a:gd name="connsiteX17-371" fmla="*/ 1366838 w 1400175"/>
                  <a:gd name="connsiteY17-372" fmla="*/ 2428875 h 2671762"/>
                  <a:gd name="connsiteX18-373" fmla="*/ 1385888 w 1400175"/>
                  <a:gd name="connsiteY18-374" fmla="*/ 2443163 h 2671762"/>
                  <a:gd name="connsiteX19-375" fmla="*/ 1400175 w 1400175"/>
                  <a:gd name="connsiteY19-376" fmla="*/ 9525 h 2671762"/>
                  <a:gd name="connsiteX20-377" fmla="*/ 0 w 1400175"/>
                  <a:gd name="connsiteY20-378" fmla="*/ 0 h 26717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400175" h="2671762">
                    <a:moveTo>
                      <a:pt x="0" y="0"/>
                    </a:moveTo>
                    <a:lnTo>
                      <a:pt x="0" y="2400300"/>
                    </a:lnTo>
                    <a:lnTo>
                      <a:pt x="157163" y="2328862"/>
                    </a:lnTo>
                    <a:cubicBezTo>
                      <a:pt x="261938" y="2370137"/>
                      <a:pt x="228600" y="2449512"/>
                      <a:pt x="271463" y="2509837"/>
                    </a:cubicBezTo>
                    <a:lnTo>
                      <a:pt x="338138" y="2586037"/>
                    </a:lnTo>
                    <a:lnTo>
                      <a:pt x="495300" y="2671762"/>
                    </a:lnTo>
                    <a:cubicBezTo>
                      <a:pt x="530225" y="2669381"/>
                      <a:pt x="530226" y="2596356"/>
                      <a:pt x="547688" y="2571750"/>
                    </a:cubicBezTo>
                    <a:cubicBezTo>
                      <a:pt x="565150" y="2547144"/>
                      <a:pt x="575469" y="2543175"/>
                      <a:pt x="600075" y="2524125"/>
                    </a:cubicBezTo>
                    <a:lnTo>
                      <a:pt x="695325" y="2457450"/>
                    </a:lnTo>
                    <a:lnTo>
                      <a:pt x="752475" y="2400300"/>
                    </a:lnTo>
                    <a:lnTo>
                      <a:pt x="866775" y="2362200"/>
                    </a:lnTo>
                    <a:cubicBezTo>
                      <a:pt x="896937" y="2375694"/>
                      <a:pt x="896938" y="2452687"/>
                      <a:pt x="933450" y="2481262"/>
                    </a:cubicBezTo>
                    <a:cubicBezTo>
                      <a:pt x="969962" y="2509837"/>
                      <a:pt x="1055687" y="2527300"/>
                      <a:pt x="1085850" y="2533650"/>
                    </a:cubicBezTo>
                    <a:lnTo>
                      <a:pt x="1176338" y="2552700"/>
                    </a:lnTo>
                    <a:cubicBezTo>
                      <a:pt x="1199357" y="2549525"/>
                      <a:pt x="1206501" y="2527300"/>
                      <a:pt x="1223963" y="2514600"/>
                    </a:cubicBezTo>
                    <a:cubicBezTo>
                      <a:pt x="1241426" y="2501900"/>
                      <a:pt x="1264444" y="2487612"/>
                      <a:pt x="1281113" y="2476500"/>
                    </a:cubicBezTo>
                    <a:lnTo>
                      <a:pt x="1323975" y="2447925"/>
                    </a:lnTo>
                    <a:cubicBezTo>
                      <a:pt x="1338262" y="2438400"/>
                      <a:pt x="1354138" y="2427288"/>
                      <a:pt x="1366838" y="2428875"/>
                    </a:cubicBezTo>
                    <a:lnTo>
                      <a:pt x="1385888" y="2443163"/>
                    </a:lnTo>
                    <a:cubicBezTo>
                      <a:pt x="1390650" y="1631950"/>
                      <a:pt x="1395413" y="820738"/>
                      <a:pt x="1400175" y="9525"/>
                    </a:cubicBezTo>
                    <a:lnTo>
                      <a:pt x="0" y="0"/>
                    </a:lnTo>
                    <a:close/>
                  </a:path>
                </a:pathLst>
              </a:custGeom>
              <a:solidFill>
                <a:schemeClr val="bg1"/>
              </a:solidFill>
              <a:ln>
                <a:noFill/>
              </a:ln>
              <a:effectLst>
                <a:outerShdw blurRad="50800" dist="254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5" name="MH_Other_6"/>
              <p:cNvSpPr/>
              <p:nvPr>
                <p:custDataLst>
                  <p:tags r:id="rId12"/>
                </p:custDataLst>
              </p:nvPr>
            </p:nvSpPr>
            <p:spPr>
              <a:xfrm rot="19833143">
                <a:off x="5959476" y="2187575"/>
                <a:ext cx="354013" cy="336550"/>
              </a:xfrm>
              <a:custGeom>
                <a:avLst/>
                <a:gdLst/>
                <a:ahLst/>
                <a:cxnLst/>
                <a:rect l="l" t="t" r="r" b="b"/>
                <a:pathLst>
                  <a:path w="1059063" h="1007997">
                    <a:moveTo>
                      <a:pt x="703357" y="0"/>
                    </a:moveTo>
                    <a:lnTo>
                      <a:pt x="1059063" y="345377"/>
                    </a:lnTo>
                    <a:cubicBezTo>
                      <a:pt x="1011759" y="390684"/>
                      <a:pt x="950318" y="412745"/>
                      <a:pt x="888735" y="411717"/>
                    </a:cubicBezTo>
                    <a:lnTo>
                      <a:pt x="615617" y="668531"/>
                    </a:lnTo>
                    <a:cubicBezTo>
                      <a:pt x="643882" y="763675"/>
                      <a:pt x="628025" y="864389"/>
                      <a:pt x="564718" y="936620"/>
                    </a:cubicBezTo>
                    <a:lnTo>
                      <a:pt x="370217" y="747767"/>
                    </a:lnTo>
                    <a:cubicBezTo>
                      <a:pt x="247618" y="834750"/>
                      <a:pt x="146199" y="930329"/>
                      <a:pt x="0" y="1007997"/>
                    </a:cubicBezTo>
                    <a:cubicBezTo>
                      <a:pt x="95002" y="875886"/>
                      <a:pt x="190003" y="777809"/>
                      <a:pt x="284746" y="664777"/>
                    </a:cubicBezTo>
                    <a:lnTo>
                      <a:pt x="96361" y="481861"/>
                    </a:lnTo>
                    <a:cubicBezTo>
                      <a:pt x="152055" y="429106"/>
                      <a:pt x="226831" y="406169"/>
                      <a:pt x="303394" y="411783"/>
                    </a:cubicBezTo>
                    <a:cubicBezTo>
                      <a:pt x="325459" y="413401"/>
                      <a:pt x="347673" y="417390"/>
                      <a:pt x="369433" y="424372"/>
                    </a:cubicBezTo>
                    <a:lnTo>
                      <a:pt x="642990" y="154959"/>
                    </a:lnTo>
                    <a:cubicBezTo>
                      <a:pt x="643358" y="99193"/>
                      <a:pt x="663662" y="44083"/>
                      <a:pt x="703357" y="0"/>
                    </a:cubicBezTo>
                    <a:close/>
                  </a:path>
                </a:pathLst>
              </a:custGeom>
              <a:gradFill flip="none" rotWithShape="1">
                <a:gsLst>
                  <a:gs pos="83000">
                    <a:srgbClr val="BDBDBD"/>
                  </a:gs>
                  <a:gs pos="64000">
                    <a:srgbClr val="C7CACA"/>
                  </a:gs>
                  <a:gs pos="0">
                    <a:srgbClr val="8A8F8F"/>
                  </a:gs>
                  <a:gs pos="35000">
                    <a:srgbClr val="8A8F8F"/>
                  </a:gs>
                </a:gsLst>
                <a:lin ang="2700000" scaled="1"/>
                <a:tileRect/>
              </a:gradFill>
              <a:ln w="12700">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grpSp>
        <p:sp>
          <p:nvSpPr>
            <p:cNvPr id="32" name="矩形 31"/>
            <p:cNvSpPr/>
            <p:nvPr/>
          </p:nvSpPr>
          <p:spPr>
            <a:xfrm>
              <a:off x="6299200" y="2586173"/>
              <a:ext cx="1512079" cy="1192501"/>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2400" b="1" dirty="0" smtClean="0">
                  <a:solidFill>
                    <a:prstClr val="black">
                      <a:lumMod val="75000"/>
                      <a:lumOff val="25000"/>
                    </a:prstClr>
                  </a:solidFill>
                  <a:latin typeface="Times New Roman" panose="02020603050405020304" pitchFamily="18" charset="0"/>
                  <a:ea typeface="汉仪喵魂体W" panose="00020600040101010101" pitchFamily="18" charset="-122"/>
                  <a:cs typeface="Times New Roman" panose="02020603050405020304" pitchFamily="18" charset="0"/>
                </a:rPr>
                <a:t>3.</a:t>
              </a:r>
            </a:p>
            <a:p>
              <a:pPr algn="ctr">
                <a:lnSpc>
                  <a:spcPct val="120000"/>
                </a:lnSpc>
              </a:pPr>
              <a:r>
                <a:rPr lang="vi-VN" altLang="zh-CN" sz="2400" b="1" dirty="0" smtClean="0">
                  <a:solidFill>
                    <a:prstClr val="black">
                      <a:lumMod val="75000"/>
                      <a:lumOff val="25000"/>
                    </a:prstClr>
                  </a:solidFill>
                  <a:latin typeface="Times New Roman" panose="02020603050405020304" pitchFamily="18" charset="0"/>
                  <a:ea typeface="汉仪喵魂体W" panose="00020600040101010101" pitchFamily="18" charset="-122"/>
                  <a:cs typeface="Times New Roman" panose="02020603050405020304" pitchFamily="18" charset="0"/>
                </a:rPr>
                <a:t>Chạy</a:t>
              </a:r>
            </a:p>
            <a:p>
              <a:pPr algn="ctr">
                <a:lnSpc>
                  <a:spcPct val="120000"/>
                </a:lnSpc>
              </a:pPr>
              <a:r>
                <a:rPr lang="vi-VN" altLang="zh-CN" sz="2400" b="1" dirty="0" smtClean="0">
                  <a:solidFill>
                    <a:prstClr val="black">
                      <a:lumMod val="75000"/>
                      <a:lumOff val="25000"/>
                    </a:prstClr>
                  </a:solidFill>
                  <a:latin typeface="Times New Roman" panose="02020603050405020304" pitchFamily="18" charset="0"/>
                  <a:ea typeface="汉仪喵魂体W" panose="00020600040101010101" pitchFamily="18" charset="-122"/>
                  <a:cs typeface="Times New Roman" panose="02020603050405020304" pitchFamily="18" charset="0"/>
                </a:rPr>
                <a:t>nhanh</a:t>
              </a:r>
              <a:endParaRPr lang="en-US" altLang="zh-CN" sz="2400" b="1" dirty="0" smtClean="0">
                <a:solidFill>
                  <a:prstClr val="black">
                    <a:lumMod val="75000"/>
                    <a:lumOff val="25000"/>
                  </a:prst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grpSp>
        <p:nvGrpSpPr>
          <p:cNvPr id="12" name="组合 11"/>
          <p:cNvGrpSpPr/>
          <p:nvPr/>
        </p:nvGrpSpPr>
        <p:grpSpPr>
          <a:xfrm>
            <a:off x="5639783" y="1524000"/>
            <a:ext cx="1338239" cy="3512672"/>
            <a:chOff x="8505049" y="2098634"/>
            <a:chExt cx="1784318" cy="2986806"/>
          </a:xfrm>
        </p:grpSpPr>
        <p:grpSp>
          <p:nvGrpSpPr>
            <p:cNvPr id="2" name="组合 1"/>
            <p:cNvGrpSpPr/>
            <p:nvPr/>
          </p:nvGrpSpPr>
          <p:grpSpPr>
            <a:xfrm>
              <a:off x="8505049" y="2098634"/>
              <a:ext cx="1784318" cy="2986806"/>
              <a:chOff x="6952935" y="3448050"/>
              <a:chExt cx="1459546" cy="2443163"/>
            </a:xfrm>
          </p:grpSpPr>
          <p:sp>
            <p:nvSpPr>
              <p:cNvPr id="17" name="MH_Other_7"/>
              <p:cNvSpPr/>
              <p:nvPr>
                <p:custDataLst>
                  <p:tags r:id="rId8"/>
                </p:custDataLst>
              </p:nvPr>
            </p:nvSpPr>
            <p:spPr>
              <a:xfrm>
                <a:off x="6952935" y="3616325"/>
                <a:ext cx="1459546" cy="2274888"/>
              </a:xfrm>
              <a:custGeom>
                <a:avLst/>
                <a:gdLst>
                  <a:gd name="connsiteX0" fmla="*/ 0 w 1400175"/>
                  <a:gd name="connsiteY0" fmla="*/ 0 h 2671762"/>
                  <a:gd name="connsiteX1" fmla="*/ 0 w 1400175"/>
                  <a:gd name="connsiteY1" fmla="*/ 2400300 h 2671762"/>
                  <a:gd name="connsiteX2" fmla="*/ 142875 w 1400175"/>
                  <a:gd name="connsiteY2" fmla="*/ 2328862 h 2671762"/>
                  <a:gd name="connsiteX3" fmla="*/ 209550 w 1400175"/>
                  <a:gd name="connsiteY3" fmla="*/ 2366962 h 2671762"/>
                  <a:gd name="connsiteX4" fmla="*/ 271463 w 1400175"/>
                  <a:gd name="connsiteY4" fmla="*/ 2509837 h 2671762"/>
                  <a:gd name="connsiteX5" fmla="*/ 338138 w 1400175"/>
                  <a:gd name="connsiteY5" fmla="*/ 2586037 h 2671762"/>
                  <a:gd name="connsiteX6" fmla="*/ 495300 w 1400175"/>
                  <a:gd name="connsiteY6" fmla="*/ 2671762 h 2671762"/>
                  <a:gd name="connsiteX7" fmla="*/ 547688 w 1400175"/>
                  <a:gd name="connsiteY7" fmla="*/ 2571750 h 2671762"/>
                  <a:gd name="connsiteX8" fmla="*/ 600075 w 1400175"/>
                  <a:gd name="connsiteY8" fmla="*/ 2524125 h 2671762"/>
                  <a:gd name="connsiteX9" fmla="*/ 695325 w 1400175"/>
                  <a:gd name="connsiteY9" fmla="*/ 2457450 h 2671762"/>
                  <a:gd name="connsiteX10" fmla="*/ 752475 w 1400175"/>
                  <a:gd name="connsiteY10" fmla="*/ 2400300 h 2671762"/>
                  <a:gd name="connsiteX11" fmla="*/ 866775 w 1400175"/>
                  <a:gd name="connsiteY11" fmla="*/ 2362200 h 2671762"/>
                  <a:gd name="connsiteX12" fmla="*/ 933450 w 1400175"/>
                  <a:gd name="connsiteY12" fmla="*/ 2481262 h 2671762"/>
                  <a:gd name="connsiteX13" fmla="*/ 1085850 w 1400175"/>
                  <a:gd name="connsiteY13" fmla="*/ 2533650 h 2671762"/>
                  <a:gd name="connsiteX14" fmla="*/ 1176338 w 1400175"/>
                  <a:gd name="connsiteY14" fmla="*/ 2552700 h 2671762"/>
                  <a:gd name="connsiteX15" fmla="*/ 1223963 w 1400175"/>
                  <a:gd name="connsiteY15" fmla="*/ 2514600 h 2671762"/>
                  <a:gd name="connsiteX16" fmla="*/ 1281113 w 1400175"/>
                  <a:gd name="connsiteY16" fmla="*/ 2476500 h 2671762"/>
                  <a:gd name="connsiteX17" fmla="*/ 1323975 w 1400175"/>
                  <a:gd name="connsiteY17" fmla="*/ 2447925 h 2671762"/>
                  <a:gd name="connsiteX18" fmla="*/ 1366838 w 1400175"/>
                  <a:gd name="connsiteY18" fmla="*/ 2428875 h 2671762"/>
                  <a:gd name="connsiteX19" fmla="*/ 1400175 w 1400175"/>
                  <a:gd name="connsiteY19" fmla="*/ 2457450 h 2671762"/>
                  <a:gd name="connsiteX20" fmla="*/ 1400175 w 1400175"/>
                  <a:gd name="connsiteY20" fmla="*/ 9525 h 2671762"/>
                  <a:gd name="connsiteX21" fmla="*/ 0 w 1400175"/>
                  <a:gd name="connsiteY21" fmla="*/ 0 h 2671762"/>
                  <a:gd name="connsiteX0-1" fmla="*/ 0 w 1400175"/>
                  <a:gd name="connsiteY0-2" fmla="*/ 0 h 2671762"/>
                  <a:gd name="connsiteX1-3" fmla="*/ 0 w 1400175"/>
                  <a:gd name="connsiteY1-4" fmla="*/ 2400300 h 2671762"/>
                  <a:gd name="connsiteX2-5" fmla="*/ 142875 w 1400175"/>
                  <a:gd name="connsiteY2-6" fmla="*/ 2328862 h 2671762"/>
                  <a:gd name="connsiteX3-7" fmla="*/ 271463 w 1400175"/>
                  <a:gd name="connsiteY3-8" fmla="*/ 2509837 h 2671762"/>
                  <a:gd name="connsiteX4-9" fmla="*/ 338138 w 1400175"/>
                  <a:gd name="connsiteY4-10" fmla="*/ 2586037 h 2671762"/>
                  <a:gd name="connsiteX5-11" fmla="*/ 495300 w 1400175"/>
                  <a:gd name="connsiteY5-12" fmla="*/ 2671762 h 2671762"/>
                  <a:gd name="connsiteX6-13" fmla="*/ 547688 w 1400175"/>
                  <a:gd name="connsiteY6-14" fmla="*/ 2571750 h 2671762"/>
                  <a:gd name="connsiteX7-15" fmla="*/ 600075 w 1400175"/>
                  <a:gd name="connsiteY7-16" fmla="*/ 2524125 h 2671762"/>
                  <a:gd name="connsiteX8-17" fmla="*/ 695325 w 1400175"/>
                  <a:gd name="connsiteY8-18" fmla="*/ 2457450 h 2671762"/>
                  <a:gd name="connsiteX9-19" fmla="*/ 752475 w 1400175"/>
                  <a:gd name="connsiteY9-20" fmla="*/ 2400300 h 2671762"/>
                  <a:gd name="connsiteX10-21" fmla="*/ 866775 w 1400175"/>
                  <a:gd name="connsiteY10-22" fmla="*/ 2362200 h 2671762"/>
                  <a:gd name="connsiteX11-23" fmla="*/ 933450 w 1400175"/>
                  <a:gd name="connsiteY11-24" fmla="*/ 2481262 h 2671762"/>
                  <a:gd name="connsiteX12-25" fmla="*/ 1085850 w 1400175"/>
                  <a:gd name="connsiteY12-26" fmla="*/ 2533650 h 2671762"/>
                  <a:gd name="connsiteX13-27" fmla="*/ 1176338 w 1400175"/>
                  <a:gd name="connsiteY13-28" fmla="*/ 2552700 h 2671762"/>
                  <a:gd name="connsiteX14-29" fmla="*/ 1223963 w 1400175"/>
                  <a:gd name="connsiteY14-30" fmla="*/ 2514600 h 2671762"/>
                  <a:gd name="connsiteX15-31" fmla="*/ 1281113 w 1400175"/>
                  <a:gd name="connsiteY15-32" fmla="*/ 2476500 h 2671762"/>
                  <a:gd name="connsiteX16-33" fmla="*/ 1323975 w 1400175"/>
                  <a:gd name="connsiteY16-34" fmla="*/ 2447925 h 2671762"/>
                  <a:gd name="connsiteX17-35" fmla="*/ 1366838 w 1400175"/>
                  <a:gd name="connsiteY17-36" fmla="*/ 2428875 h 2671762"/>
                  <a:gd name="connsiteX18-37" fmla="*/ 1400175 w 1400175"/>
                  <a:gd name="connsiteY18-38" fmla="*/ 2457450 h 2671762"/>
                  <a:gd name="connsiteX19-39" fmla="*/ 1400175 w 1400175"/>
                  <a:gd name="connsiteY19-40" fmla="*/ 9525 h 2671762"/>
                  <a:gd name="connsiteX20-41" fmla="*/ 0 w 1400175"/>
                  <a:gd name="connsiteY20-42" fmla="*/ 0 h 2671762"/>
                  <a:gd name="connsiteX0-43" fmla="*/ 0 w 1400175"/>
                  <a:gd name="connsiteY0-44" fmla="*/ 0 h 2671762"/>
                  <a:gd name="connsiteX1-45" fmla="*/ 0 w 1400175"/>
                  <a:gd name="connsiteY1-46" fmla="*/ 2400300 h 2671762"/>
                  <a:gd name="connsiteX2-47" fmla="*/ 142875 w 1400175"/>
                  <a:gd name="connsiteY2-48" fmla="*/ 2328862 h 2671762"/>
                  <a:gd name="connsiteX3-49" fmla="*/ 271463 w 1400175"/>
                  <a:gd name="connsiteY3-50" fmla="*/ 2509837 h 2671762"/>
                  <a:gd name="connsiteX4-51" fmla="*/ 338138 w 1400175"/>
                  <a:gd name="connsiteY4-52" fmla="*/ 2586037 h 2671762"/>
                  <a:gd name="connsiteX5-53" fmla="*/ 495300 w 1400175"/>
                  <a:gd name="connsiteY5-54" fmla="*/ 2671762 h 2671762"/>
                  <a:gd name="connsiteX6-55" fmla="*/ 547688 w 1400175"/>
                  <a:gd name="connsiteY6-56" fmla="*/ 2571750 h 2671762"/>
                  <a:gd name="connsiteX7-57" fmla="*/ 600075 w 1400175"/>
                  <a:gd name="connsiteY7-58" fmla="*/ 2524125 h 2671762"/>
                  <a:gd name="connsiteX8-59" fmla="*/ 695325 w 1400175"/>
                  <a:gd name="connsiteY8-60" fmla="*/ 2457450 h 2671762"/>
                  <a:gd name="connsiteX9-61" fmla="*/ 752475 w 1400175"/>
                  <a:gd name="connsiteY9-62" fmla="*/ 2400300 h 2671762"/>
                  <a:gd name="connsiteX10-63" fmla="*/ 866775 w 1400175"/>
                  <a:gd name="connsiteY10-64" fmla="*/ 2362200 h 2671762"/>
                  <a:gd name="connsiteX11-65" fmla="*/ 933450 w 1400175"/>
                  <a:gd name="connsiteY11-66" fmla="*/ 2481262 h 2671762"/>
                  <a:gd name="connsiteX12-67" fmla="*/ 1085850 w 1400175"/>
                  <a:gd name="connsiteY12-68" fmla="*/ 2533650 h 2671762"/>
                  <a:gd name="connsiteX13-69" fmla="*/ 1176338 w 1400175"/>
                  <a:gd name="connsiteY13-70" fmla="*/ 2552700 h 2671762"/>
                  <a:gd name="connsiteX14-71" fmla="*/ 1223963 w 1400175"/>
                  <a:gd name="connsiteY14-72" fmla="*/ 2514600 h 2671762"/>
                  <a:gd name="connsiteX15-73" fmla="*/ 1281113 w 1400175"/>
                  <a:gd name="connsiteY15-74" fmla="*/ 2476500 h 2671762"/>
                  <a:gd name="connsiteX16-75" fmla="*/ 1323975 w 1400175"/>
                  <a:gd name="connsiteY16-76" fmla="*/ 2447925 h 2671762"/>
                  <a:gd name="connsiteX17-77" fmla="*/ 1366838 w 1400175"/>
                  <a:gd name="connsiteY17-78" fmla="*/ 2428875 h 2671762"/>
                  <a:gd name="connsiteX18-79" fmla="*/ 1400175 w 1400175"/>
                  <a:gd name="connsiteY18-80" fmla="*/ 2457450 h 2671762"/>
                  <a:gd name="connsiteX19-81" fmla="*/ 1400175 w 1400175"/>
                  <a:gd name="connsiteY19-82" fmla="*/ 9525 h 2671762"/>
                  <a:gd name="connsiteX20-83" fmla="*/ 0 w 1400175"/>
                  <a:gd name="connsiteY20-84" fmla="*/ 0 h 2671762"/>
                  <a:gd name="connsiteX0-85" fmla="*/ 0 w 1400175"/>
                  <a:gd name="connsiteY0-86" fmla="*/ 0 h 2671762"/>
                  <a:gd name="connsiteX1-87" fmla="*/ 0 w 1400175"/>
                  <a:gd name="connsiteY1-88" fmla="*/ 2400300 h 2671762"/>
                  <a:gd name="connsiteX2-89" fmla="*/ 157163 w 1400175"/>
                  <a:gd name="connsiteY2-90" fmla="*/ 2328862 h 2671762"/>
                  <a:gd name="connsiteX3-91" fmla="*/ 271463 w 1400175"/>
                  <a:gd name="connsiteY3-92" fmla="*/ 2509837 h 2671762"/>
                  <a:gd name="connsiteX4-93" fmla="*/ 338138 w 1400175"/>
                  <a:gd name="connsiteY4-94" fmla="*/ 2586037 h 2671762"/>
                  <a:gd name="connsiteX5-95" fmla="*/ 495300 w 1400175"/>
                  <a:gd name="connsiteY5-96" fmla="*/ 2671762 h 2671762"/>
                  <a:gd name="connsiteX6-97" fmla="*/ 547688 w 1400175"/>
                  <a:gd name="connsiteY6-98" fmla="*/ 2571750 h 2671762"/>
                  <a:gd name="connsiteX7-99" fmla="*/ 600075 w 1400175"/>
                  <a:gd name="connsiteY7-100" fmla="*/ 2524125 h 2671762"/>
                  <a:gd name="connsiteX8-101" fmla="*/ 695325 w 1400175"/>
                  <a:gd name="connsiteY8-102" fmla="*/ 2457450 h 2671762"/>
                  <a:gd name="connsiteX9-103" fmla="*/ 752475 w 1400175"/>
                  <a:gd name="connsiteY9-104" fmla="*/ 2400300 h 2671762"/>
                  <a:gd name="connsiteX10-105" fmla="*/ 866775 w 1400175"/>
                  <a:gd name="connsiteY10-106" fmla="*/ 2362200 h 2671762"/>
                  <a:gd name="connsiteX11-107" fmla="*/ 933450 w 1400175"/>
                  <a:gd name="connsiteY11-108" fmla="*/ 2481262 h 2671762"/>
                  <a:gd name="connsiteX12-109" fmla="*/ 1085850 w 1400175"/>
                  <a:gd name="connsiteY12-110" fmla="*/ 2533650 h 2671762"/>
                  <a:gd name="connsiteX13-111" fmla="*/ 1176338 w 1400175"/>
                  <a:gd name="connsiteY13-112" fmla="*/ 2552700 h 2671762"/>
                  <a:gd name="connsiteX14-113" fmla="*/ 1223963 w 1400175"/>
                  <a:gd name="connsiteY14-114" fmla="*/ 2514600 h 2671762"/>
                  <a:gd name="connsiteX15-115" fmla="*/ 1281113 w 1400175"/>
                  <a:gd name="connsiteY15-116" fmla="*/ 2476500 h 2671762"/>
                  <a:gd name="connsiteX16-117" fmla="*/ 1323975 w 1400175"/>
                  <a:gd name="connsiteY16-118" fmla="*/ 2447925 h 2671762"/>
                  <a:gd name="connsiteX17-119" fmla="*/ 1366838 w 1400175"/>
                  <a:gd name="connsiteY17-120" fmla="*/ 2428875 h 2671762"/>
                  <a:gd name="connsiteX18-121" fmla="*/ 1400175 w 1400175"/>
                  <a:gd name="connsiteY18-122" fmla="*/ 2457450 h 2671762"/>
                  <a:gd name="connsiteX19-123" fmla="*/ 1400175 w 1400175"/>
                  <a:gd name="connsiteY19-124" fmla="*/ 9525 h 2671762"/>
                  <a:gd name="connsiteX20-125" fmla="*/ 0 w 1400175"/>
                  <a:gd name="connsiteY20-126" fmla="*/ 0 h 2671762"/>
                  <a:gd name="connsiteX0-127" fmla="*/ 0 w 1400175"/>
                  <a:gd name="connsiteY0-128" fmla="*/ 0 h 2671762"/>
                  <a:gd name="connsiteX1-129" fmla="*/ 0 w 1400175"/>
                  <a:gd name="connsiteY1-130" fmla="*/ 2400300 h 2671762"/>
                  <a:gd name="connsiteX2-131" fmla="*/ 157163 w 1400175"/>
                  <a:gd name="connsiteY2-132" fmla="*/ 2328862 h 2671762"/>
                  <a:gd name="connsiteX3-133" fmla="*/ 271463 w 1400175"/>
                  <a:gd name="connsiteY3-134" fmla="*/ 2509837 h 2671762"/>
                  <a:gd name="connsiteX4-135" fmla="*/ 338138 w 1400175"/>
                  <a:gd name="connsiteY4-136" fmla="*/ 2586037 h 2671762"/>
                  <a:gd name="connsiteX5-137" fmla="*/ 495300 w 1400175"/>
                  <a:gd name="connsiteY5-138" fmla="*/ 2671762 h 2671762"/>
                  <a:gd name="connsiteX6-139" fmla="*/ 547688 w 1400175"/>
                  <a:gd name="connsiteY6-140" fmla="*/ 2571750 h 2671762"/>
                  <a:gd name="connsiteX7-141" fmla="*/ 600075 w 1400175"/>
                  <a:gd name="connsiteY7-142" fmla="*/ 2524125 h 2671762"/>
                  <a:gd name="connsiteX8-143" fmla="*/ 695325 w 1400175"/>
                  <a:gd name="connsiteY8-144" fmla="*/ 2457450 h 2671762"/>
                  <a:gd name="connsiteX9-145" fmla="*/ 752475 w 1400175"/>
                  <a:gd name="connsiteY9-146" fmla="*/ 2400300 h 2671762"/>
                  <a:gd name="connsiteX10-147" fmla="*/ 866775 w 1400175"/>
                  <a:gd name="connsiteY10-148" fmla="*/ 2362200 h 2671762"/>
                  <a:gd name="connsiteX11-149" fmla="*/ 933450 w 1400175"/>
                  <a:gd name="connsiteY11-150" fmla="*/ 2481262 h 2671762"/>
                  <a:gd name="connsiteX12-151" fmla="*/ 1085850 w 1400175"/>
                  <a:gd name="connsiteY12-152" fmla="*/ 2533650 h 2671762"/>
                  <a:gd name="connsiteX13-153" fmla="*/ 1176338 w 1400175"/>
                  <a:gd name="connsiteY13-154" fmla="*/ 2552700 h 2671762"/>
                  <a:gd name="connsiteX14-155" fmla="*/ 1223963 w 1400175"/>
                  <a:gd name="connsiteY14-156" fmla="*/ 2514600 h 2671762"/>
                  <a:gd name="connsiteX15-157" fmla="*/ 1281113 w 1400175"/>
                  <a:gd name="connsiteY15-158" fmla="*/ 2476500 h 2671762"/>
                  <a:gd name="connsiteX16-159" fmla="*/ 1323975 w 1400175"/>
                  <a:gd name="connsiteY16-160" fmla="*/ 2447925 h 2671762"/>
                  <a:gd name="connsiteX17-161" fmla="*/ 1366838 w 1400175"/>
                  <a:gd name="connsiteY17-162" fmla="*/ 2428875 h 2671762"/>
                  <a:gd name="connsiteX18-163" fmla="*/ 1400175 w 1400175"/>
                  <a:gd name="connsiteY18-164" fmla="*/ 2457450 h 2671762"/>
                  <a:gd name="connsiteX19-165" fmla="*/ 1400175 w 1400175"/>
                  <a:gd name="connsiteY19-166" fmla="*/ 9525 h 2671762"/>
                  <a:gd name="connsiteX20-167" fmla="*/ 0 w 1400175"/>
                  <a:gd name="connsiteY20-168" fmla="*/ 0 h 2671762"/>
                  <a:gd name="connsiteX0-169" fmla="*/ 0 w 1400175"/>
                  <a:gd name="connsiteY0-170" fmla="*/ 0 h 2671762"/>
                  <a:gd name="connsiteX1-171" fmla="*/ 0 w 1400175"/>
                  <a:gd name="connsiteY1-172" fmla="*/ 2400300 h 2671762"/>
                  <a:gd name="connsiteX2-173" fmla="*/ 157163 w 1400175"/>
                  <a:gd name="connsiteY2-174" fmla="*/ 2328862 h 2671762"/>
                  <a:gd name="connsiteX3-175" fmla="*/ 271463 w 1400175"/>
                  <a:gd name="connsiteY3-176" fmla="*/ 2509837 h 2671762"/>
                  <a:gd name="connsiteX4-177" fmla="*/ 338138 w 1400175"/>
                  <a:gd name="connsiteY4-178" fmla="*/ 2586037 h 2671762"/>
                  <a:gd name="connsiteX5-179" fmla="*/ 495300 w 1400175"/>
                  <a:gd name="connsiteY5-180" fmla="*/ 2671762 h 2671762"/>
                  <a:gd name="connsiteX6-181" fmla="*/ 547688 w 1400175"/>
                  <a:gd name="connsiteY6-182" fmla="*/ 2571750 h 2671762"/>
                  <a:gd name="connsiteX7-183" fmla="*/ 600075 w 1400175"/>
                  <a:gd name="connsiteY7-184" fmla="*/ 2524125 h 2671762"/>
                  <a:gd name="connsiteX8-185" fmla="*/ 695325 w 1400175"/>
                  <a:gd name="connsiteY8-186" fmla="*/ 2457450 h 2671762"/>
                  <a:gd name="connsiteX9-187" fmla="*/ 752475 w 1400175"/>
                  <a:gd name="connsiteY9-188" fmla="*/ 2400300 h 2671762"/>
                  <a:gd name="connsiteX10-189" fmla="*/ 866775 w 1400175"/>
                  <a:gd name="connsiteY10-190" fmla="*/ 2362200 h 2671762"/>
                  <a:gd name="connsiteX11-191" fmla="*/ 933450 w 1400175"/>
                  <a:gd name="connsiteY11-192" fmla="*/ 2481262 h 2671762"/>
                  <a:gd name="connsiteX12-193" fmla="*/ 1085850 w 1400175"/>
                  <a:gd name="connsiteY12-194" fmla="*/ 2533650 h 2671762"/>
                  <a:gd name="connsiteX13-195" fmla="*/ 1176338 w 1400175"/>
                  <a:gd name="connsiteY13-196" fmla="*/ 2552700 h 2671762"/>
                  <a:gd name="connsiteX14-197" fmla="*/ 1223963 w 1400175"/>
                  <a:gd name="connsiteY14-198" fmla="*/ 2514600 h 2671762"/>
                  <a:gd name="connsiteX15-199" fmla="*/ 1281113 w 1400175"/>
                  <a:gd name="connsiteY15-200" fmla="*/ 2476500 h 2671762"/>
                  <a:gd name="connsiteX16-201" fmla="*/ 1323975 w 1400175"/>
                  <a:gd name="connsiteY16-202" fmla="*/ 2447925 h 2671762"/>
                  <a:gd name="connsiteX17-203" fmla="*/ 1366838 w 1400175"/>
                  <a:gd name="connsiteY17-204" fmla="*/ 2428875 h 2671762"/>
                  <a:gd name="connsiteX18-205" fmla="*/ 1400175 w 1400175"/>
                  <a:gd name="connsiteY18-206" fmla="*/ 2457450 h 2671762"/>
                  <a:gd name="connsiteX19-207" fmla="*/ 1400175 w 1400175"/>
                  <a:gd name="connsiteY19-208" fmla="*/ 9525 h 2671762"/>
                  <a:gd name="connsiteX20-209" fmla="*/ 0 w 1400175"/>
                  <a:gd name="connsiteY20-210" fmla="*/ 0 h 2671762"/>
                  <a:gd name="connsiteX0-211" fmla="*/ 0 w 1400175"/>
                  <a:gd name="connsiteY0-212" fmla="*/ 0 h 2671762"/>
                  <a:gd name="connsiteX1-213" fmla="*/ 0 w 1400175"/>
                  <a:gd name="connsiteY1-214" fmla="*/ 2400300 h 2671762"/>
                  <a:gd name="connsiteX2-215" fmla="*/ 157163 w 1400175"/>
                  <a:gd name="connsiteY2-216" fmla="*/ 2328862 h 2671762"/>
                  <a:gd name="connsiteX3-217" fmla="*/ 271463 w 1400175"/>
                  <a:gd name="connsiteY3-218" fmla="*/ 2509837 h 2671762"/>
                  <a:gd name="connsiteX4-219" fmla="*/ 338138 w 1400175"/>
                  <a:gd name="connsiteY4-220" fmla="*/ 2586037 h 2671762"/>
                  <a:gd name="connsiteX5-221" fmla="*/ 495300 w 1400175"/>
                  <a:gd name="connsiteY5-222" fmla="*/ 2671762 h 2671762"/>
                  <a:gd name="connsiteX6-223" fmla="*/ 547688 w 1400175"/>
                  <a:gd name="connsiteY6-224" fmla="*/ 2571750 h 2671762"/>
                  <a:gd name="connsiteX7-225" fmla="*/ 600075 w 1400175"/>
                  <a:gd name="connsiteY7-226" fmla="*/ 2524125 h 2671762"/>
                  <a:gd name="connsiteX8-227" fmla="*/ 695325 w 1400175"/>
                  <a:gd name="connsiteY8-228" fmla="*/ 2457450 h 2671762"/>
                  <a:gd name="connsiteX9-229" fmla="*/ 752475 w 1400175"/>
                  <a:gd name="connsiteY9-230" fmla="*/ 2400300 h 2671762"/>
                  <a:gd name="connsiteX10-231" fmla="*/ 866775 w 1400175"/>
                  <a:gd name="connsiteY10-232" fmla="*/ 2362200 h 2671762"/>
                  <a:gd name="connsiteX11-233" fmla="*/ 933450 w 1400175"/>
                  <a:gd name="connsiteY11-234" fmla="*/ 2481262 h 2671762"/>
                  <a:gd name="connsiteX12-235" fmla="*/ 1085850 w 1400175"/>
                  <a:gd name="connsiteY12-236" fmla="*/ 2533650 h 2671762"/>
                  <a:gd name="connsiteX13-237" fmla="*/ 1176338 w 1400175"/>
                  <a:gd name="connsiteY13-238" fmla="*/ 2552700 h 2671762"/>
                  <a:gd name="connsiteX14-239" fmla="*/ 1223963 w 1400175"/>
                  <a:gd name="connsiteY14-240" fmla="*/ 2514600 h 2671762"/>
                  <a:gd name="connsiteX15-241" fmla="*/ 1281113 w 1400175"/>
                  <a:gd name="connsiteY15-242" fmla="*/ 2476500 h 2671762"/>
                  <a:gd name="connsiteX16-243" fmla="*/ 1323975 w 1400175"/>
                  <a:gd name="connsiteY16-244" fmla="*/ 2447925 h 2671762"/>
                  <a:gd name="connsiteX17-245" fmla="*/ 1366838 w 1400175"/>
                  <a:gd name="connsiteY17-246" fmla="*/ 2428875 h 2671762"/>
                  <a:gd name="connsiteX18-247" fmla="*/ 1400175 w 1400175"/>
                  <a:gd name="connsiteY18-248" fmla="*/ 2457450 h 2671762"/>
                  <a:gd name="connsiteX19-249" fmla="*/ 1400175 w 1400175"/>
                  <a:gd name="connsiteY19-250" fmla="*/ 9525 h 2671762"/>
                  <a:gd name="connsiteX20-251" fmla="*/ 0 w 1400175"/>
                  <a:gd name="connsiteY20-252" fmla="*/ 0 h 2671762"/>
                  <a:gd name="connsiteX0-253" fmla="*/ 0 w 1400175"/>
                  <a:gd name="connsiteY0-254" fmla="*/ 0 h 2671762"/>
                  <a:gd name="connsiteX1-255" fmla="*/ 0 w 1400175"/>
                  <a:gd name="connsiteY1-256" fmla="*/ 2400300 h 2671762"/>
                  <a:gd name="connsiteX2-257" fmla="*/ 157163 w 1400175"/>
                  <a:gd name="connsiteY2-258" fmla="*/ 2328862 h 2671762"/>
                  <a:gd name="connsiteX3-259" fmla="*/ 271463 w 1400175"/>
                  <a:gd name="connsiteY3-260" fmla="*/ 2509837 h 2671762"/>
                  <a:gd name="connsiteX4-261" fmla="*/ 338138 w 1400175"/>
                  <a:gd name="connsiteY4-262" fmla="*/ 2586037 h 2671762"/>
                  <a:gd name="connsiteX5-263" fmla="*/ 495300 w 1400175"/>
                  <a:gd name="connsiteY5-264" fmla="*/ 2671762 h 2671762"/>
                  <a:gd name="connsiteX6-265" fmla="*/ 547688 w 1400175"/>
                  <a:gd name="connsiteY6-266" fmla="*/ 2571750 h 2671762"/>
                  <a:gd name="connsiteX7-267" fmla="*/ 600075 w 1400175"/>
                  <a:gd name="connsiteY7-268" fmla="*/ 2524125 h 2671762"/>
                  <a:gd name="connsiteX8-269" fmla="*/ 695325 w 1400175"/>
                  <a:gd name="connsiteY8-270" fmla="*/ 2457450 h 2671762"/>
                  <a:gd name="connsiteX9-271" fmla="*/ 752475 w 1400175"/>
                  <a:gd name="connsiteY9-272" fmla="*/ 2400300 h 2671762"/>
                  <a:gd name="connsiteX10-273" fmla="*/ 866775 w 1400175"/>
                  <a:gd name="connsiteY10-274" fmla="*/ 2362200 h 2671762"/>
                  <a:gd name="connsiteX11-275" fmla="*/ 933450 w 1400175"/>
                  <a:gd name="connsiteY11-276" fmla="*/ 2481262 h 2671762"/>
                  <a:gd name="connsiteX12-277" fmla="*/ 1085850 w 1400175"/>
                  <a:gd name="connsiteY12-278" fmla="*/ 2533650 h 2671762"/>
                  <a:gd name="connsiteX13-279" fmla="*/ 1176338 w 1400175"/>
                  <a:gd name="connsiteY13-280" fmla="*/ 2552700 h 2671762"/>
                  <a:gd name="connsiteX14-281" fmla="*/ 1223963 w 1400175"/>
                  <a:gd name="connsiteY14-282" fmla="*/ 2514600 h 2671762"/>
                  <a:gd name="connsiteX15-283" fmla="*/ 1281113 w 1400175"/>
                  <a:gd name="connsiteY15-284" fmla="*/ 2476500 h 2671762"/>
                  <a:gd name="connsiteX16-285" fmla="*/ 1323975 w 1400175"/>
                  <a:gd name="connsiteY16-286" fmla="*/ 2447925 h 2671762"/>
                  <a:gd name="connsiteX17-287" fmla="*/ 1366838 w 1400175"/>
                  <a:gd name="connsiteY17-288" fmla="*/ 2428875 h 2671762"/>
                  <a:gd name="connsiteX18-289" fmla="*/ 1400175 w 1400175"/>
                  <a:gd name="connsiteY18-290" fmla="*/ 2457450 h 2671762"/>
                  <a:gd name="connsiteX19-291" fmla="*/ 1400175 w 1400175"/>
                  <a:gd name="connsiteY19-292" fmla="*/ 9525 h 2671762"/>
                  <a:gd name="connsiteX20-293" fmla="*/ 0 w 1400175"/>
                  <a:gd name="connsiteY20-294" fmla="*/ 0 h 2671762"/>
                  <a:gd name="connsiteX0-295" fmla="*/ 0 w 1400175"/>
                  <a:gd name="connsiteY0-296" fmla="*/ 0 h 2671762"/>
                  <a:gd name="connsiteX1-297" fmla="*/ 0 w 1400175"/>
                  <a:gd name="connsiteY1-298" fmla="*/ 2400300 h 2671762"/>
                  <a:gd name="connsiteX2-299" fmla="*/ 157163 w 1400175"/>
                  <a:gd name="connsiteY2-300" fmla="*/ 2328862 h 2671762"/>
                  <a:gd name="connsiteX3-301" fmla="*/ 271463 w 1400175"/>
                  <a:gd name="connsiteY3-302" fmla="*/ 2509837 h 2671762"/>
                  <a:gd name="connsiteX4-303" fmla="*/ 338138 w 1400175"/>
                  <a:gd name="connsiteY4-304" fmla="*/ 2586037 h 2671762"/>
                  <a:gd name="connsiteX5-305" fmla="*/ 495300 w 1400175"/>
                  <a:gd name="connsiteY5-306" fmla="*/ 2671762 h 2671762"/>
                  <a:gd name="connsiteX6-307" fmla="*/ 547688 w 1400175"/>
                  <a:gd name="connsiteY6-308" fmla="*/ 2571750 h 2671762"/>
                  <a:gd name="connsiteX7-309" fmla="*/ 600075 w 1400175"/>
                  <a:gd name="connsiteY7-310" fmla="*/ 2524125 h 2671762"/>
                  <a:gd name="connsiteX8-311" fmla="*/ 695325 w 1400175"/>
                  <a:gd name="connsiteY8-312" fmla="*/ 2457450 h 2671762"/>
                  <a:gd name="connsiteX9-313" fmla="*/ 752475 w 1400175"/>
                  <a:gd name="connsiteY9-314" fmla="*/ 2400300 h 2671762"/>
                  <a:gd name="connsiteX10-315" fmla="*/ 866775 w 1400175"/>
                  <a:gd name="connsiteY10-316" fmla="*/ 2362200 h 2671762"/>
                  <a:gd name="connsiteX11-317" fmla="*/ 933450 w 1400175"/>
                  <a:gd name="connsiteY11-318" fmla="*/ 2481262 h 2671762"/>
                  <a:gd name="connsiteX12-319" fmla="*/ 1085850 w 1400175"/>
                  <a:gd name="connsiteY12-320" fmla="*/ 2533650 h 2671762"/>
                  <a:gd name="connsiteX13-321" fmla="*/ 1176338 w 1400175"/>
                  <a:gd name="connsiteY13-322" fmla="*/ 2552700 h 2671762"/>
                  <a:gd name="connsiteX14-323" fmla="*/ 1223963 w 1400175"/>
                  <a:gd name="connsiteY14-324" fmla="*/ 2514600 h 2671762"/>
                  <a:gd name="connsiteX15-325" fmla="*/ 1281113 w 1400175"/>
                  <a:gd name="connsiteY15-326" fmla="*/ 2476500 h 2671762"/>
                  <a:gd name="connsiteX16-327" fmla="*/ 1323975 w 1400175"/>
                  <a:gd name="connsiteY16-328" fmla="*/ 2447925 h 2671762"/>
                  <a:gd name="connsiteX17-329" fmla="*/ 1366838 w 1400175"/>
                  <a:gd name="connsiteY17-330" fmla="*/ 2428875 h 2671762"/>
                  <a:gd name="connsiteX18-331" fmla="*/ 1400175 w 1400175"/>
                  <a:gd name="connsiteY18-332" fmla="*/ 2457450 h 2671762"/>
                  <a:gd name="connsiteX19-333" fmla="*/ 1400175 w 1400175"/>
                  <a:gd name="connsiteY19-334" fmla="*/ 9525 h 2671762"/>
                  <a:gd name="connsiteX20-335" fmla="*/ 0 w 1400175"/>
                  <a:gd name="connsiteY20-336" fmla="*/ 0 h 2671762"/>
                  <a:gd name="connsiteX0-337" fmla="*/ 0 w 1400175"/>
                  <a:gd name="connsiteY0-338" fmla="*/ 0 h 2671762"/>
                  <a:gd name="connsiteX1-339" fmla="*/ 0 w 1400175"/>
                  <a:gd name="connsiteY1-340" fmla="*/ 2400300 h 2671762"/>
                  <a:gd name="connsiteX2-341" fmla="*/ 157163 w 1400175"/>
                  <a:gd name="connsiteY2-342" fmla="*/ 2328862 h 2671762"/>
                  <a:gd name="connsiteX3-343" fmla="*/ 271463 w 1400175"/>
                  <a:gd name="connsiteY3-344" fmla="*/ 2509837 h 2671762"/>
                  <a:gd name="connsiteX4-345" fmla="*/ 338138 w 1400175"/>
                  <a:gd name="connsiteY4-346" fmla="*/ 2586037 h 2671762"/>
                  <a:gd name="connsiteX5-347" fmla="*/ 495300 w 1400175"/>
                  <a:gd name="connsiteY5-348" fmla="*/ 2671762 h 2671762"/>
                  <a:gd name="connsiteX6-349" fmla="*/ 547688 w 1400175"/>
                  <a:gd name="connsiteY6-350" fmla="*/ 2571750 h 2671762"/>
                  <a:gd name="connsiteX7-351" fmla="*/ 600075 w 1400175"/>
                  <a:gd name="connsiteY7-352" fmla="*/ 2524125 h 2671762"/>
                  <a:gd name="connsiteX8-353" fmla="*/ 695325 w 1400175"/>
                  <a:gd name="connsiteY8-354" fmla="*/ 2457450 h 2671762"/>
                  <a:gd name="connsiteX9-355" fmla="*/ 752475 w 1400175"/>
                  <a:gd name="connsiteY9-356" fmla="*/ 2400300 h 2671762"/>
                  <a:gd name="connsiteX10-357" fmla="*/ 866775 w 1400175"/>
                  <a:gd name="connsiteY10-358" fmla="*/ 2362200 h 2671762"/>
                  <a:gd name="connsiteX11-359" fmla="*/ 933450 w 1400175"/>
                  <a:gd name="connsiteY11-360" fmla="*/ 2481262 h 2671762"/>
                  <a:gd name="connsiteX12-361" fmla="*/ 1085850 w 1400175"/>
                  <a:gd name="connsiteY12-362" fmla="*/ 2533650 h 2671762"/>
                  <a:gd name="connsiteX13-363" fmla="*/ 1176338 w 1400175"/>
                  <a:gd name="connsiteY13-364" fmla="*/ 2552700 h 2671762"/>
                  <a:gd name="connsiteX14-365" fmla="*/ 1223963 w 1400175"/>
                  <a:gd name="connsiteY14-366" fmla="*/ 2514600 h 2671762"/>
                  <a:gd name="connsiteX15-367" fmla="*/ 1281113 w 1400175"/>
                  <a:gd name="connsiteY15-368" fmla="*/ 2476500 h 2671762"/>
                  <a:gd name="connsiteX16-369" fmla="*/ 1323975 w 1400175"/>
                  <a:gd name="connsiteY16-370" fmla="*/ 2447925 h 2671762"/>
                  <a:gd name="connsiteX17-371" fmla="*/ 1366838 w 1400175"/>
                  <a:gd name="connsiteY17-372" fmla="*/ 2428875 h 2671762"/>
                  <a:gd name="connsiteX18-373" fmla="*/ 1385888 w 1400175"/>
                  <a:gd name="connsiteY18-374" fmla="*/ 2443163 h 2671762"/>
                  <a:gd name="connsiteX19-375" fmla="*/ 1400175 w 1400175"/>
                  <a:gd name="connsiteY19-376" fmla="*/ 9525 h 2671762"/>
                  <a:gd name="connsiteX20-377" fmla="*/ 0 w 1400175"/>
                  <a:gd name="connsiteY20-378" fmla="*/ 0 h 26717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400175" h="2671762">
                    <a:moveTo>
                      <a:pt x="0" y="0"/>
                    </a:moveTo>
                    <a:lnTo>
                      <a:pt x="0" y="2400300"/>
                    </a:lnTo>
                    <a:lnTo>
                      <a:pt x="157163" y="2328862"/>
                    </a:lnTo>
                    <a:cubicBezTo>
                      <a:pt x="261938" y="2370137"/>
                      <a:pt x="228600" y="2449512"/>
                      <a:pt x="271463" y="2509837"/>
                    </a:cubicBezTo>
                    <a:lnTo>
                      <a:pt x="338138" y="2586037"/>
                    </a:lnTo>
                    <a:lnTo>
                      <a:pt x="495300" y="2671762"/>
                    </a:lnTo>
                    <a:cubicBezTo>
                      <a:pt x="530225" y="2669381"/>
                      <a:pt x="530226" y="2596356"/>
                      <a:pt x="547688" y="2571750"/>
                    </a:cubicBezTo>
                    <a:cubicBezTo>
                      <a:pt x="565150" y="2547144"/>
                      <a:pt x="575469" y="2543175"/>
                      <a:pt x="600075" y="2524125"/>
                    </a:cubicBezTo>
                    <a:lnTo>
                      <a:pt x="695325" y="2457450"/>
                    </a:lnTo>
                    <a:lnTo>
                      <a:pt x="752475" y="2400300"/>
                    </a:lnTo>
                    <a:lnTo>
                      <a:pt x="866775" y="2362200"/>
                    </a:lnTo>
                    <a:cubicBezTo>
                      <a:pt x="896937" y="2375694"/>
                      <a:pt x="896938" y="2452687"/>
                      <a:pt x="933450" y="2481262"/>
                    </a:cubicBezTo>
                    <a:cubicBezTo>
                      <a:pt x="969962" y="2509837"/>
                      <a:pt x="1055687" y="2527300"/>
                      <a:pt x="1085850" y="2533650"/>
                    </a:cubicBezTo>
                    <a:lnTo>
                      <a:pt x="1176338" y="2552700"/>
                    </a:lnTo>
                    <a:cubicBezTo>
                      <a:pt x="1199357" y="2549525"/>
                      <a:pt x="1206501" y="2527300"/>
                      <a:pt x="1223963" y="2514600"/>
                    </a:cubicBezTo>
                    <a:cubicBezTo>
                      <a:pt x="1241426" y="2501900"/>
                      <a:pt x="1264444" y="2487612"/>
                      <a:pt x="1281113" y="2476500"/>
                    </a:cubicBezTo>
                    <a:lnTo>
                      <a:pt x="1323975" y="2447925"/>
                    </a:lnTo>
                    <a:cubicBezTo>
                      <a:pt x="1338262" y="2438400"/>
                      <a:pt x="1354138" y="2427288"/>
                      <a:pt x="1366838" y="2428875"/>
                    </a:cubicBezTo>
                    <a:lnTo>
                      <a:pt x="1385888" y="2443163"/>
                    </a:lnTo>
                    <a:cubicBezTo>
                      <a:pt x="1390650" y="1631950"/>
                      <a:pt x="1395413" y="820738"/>
                      <a:pt x="1400175" y="9525"/>
                    </a:cubicBezTo>
                    <a:lnTo>
                      <a:pt x="0" y="0"/>
                    </a:lnTo>
                    <a:close/>
                  </a:path>
                </a:pathLst>
              </a:custGeom>
              <a:solidFill>
                <a:schemeClr val="bg1"/>
              </a:solidFill>
              <a:ln>
                <a:noFill/>
              </a:ln>
              <a:effectLst>
                <a:outerShdw blurRad="50800" dist="254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8" name="MH_SubTitle_4"/>
              <p:cNvSpPr/>
              <p:nvPr>
                <p:custDataLst>
                  <p:tags r:id="rId9"/>
                </p:custDataLst>
              </p:nvPr>
            </p:nvSpPr>
            <p:spPr>
              <a:xfrm>
                <a:off x="6952935" y="3642701"/>
                <a:ext cx="1459546" cy="2195513"/>
              </a:xfrm>
              <a:custGeom>
                <a:avLst/>
                <a:gdLst>
                  <a:gd name="connsiteX0" fmla="*/ 0 w 1400175"/>
                  <a:gd name="connsiteY0" fmla="*/ 0 h 2671762"/>
                  <a:gd name="connsiteX1" fmla="*/ 0 w 1400175"/>
                  <a:gd name="connsiteY1" fmla="*/ 2400300 h 2671762"/>
                  <a:gd name="connsiteX2" fmla="*/ 142875 w 1400175"/>
                  <a:gd name="connsiteY2" fmla="*/ 2328862 h 2671762"/>
                  <a:gd name="connsiteX3" fmla="*/ 209550 w 1400175"/>
                  <a:gd name="connsiteY3" fmla="*/ 2366962 h 2671762"/>
                  <a:gd name="connsiteX4" fmla="*/ 271463 w 1400175"/>
                  <a:gd name="connsiteY4" fmla="*/ 2509837 h 2671762"/>
                  <a:gd name="connsiteX5" fmla="*/ 338138 w 1400175"/>
                  <a:gd name="connsiteY5" fmla="*/ 2586037 h 2671762"/>
                  <a:gd name="connsiteX6" fmla="*/ 495300 w 1400175"/>
                  <a:gd name="connsiteY6" fmla="*/ 2671762 h 2671762"/>
                  <a:gd name="connsiteX7" fmla="*/ 547688 w 1400175"/>
                  <a:gd name="connsiteY7" fmla="*/ 2571750 h 2671762"/>
                  <a:gd name="connsiteX8" fmla="*/ 600075 w 1400175"/>
                  <a:gd name="connsiteY8" fmla="*/ 2524125 h 2671762"/>
                  <a:gd name="connsiteX9" fmla="*/ 695325 w 1400175"/>
                  <a:gd name="connsiteY9" fmla="*/ 2457450 h 2671762"/>
                  <a:gd name="connsiteX10" fmla="*/ 752475 w 1400175"/>
                  <a:gd name="connsiteY10" fmla="*/ 2400300 h 2671762"/>
                  <a:gd name="connsiteX11" fmla="*/ 866775 w 1400175"/>
                  <a:gd name="connsiteY11" fmla="*/ 2362200 h 2671762"/>
                  <a:gd name="connsiteX12" fmla="*/ 933450 w 1400175"/>
                  <a:gd name="connsiteY12" fmla="*/ 2481262 h 2671762"/>
                  <a:gd name="connsiteX13" fmla="*/ 1085850 w 1400175"/>
                  <a:gd name="connsiteY13" fmla="*/ 2533650 h 2671762"/>
                  <a:gd name="connsiteX14" fmla="*/ 1176338 w 1400175"/>
                  <a:gd name="connsiteY14" fmla="*/ 2552700 h 2671762"/>
                  <a:gd name="connsiteX15" fmla="*/ 1223963 w 1400175"/>
                  <a:gd name="connsiteY15" fmla="*/ 2514600 h 2671762"/>
                  <a:gd name="connsiteX16" fmla="*/ 1281113 w 1400175"/>
                  <a:gd name="connsiteY16" fmla="*/ 2476500 h 2671762"/>
                  <a:gd name="connsiteX17" fmla="*/ 1323975 w 1400175"/>
                  <a:gd name="connsiteY17" fmla="*/ 2447925 h 2671762"/>
                  <a:gd name="connsiteX18" fmla="*/ 1366838 w 1400175"/>
                  <a:gd name="connsiteY18" fmla="*/ 2428875 h 2671762"/>
                  <a:gd name="connsiteX19" fmla="*/ 1400175 w 1400175"/>
                  <a:gd name="connsiteY19" fmla="*/ 2457450 h 2671762"/>
                  <a:gd name="connsiteX20" fmla="*/ 1400175 w 1400175"/>
                  <a:gd name="connsiteY20" fmla="*/ 9525 h 2671762"/>
                  <a:gd name="connsiteX21" fmla="*/ 0 w 1400175"/>
                  <a:gd name="connsiteY21" fmla="*/ 0 h 2671762"/>
                  <a:gd name="connsiteX0-1" fmla="*/ 0 w 1400175"/>
                  <a:gd name="connsiteY0-2" fmla="*/ 0 h 2671762"/>
                  <a:gd name="connsiteX1-3" fmla="*/ 0 w 1400175"/>
                  <a:gd name="connsiteY1-4" fmla="*/ 2400300 h 2671762"/>
                  <a:gd name="connsiteX2-5" fmla="*/ 142875 w 1400175"/>
                  <a:gd name="connsiteY2-6" fmla="*/ 2328862 h 2671762"/>
                  <a:gd name="connsiteX3-7" fmla="*/ 271463 w 1400175"/>
                  <a:gd name="connsiteY3-8" fmla="*/ 2509837 h 2671762"/>
                  <a:gd name="connsiteX4-9" fmla="*/ 338138 w 1400175"/>
                  <a:gd name="connsiteY4-10" fmla="*/ 2586037 h 2671762"/>
                  <a:gd name="connsiteX5-11" fmla="*/ 495300 w 1400175"/>
                  <a:gd name="connsiteY5-12" fmla="*/ 2671762 h 2671762"/>
                  <a:gd name="connsiteX6-13" fmla="*/ 547688 w 1400175"/>
                  <a:gd name="connsiteY6-14" fmla="*/ 2571750 h 2671762"/>
                  <a:gd name="connsiteX7-15" fmla="*/ 600075 w 1400175"/>
                  <a:gd name="connsiteY7-16" fmla="*/ 2524125 h 2671762"/>
                  <a:gd name="connsiteX8-17" fmla="*/ 695325 w 1400175"/>
                  <a:gd name="connsiteY8-18" fmla="*/ 2457450 h 2671762"/>
                  <a:gd name="connsiteX9-19" fmla="*/ 752475 w 1400175"/>
                  <a:gd name="connsiteY9-20" fmla="*/ 2400300 h 2671762"/>
                  <a:gd name="connsiteX10-21" fmla="*/ 866775 w 1400175"/>
                  <a:gd name="connsiteY10-22" fmla="*/ 2362200 h 2671762"/>
                  <a:gd name="connsiteX11-23" fmla="*/ 933450 w 1400175"/>
                  <a:gd name="connsiteY11-24" fmla="*/ 2481262 h 2671762"/>
                  <a:gd name="connsiteX12-25" fmla="*/ 1085850 w 1400175"/>
                  <a:gd name="connsiteY12-26" fmla="*/ 2533650 h 2671762"/>
                  <a:gd name="connsiteX13-27" fmla="*/ 1176338 w 1400175"/>
                  <a:gd name="connsiteY13-28" fmla="*/ 2552700 h 2671762"/>
                  <a:gd name="connsiteX14-29" fmla="*/ 1223963 w 1400175"/>
                  <a:gd name="connsiteY14-30" fmla="*/ 2514600 h 2671762"/>
                  <a:gd name="connsiteX15-31" fmla="*/ 1281113 w 1400175"/>
                  <a:gd name="connsiteY15-32" fmla="*/ 2476500 h 2671762"/>
                  <a:gd name="connsiteX16-33" fmla="*/ 1323975 w 1400175"/>
                  <a:gd name="connsiteY16-34" fmla="*/ 2447925 h 2671762"/>
                  <a:gd name="connsiteX17-35" fmla="*/ 1366838 w 1400175"/>
                  <a:gd name="connsiteY17-36" fmla="*/ 2428875 h 2671762"/>
                  <a:gd name="connsiteX18-37" fmla="*/ 1400175 w 1400175"/>
                  <a:gd name="connsiteY18-38" fmla="*/ 2457450 h 2671762"/>
                  <a:gd name="connsiteX19-39" fmla="*/ 1400175 w 1400175"/>
                  <a:gd name="connsiteY19-40" fmla="*/ 9525 h 2671762"/>
                  <a:gd name="connsiteX20-41" fmla="*/ 0 w 1400175"/>
                  <a:gd name="connsiteY20-42" fmla="*/ 0 h 2671762"/>
                  <a:gd name="connsiteX0-43" fmla="*/ 0 w 1400175"/>
                  <a:gd name="connsiteY0-44" fmla="*/ 0 h 2671762"/>
                  <a:gd name="connsiteX1-45" fmla="*/ 0 w 1400175"/>
                  <a:gd name="connsiteY1-46" fmla="*/ 2400300 h 2671762"/>
                  <a:gd name="connsiteX2-47" fmla="*/ 142875 w 1400175"/>
                  <a:gd name="connsiteY2-48" fmla="*/ 2328862 h 2671762"/>
                  <a:gd name="connsiteX3-49" fmla="*/ 271463 w 1400175"/>
                  <a:gd name="connsiteY3-50" fmla="*/ 2509837 h 2671762"/>
                  <a:gd name="connsiteX4-51" fmla="*/ 338138 w 1400175"/>
                  <a:gd name="connsiteY4-52" fmla="*/ 2586037 h 2671762"/>
                  <a:gd name="connsiteX5-53" fmla="*/ 495300 w 1400175"/>
                  <a:gd name="connsiteY5-54" fmla="*/ 2671762 h 2671762"/>
                  <a:gd name="connsiteX6-55" fmla="*/ 547688 w 1400175"/>
                  <a:gd name="connsiteY6-56" fmla="*/ 2571750 h 2671762"/>
                  <a:gd name="connsiteX7-57" fmla="*/ 600075 w 1400175"/>
                  <a:gd name="connsiteY7-58" fmla="*/ 2524125 h 2671762"/>
                  <a:gd name="connsiteX8-59" fmla="*/ 695325 w 1400175"/>
                  <a:gd name="connsiteY8-60" fmla="*/ 2457450 h 2671762"/>
                  <a:gd name="connsiteX9-61" fmla="*/ 752475 w 1400175"/>
                  <a:gd name="connsiteY9-62" fmla="*/ 2400300 h 2671762"/>
                  <a:gd name="connsiteX10-63" fmla="*/ 866775 w 1400175"/>
                  <a:gd name="connsiteY10-64" fmla="*/ 2362200 h 2671762"/>
                  <a:gd name="connsiteX11-65" fmla="*/ 933450 w 1400175"/>
                  <a:gd name="connsiteY11-66" fmla="*/ 2481262 h 2671762"/>
                  <a:gd name="connsiteX12-67" fmla="*/ 1085850 w 1400175"/>
                  <a:gd name="connsiteY12-68" fmla="*/ 2533650 h 2671762"/>
                  <a:gd name="connsiteX13-69" fmla="*/ 1176338 w 1400175"/>
                  <a:gd name="connsiteY13-70" fmla="*/ 2552700 h 2671762"/>
                  <a:gd name="connsiteX14-71" fmla="*/ 1223963 w 1400175"/>
                  <a:gd name="connsiteY14-72" fmla="*/ 2514600 h 2671762"/>
                  <a:gd name="connsiteX15-73" fmla="*/ 1281113 w 1400175"/>
                  <a:gd name="connsiteY15-74" fmla="*/ 2476500 h 2671762"/>
                  <a:gd name="connsiteX16-75" fmla="*/ 1323975 w 1400175"/>
                  <a:gd name="connsiteY16-76" fmla="*/ 2447925 h 2671762"/>
                  <a:gd name="connsiteX17-77" fmla="*/ 1366838 w 1400175"/>
                  <a:gd name="connsiteY17-78" fmla="*/ 2428875 h 2671762"/>
                  <a:gd name="connsiteX18-79" fmla="*/ 1400175 w 1400175"/>
                  <a:gd name="connsiteY18-80" fmla="*/ 2457450 h 2671762"/>
                  <a:gd name="connsiteX19-81" fmla="*/ 1400175 w 1400175"/>
                  <a:gd name="connsiteY19-82" fmla="*/ 9525 h 2671762"/>
                  <a:gd name="connsiteX20-83" fmla="*/ 0 w 1400175"/>
                  <a:gd name="connsiteY20-84" fmla="*/ 0 h 2671762"/>
                  <a:gd name="connsiteX0-85" fmla="*/ 0 w 1400175"/>
                  <a:gd name="connsiteY0-86" fmla="*/ 0 h 2671762"/>
                  <a:gd name="connsiteX1-87" fmla="*/ 0 w 1400175"/>
                  <a:gd name="connsiteY1-88" fmla="*/ 2400300 h 2671762"/>
                  <a:gd name="connsiteX2-89" fmla="*/ 157163 w 1400175"/>
                  <a:gd name="connsiteY2-90" fmla="*/ 2328862 h 2671762"/>
                  <a:gd name="connsiteX3-91" fmla="*/ 271463 w 1400175"/>
                  <a:gd name="connsiteY3-92" fmla="*/ 2509837 h 2671762"/>
                  <a:gd name="connsiteX4-93" fmla="*/ 338138 w 1400175"/>
                  <a:gd name="connsiteY4-94" fmla="*/ 2586037 h 2671762"/>
                  <a:gd name="connsiteX5-95" fmla="*/ 495300 w 1400175"/>
                  <a:gd name="connsiteY5-96" fmla="*/ 2671762 h 2671762"/>
                  <a:gd name="connsiteX6-97" fmla="*/ 547688 w 1400175"/>
                  <a:gd name="connsiteY6-98" fmla="*/ 2571750 h 2671762"/>
                  <a:gd name="connsiteX7-99" fmla="*/ 600075 w 1400175"/>
                  <a:gd name="connsiteY7-100" fmla="*/ 2524125 h 2671762"/>
                  <a:gd name="connsiteX8-101" fmla="*/ 695325 w 1400175"/>
                  <a:gd name="connsiteY8-102" fmla="*/ 2457450 h 2671762"/>
                  <a:gd name="connsiteX9-103" fmla="*/ 752475 w 1400175"/>
                  <a:gd name="connsiteY9-104" fmla="*/ 2400300 h 2671762"/>
                  <a:gd name="connsiteX10-105" fmla="*/ 866775 w 1400175"/>
                  <a:gd name="connsiteY10-106" fmla="*/ 2362200 h 2671762"/>
                  <a:gd name="connsiteX11-107" fmla="*/ 933450 w 1400175"/>
                  <a:gd name="connsiteY11-108" fmla="*/ 2481262 h 2671762"/>
                  <a:gd name="connsiteX12-109" fmla="*/ 1085850 w 1400175"/>
                  <a:gd name="connsiteY12-110" fmla="*/ 2533650 h 2671762"/>
                  <a:gd name="connsiteX13-111" fmla="*/ 1176338 w 1400175"/>
                  <a:gd name="connsiteY13-112" fmla="*/ 2552700 h 2671762"/>
                  <a:gd name="connsiteX14-113" fmla="*/ 1223963 w 1400175"/>
                  <a:gd name="connsiteY14-114" fmla="*/ 2514600 h 2671762"/>
                  <a:gd name="connsiteX15-115" fmla="*/ 1281113 w 1400175"/>
                  <a:gd name="connsiteY15-116" fmla="*/ 2476500 h 2671762"/>
                  <a:gd name="connsiteX16-117" fmla="*/ 1323975 w 1400175"/>
                  <a:gd name="connsiteY16-118" fmla="*/ 2447925 h 2671762"/>
                  <a:gd name="connsiteX17-119" fmla="*/ 1366838 w 1400175"/>
                  <a:gd name="connsiteY17-120" fmla="*/ 2428875 h 2671762"/>
                  <a:gd name="connsiteX18-121" fmla="*/ 1400175 w 1400175"/>
                  <a:gd name="connsiteY18-122" fmla="*/ 2457450 h 2671762"/>
                  <a:gd name="connsiteX19-123" fmla="*/ 1400175 w 1400175"/>
                  <a:gd name="connsiteY19-124" fmla="*/ 9525 h 2671762"/>
                  <a:gd name="connsiteX20-125" fmla="*/ 0 w 1400175"/>
                  <a:gd name="connsiteY20-126" fmla="*/ 0 h 2671762"/>
                  <a:gd name="connsiteX0-127" fmla="*/ 0 w 1400175"/>
                  <a:gd name="connsiteY0-128" fmla="*/ 0 h 2671762"/>
                  <a:gd name="connsiteX1-129" fmla="*/ 0 w 1400175"/>
                  <a:gd name="connsiteY1-130" fmla="*/ 2400300 h 2671762"/>
                  <a:gd name="connsiteX2-131" fmla="*/ 157163 w 1400175"/>
                  <a:gd name="connsiteY2-132" fmla="*/ 2328862 h 2671762"/>
                  <a:gd name="connsiteX3-133" fmla="*/ 271463 w 1400175"/>
                  <a:gd name="connsiteY3-134" fmla="*/ 2509837 h 2671762"/>
                  <a:gd name="connsiteX4-135" fmla="*/ 338138 w 1400175"/>
                  <a:gd name="connsiteY4-136" fmla="*/ 2586037 h 2671762"/>
                  <a:gd name="connsiteX5-137" fmla="*/ 495300 w 1400175"/>
                  <a:gd name="connsiteY5-138" fmla="*/ 2671762 h 2671762"/>
                  <a:gd name="connsiteX6-139" fmla="*/ 547688 w 1400175"/>
                  <a:gd name="connsiteY6-140" fmla="*/ 2571750 h 2671762"/>
                  <a:gd name="connsiteX7-141" fmla="*/ 600075 w 1400175"/>
                  <a:gd name="connsiteY7-142" fmla="*/ 2524125 h 2671762"/>
                  <a:gd name="connsiteX8-143" fmla="*/ 695325 w 1400175"/>
                  <a:gd name="connsiteY8-144" fmla="*/ 2457450 h 2671762"/>
                  <a:gd name="connsiteX9-145" fmla="*/ 752475 w 1400175"/>
                  <a:gd name="connsiteY9-146" fmla="*/ 2400300 h 2671762"/>
                  <a:gd name="connsiteX10-147" fmla="*/ 866775 w 1400175"/>
                  <a:gd name="connsiteY10-148" fmla="*/ 2362200 h 2671762"/>
                  <a:gd name="connsiteX11-149" fmla="*/ 933450 w 1400175"/>
                  <a:gd name="connsiteY11-150" fmla="*/ 2481262 h 2671762"/>
                  <a:gd name="connsiteX12-151" fmla="*/ 1085850 w 1400175"/>
                  <a:gd name="connsiteY12-152" fmla="*/ 2533650 h 2671762"/>
                  <a:gd name="connsiteX13-153" fmla="*/ 1176338 w 1400175"/>
                  <a:gd name="connsiteY13-154" fmla="*/ 2552700 h 2671762"/>
                  <a:gd name="connsiteX14-155" fmla="*/ 1223963 w 1400175"/>
                  <a:gd name="connsiteY14-156" fmla="*/ 2514600 h 2671762"/>
                  <a:gd name="connsiteX15-157" fmla="*/ 1281113 w 1400175"/>
                  <a:gd name="connsiteY15-158" fmla="*/ 2476500 h 2671762"/>
                  <a:gd name="connsiteX16-159" fmla="*/ 1323975 w 1400175"/>
                  <a:gd name="connsiteY16-160" fmla="*/ 2447925 h 2671762"/>
                  <a:gd name="connsiteX17-161" fmla="*/ 1366838 w 1400175"/>
                  <a:gd name="connsiteY17-162" fmla="*/ 2428875 h 2671762"/>
                  <a:gd name="connsiteX18-163" fmla="*/ 1400175 w 1400175"/>
                  <a:gd name="connsiteY18-164" fmla="*/ 2457450 h 2671762"/>
                  <a:gd name="connsiteX19-165" fmla="*/ 1400175 w 1400175"/>
                  <a:gd name="connsiteY19-166" fmla="*/ 9525 h 2671762"/>
                  <a:gd name="connsiteX20-167" fmla="*/ 0 w 1400175"/>
                  <a:gd name="connsiteY20-168" fmla="*/ 0 h 2671762"/>
                  <a:gd name="connsiteX0-169" fmla="*/ 0 w 1400175"/>
                  <a:gd name="connsiteY0-170" fmla="*/ 0 h 2671762"/>
                  <a:gd name="connsiteX1-171" fmla="*/ 0 w 1400175"/>
                  <a:gd name="connsiteY1-172" fmla="*/ 2400300 h 2671762"/>
                  <a:gd name="connsiteX2-173" fmla="*/ 157163 w 1400175"/>
                  <a:gd name="connsiteY2-174" fmla="*/ 2328862 h 2671762"/>
                  <a:gd name="connsiteX3-175" fmla="*/ 271463 w 1400175"/>
                  <a:gd name="connsiteY3-176" fmla="*/ 2509837 h 2671762"/>
                  <a:gd name="connsiteX4-177" fmla="*/ 338138 w 1400175"/>
                  <a:gd name="connsiteY4-178" fmla="*/ 2586037 h 2671762"/>
                  <a:gd name="connsiteX5-179" fmla="*/ 495300 w 1400175"/>
                  <a:gd name="connsiteY5-180" fmla="*/ 2671762 h 2671762"/>
                  <a:gd name="connsiteX6-181" fmla="*/ 547688 w 1400175"/>
                  <a:gd name="connsiteY6-182" fmla="*/ 2571750 h 2671762"/>
                  <a:gd name="connsiteX7-183" fmla="*/ 600075 w 1400175"/>
                  <a:gd name="connsiteY7-184" fmla="*/ 2524125 h 2671762"/>
                  <a:gd name="connsiteX8-185" fmla="*/ 695325 w 1400175"/>
                  <a:gd name="connsiteY8-186" fmla="*/ 2457450 h 2671762"/>
                  <a:gd name="connsiteX9-187" fmla="*/ 752475 w 1400175"/>
                  <a:gd name="connsiteY9-188" fmla="*/ 2400300 h 2671762"/>
                  <a:gd name="connsiteX10-189" fmla="*/ 866775 w 1400175"/>
                  <a:gd name="connsiteY10-190" fmla="*/ 2362200 h 2671762"/>
                  <a:gd name="connsiteX11-191" fmla="*/ 933450 w 1400175"/>
                  <a:gd name="connsiteY11-192" fmla="*/ 2481262 h 2671762"/>
                  <a:gd name="connsiteX12-193" fmla="*/ 1085850 w 1400175"/>
                  <a:gd name="connsiteY12-194" fmla="*/ 2533650 h 2671762"/>
                  <a:gd name="connsiteX13-195" fmla="*/ 1176338 w 1400175"/>
                  <a:gd name="connsiteY13-196" fmla="*/ 2552700 h 2671762"/>
                  <a:gd name="connsiteX14-197" fmla="*/ 1223963 w 1400175"/>
                  <a:gd name="connsiteY14-198" fmla="*/ 2514600 h 2671762"/>
                  <a:gd name="connsiteX15-199" fmla="*/ 1281113 w 1400175"/>
                  <a:gd name="connsiteY15-200" fmla="*/ 2476500 h 2671762"/>
                  <a:gd name="connsiteX16-201" fmla="*/ 1323975 w 1400175"/>
                  <a:gd name="connsiteY16-202" fmla="*/ 2447925 h 2671762"/>
                  <a:gd name="connsiteX17-203" fmla="*/ 1366838 w 1400175"/>
                  <a:gd name="connsiteY17-204" fmla="*/ 2428875 h 2671762"/>
                  <a:gd name="connsiteX18-205" fmla="*/ 1400175 w 1400175"/>
                  <a:gd name="connsiteY18-206" fmla="*/ 2457450 h 2671762"/>
                  <a:gd name="connsiteX19-207" fmla="*/ 1400175 w 1400175"/>
                  <a:gd name="connsiteY19-208" fmla="*/ 9525 h 2671762"/>
                  <a:gd name="connsiteX20-209" fmla="*/ 0 w 1400175"/>
                  <a:gd name="connsiteY20-210" fmla="*/ 0 h 2671762"/>
                  <a:gd name="connsiteX0-211" fmla="*/ 0 w 1400175"/>
                  <a:gd name="connsiteY0-212" fmla="*/ 0 h 2671762"/>
                  <a:gd name="connsiteX1-213" fmla="*/ 0 w 1400175"/>
                  <a:gd name="connsiteY1-214" fmla="*/ 2400300 h 2671762"/>
                  <a:gd name="connsiteX2-215" fmla="*/ 157163 w 1400175"/>
                  <a:gd name="connsiteY2-216" fmla="*/ 2328862 h 2671762"/>
                  <a:gd name="connsiteX3-217" fmla="*/ 271463 w 1400175"/>
                  <a:gd name="connsiteY3-218" fmla="*/ 2509837 h 2671762"/>
                  <a:gd name="connsiteX4-219" fmla="*/ 338138 w 1400175"/>
                  <a:gd name="connsiteY4-220" fmla="*/ 2586037 h 2671762"/>
                  <a:gd name="connsiteX5-221" fmla="*/ 495300 w 1400175"/>
                  <a:gd name="connsiteY5-222" fmla="*/ 2671762 h 2671762"/>
                  <a:gd name="connsiteX6-223" fmla="*/ 547688 w 1400175"/>
                  <a:gd name="connsiteY6-224" fmla="*/ 2571750 h 2671762"/>
                  <a:gd name="connsiteX7-225" fmla="*/ 600075 w 1400175"/>
                  <a:gd name="connsiteY7-226" fmla="*/ 2524125 h 2671762"/>
                  <a:gd name="connsiteX8-227" fmla="*/ 695325 w 1400175"/>
                  <a:gd name="connsiteY8-228" fmla="*/ 2457450 h 2671762"/>
                  <a:gd name="connsiteX9-229" fmla="*/ 752475 w 1400175"/>
                  <a:gd name="connsiteY9-230" fmla="*/ 2400300 h 2671762"/>
                  <a:gd name="connsiteX10-231" fmla="*/ 866775 w 1400175"/>
                  <a:gd name="connsiteY10-232" fmla="*/ 2362200 h 2671762"/>
                  <a:gd name="connsiteX11-233" fmla="*/ 933450 w 1400175"/>
                  <a:gd name="connsiteY11-234" fmla="*/ 2481262 h 2671762"/>
                  <a:gd name="connsiteX12-235" fmla="*/ 1085850 w 1400175"/>
                  <a:gd name="connsiteY12-236" fmla="*/ 2533650 h 2671762"/>
                  <a:gd name="connsiteX13-237" fmla="*/ 1176338 w 1400175"/>
                  <a:gd name="connsiteY13-238" fmla="*/ 2552700 h 2671762"/>
                  <a:gd name="connsiteX14-239" fmla="*/ 1223963 w 1400175"/>
                  <a:gd name="connsiteY14-240" fmla="*/ 2514600 h 2671762"/>
                  <a:gd name="connsiteX15-241" fmla="*/ 1281113 w 1400175"/>
                  <a:gd name="connsiteY15-242" fmla="*/ 2476500 h 2671762"/>
                  <a:gd name="connsiteX16-243" fmla="*/ 1323975 w 1400175"/>
                  <a:gd name="connsiteY16-244" fmla="*/ 2447925 h 2671762"/>
                  <a:gd name="connsiteX17-245" fmla="*/ 1366838 w 1400175"/>
                  <a:gd name="connsiteY17-246" fmla="*/ 2428875 h 2671762"/>
                  <a:gd name="connsiteX18-247" fmla="*/ 1400175 w 1400175"/>
                  <a:gd name="connsiteY18-248" fmla="*/ 2457450 h 2671762"/>
                  <a:gd name="connsiteX19-249" fmla="*/ 1400175 w 1400175"/>
                  <a:gd name="connsiteY19-250" fmla="*/ 9525 h 2671762"/>
                  <a:gd name="connsiteX20-251" fmla="*/ 0 w 1400175"/>
                  <a:gd name="connsiteY20-252" fmla="*/ 0 h 2671762"/>
                  <a:gd name="connsiteX0-253" fmla="*/ 0 w 1400175"/>
                  <a:gd name="connsiteY0-254" fmla="*/ 0 h 2671762"/>
                  <a:gd name="connsiteX1-255" fmla="*/ 0 w 1400175"/>
                  <a:gd name="connsiteY1-256" fmla="*/ 2400300 h 2671762"/>
                  <a:gd name="connsiteX2-257" fmla="*/ 157163 w 1400175"/>
                  <a:gd name="connsiteY2-258" fmla="*/ 2328862 h 2671762"/>
                  <a:gd name="connsiteX3-259" fmla="*/ 271463 w 1400175"/>
                  <a:gd name="connsiteY3-260" fmla="*/ 2509837 h 2671762"/>
                  <a:gd name="connsiteX4-261" fmla="*/ 338138 w 1400175"/>
                  <a:gd name="connsiteY4-262" fmla="*/ 2586037 h 2671762"/>
                  <a:gd name="connsiteX5-263" fmla="*/ 495300 w 1400175"/>
                  <a:gd name="connsiteY5-264" fmla="*/ 2671762 h 2671762"/>
                  <a:gd name="connsiteX6-265" fmla="*/ 547688 w 1400175"/>
                  <a:gd name="connsiteY6-266" fmla="*/ 2571750 h 2671762"/>
                  <a:gd name="connsiteX7-267" fmla="*/ 600075 w 1400175"/>
                  <a:gd name="connsiteY7-268" fmla="*/ 2524125 h 2671762"/>
                  <a:gd name="connsiteX8-269" fmla="*/ 695325 w 1400175"/>
                  <a:gd name="connsiteY8-270" fmla="*/ 2457450 h 2671762"/>
                  <a:gd name="connsiteX9-271" fmla="*/ 752475 w 1400175"/>
                  <a:gd name="connsiteY9-272" fmla="*/ 2400300 h 2671762"/>
                  <a:gd name="connsiteX10-273" fmla="*/ 866775 w 1400175"/>
                  <a:gd name="connsiteY10-274" fmla="*/ 2362200 h 2671762"/>
                  <a:gd name="connsiteX11-275" fmla="*/ 933450 w 1400175"/>
                  <a:gd name="connsiteY11-276" fmla="*/ 2481262 h 2671762"/>
                  <a:gd name="connsiteX12-277" fmla="*/ 1085850 w 1400175"/>
                  <a:gd name="connsiteY12-278" fmla="*/ 2533650 h 2671762"/>
                  <a:gd name="connsiteX13-279" fmla="*/ 1176338 w 1400175"/>
                  <a:gd name="connsiteY13-280" fmla="*/ 2552700 h 2671762"/>
                  <a:gd name="connsiteX14-281" fmla="*/ 1223963 w 1400175"/>
                  <a:gd name="connsiteY14-282" fmla="*/ 2514600 h 2671762"/>
                  <a:gd name="connsiteX15-283" fmla="*/ 1281113 w 1400175"/>
                  <a:gd name="connsiteY15-284" fmla="*/ 2476500 h 2671762"/>
                  <a:gd name="connsiteX16-285" fmla="*/ 1323975 w 1400175"/>
                  <a:gd name="connsiteY16-286" fmla="*/ 2447925 h 2671762"/>
                  <a:gd name="connsiteX17-287" fmla="*/ 1366838 w 1400175"/>
                  <a:gd name="connsiteY17-288" fmla="*/ 2428875 h 2671762"/>
                  <a:gd name="connsiteX18-289" fmla="*/ 1400175 w 1400175"/>
                  <a:gd name="connsiteY18-290" fmla="*/ 2457450 h 2671762"/>
                  <a:gd name="connsiteX19-291" fmla="*/ 1400175 w 1400175"/>
                  <a:gd name="connsiteY19-292" fmla="*/ 9525 h 2671762"/>
                  <a:gd name="connsiteX20-293" fmla="*/ 0 w 1400175"/>
                  <a:gd name="connsiteY20-294" fmla="*/ 0 h 2671762"/>
                  <a:gd name="connsiteX0-295" fmla="*/ 0 w 1400175"/>
                  <a:gd name="connsiteY0-296" fmla="*/ 0 h 2671762"/>
                  <a:gd name="connsiteX1-297" fmla="*/ 0 w 1400175"/>
                  <a:gd name="connsiteY1-298" fmla="*/ 2400300 h 2671762"/>
                  <a:gd name="connsiteX2-299" fmla="*/ 157163 w 1400175"/>
                  <a:gd name="connsiteY2-300" fmla="*/ 2328862 h 2671762"/>
                  <a:gd name="connsiteX3-301" fmla="*/ 271463 w 1400175"/>
                  <a:gd name="connsiteY3-302" fmla="*/ 2509837 h 2671762"/>
                  <a:gd name="connsiteX4-303" fmla="*/ 338138 w 1400175"/>
                  <a:gd name="connsiteY4-304" fmla="*/ 2586037 h 2671762"/>
                  <a:gd name="connsiteX5-305" fmla="*/ 495300 w 1400175"/>
                  <a:gd name="connsiteY5-306" fmla="*/ 2671762 h 2671762"/>
                  <a:gd name="connsiteX6-307" fmla="*/ 547688 w 1400175"/>
                  <a:gd name="connsiteY6-308" fmla="*/ 2571750 h 2671762"/>
                  <a:gd name="connsiteX7-309" fmla="*/ 600075 w 1400175"/>
                  <a:gd name="connsiteY7-310" fmla="*/ 2524125 h 2671762"/>
                  <a:gd name="connsiteX8-311" fmla="*/ 695325 w 1400175"/>
                  <a:gd name="connsiteY8-312" fmla="*/ 2457450 h 2671762"/>
                  <a:gd name="connsiteX9-313" fmla="*/ 752475 w 1400175"/>
                  <a:gd name="connsiteY9-314" fmla="*/ 2400300 h 2671762"/>
                  <a:gd name="connsiteX10-315" fmla="*/ 866775 w 1400175"/>
                  <a:gd name="connsiteY10-316" fmla="*/ 2362200 h 2671762"/>
                  <a:gd name="connsiteX11-317" fmla="*/ 933450 w 1400175"/>
                  <a:gd name="connsiteY11-318" fmla="*/ 2481262 h 2671762"/>
                  <a:gd name="connsiteX12-319" fmla="*/ 1085850 w 1400175"/>
                  <a:gd name="connsiteY12-320" fmla="*/ 2533650 h 2671762"/>
                  <a:gd name="connsiteX13-321" fmla="*/ 1176338 w 1400175"/>
                  <a:gd name="connsiteY13-322" fmla="*/ 2552700 h 2671762"/>
                  <a:gd name="connsiteX14-323" fmla="*/ 1223963 w 1400175"/>
                  <a:gd name="connsiteY14-324" fmla="*/ 2514600 h 2671762"/>
                  <a:gd name="connsiteX15-325" fmla="*/ 1281113 w 1400175"/>
                  <a:gd name="connsiteY15-326" fmla="*/ 2476500 h 2671762"/>
                  <a:gd name="connsiteX16-327" fmla="*/ 1323975 w 1400175"/>
                  <a:gd name="connsiteY16-328" fmla="*/ 2447925 h 2671762"/>
                  <a:gd name="connsiteX17-329" fmla="*/ 1366838 w 1400175"/>
                  <a:gd name="connsiteY17-330" fmla="*/ 2428875 h 2671762"/>
                  <a:gd name="connsiteX18-331" fmla="*/ 1400175 w 1400175"/>
                  <a:gd name="connsiteY18-332" fmla="*/ 2457450 h 2671762"/>
                  <a:gd name="connsiteX19-333" fmla="*/ 1400175 w 1400175"/>
                  <a:gd name="connsiteY19-334" fmla="*/ 9525 h 2671762"/>
                  <a:gd name="connsiteX20-335" fmla="*/ 0 w 1400175"/>
                  <a:gd name="connsiteY20-336" fmla="*/ 0 h 2671762"/>
                  <a:gd name="connsiteX0-337" fmla="*/ 0 w 1400175"/>
                  <a:gd name="connsiteY0-338" fmla="*/ 0 h 2671762"/>
                  <a:gd name="connsiteX1-339" fmla="*/ 0 w 1400175"/>
                  <a:gd name="connsiteY1-340" fmla="*/ 2400300 h 2671762"/>
                  <a:gd name="connsiteX2-341" fmla="*/ 157163 w 1400175"/>
                  <a:gd name="connsiteY2-342" fmla="*/ 2328862 h 2671762"/>
                  <a:gd name="connsiteX3-343" fmla="*/ 271463 w 1400175"/>
                  <a:gd name="connsiteY3-344" fmla="*/ 2509837 h 2671762"/>
                  <a:gd name="connsiteX4-345" fmla="*/ 338138 w 1400175"/>
                  <a:gd name="connsiteY4-346" fmla="*/ 2586037 h 2671762"/>
                  <a:gd name="connsiteX5-347" fmla="*/ 495300 w 1400175"/>
                  <a:gd name="connsiteY5-348" fmla="*/ 2671762 h 2671762"/>
                  <a:gd name="connsiteX6-349" fmla="*/ 547688 w 1400175"/>
                  <a:gd name="connsiteY6-350" fmla="*/ 2571750 h 2671762"/>
                  <a:gd name="connsiteX7-351" fmla="*/ 600075 w 1400175"/>
                  <a:gd name="connsiteY7-352" fmla="*/ 2524125 h 2671762"/>
                  <a:gd name="connsiteX8-353" fmla="*/ 695325 w 1400175"/>
                  <a:gd name="connsiteY8-354" fmla="*/ 2457450 h 2671762"/>
                  <a:gd name="connsiteX9-355" fmla="*/ 752475 w 1400175"/>
                  <a:gd name="connsiteY9-356" fmla="*/ 2400300 h 2671762"/>
                  <a:gd name="connsiteX10-357" fmla="*/ 866775 w 1400175"/>
                  <a:gd name="connsiteY10-358" fmla="*/ 2362200 h 2671762"/>
                  <a:gd name="connsiteX11-359" fmla="*/ 933450 w 1400175"/>
                  <a:gd name="connsiteY11-360" fmla="*/ 2481262 h 2671762"/>
                  <a:gd name="connsiteX12-361" fmla="*/ 1085850 w 1400175"/>
                  <a:gd name="connsiteY12-362" fmla="*/ 2533650 h 2671762"/>
                  <a:gd name="connsiteX13-363" fmla="*/ 1176338 w 1400175"/>
                  <a:gd name="connsiteY13-364" fmla="*/ 2552700 h 2671762"/>
                  <a:gd name="connsiteX14-365" fmla="*/ 1223963 w 1400175"/>
                  <a:gd name="connsiteY14-366" fmla="*/ 2514600 h 2671762"/>
                  <a:gd name="connsiteX15-367" fmla="*/ 1281113 w 1400175"/>
                  <a:gd name="connsiteY15-368" fmla="*/ 2476500 h 2671762"/>
                  <a:gd name="connsiteX16-369" fmla="*/ 1323975 w 1400175"/>
                  <a:gd name="connsiteY16-370" fmla="*/ 2447925 h 2671762"/>
                  <a:gd name="connsiteX17-371" fmla="*/ 1366838 w 1400175"/>
                  <a:gd name="connsiteY17-372" fmla="*/ 2428875 h 2671762"/>
                  <a:gd name="connsiteX18-373" fmla="*/ 1385888 w 1400175"/>
                  <a:gd name="connsiteY18-374" fmla="*/ 2443163 h 2671762"/>
                  <a:gd name="connsiteX19-375" fmla="*/ 1400175 w 1400175"/>
                  <a:gd name="connsiteY19-376" fmla="*/ 9525 h 2671762"/>
                  <a:gd name="connsiteX20-377" fmla="*/ 0 w 1400175"/>
                  <a:gd name="connsiteY20-378" fmla="*/ 0 h 26717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400175" h="2671762">
                    <a:moveTo>
                      <a:pt x="0" y="0"/>
                    </a:moveTo>
                    <a:lnTo>
                      <a:pt x="0" y="2400300"/>
                    </a:lnTo>
                    <a:lnTo>
                      <a:pt x="157163" y="2328862"/>
                    </a:lnTo>
                    <a:cubicBezTo>
                      <a:pt x="261938" y="2370137"/>
                      <a:pt x="228600" y="2449512"/>
                      <a:pt x="271463" y="2509837"/>
                    </a:cubicBezTo>
                    <a:lnTo>
                      <a:pt x="338138" y="2586037"/>
                    </a:lnTo>
                    <a:lnTo>
                      <a:pt x="495300" y="2671762"/>
                    </a:lnTo>
                    <a:cubicBezTo>
                      <a:pt x="530225" y="2669381"/>
                      <a:pt x="530226" y="2596356"/>
                      <a:pt x="547688" y="2571750"/>
                    </a:cubicBezTo>
                    <a:cubicBezTo>
                      <a:pt x="565150" y="2547144"/>
                      <a:pt x="575469" y="2543175"/>
                      <a:pt x="600075" y="2524125"/>
                    </a:cubicBezTo>
                    <a:lnTo>
                      <a:pt x="695325" y="2457450"/>
                    </a:lnTo>
                    <a:lnTo>
                      <a:pt x="752475" y="2400300"/>
                    </a:lnTo>
                    <a:lnTo>
                      <a:pt x="866775" y="2362200"/>
                    </a:lnTo>
                    <a:cubicBezTo>
                      <a:pt x="896937" y="2375694"/>
                      <a:pt x="896938" y="2452687"/>
                      <a:pt x="933450" y="2481262"/>
                    </a:cubicBezTo>
                    <a:cubicBezTo>
                      <a:pt x="969962" y="2509837"/>
                      <a:pt x="1055687" y="2527300"/>
                      <a:pt x="1085850" y="2533650"/>
                    </a:cubicBezTo>
                    <a:lnTo>
                      <a:pt x="1176338" y="2552700"/>
                    </a:lnTo>
                    <a:cubicBezTo>
                      <a:pt x="1199357" y="2549525"/>
                      <a:pt x="1206501" y="2527300"/>
                      <a:pt x="1223963" y="2514600"/>
                    </a:cubicBezTo>
                    <a:cubicBezTo>
                      <a:pt x="1241426" y="2501900"/>
                      <a:pt x="1264444" y="2487612"/>
                      <a:pt x="1281113" y="2476500"/>
                    </a:cubicBezTo>
                    <a:lnTo>
                      <a:pt x="1323975" y="2447925"/>
                    </a:lnTo>
                    <a:cubicBezTo>
                      <a:pt x="1338262" y="2438400"/>
                      <a:pt x="1354138" y="2427288"/>
                      <a:pt x="1366838" y="2428875"/>
                    </a:cubicBezTo>
                    <a:lnTo>
                      <a:pt x="1385888" y="2443163"/>
                    </a:lnTo>
                    <a:cubicBezTo>
                      <a:pt x="1390650" y="1631950"/>
                      <a:pt x="1395413" y="820738"/>
                      <a:pt x="1400175" y="9525"/>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46800" rIns="72000" bIns="108000" anchor="ctr">
                <a:normAutofit/>
              </a:bodyPr>
              <a:lstStyle/>
              <a:p>
                <a:pPr algn="ctr">
                  <a:lnSpc>
                    <a:spcPct val="110000"/>
                  </a:lnSpc>
                  <a:defRPr/>
                </a:pPr>
                <a:endParaRPr lang="zh-CN" altLang="en-US">
                  <a:solidFill>
                    <a:srgbClr val="FFFFFF"/>
                  </a:solidFill>
                </a:endParaRPr>
              </a:p>
            </p:txBody>
          </p:sp>
          <p:sp>
            <p:nvSpPr>
              <p:cNvPr id="19" name="MH_Other_8"/>
              <p:cNvSpPr/>
              <p:nvPr>
                <p:custDataLst>
                  <p:tags r:id="rId10"/>
                </p:custDataLst>
              </p:nvPr>
            </p:nvSpPr>
            <p:spPr>
              <a:xfrm rot="19833143">
                <a:off x="7548563" y="3448050"/>
                <a:ext cx="354012" cy="336550"/>
              </a:xfrm>
              <a:custGeom>
                <a:avLst/>
                <a:gdLst/>
                <a:ahLst/>
                <a:cxnLst/>
                <a:rect l="l" t="t" r="r" b="b"/>
                <a:pathLst>
                  <a:path w="1059063" h="1007997">
                    <a:moveTo>
                      <a:pt x="703357" y="0"/>
                    </a:moveTo>
                    <a:lnTo>
                      <a:pt x="1059063" y="345377"/>
                    </a:lnTo>
                    <a:cubicBezTo>
                      <a:pt x="1011759" y="390684"/>
                      <a:pt x="950318" y="412745"/>
                      <a:pt x="888735" y="411717"/>
                    </a:cubicBezTo>
                    <a:lnTo>
                      <a:pt x="615617" y="668531"/>
                    </a:lnTo>
                    <a:cubicBezTo>
                      <a:pt x="643882" y="763675"/>
                      <a:pt x="628025" y="864389"/>
                      <a:pt x="564718" y="936620"/>
                    </a:cubicBezTo>
                    <a:lnTo>
                      <a:pt x="370217" y="747767"/>
                    </a:lnTo>
                    <a:cubicBezTo>
                      <a:pt x="247618" y="834750"/>
                      <a:pt x="146199" y="930329"/>
                      <a:pt x="0" y="1007997"/>
                    </a:cubicBezTo>
                    <a:cubicBezTo>
                      <a:pt x="95002" y="875886"/>
                      <a:pt x="190003" y="777809"/>
                      <a:pt x="284746" y="664777"/>
                    </a:cubicBezTo>
                    <a:lnTo>
                      <a:pt x="96361" y="481861"/>
                    </a:lnTo>
                    <a:cubicBezTo>
                      <a:pt x="152055" y="429106"/>
                      <a:pt x="226831" y="406169"/>
                      <a:pt x="303394" y="411783"/>
                    </a:cubicBezTo>
                    <a:cubicBezTo>
                      <a:pt x="325459" y="413401"/>
                      <a:pt x="347673" y="417390"/>
                      <a:pt x="369433" y="424372"/>
                    </a:cubicBezTo>
                    <a:lnTo>
                      <a:pt x="642990" y="154959"/>
                    </a:lnTo>
                    <a:cubicBezTo>
                      <a:pt x="643358" y="99193"/>
                      <a:pt x="663662" y="44083"/>
                      <a:pt x="703357" y="0"/>
                    </a:cubicBezTo>
                    <a:close/>
                  </a:path>
                </a:pathLst>
              </a:custGeom>
              <a:gradFill flip="none" rotWithShape="1">
                <a:gsLst>
                  <a:gs pos="83000">
                    <a:srgbClr val="BDBDBD"/>
                  </a:gs>
                  <a:gs pos="64000">
                    <a:srgbClr val="C7CACA"/>
                  </a:gs>
                  <a:gs pos="0">
                    <a:srgbClr val="8A8F8F"/>
                  </a:gs>
                  <a:gs pos="35000">
                    <a:srgbClr val="8A8F8F"/>
                  </a:gs>
                </a:gsLst>
                <a:lin ang="2700000" scaled="1"/>
                <a:tileRect/>
              </a:gradFill>
              <a:ln w="12700">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grpSp>
        <p:sp>
          <p:nvSpPr>
            <p:cNvPr id="33" name="矩形 32"/>
            <p:cNvSpPr/>
            <p:nvPr/>
          </p:nvSpPr>
          <p:spPr>
            <a:xfrm>
              <a:off x="8726508" y="2540119"/>
              <a:ext cx="1346990" cy="1962755"/>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2400" b="1" dirty="0" smtClean="0">
                  <a:solidFill>
                    <a:prstClr val="black">
                      <a:lumMod val="75000"/>
                      <a:lumOff val="25000"/>
                    </a:prstClr>
                  </a:solidFill>
                  <a:latin typeface="Times New Roman" panose="02020603050405020304" pitchFamily="18" charset="0"/>
                  <a:ea typeface="汉仪喵魂体W" panose="00020600040101010101" pitchFamily="18" charset="-122"/>
                  <a:cs typeface="Times New Roman" panose="02020603050405020304" pitchFamily="18" charset="0"/>
                </a:rPr>
                <a:t>4</a:t>
              </a:r>
              <a:r>
                <a:rPr lang="en-US" altLang="zh-CN" sz="2400" b="1" dirty="0" smtClean="0">
                  <a:solidFill>
                    <a:prstClr val="black">
                      <a:lumMod val="75000"/>
                      <a:lumOff val="25000"/>
                    </a:prstClr>
                  </a:solidFill>
                  <a:latin typeface="Times New Roman" panose="02020603050405020304" pitchFamily="18" charset="0"/>
                  <a:ea typeface="汉仪喵魂体W" panose="00020600040101010101" pitchFamily="18" charset="-122"/>
                  <a:cs typeface="Times New Roman" panose="02020603050405020304" pitchFamily="18" charset="0"/>
                </a:rPr>
                <a:t>.</a:t>
              </a:r>
            </a:p>
            <a:p>
              <a:pPr algn="ctr">
                <a:lnSpc>
                  <a:spcPct val="120000"/>
                </a:lnSpc>
              </a:pPr>
              <a:r>
                <a:rPr lang="vi-VN" altLang="zh-CN" sz="2400" b="1" dirty="0" smtClean="0">
                  <a:solidFill>
                    <a:prstClr val="black">
                      <a:lumMod val="75000"/>
                      <a:lumOff val="25000"/>
                    </a:prstClr>
                  </a:solidFill>
                  <a:latin typeface="Times New Roman" panose="02020603050405020304" pitchFamily="18" charset="0"/>
                  <a:ea typeface="汉仪喵魂体W" panose="00020600040101010101" pitchFamily="18" charset="-122"/>
                  <a:cs typeface="Times New Roman" panose="02020603050405020304" pitchFamily="18" charset="0"/>
                </a:rPr>
                <a:t>Bài thể dục với cờ</a:t>
              </a:r>
              <a:endParaRPr lang="en-US" altLang="zh-CN" sz="2400" b="1" dirty="0" smtClean="0">
                <a:solidFill>
                  <a:prstClr val="black">
                    <a:lumMod val="75000"/>
                    <a:lumOff val="25000"/>
                  </a:prst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grpSp>
        <p:nvGrpSpPr>
          <p:cNvPr id="34" name="组合 177"/>
          <p:cNvGrpSpPr/>
          <p:nvPr/>
        </p:nvGrpSpPr>
        <p:grpSpPr>
          <a:xfrm>
            <a:off x="746117" y="610694"/>
            <a:ext cx="4415003" cy="625183"/>
            <a:chOff x="994820" y="496392"/>
            <a:chExt cx="5886671" cy="625183"/>
          </a:xfrm>
        </p:grpSpPr>
        <p:grpSp>
          <p:nvGrpSpPr>
            <p:cNvPr id="35" name="组合 178"/>
            <p:cNvGrpSpPr/>
            <p:nvPr/>
          </p:nvGrpSpPr>
          <p:grpSpPr>
            <a:xfrm>
              <a:off x="994820" y="626210"/>
              <a:ext cx="5886671" cy="495365"/>
              <a:chOff x="3532280" y="5381090"/>
              <a:chExt cx="5886671" cy="495365"/>
            </a:xfrm>
          </p:grpSpPr>
          <p:sp>
            <p:nvSpPr>
              <p:cNvPr id="37"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38" name="任意多边形 181"/>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6" name="文本框 179"/>
            <p:cNvSpPr txBox="1"/>
            <p:nvPr/>
          </p:nvSpPr>
          <p:spPr>
            <a:xfrm>
              <a:off x="1595869" y="496392"/>
              <a:ext cx="4747454"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 </a:t>
              </a:r>
              <a:r>
                <a:rPr lang="en-US" altLang="zh-CN" sz="32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CHỦ ĐỀ HỌC KÌ I</a:t>
              </a:r>
              <a:endParaRPr lang="zh-CN" altLang="en-US" sz="320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grpSp>
        <p:nvGrpSpPr>
          <p:cNvPr id="39" name="组合 2048"/>
          <p:cNvGrpSpPr/>
          <p:nvPr/>
        </p:nvGrpSpPr>
        <p:grpSpPr>
          <a:xfrm>
            <a:off x="858062" y="1543714"/>
            <a:ext cx="1342976" cy="3587799"/>
            <a:chOff x="1720883" y="2098634"/>
            <a:chExt cx="1790634" cy="2986806"/>
          </a:xfrm>
        </p:grpSpPr>
        <p:grpSp>
          <p:nvGrpSpPr>
            <p:cNvPr id="40" name="组合 2"/>
            <p:cNvGrpSpPr/>
            <p:nvPr/>
          </p:nvGrpSpPr>
          <p:grpSpPr>
            <a:xfrm>
              <a:off x="1720883" y="2098634"/>
              <a:ext cx="1790634" cy="2986806"/>
              <a:chOff x="2185671" y="2187575"/>
              <a:chExt cx="1464711" cy="2443163"/>
            </a:xfrm>
          </p:grpSpPr>
          <p:sp>
            <p:nvSpPr>
              <p:cNvPr id="42" name="MH_Other_1"/>
              <p:cNvSpPr/>
              <p:nvPr>
                <p:custDataLst>
                  <p:tags r:id="rId5"/>
                </p:custDataLst>
              </p:nvPr>
            </p:nvSpPr>
            <p:spPr>
              <a:xfrm>
                <a:off x="2185671" y="2355850"/>
                <a:ext cx="1459546" cy="2274888"/>
              </a:xfrm>
              <a:custGeom>
                <a:avLst/>
                <a:gdLst>
                  <a:gd name="connsiteX0" fmla="*/ 0 w 1400175"/>
                  <a:gd name="connsiteY0" fmla="*/ 0 h 2671762"/>
                  <a:gd name="connsiteX1" fmla="*/ 0 w 1400175"/>
                  <a:gd name="connsiteY1" fmla="*/ 2400300 h 2671762"/>
                  <a:gd name="connsiteX2" fmla="*/ 142875 w 1400175"/>
                  <a:gd name="connsiteY2" fmla="*/ 2328862 h 2671762"/>
                  <a:gd name="connsiteX3" fmla="*/ 209550 w 1400175"/>
                  <a:gd name="connsiteY3" fmla="*/ 2366962 h 2671762"/>
                  <a:gd name="connsiteX4" fmla="*/ 271463 w 1400175"/>
                  <a:gd name="connsiteY4" fmla="*/ 2509837 h 2671762"/>
                  <a:gd name="connsiteX5" fmla="*/ 338138 w 1400175"/>
                  <a:gd name="connsiteY5" fmla="*/ 2586037 h 2671762"/>
                  <a:gd name="connsiteX6" fmla="*/ 495300 w 1400175"/>
                  <a:gd name="connsiteY6" fmla="*/ 2671762 h 2671762"/>
                  <a:gd name="connsiteX7" fmla="*/ 547688 w 1400175"/>
                  <a:gd name="connsiteY7" fmla="*/ 2571750 h 2671762"/>
                  <a:gd name="connsiteX8" fmla="*/ 600075 w 1400175"/>
                  <a:gd name="connsiteY8" fmla="*/ 2524125 h 2671762"/>
                  <a:gd name="connsiteX9" fmla="*/ 695325 w 1400175"/>
                  <a:gd name="connsiteY9" fmla="*/ 2457450 h 2671762"/>
                  <a:gd name="connsiteX10" fmla="*/ 752475 w 1400175"/>
                  <a:gd name="connsiteY10" fmla="*/ 2400300 h 2671762"/>
                  <a:gd name="connsiteX11" fmla="*/ 866775 w 1400175"/>
                  <a:gd name="connsiteY11" fmla="*/ 2362200 h 2671762"/>
                  <a:gd name="connsiteX12" fmla="*/ 933450 w 1400175"/>
                  <a:gd name="connsiteY12" fmla="*/ 2481262 h 2671762"/>
                  <a:gd name="connsiteX13" fmla="*/ 1085850 w 1400175"/>
                  <a:gd name="connsiteY13" fmla="*/ 2533650 h 2671762"/>
                  <a:gd name="connsiteX14" fmla="*/ 1176338 w 1400175"/>
                  <a:gd name="connsiteY14" fmla="*/ 2552700 h 2671762"/>
                  <a:gd name="connsiteX15" fmla="*/ 1223963 w 1400175"/>
                  <a:gd name="connsiteY15" fmla="*/ 2514600 h 2671762"/>
                  <a:gd name="connsiteX16" fmla="*/ 1281113 w 1400175"/>
                  <a:gd name="connsiteY16" fmla="*/ 2476500 h 2671762"/>
                  <a:gd name="connsiteX17" fmla="*/ 1323975 w 1400175"/>
                  <a:gd name="connsiteY17" fmla="*/ 2447925 h 2671762"/>
                  <a:gd name="connsiteX18" fmla="*/ 1366838 w 1400175"/>
                  <a:gd name="connsiteY18" fmla="*/ 2428875 h 2671762"/>
                  <a:gd name="connsiteX19" fmla="*/ 1400175 w 1400175"/>
                  <a:gd name="connsiteY19" fmla="*/ 2457450 h 2671762"/>
                  <a:gd name="connsiteX20" fmla="*/ 1400175 w 1400175"/>
                  <a:gd name="connsiteY20" fmla="*/ 9525 h 2671762"/>
                  <a:gd name="connsiteX21" fmla="*/ 0 w 1400175"/>
                  <a:gd name="connsiteY21" fmla="*/ 0 h 2671762"/>
                  <a:gd name="connsiteX0-1" fmla="*/ 0 w 1400175"/>
                  <a:gd name="connsiteY0-2" fmla="*/ 0 h 2671762"/>
                  <a:gd name="connsiteX1-3" fmla="*/ 0 w 1400175"/>
                  <a:gd name="connsiteY1-4" fmla="*/ 2400300 h 2671762"/>
                  <a:gd name="connsiteX2-5" fmla="*/ 142875 w 1400175"/>
                  <a:gd name="connsiteY2-6" fmla="*/ 2328862 h 2671762"/>
                  <a:gd name="connsiteX3-7" fmla="*/ 271463 w 1400175"/>
                  <a:gd name="connsiteY3-8" fmla="*/ 2509837 h 2671762"/>
                  <a:gd name="connsiteX4-9" fmla="*/ 338138 w 1400175"/>
                  <a:gd name="connsiteY4-10" fmla="*/ 2586037 h 2671762"/>
                  <a:gd name="connsiteX5-11" fmla="*/ 495300 w 1400175"/>
                  <a:gd name="connsiteY5-12" fmla="*/ 2671762 h 2671762"/>
                  <a:gd name="connsiteX6-13" fmla="*/ 547688 w 1400175"/>
                  <a:gd name="connsiteY6-14" fmla="*/ 2571750 h 2671762"/>
                  <a:gd name="connsiteX7-15" fmla="*/ 600075 w 1400175"/>
                  <a:gd name="connsiteY7-16" fmla="*/ 2524125 h 2671762"/>
                  <a:gd name="connsiteX8-17" fmla="*/ 695325 w 1400175"/>
                  <a:gd name="connsiteY8-18" fmla="*/ 2457450 h 2671762"/>
                  <a:gd name="connsiteX9-19" fmla="*/ 752475 w 1400175"/>
                  <a:gd name="connsiteY9-20" fmla="*/ 2400300 h 2671762"/>
                  <a:gd name="connsiteX10-21" fmla="*/ 866775 w 1400175"/>
                  <a:gd name="connsiteY10-22" fmla="*/ 2362200 h 2671762"/>
                  <a:gd name="connsiteX11-23" fmla="*/ 933450 w 1400175"/>
                  <a:gd name="connsiteY11-24" fmla="*/ 2481262 h 2671762"/>
                  <a:gd name="connsiteX12-25" fmla="*/ 1085850 w 1400175"/>
                  <a:gd name="connsiteY12-26" fmla="*/ 2533650 h 2671762"/>
                  <a:gd name="connsiteX13-27" fmla="*/ 1176338 w 1400175"/>
                  <a:gd name="connsiteY13-28" fmla="*/ 2552700 h 2671762"/>
                  <a:gd name="connsiteX14-29" fmla="*/ 1223963 w 1400175"/>
                  <a:gd name="connsiteY14-30" fmla="*/ 2514600 h 2671762"/>
                  <a:gd name="connsiteX15-31" fmla="*/ 1281113 w 1400175"/>
                  <a:gd name="connsiteY15-32" fmla="*/ 2476500 h 2671762"/>
                  <a:gd name="connsiteX16-33" fmla="*/ 1323975 w 1400175"/>
                  <a:gd name="connsiteY16-34" fmla="*/ 2447925 h 2671762"/>
                  <a:gd name="connsiteX17-35" fmla="*/ 1366838 w 1400175"/>
                  <a:gd name="connsiteY17-36" fmla="*/ 2428875 h 2671762"/>
                  <a:gd name="connsiteX18-37" fmla="*/ 1400175 w 1400175"/>
                  <a:gd name="connsiteY18-38" fmla="*/ 2457450 h 2671762"/>
                  <a:gd name="connsiteX19-39" fmla="*/ 1400175 w 1400175"/>
                  <a:gd name="connsiteY19-40" fmla="*/ 9525 h 2671762"/>
                  <a:gd name="connsiteX20-41" fmla="*/ 0 w 1400175"/>
                  <a:gd name="connsiteY20-42" fmla="*/ 0 h 2671762"/>
                  <a:gd name="connsiteX0-43" fmla="*/ 0 w 1400175"/>
                  <a:gd name="connsiteY0-44" fmla="*/ 0 h 2671762"/>
                  <a:gd name="connsiteX1-45" fmla="*/ 0 w 1400175"/>
                  <a:gd name="connsiteY1-46" fmla="*/ 2400300 h 2671762"/>
                  <a:gd name="connsiteX2-47" fmla="*/ 142875 w 1400175"/>
                  <a:gd name="connsiteY2-48" fmla="*/ 2328862 h 2671762"/>
                  <a:gd name="connsiteX3-49" fmla="*/ 271463 w 1400175"/>
                  <a:gd name="connsiteY3-50" fmla="*/ 2509837 h 2671762"/>
                  <a:gd name="connsiteX4-51" fmla="*/ 338138 w 1400175"/>
                  <a:gd name="connsiteY4-52" fmla="*/ 2586037 h 2671762"/>
                  <a:gd name="connsiteX5-53" fmla="*/ 495300 w 1400175"/>
                  <a:gd name="connsiteY5-54" fmla="*/ 2671762 h 2671762"/>
                  <a:gd name="connsiteX6-55" fmla="*/ 547688 w 1400175"/>
                  <a:gd name="connsiteY6-56" fmla="*/ 2571750 h 2671762"/>
                  <a:gd name="connsiteX7-57" fmla="*/ 600075 w 1400175"/>
                  <a:gd name="connsiteY7-58" fmla="*/ 2524125 h 2671762"/>
                  <a:gd name="connsiteX8-59" fmla="*/ 695325 w 1400175"/>
                  <a:gd name="connsiteY8-60" fmla="*/ 2457450 h 2671762"/>
                  <a:gd name="connsiteX9-61" fmla="*/ 752475 w 1400175"/>
                  <a:gd name="connsiteY9-62" fmla="*/ 2400300 h 2671762"/>
                  <a:gd name="connsiteX10-63" fmla="*/ 866775 w 1400175"/>
                  <a:gd name="connsiteY10-64" fmla="*/ 2362200 h 2671762"/>
                  <a:gd name="connsiteX11-65" fmla="*/ 933450 w 1400175"/>
                  <a:gd name="connsiteY11-66" fmla="*/ 2481262 h 2671762"/>
                  <a:gd name="connsiteX12-67" fmla="*/ 1085850 w 1400175"/>
                  <a:gd name="connsiteY12-68" fmla="*/ 2533650 h 2671762"/>
                  <a:gd name="connsiteX13-69" fmla="*/ 1176338 w 1400175"/>
                  <a:gd name="connsiteY13-70" fmla="*/ 2552700 h 2671762"/>
                  <a:gd name="connsiteX14-71" fmla="*/ 1223963 w 1400175"/>
                  <a:gd name="connsiteY14-72" fmla="*/ 2514600 h 2671762"/>
                  <a:gd name="connsiteX15-73" fmla="*/ 1281113 w 1400175"/>
                  <a:gd name="connsiteY15-74" fmla="*/ 2476500 h 2671762"/>
                  <a:gd name="connsiteX16-75" fmla="*/ 1323975 w 1400175"/>
                  <a:gd name="connsiteY16-76" fmla="*/ 2447925 h 2671762"/>
                  <a:gd name="connsiteX17-77" fmla="*/ 1366838 w 1400175"/>
                  <a:gd name="connsiteY17-78" fmla="*/ 2428875 h 2671762"/>
                  <a:gd name="connsiteX18-79" fmla="*/ 1400175 w 1400175"/>
                  <a:gd name="connsiteY18-80" fmla="*/ 2457450 h 2671762"/>
                  <a:gd name="connsiteX19-81" fmla="*/ 1400175 w 1400175"/>
                  <a:gd name="connsiteY19-82" fmla="*/ 9525 h 2671762"/>
                  <a:gd name="connsiteX20-83" fmla="*/ 0 w 1400175"/>
                  <a:gd name="connsiteY20-84" fmla="*/ 0 h 2671762"/>
                  <a:gd name="connsiteX0-85" fmla="*/ 0 w 1400175"/>
                  <a:gd name="connsiteY0-86" fmla="*/ 0 h 2671762"/>
                  <a:gd name="connsiteX1-87" fmla="*/ 0 w 1400175"/>
                  <a:gd name="connsiteY1-88" fmla="*/ 2400300 h 2671762"/>
                  <a:gd name="connsiteX2-89" fmla="*/ 157163 w 1400175"/>
                  <a:gd name="connsiteY2-90" fmla="*/ 2328862 h 2671762"/>
                  <a:gd name="connsiteX3-91" fmla="*/ 271463 w 1400175"/>
                  <a:gd name="connsiteY3-92" fmla="*/ 2509837 h 2671762"/>
                  <a:gd name="connsiteX4-93" fmla="*/ 338138 w 1400175"/>
                  <a:gd name="connsiteY4-94" fmla="*/ 2586037 h 2671762"/>
                  <a:gd name="connsiteX5-95" fmla="*/ 495300 w 1400175"/>
                  <a:gd name="connsiteY5-96" fmla="*/ 2671762 h 2671762"/>
                  <a:gd name="connsiteX6-97" fmla="*/ 547688 w 1400175"/>
                  <a:gd name="connsiteY6-98" fmla="*/ 2571750 h 2671762"/>
                  <a:gd name="connsiteX7-99" fmla="*/ 600075 w 1400175"/>
                  <a:gd name="connsiteY7-100" fmla="*/ 2524125 h 2671762"/>
                  <a:gd name="connsiteX8-101" fmla="*/ 695325 w 1400175"/>
                  <a:gd name="connsiteY8-102" fmla="*/ 2457450 h 2671762"/>
                  <a:gd name="connsiteX9-103" fmla="*/ 752475 w 1400175"/>
                  <a:gd name="connsiteY9-104" fmla="*/ 2400300 h 2671762"/>
                  <a:gd name="connsiteX10-105" fmla="*/ 866775 w 1400175"/>
                  <a:gd name="connsiteY10-106" fmla="*/ 2362200 h 2671762"/>
                  <a:gd name="connsiteX11-107" fmla="*/ 933450 w 1400175"/>
                  <a:gd name="connsiteY11-108" fmla="*/ 2481262 h 2671762"/>
                  <a:gd name="connsiteX12-109" fmla="*/ 1085850 w 1400175"/>
                  <a:gd name="connsiteY12-110" fmla="*/ 2533650 h 2671762"/>
                  <a:gd name="connsiteX13-111" fmla="*/ 1176338 w 1400175"/>
                  <a:gd name="connsiteY13-112" fmla="*/ 2552700 h 2671762"/>
                  <a:gd name="connsiteX14-113" fmla="*/ 1223963 w 1400175"/>
                  <a:gd name="connsiteY14-114" fmla="*/ 2514600 h 2671762"/>
                  <a:gd name="connsiteX15-115" fmla="*/ 1281113 w 1400175"/>
                  <a:gd name="connsiteY15-116" fmla="*/ 2476500 h 2671762"/>
                  <a:gd name="connsiteX16-117" fmla="*/ 1323975 w 1400175"/>
                  <a:gd name="connsiteY16-118" fmla="*/ 2447925 h 2671762"/>
                  <a:gd name="connsiteX17-119" fmla="*/ 1366838 w 1400175"/>
                  <a:gd name="connsiteY17-120" fmla="*/ 2428875 h 2671762"/>
                  <a:gd name="connsiteX18-121" fmla="*/ 1400175 w 1400175"/>
                  <a:gd name="connsiteY18-122" fmla="*/ 2457450 h 2671762"/>
                  <a:gd name="connsiteX19-123" fmla="*/ 1400175 w 1400175"/>
                  <a:gd name="connsiteY19-124" fmla="*/ 9525 h 2671762"/>
                  <a:gd name="connsiteX20-125" fmla="*/ 0 w 1400175"/>
                  <a:gd name="connsiteY20-126" fmla="*/ 0 h 2671762"/>
                  <a:gd name="connsiteX0-127" fmla="*/ 0 w 1400175"/>
                  <a:gd name="connsiteY0-128" fmla="*/ 0 h 2671762"/>
                  <a:gd name="connsiteX1-129" fmla="*/ 0 w 1400175"/>
                  <a:gd name="connsiteY1-130" fmla="*/ 2400300 h 2671762"/>
                  <a:gd name="connsiteX2-131" fmla="*/ 157163 w 1400175"/>
                  <a:gd name="connsiteY2-132" fmla="*/ 2328862 h 2671762"/>
                  <a:gd name="connsiteX3-133" fmla="*/ 271463 w 1400175"/>
                  <a:gd name="connsiteY3-134" fmla="*/ 2509837 h 2671762"/>
                  <a:gd name="connsiteX4-135" fmla="*/ 338138 w 1400175"/>
                  <a:gd name="connsiteY4-136" fmla="*/ 2586037 h 2671762"/>
                  <a:gd name="connsiteX5-137" fmla="*/ 495300 w 1400175"/>
                  <a:gd name="connsiteY5-138" fmla="*/ 2671762 h 2671762"/>
                  <a:gd name="connsiteX6-139" fmla="*/ 547688 w 1400175"/>
                  <a:gd name="connsiteY6-140" fmla="*/ 2571750 h 2671762"/>
                  <a:gd name="connsiteX7-141" fmla="*/ 600075 w 1400175"/>
                  <a:gd name="connsiteY7-142" fmla="*/ 2524125 h 2671762"/>
                  <a:gd name="connsiteX8-143" fmla="*/ 695325 w 1400175"/>
                  <a:gd name="connsiteY8-144" fmla="*/ 2457450 h 2671762"/>
                  <a:gd name="connsiteX9-145" fmla="*/ 752475 w 1400175"/>
                  <a:gd name="connsiteY9-146" fmla="*/ 2400300 h 2671762"/>
                  <a:gd name="connsiteX10-147" fmla="*/ 866775 w 1400175"/>
                  <a:gd name="connsiteY10-148" fmla="*/ 2362200 h 2671762"/>
                  <a:gd name="connsiteX11-149" fmla="*/ 933450 w 1400175"/>
                  <a:gd name="connsiteY11-150" fmla="*/ 2481262 h 2671762"/>
                  <a:gd name="connsiteX12-151" fmla="*/ 1085850 w 1400175"/>
                  <a:gd name="connsiteY12-152" fmla="*/ 2533650 h 2671762"/>
                  <a:gd name="connsiteX13-153" fmla="*/ 1176338 w 1400175"/>
                  <a:gd name="connsiteY13-154" fmla="*/ 2552700 h 2671762"/>
                  <a:gd name="connsiteX14-155" fmla="*/ 1223963 w 1400175"/>
                  <a:gd name="connsiteY14-156" fmla="*/ 2514600 h 2671762"/>
                  <a:gd name="connsiteX15-157" fmla="*/ 1281113 w 1400175"/>
                  <a:gd name="connsiteY15-158" fmla="*/ 2476500 h 2671762"/>
                  <a:gd name="connsiteX16-159" fmla="*/ 1323975 w 1400175"/>
                  <a:gd name="connsiteY16-160" fmla="*/ 2447925 h 2671762"/>
                  <a:gd name="connsiteX17-161" fmla="*/ 1366838 w 1400175"/>
                  <a:gd name="connsiteY17-162" fmla="*/ 2428875 h 2671762"/>
                  <a:gd name="connsiteX18-163" fmla="*/ 1400175 w 1400175"/>
                  <a:gd name="connsiteY18-164" fmla="*/ 2457450 h 2671762"/>
                  <a:gd name="connsiteX19-165" fmla="*/ 1400175 w 1400175"/>
                  <a:gd name="connsiteY19-166" fmla="*/ 9525 h 2671762"/>
                  <a:gd name="connsiteX20-167" fmla="*/ 0 w 1400175"/>
                  <a:gd name="connsiteY20-168" fmla="*/ 0 h 2671762"/>
                  <a:gd name="connsiteX0-169" fmla="*/ 0 w 1400175"/>
                  <a:gd name="connsiteY0-170" fmla="*/ 0 h 2671762"/>
                  <a:gd name="connsiteX1-171" fmla="*/ 0 w 1400175"/>
                  <a:gd name="connsiteY1-172" fmla="*/ 2400300 h 2671762"/>
                  <a:gd name="connsiteX2-173" fmla="*/ 157163 w 1400175"/>
                  <a:gd name="connsiteY2-174" fmla="*/ 2328862 h 2671762"/>
                  <a:gd name="connsiteX3-175" fmla="*/ 271463 w 1400175"/>
                  <a:gd name="connsiteY3-176" fmla="*/ 2509837 h 2671762"/>
                  <a:gd name="connsiteX4-177" fmla="*/ 338138 w 1400175"/>
                  <a:gd name="connsiteY4-178" fmla="*/ 2586037 h 2671762"/>
                  <a:gd name="connsiteX5-179" fmla="*/ 495300 w 1400175"/>
                  <a:gd name="connsiteY5-180" fmla="*/ 2671762 h 2671762"/>
                  <a:gd name="connsiteX6-181" fmla="*/ 547688 w 1400175"/>
                  <a:gd name="connsiteY6-182" fmla="*/ 2571750 h 2671762"/>
                  <a:gd name="connsiteX7-183" fmla="*/ 600075 w 1400175"/>
                  <a:gd name="connsiteY7-184" fmla="*/ 2524125 h 2671762"/>
                  <a:gd name="connsiteX8-185" fmla="*/ 695325 w 1400175"/>
                  <a:gd name="connsiteY8-186" fmla="*/ 2457450 h 2671762"/>
                  <a:gd name="connsiteX9-187" fmla="*/ 752475 w 1400175"/>
                  <a:gd name="connsiteY9-188" fmla="*/ 2400300 h 2671762"/>
                  <a:gd name="connsiteX10-189" fmla="*/ 866775 w 1400175"/>
                  <a:gd name="connsiteY10-190" fmla="*/ 2362200 h 2671762"/>
                  <a:gd name="connsiteX11-191" fmla="*/ 933450 w 1400175"/>
                  <a:gd name="connsiteY11-192" fmla="*/ 2481262 h 2671762"/>
                  <a:gd name="connsiteX12-193" fmla="*/ 1085850 w 1400175"/>
                  <a:gd name="connsiteY12-194" fmla="*/ 2533650 h 2671762"/>
                  <a:gd name="connsiteX13-195" fmla="*/ 1176338 w 1400175"/>
                  <a:gd name="connsiteY13-196" fmla="*/ 2552700 h 2671762"/>
                  <a:gd name="connsiteX14-197" fmla="*/ 1223963 w 1400175"/>
                  <a:gd name="connsiteY14-198" fmla="*/ 2514600 h 2671762"/>
                  <a:gd name="connsiteX15-199" fmla="*/ 1281113 w 1400175"/>
                  <a:gd name="connsiteY15-200" fmla="*/ 2476500 h 2671762"/>
                  <a:gd name="connsiteX16-201" fmla="*/ 1323975 w 1400175"/>
                  <a:gd name="connsiteY16-202" fmla="*/ 2447925 h 2671762"/>
                  <a:gd name="connsiteX17-203" fmla="*/ 1366838 w 1400175"/>
                  <a:gd name="connsiteY17-204" fmla="*/ 2428875 h 2671762"/>
                  <a:gd name="connsiteX18-205" fmla="*/ 1400175 w 1400175"/>
                  <a:gd name="connsiteY18-206" fmla="*/ 2457450 h 2671762"/>
                  <a:gd name="connsiteX19-207" fmla="*/ 1400175 w 1400175"/>
                  <a:gd name="connsiteY19-208" fmla="*/ 9525 h 2671762"/>
                  <a:gd name="connsiteX20-209" fmla="*/ 0 w 1400175"/>
                  <a:gd name="connsiteY20-210" fmla="*/ 0 h 2671762"/>
                  <a:gd name="connsiteX0-211" fmla="*/ 0 w 1400175"/>
                  <a:gd name="connsiteY0-212" fmla="*/ 0 h 2671762"/>
                  <a:gd name="connsiteX1-213" fmla="*/ 0 w 1400175"/>
                  <a:gd name="connsiteY1-214" fmla="*/ 2400300 h 2671762"/>
                  <a:gd name="connsiteX2-215" fmla="*/ 157163 w 1400175"/>
                  <a:gd name="connsiteY2-216" fmla="*/ 2328862 h 2671762"/>
                  <a:gd name="connsiteX3-217" fmla="*/ 271463 w 1400175"/>
                  <a:gd name="connsiteY3-218" fmla="*/ 2509837 h 2671762"/>
                  <a:gd name="connsiteX4-219" fmla="*/ 338138 w 1400175"/>
                  <a:gd name="connsiteY4-220" fmla="*/ 2586037 h 2671762"/>
                  <a:gd name="connsiteX5-221" fmla="*/ 495300 w 1400175"/>
                  <a:gd name="connsiteY5-222" fmla="*/ 2671762 h 2671762"/>
                  <a:gd name="connsiteX6-223" fmla="*/ 547688 w 1400175"/>
                  <a:gd name="connsiteY6-224" fmla="*/ 2571750 h 2671762"/>
                  <a:gd name="connsiteX7-225" fmla="*/ 600075 w 1400175"/>
                  <a:gd name="connsiteY7-226" fmla="*/ 2524125 h 2671762"/>
                  <a:gd name="connsiteX8-227" fmla="*/ 695325 w 1400175"/>
                  <a:gd name="connsiteY8-228" fmla="*/ 2457450 h 2671762"/>
                  <a:gd name="connsiteX9-229" fmla="*/ 752475 w 1400175"/>
                  <a:gd name="connsiteY9-230" fmla="*/ 2400300 h 2671762"/>
                  <a:gd name="connsiteX10-231" fmla="*/ 866775 w 1400175"/>
                  <a:gd name="connsiteY10-232" fmla="*/ 2362200 h 2671762"/>
                  <a:gd name="connsiteX11-233" fmla="*/ 933450 w 1400175"/>
                  <a:gd name="connsiteY11-234" fmla="*/ 2481262 h 2671762"/>
                  <a:gd name="connsiteX12-235" fmla="*/ 1085850 w 1400175"/>
                  <a:gd name="connsiteY12-236" fmla="*/ 2533650 h 2671762"/>
                  <a:gd name="connsiteX13-237" fmla="*/ 1176338 w 1400175"/>
                  <a:gd name="connsiteY13-238" fmla="*/ 2552700 h 2671762"/>
                  <a:gd name="connsiteX14-239" fmla="*/ 1223963 w 1400175"/>
                  <a:gd name="connsiteY14-240" fmla="*/ 2514600 h 2671762"/>
                  <a:gd name="connsiteX15-241" fmla="*/ 1281113 w 1400175"/>
                  <a:gd name="connsiteY15-242" fmla="*/ 2476500 h 2671762"/>
                  <a:gd name="connsiteX16-243" fmla="*/ 1323975 w 1400175"/>
                  <a:gd name="connsiteY16-244" fmla="*/ 2447925 h 2671762"/>
                  <a:gd name="connsiteX17-245" fmla="*/ 1366838 w 1400175"/>
                  <a:gd name="connsiteY17-246" fmla="*/ 2428875 h 2671762"/>
                  <a:gd name="connsiteX18-247" fmla="*/ 1400175 w 1400175"/>
                  <a:gd name="connsiteY18-248" fmla="*/ 2457450 h 2671762"/>
                  <a:gd name="connsiteX19-249" fmla="*/ 1400175 w 1400175"/>
                  <a:gd name="connsiteY19-250" fmla="*/ 9525 h 2671762"/>
                  <a:gd name="connsiteX20-251" fmla="*/ 0 w 1400175"/>
                  <a:gd name="connsiteY20-252" fmla="*/ 0 h 2671762"/>
                  <a:gd name="connsiteX0-253" fmla="*/ 0 w 1400175"/>
                  <a:gd name="connsiteY0-254" fmla="*/ 0 h 2671762"/>
                  <a:gd name="connsiteX1-255" fmla="*/ 0 w 1400175"/>
                  <a:gd name="connsiteY1-256" fmla="*/ 2400300 h 2671762"/>
                  <a:gd name="connsiteX2-257" fmla="*/ 157163 w 1400175"/>
                  <a:gd name="connsiteY2-258" fmla="*/ 2328862 h 2671762"/>
                  <a:gd name="connsiteX3-259" fmla="*/ 271463 w 1400175"/>
                  <a:gd name="connsiteY3-260" fmla="*/ 2509837 h 2671762"/>
                  <a:gd name="connsiteX4-261" fmla="*/ 338138 w 1400175"/>
                  <a:gd name="connsiteY4-262" fmla="*/ 2586037 h 2671762"/>
                  <a:gd name="connsiteX5-263" fmla="*/ 495300 w 1400175"/>
                  <a:gd name="connsiteY5-264" fmla="*/ 2671762 h 2671762"/>
                  <a:gd name="connsiteX6-265" fmla="*/ 547688 w 1400175"/>
                  <a:gd name="connsiteY6-266" fmla="*/ 2571750 h 2671762"/>
                  <a:gd name="connsiteX7-267" fmla="*/ 600075 w 1400175"/>
                  <a:gd name="connsiteY7-268" fmla="*/ 2524125 h 2671762"/>
                  <a:gd name="connsiteX8-269" fmla="*/ 695325 w 1400175"/>
                  <a:gd name="connsiteY8-270" fmla="*/ 2457450 h 2671762"/>
                  <a:gd name="connsiteX9-271" fmla="*/ 752475 w 1400175"/>
                  <a:gd name="connsiteY9-272" fmla="*/ 2400300 h 2671762"/>
                  <a:gd name="connsiteX10-273" fmla="*/ 866775 w 1400175"/>
                  <a:gd name="connsiteY10-274" fmla="*/ 2362200 h 2671762"/>
                  <a:gd name="connsiteX11-275" fmla="*/ 933450 w 1400175"/>
                  <a:gd name="connsiteY11-276" fmla="*/ 2481262 h 2671762"/>
                  <a:gd name="connsiteX12-277" fmla="*/ 1085850 w 1400175"/>
                  <a:gd name="connsiteY12-278" fmla="*/ 2533650 h 2671762"/>
                  <a:gd name="connsiteX13-279" fmla="*/ 1176338 w 1400175"/>
                  <a:gd name="connsiteY13-280" fmla="*/ 2552700 h 2671762"/>
                  <a:gd name="connsiteX14-281" fmla="*/ 1223963 w 1400175"/>
                  <a:gd name="connsiteY14-282" fmla="*/ 2514600 h 2671762"/>
                  <a:gd name="connsiteX15-283" fmla="*/ 1281113 w 1400175"/>
                  <a:gd name="connsiteY15-284" fmla="*/ 2476500 h 2671762"/>
                  <a:gd name="connsiteX16-285" fmla="*/ 1323975 w 1400175"/>
                  <a:gd name="connsiteY16-286" fmla="*/ 2447925 h 2671762"/>
                  <a:gd name="connsiteX17-287" fmla="*/ 1366838 w 1400175"/>
                  <a:gd name="connsiteY17-288" fmla="*/ 2428875 h 2671762"/>
                  <a:gd name="connsiteX18-289" fmla="*/ 1400175 w 1400175"/>
                  <a:gd name="connsiteY18-290" fmla="*/ 2457450 h 2671762"/>
                  <a:gd name="connsiteX19-291" fmla="*/ 1400175 w 1400175"/>
                  <a:gd name="connsiteY19-292" fmla="*/ 9525 h 2671762"/>
                  <a:gd name="connsiteX20-293" fmla="*/ 0 w 1400175"/>
                  <a:gd name="connsiteY20-294" fmla="*/ 0 h 2671762"/>
                  <a:gd name="connsiteX0-295" fmla="*/ 0 w 1400175"/>
                  <a:gd name="connsiteY0-296" fmla="*/ 0 h 2671762"/>
                  <a:gd name="connsiteX1-297" fmla="*/ 0 w 1400175"/>
                  <a:gd name="connsiteY1-298" fmla="*/ 2400300 h 2671762"/>
                  <a:gd name="connsiteX2-299" fmla="*/ 157163 w 1400175"/>
                  <a:gd name="connsiteY2-300" fmla="*/ 2328862 h 2671762"/>
                  <a:gd name="connsiteX3-301" fmla="*/ 271463 w 1400175"/>
                  <a:gd name="connsiteY3-302" fmla="*/ 2509837 h 2671762"/>
                  <a:gd name="connsiteX4-303" fmla="*/ 338138 w 1400175"/>
                  <a:gd name="connsiteY4-304" fmla="*/ 2586037 h 2671762"/>
                  <a:gd name="connsiteX5-305" fmla="*/ 495300 w 1400175"/>
                  <a:gd name="connsiteY5-306" fmla="*/ 2671762 h 2671762"/>
                  <a:gd name="connsiteX6-307" fmla="*/ 547688 w 1400175"/>
                  <a:gd name="connsiteY6-308" fmla="*/ 2571750 h 2671762"/>
                  <a:gd name="connsiteX7-309" fmla="*/ 600075 w 1400175"/>
                  <a:gd name="connsiteY7-310" fmla="*/ 2524125 h 2671762"/>
                  <a:gd name="connsiteX8-311" fmla="*/ 695325 w 1400175"/>
                  <a:gd name="connsiteY8-312" fmla="*/ 2457450 h 2671762"/>
                  <a:gd name="connsiteX9-313" fmla="*/ 752475 w 1400175"/>
                  <a:gd name="connsiteY9-314" fmla="*/ 2400300 h 2671762"/>
                  <a:gd name="connsiteX10-315" fmla="*/ 866775 w 1400175"/>
                  <a:gd name="connsiteY10-316" fmla="*/ 2362200 h 2671762"/>
                  <a:gd name="connsiteX11-317" fmla="*/ 933450 w 1400175"/>
                  <a:gd name="connsiteY11-318" fmla="*/ 2481262 h 2671762"/>
                  <a:gd name="connsiteX12-319" fmla="*/ 1085850 w 1400175"/>
                  <a:gd name="connsiteY12-320" fmla="*/ 2533650 h 2671762"/>
                  <a:gd name="connsiteX13-321" fmla="*/ 1176338 w 1400175"/>
                  <a:gd name="connsiteY13-322" fmla="*/ 2552700 h 2671762"/>
                  <a:gd name="connsiteX14-323" fmla="*/ 1223963 w 1400175"/>
                  <a:gd name="connsiteY14-324" fmla="*/ 2514600 h 2671762"/>
                  <a:gd name="connsiteX15-325" fmla="*/ 1281113 w 1400175"/>
                  <a:gd name="connsiteY15-326" fmla="*/ 2476500 h 2671762"/>
                  <a:gd name="connsiteX16-327" fmla="*/ 1323975 w 1400175"/>
                  <a:gd name="connsiteY16-328" fmla="*/ 2447925 h 2671762"/>
                  <a:gd name="connsiteX17-329" fmla="*/ 1366838 w 1400175"/>
                  <a:gd name="connsiteY17-330" fmla="*/ 2428875 h 2671762"/>
                  <a:gd name="connsiteX18-331" fmla="*/ 1400175 w 1400175"/>
                  <a:gd name="connsiteY18-332" fmla="*/ 2457450 h 2671762"/>
                  <a:gd name="connsiteX19-333" fmla="*/ 1400175 w 1400175"/>
                  <a:gd name="connsiteY19-334" fmla="*/ 9525 h 2671762"/>
                  <a:gd name="connsiteX20-335" fmla="*/ 0 w 1400175"/>
                  <a:gd name="connsiteY20-336" fmla="*/ 0 h 2671762"/>
                  <a:gd name="connsiteX0-337" fmla="*/ 0 w 1400175"/>
                  <a:gd name="connsiteY0-338" fmla="*/ 0 h 2671762"/>
                  <a:gd name="connsiteX1-339" fmla="*/ 0 w 1400175"/>
                  <a:gd name="connsiteY1-340" fmla="*/ 2400300 h 2671762"/>
                  <a:gd name="connsiteX2-341" fmla="*/ 157163 w 1400175"/>
                  <a:gd name="connsiteY2-342" fmla="*/ 2328862 h 2671762"/>
                  <a:gd name="connsiteX3-343" fmla="*/ 271463 w 1400175"/>
                  <a:gd name="connsiteY3-344" fmla="*/ 2509837 h 2671762"/>
                  <a:gd name="connsiteX4-345" fmla="*/ 338138 w 1400175"/>
                  <a:gd name="connsiteY4-346" fmla="*/ 2586037 h 2671762"/>
                  <a:gd name="connsiteX5-347" fmla="*/ 495300 w 1400175"/>
                  <a:gd name="connsiteY5-348" fmla="*/ 2671762 h 2671762"/>
                  <a:gd name="connsiteX6-349" fmla="*/ 547688 w 1400175"/>
                  <a:gd name="connsiteY6-350" fmla="*/ 2571750 h 2671762"/>
                  <a:gd name="connsiteX7-351" fmla="*/ 600075 w 1400175"/>
                  <a:gd name="connsiteY7-352" fmla="*/ 2524125 h 2671762"/>
                  <a:gd name="connsiteX8-353" fmla="*/ 695325 w 1400175"/>
                  <a:gd name="connsiteY8-354" fmla="*/ 2457450 h 2671762"/>
                  <a:gd name="connsiteX9-355" fmla="*/ 752475 w 1400175"/>
                  <a:gd name="connsiteY9-356" fmla="*/ 2400300 h 2671762"/>
                  <a:gd name="connsiteX10-357" fmla="*/ 866775 w 1400175"/>
                  <a:gd name="connsiteY10-358" fmla="*/ 2362200 h 2671762"/>
                  <a:gd name="connsiteX11-359" fmla="*/ 933450 w 1400175"/>
                  <a:gd name="connsiteY11-360" fmla="*/ 2481262 h 2671762"/>
                  <a:gd name="connsiteX12-361" fmla="*/ 1085850 w 1400175"/>
                  <a:gd name="connsiteY12-362" fmla="*/ 2533650 h 2671762"/>
                  <a:gd name="connsiteX13-363" fmla="*/ 1176338 w 1400175"/>
                  <a:gd name="connsiteY13-364" fmla="*/ 2552700 h 2671762"/>
                  <a:gd name="connsiteX14-365" fmla="*/ 1223963 w 1400175"/>
                  <a:gd name="connsiteY14-366" fmla="*/ 2514600 h 2671762"/>
                  <a:gd name="connsiteX15-367" fmla="*/ 1281113 w 1400175"/>
                  <a:gd name="connsiteY15-368" fmla="*/ 2476500 h 2671762"/>
                  <a:gd name="connsiteX16-369" fmla="*/ 1323975 w 1400175"/>
                  <a:gd name="connsiteY16-370" fmla="*/ 2447925 h 2671762"/>
                  <a:gd name="connsiteX17-371" fmla="*/ 1366838 w 1400175"/>
                  <a:gd name="connsiteY17-372" fmla="*/ 2428875 h 2671762"/>
                  <a:gd name="connsiteX18-373" fmla="*/ 1385888 w 1400175"/>
                  <a:gd name="connsiteY18-374" fmla="*/ 2443163 h 2671762"/>
                  <a:gd name="connsiteX19-375" fmla="*/ 1400175 w 1400175"/>
                  <a:gd name="connsiteY19-376" fmla="*/ 9525 h 2671762"/>
                  <a:gd name="connsiteX20-377" fmla="*/ 0 w 1400175"/>
                  <a:gd name="connsiteY20-378" fmla="*/ 0 h 26717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400175" h="2671762">
                    <a:moveTo>
                      <a:pt x="0" y="0"/>
                    </a:moveTo>
                    <a:lnTo>
                      <a:pt x="0" y="2400300"/>
                    </a:lnTo>
                    <a:lnTo>
                      <a:pt x="157163" y="2328862"/>
                    </a:lnTo>
                    <a:cubicBezTo>
                      <a:pt x="261938" y="2370137"/>
                      <a:pt x="228600" y="2449512"/>
                      <a:pt x="271463" y="2509837"/>
                    </a:cubicBezTo>
                    <a:lnTo>
                      <a:pt x="338138" y="2586037"/>
                    </a:lnTo>
                    <a:lnTo>
                      <a:pt x="495300" y="2671762"/>
                    </a:lnTo>
                    <a:cubicBezTo>
                      <a:pt x="530225" y="2669381"/>
                      <a:pt x="530226" y="2596356"/>
                      <a:pt x="547688" y="2571750"/>
                    </a:cubicBezTo>
                    <a:cubicBezTo>
                      <a:pt x="565150" y="2547144"/>
                      <a:pt x="575469" y="2543175"/>
                      <a:pt x="600075" y="2524125"/>
                    </a:cubicBezTo>
                    <a:lnTo>
                      <a:pt x="695325" y="2457450"/>
                    </a:lnTo>
                    <a:lnTo>
                      <a:pt x="752475" y="2400300"/>
                    </a:lnTo>
                    <a:lnTo>
                      <a:pt x="866775" y="2362200"/>
                    </a:lnTo>
                    <a:cubicBezTo>
                      <a:pt x="896937" y="2375694"/>
                      <a:pt x="896938" y="2452687"/>
                      <a:pt x="933450" y="2481262"/>
                    </a:cubicBezTo>
                    <a:cubicBezTo>
                      <a:pt x="969962" y="2509837"/>
                      <a:pt x="1055687" y="2527300"/>
                      <a:pt x="1085850" y="2533650"/>
                    </a:cubicBezTo>
                    <a:lnTo>
                      <a:pt x="1176338" y="2552700"/>
                    </a:lnTo>
                    <a:cubicBezTo>
                      <a:pt x="1199357" y="2549525"/>
                      <a:pt x="1206501" y="2527300"/>
                      <a:pt x="1223963" y="2514600"/>
                    </a:cubicBezTo>
                    <a:cubicBezTo>
                      <a:pt x="1241426" y="2501900"/>
                      <a:pt x="1264444" y="2487612"/>
                      <a:pt x="1281113" y="2476500"/>
                    </a:cubicBezTo>
                    <a:lnTo>
                      <a:pt x="1323975" y="2447925"/>
                    </a:lnTo>
                    <a:cubicBezTo>
                      <a:pt x="1338262" y="2438400"/>
                      <a:pt x="1354138" y="2427288"/>
                      <a:pt x="1366838" y="2428875"/>
                    </a:cubicBezTo>
                    <a:lnTo>
                      <a:pt x="1385888" y="2443163"/>
                    </a:lnTo>
                    <a:cubicBezTo>
                      <a:pt x="1390650" y="1631950"/>
                      <a:pt x="1395413" y="820738"/>
                      <a:pt x="1400175" y="9525"/>
                    </a:cubicBezTo>
                    <a:lnTo>
                      <a:pt x="0" y="0"/>
                    </a:lnTo>
                    <a:close/>
                  </a:path>
                </a:pathLst>
              </a:custGeom>
              <a:solidFill>
                <a:schemeClr val="bg1"/>
              </a:solidFill>
              <a:ln>
                <a:noFill/>
              </a:ln>
              <a:effectLst>
                <a:outerShdw blurRad="50800" dist="254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43" name="MH_SubTitle_1"/>
              <p:cNvSpPr/>
              <p:nvPr>
                <p:custDataLst>
                  <p:tags r:id="rId6"/>
                </p:custDataLst>
              </p:nvPr>
            </p:nvSpPr>
            <p:spPr>
              <a:xfrm>
                <a:off x="2190837" y="2396926"/>
                <a:ext cx="1459545" cy="2195513"/>
              </a:xfrm>
              <a:custGeom>
                <a:avLst/>
                <a:gdLst>
                  <a:gd name="connsiteX0" fmla="*/ 0 w 1400175"/>
                  <a:gd name="connsiteY0" fmla="*/ 0 h 2671762"/>
                  <a:gd name="connsiteX1" fmla="*/ 0 w 1400175"/>
                  <a:gd name="connsiteY1" fmla="*/ 2400300 h 2671762"/>
                  <a:gd name="connsiteX2" fmla="*/ 142875 w 1400175"/>
                  <a:gd name="connsiteY2" fmla="*/ 2328862 h 2671762"/>
                  <a:gd name="connsiteX3" fmla="*/ 209550 w 1400175"/>
                  <a:gd name="connsiteY3" fmla="*/ 2366962 h 2671762"/>
                  <a:gd name="connsiteX4" fmla="*/ 271463 w 1400175"/>
                  <a:gd name="connsiteY4" fmla="*/ 2509837 h 2671762"/>
                  <a:gd name="connsiteX5" fmla="*/ 338138 w 1400175"/>
                  <a:gd name="connsiteY5" fmla="*/ 2586037 h 2671762"/>
                  <a:gd name="connsiteX6" fmla="*/ 495300 w 1400175"/>
                  <a:gd name="connsiteY6" fmla="*/ 2671762 h 2671762"/>
                  <a:gd name="connsiteX7" fmla="*/ 547688 w 1400175"/>
                  <a:gd name="connsiteY7" fmla="*/ 2571750 h 2671762"/>
                  <a:gd name="connsiteX8" fmla="*/ 600075 w 1400175"/>
                  <a:gd name="connsiteY8" fmla="*/ 2524125 h 2671762"/>
                  <a:gd name="connsiteX9" fmla="*/ 695325 w 1400175"/>
                  <a:gd name="connsiteY9" fmla="*/ 2457450 h 2671762"/>
                  <a:gd name="connsiteX10" fmla="*/ 752475 w 1400175"/>
                  <a:gd name="connsiteY10" fmla="*/ 2400300 h 2671762"/>
                  <a:gd name="connsiteX11" fmla="*/ 866775 w 1400175"/>
                  <a:gd name="connsiteY11" fmla="*/ 2362200 h 2671762"/>
                  <a:gd name="connsiteX12" fmla="*/ 933450 w 1400175"/>
                  <a:gd name="connsiteY12" fmla="*/ 2481262 h 2671762"/>
                  <a:gd name="connsiteX13" fmla="*/ 1085850 w 1400175"/>
                  <a:gd name="connsiteY13" fmla="*/ 2533650 h 2671762"/>
                  <a:gd name="connsiteX14" fmla="*/ 1176338 w 1400175"/>
                  <a:gd name="connsiteY14" fmla="*/ 2552700 h 2671762"/>
                  <a:gd name="connsiteX15" fmla="*/ 1223963 w 1400175"/>
                  <a:gd name="connsiteY15" fmla="*/ 2514600 h 2671762"/>
                  <a:gd name="connsiteX16" fmla="*/ 1281113 w 1400175"/>
                  <a:gd name="connsiteY16" fmla="*/ 2476500 h 2671762"/>
                  <a:gd name="connsiteX17" fmla="*/ 1323975 w 1400175"/>
                  <a:gd name="connsiteY17" fmla="*/ 2447925 h 2671762"/>
                  <a:gd name="connsiteX18" fmla="*/ 1366838 w 1400175"/>
                  <a:gd name="connsiteY18" fmla="*/ 2428875 h 2671762"/>
                  <a:gd name="connsiteX19" fmla="*/ 1400175 w 1400175"/>
                  <a:gd name="connsiteY19" fmla="*/ 2457450 h 2671762"/>
                  <a:gd name="connsiteX20" fmla="*/ 1400175 w 1400175"/>
                  <a:gd name="connsiteY20" fmla="*/ 9525 h 2671762"/>
                  <a:gd name="connsiteX21" fmla="*/ 0 w 1400175"/>
                  <a:gd name="connsiteY21" fmla="*/ 0 h 2671762"/>
                  <a:gd name="connsiteX0-1" fmla="*/ 0 w 1400175"/>
                  <a:gd name="connsiteY0-2" fmla="*/ 0 h 2671762"/>
                  <a:gd name="connsiteX1-3" fmla="*/ 0 w 1400175"/>
                  <a:gd name="connsiteY1-4" fmla="*/ 2400300 h 2671762"/>
                  <a:gd name="connsiteX2-5" fmla="*/ 142875 w 1400175"/>
                  <a:gd name="connsiteY2-6" fmla="*/ 2328862 h 2671762"/>
                  <a:gd name="connsiteX3-7" fmla="*/ 271463 w 1400175"/>
                  <a:gd name="connsiteY3-8" fmla="*/ 2509837 h 2671762"/>
                  <a:gd name="connsiteX4-9" fmla="*/ 338138 w 1400175"/>
                  <a:gd name="connsiteY4-10" fmla="*/ 2586037 h 2671762"/>
                  <a:gd name="connsiteX5-11" fmla="*/ 495300 w 1400175"/>
                  <a:gd name="connsiteY5-12" fmla="*/ 2671762 h 2671762"/>
                  <a:gd name="connsiteX6-13" fmla="*/ 547688 w 1400175"/>
                  <a:gd name="connsiteY6-14" fmla="*/ 2571750 h 2671762"/>
                  <a:gd name="connsiteX7-15" fmla="*/ 600075 w 1400175"/>
                  <a:gd name="connsiteY7-16" fmla="*/ 2524125 h 2671762"/>
                  <a:gd name="connsiteX8-17" fmla="*/ 695325 w 1400175"/>
                  <a:gd name="connsiteY8-18" fmla="*/ 2457450 h 2671762"/>
                  <a:gd name="connsiteX9-19" fmla="*/ 752475 w 1400175"/>
                  <a:gd name="connsiteY9-20" fmla="*/ 2400300 h 2671762"/>
                  <a:gd name="connsiteX10-21" fmla="*/ 866775 w 1400175"/>
                  <a:gd name="connsiteY10-22" fmla="*/ 2362200 h 2671762"/>
                  <a:gd name="connsiteX11-23" fmla="*/ 933450 w 1400175"/>
                  <a:gd name="connsiteY11-24" fmla="*/ 2481262 h 2671762"/>
                  <a:gd name="connsiteX12-25" fmla="*/ 1085850 w 1400175"/>
                  <a:gd name="connsiteY12-26" fmla="*/ 2533650 h 2671762"/>
                  <a:gd name="connsiteX13-27" fmla="*/ 1176338 w 1400175"/>
                  <a:gd name="connsiteY13-28" fmla="*/ 2552700 h 2671762"/>
                  <a:gd name="connsiteX14-29" fmla="*/ 1223963 w 1400175"/>
                  <a:gd name="connsiteY14-30" fmla="*/ 2514600 h 2671762"/>
                  <a:gd name="connsiteX15-31" fmla="*/ 1281113 w 1400175"/>
                  <a:gd name="connsiteY15-32" fmla="*/ 2476500 h 2671762"/>
                  <a:gd name="connsiteX16-33" fmla="*/ 1323975 w 1400175"/>
                  <a:gd name="connsiteY16-34" fmla="*/ 2447925 h 2671762"/>
                  <a:gd name="connsiteX17-35" fmla="*/ 1366838 w 1400175"/>
                  <a:gd name="connsiteY17-36" fmla="*/ 2428875 h 2671762"/>
                  <a:gd name="connsiteX18-37" fmla="*/ 1400175 w 1400175"/>
                  <a:gd name="connsiteY18-38" fmla="*/ 2457450 h 2671762"/>
                  <a:gd name="connsiteX19-39" fmla="*/ 1400175 w 1400175"/>
                  <a:gd name="connsiteY19-40" fmla="*/ 9525 h 2671762"/>
                  <a:gd name="connsiteX20-41" fmla="*/ 0 w 1400175"/>
                  <a:gd name="connsiteY20-42" fmla="*/ 0 h 2671762"/>
                  <a:gd name="connsiteX0-43" fmla="*/ 0 w 1400175"/>
                  <a:gd name="connsiteY0-44" fmla="*/ 0 h 2671762"/>
                  <a:gd name="connsiteX1-45" fmla="*/ 0 w 1400175"/>
                  <a:gd name="connsiteY1-46" fmla="*/ 2400300 h 2671762"/>
                  <a:gd name="connsiteX2-47" fmla="*/ 142875 w 1400175"/>
                  <a:gd name="connsiteY2-48" fmla="*/ 2328862 h 2671762"/>
                  <a:gd name="connsiteX3-49" fmla="*/ 271463 w 1400175"/>
                  <a:gd name="connsiteY3-50" fmla="*/ 2509837 h 2671762"/>
                  <a:gd name="connsiteX4-51" fmla="*/ 338138 w 1400175"/>
                  <a:gd name="connsiteY4-52" fmla="*/ 2586037 h 2671762"/>
                  <a:gd name="connsiteX5-53" fmla="*/ 495300 w 1400175"/>
                  <a:gd name="connsiteY5-54" fmla="*/ 2671762 h 2671762"/>
                  <a:gd name="connsiteX6-55" fmla="*/ 547688 w 1400175"/>
                  <a:gd name="connsiteY6-56" fmla="*/ 2571750 h 2671762"/>
                  <a:gd name="connsiteX7-57" fmla="*/ 600075 w 1400175"/>
                  <a:gd name="connsiteY7-58" fmla="*/ 2524125 h 2671762"/>
                  <a:gd name="connsiteX8-59" fmla="*/ 695325 w 1400175"/>
                  <a:gd name="connsiteY8-60" fmla="*/ 2457450 h 2671762"/>
                  <a:gd name="connsiteX9-61" fmla="*/ 752475 w 1400175"/>
                  <a:gd name="connsiteY9-62" fmla="*/ 2400300 h 2671762"/>
                  <a:gd name="connsiteX10-63" fmla="*/ 866775 w 1400175"/>
                  <a:gd name="connsiteY10-64" fmla="*/ 2362200 h 2671762"/>
                  <a:gd name="connsiteX11-65" fmla="*/ 933450 w 1400175"/>
                  <a:gd name="connsiteY11-66" fmla="*/ 2481262 h 2671762"/>
                  <a:gd name="connsiteX12-67" fmla="*/ 1085850 w 1400175"/>
                  <a:gd name="connsiteY12-68" fmla="*/ 2533650 h 2671762"/>
                  <a:gd name="connsiteX13-69" fmla="*/ 1176338 w 1400175"/>
                  <a:gd name="connsiteY13-70" fmla="*/ 2552700 h 2671762"/>
                  <a:gd name="connsiteX14-71" fmla="*/ 1223963 w 1400175"/>
                  <a:gd name="connsiteY14-72" fmla="*/ 2514600 h 2671762"/>
                  <a:gd name="connsiteX15-73" fmla="*/ 1281113 w 1400175"/>
                  <a:gd name="connsiteY15-74" fmla="*/ 2476500 h 2671762"/>
                  <a:gd name="connsiteX16-75" fmla="*/ 1323975 w 1400175"/>
                  <a:gd name="connsiteY16-76" fmla="*/ 2447925 h 2671762"/>
                  <a:gd name="connsiteX17-77" fmla="*/ 1366838 w 1400175"/>
                  <a:gd name="connsiteY17-78" fmla="*/ 2428875 h 2671762"/>
                  <a:gd name="connsiteX18-79" fmla="*/ 1400175 w 1400175"/>
                  <a:gd name="connsiteY18-80" fmla="*/ 2457450 h 2671762"/>
                  <a:gd name="connsiteX19-81" fmla="*/ 1400175 w 1400175"/>
                  <a:gd name="connsiteY19-82" fmla="*/ 9525 h 2671762"/>
                  <a:gd name="connsiteX20-83" fmla="*/ 0 w 1400175"/>
                  <a:gd name="connsiteY20-84" fmla="*/ 0 h 2671762"/>
                  <a:gd name="connsiteX0-85" fmla="*/ 0 w 1400175"/>
                  <a:gd name="connsiteY0-86" fmla="*/ 0 h 2671762"/>
                  <a:gd name="connsiteX1-87" fmla="*/ 0 w 1400175"/>
                  <a:gd name="connsiteY1-88" fmla="*/ 2400300 h 2671762"/>
                  <a:gd name="connsiteX2-89" fmla="*/ 157163 w 1400175"/>
                  <a:gd name="connsiteY2-90" fmla="*/ 2328862 h 2671762"/>
                  <a:gd name="connsiteX3-91" fmla="*/ 271463 w 1400175"/>
                  <a:gd name="connsiteY3-92" fmla="*/ 2509837 h 2671762"/>
                  <a:gd name="connsiteX4-93" fmla="*/ 338138 w 1400175"/>
                  <a:gd name="connsiteY4-94" fmla="*/ 2586037 h 2671762"/>
                  <a:gd name="connsiteX5-95" fmla="*/ 495300 w 1400175"/>
                  <a:gd name="connsiteY5-96" fmla="*/ 2671762 h 2671762"/>
                  <a:gd name="connsiteX6-97" fmla="*/ 547688 w 1400175"/>
                  <a:gd name="connsiteY6-98" fmla="*/ 2571750 h 2671762"/>
                  <a:gd name="connsiteX7-99" fmla="*/ 600075 w 1400175"/>
                  <a:gd name="connsiteY7-100" fmla="*/ 2524125 h 2671762"/>
                  <a:gd name="connsiteX8-101" fmla="*/ 695325 w 1400175"/>
                  <a:gd name="connsiteY8-102" fmla="*/ 2457450 h 2671762"/>
                  <a:gd name="connsiteX9-103" fmla="*/ 752475 w 1400175"/>
                  <a:gd name="connsiteY9-104" fmla="*/ 2400300 h 2671762"/>
                  <a:gd name="connsiteX10-105" fmla="*/ 866775 w 1400175"/>
                  <a:gd name="connsiteY10-106" fmla="*/ 2362200 h 2671762"/>
                  <a:gd name="connsiteX11-107" fmla="*/ 933450 w 1400175"/>
                  <a:gd name="connsiteY11-108" fmla="*/ 2481262 h 2671762"/>
                  <a:gd name="connsiteX12-109" fmla="*/ 1085850 w 1400175"/>
                  <a:gd name="connsiteY12-110" fmla="*/ 2533650 h 2671762"/>
                  <a:gd name="connsiteX13-111" fmla="*/ 1176338 w 1400175"/>
                  <a:gd name="connsiteY13-112" fmla="*/ 2552700 h 2671762"/>
                  <a:gd name="connsiteX14-113" fmla="*/ 1223963 w 1400175"/>
                  <a:gd name="connsiteY14-114" fmla="*/ 2514600 h 2671762"/>
                  <a:gd name="connsiteX15-115" fmla="*/ 1281113 w 1400175"/>
                  <a:gd name="connsiteY15-116" fmla="*/ 2476500 h 2671762"/>
                  <a:gd name="connsiteX16-117" fmla="*/ 1323975 w 1400175"/>
                  <a:gd name="connsiteY16-118" fmla="*/ 2447925 h 2671762"/>
                  <a:gd name="connsiteX17-119" fmla="*/ 1366838 w 1400175"/>
                  <a:gd name="connsiteY17-120" fmla="*/ 2428875 h 2671762"/>
                  <a:gd name="connsiteX18-121" fmla="*/ 1400175 w 1400175"/>
                  <a:gd name="connsiteY18-122" fmla="*/ 2457450 h 2671762"/>
                  <a:gd name="connsiteX19-123" fmla="*/ 1400175 w 1400175"/>
                  <a:gd name="connsiteY19-124" fmla="*/ 9525 h 2671762"/>
                  <a:gd name="connsiteX20-125" fmla="*/ 0 w 1400175"/>
                  <a:gd name="connsiteY20-126" fmla="*/ 0 h 2671762"/>
                  <a:gd name="connsiteX0-127" fmla="*/ 0 w 1400175"/>
                  <a:gd name="connsiteY0-128" fmla="*/ 0 h 2671762"/>
                  <a:gd name="connsiteX1-129" fmla="*/ 0 w 1400175"/>
                  <a:gd name="connsiteY1-130" fmla="*/ 2400300 h 2671762"/>
                  <a:gd name="connsiteX2-131" fmla="*/ 157163 w 1400175"/>
                  <a:gd name="connsiteY2-132" fmla="*/ 2328862 h 2671762"/>
                  <a:gd name="connsiteX3-133" fmla="*/ 271463 w 1400175"/>
                  <a:gd name="connsiteY3-134" fmla="*/ 2509837 h 2671762"/>
                  <a:gd name="connsiteX4-135" fmla="*/ 338138 w 1400175"/>
                  <a:gd name="connsiteY4-136" fmla="*/ 2586037 h 2671762"/>
                  <a:gd name="connsiteX5-137" fmla="*/ 495300 w 1400175"/>
                  <a:gd name="connsiteY5-138" fmla="*/ 2671762 h 2671762"/>
                  <a:gd name="connsiteX6-139" fmla="*/ 547688 w 1400175"/>
                  <a:gd name="connsiteY6-140" fmla="*/ 2571750 h 2671762"/>
                  <a:gd name="connsiteX7-141" fmla="*/ 600075 w 1400175"/>
                  <a:gd name="connsiteY7-142" fmla="*/ 2524125 h 2671762"/>
                  <a:gd name="connsiteX8-143" fmla="*/ 695325 w 1400175"/>
                  <a:gd name="connsiteY8-144" fmla="*/ 2457450 h 2671762"/>
                  <a:gd name="connsiteX9-145" fmla="*/ 752475 w 1400175"/>
                  <a:gd name="connsiteY9-146" fmla="*/ 2400300 h 2671762"/>
                  <a:gd name="connsiteX10-147" fmla="*/ 866775 w 1400175"/>
                  <a:gd name="connsiteY10-148" fmla="*/ 2362200 h 2671762"/>
                  <a:gd name="connsiteX11-149" fmla="*/ 933450 w 1400175"/>
                  <a:gd name="connsiteY11-150" fmla="*/ 2481262 h 2671762"/>
                  <a:gd name="connsiteX12-151" fmla="*/ 1085850 w 1400175"/>
                  <a:gd name="connsiteY12-152" fmla="*/ 2533650 h 2671762"/>
                  <a:gd name="connsiteX13-153" fmla="*/ 1176338 w 1400175"/>
                  <a:gd name="connsiteY13-154" fmla="*/ 2552700 h 2671762"/>
                  <a:gd name="connsiteX14-155" fmla="*/ 1223963 w 1400175"/>
                  <a:gd name="connsiteY14-156" fmla="*/ 2514600 h 2671762"/>
                  <a:gd name="connsiteX15-157" fmla="*/ 1281113 w 1400175"/>
                  <a:gd name="connsiteY15-158" fmla="*/ 2476500 h 2671762"/>
                  <a:gd name="connsiteX16-159" fmla="*/ 1323975 w 1400175"/>
                  <a:gd name="connsiteY16-160" fmla="*/ 2447925 h 2671762"/>
                  <a:gd name="connsiteX17-161" fmla="*/ 1366838 w 1400175"/>
                  <a:gd name="connsiteY17-162" fmla="*/ 2428875 h 2671762"/>
                  <a:gd name="connsiteX18-163" fmla="*/ 1400175 w 1400175"/>
                  <a:gd name="connsiteY18-164" fmla="*/ 2457450 h 2671762"/>
                  <a:gd name="connsiteX19-165" fmla="*/ 1400175 w 1400175"/>
                  <a:gd name="connsiteY19-166" fmla="*/ 9525 h 2671762"/>
                  <a:gd name="connsiteX20-167" fmla="*/ 0 w 1400175"/>
                  <a:gd name="connsiteY20-168" fmla="*/ 0 h 2671762"/>
                  <a:gd name="connsiteX0-169" fmla="*/ 0 w 1400175"/>
                  <a:gd name="connsiteY0-170" fmla="*/ 0 h 2671762"/>
                  <a:gd name="connsiteX1-171" fmla="*/ 0 w 1400175"/>
                  <a:gd name="connsiteY1-172" fmla="*/ 2400300 h 2671762"/>
                  <a:gd name="connsiteX2-173" fmla="*/ 157163 w 1400175"/>
                  <a:gd name="connsiteY2-174" fmla="*/ 2328862 h 2671762"/>
                  <a:gd name="connsiteX3-175" fmla="*/ 271463 w 1400175"/>
                  <a:gd name="connsiteY3-176" fmla="*/ 2509837 h 2671762"/>
                  <a:gd name="connsiteX4-177" fmla="*/ 338138 w 1400175"/>
                  <a:gd name="connsiteY4-178" fmla="*/ 2586037 h 2671762"/>
                  <a:gd name="connsiteX5-179" fmla="*/ 495300 w 1400175"/>
                  <a:gd name="connsiteY5-180" fmla="*/ 2671762 h 2671762"/>
                  <a:gd name="connsiteX6-181" fmla="*/ 547688 w 1400175"/>
                  <a:gd name="connsiteY6-182" fmla="*/ 2571750 h 2671762"/>
                  <a:gd name="connsiteX7-183" fmla="*/ 600075 w 1400175"/>
                  <a:gd name="connsiteY7-184" fmla="*/ 2524125 h 2671762"/>
                  <a:gd name="connsiteX8-185" fmla="*/ 695325 w 1400175"/>
                  <a:gd name="connsiteY8-186" fmla="*/ 2457450 h 2671762"/>
                  <a:gd name="connsiteX9-187" fmla="*/ 752475 w 1400175"/>
                  <a:gd name="connsiteY9-188" fmla="*/ 2400300 h 2671762"/>
                  <a:gd name="connsiteX10-189" fmla="*/ 866775 w 1400175"/>
                  <a:gd name="connsiteY10-190" fmla="*/ 2362200 h 2671762"/>
                  <a:gd name="connsiteX11-191" fmla="*/ 933450 w 1400175"/>
                  <a:gd name="connsiteY11-192" fmla="*/ 2481262 h 2671762"/>
                  <a:gd name="connsiteX12-193" fmla="*/ 1085850 w 1400175"/>
                  <a:gd name="connsiteY12-194" fmla="*/ 2533650 h 2671762"/>
                  <a:gd name="connsiteX13-195" fmla="*/ 1176338 w 1400175"/>
                  <a:gd name="connsiteY13-196" fmla="*/ 2552700 h 2671762"/>
                  <a:gd name="connsiteX14-197" fmla="*/ 1223963 w 1400175"/>
                  <a:gd name="connsiteY14-198" fmla="*/ 2514600 h 2671762"/>
                  <a:gd name="connsiteX15-199" fmla="*/ 1281113 w 1400175"/>
                  <a:gd name="connsiteY15-200" fmla="*/ 2476500 h 2671762"/>
                  <a:gd name="connsiteX16-201" fmla="*/ 1323975 w 1400175"/>
                  <a:gd name="connsiteY16-202" fmla="*/ 2447925 h 2671762"/>
                  <a:gd name="connsiteX17-203" fmla="*/ 1366838 w 1400175"/>
                  <a:gd name="connsiteY17-204" fmla="*/ 2428875 h 2671762"/>
                  <a:gd name="connsiteX18-205" fmla="*/ 1400175 w 1400175"/>
                  <a:gd name="connsiteY18-206" fmla="*/ 2457450 h 2671762"/>
                  <a:gd name="connsiteX19-207" fmla="*/ 1400175 w 1400175"/>
                  <a:gd name="connsiteY19-208" fmla="*/ 9525 h 2671762"/>
                  <a:gd name="connsiteX20-209" fmla="*/ 0 w 1400175"/>
                  <a:gd name="connsiteY20-210" fmla="*/ 0 h 2671762"/>
                  <a:gd name="connsiteX0-211" fmla="*/ 0 w 1400175"/>
                  <a:gd name="connsiteY0-212" fmla="*/ 0 h 2671762"/>
                  <a:gd name="connsiteX1-213" fmla="*/ 0 w 1400175"/>
                  <a:gd name="connsiteY1-214" fmla="*/ 2400300 h 2671762"/>
                  <a:gd name="connsiteX2-215" fmla="*/ 157163 w 1400175"/>
                  <a:gd name="connsiteY2-216" fmla="*/ 2328862 h 2671762"/>
                  <a:gd name="connsiteX3-217" fmla="*/ 271463 w 1400175"/>
                  <a:gd name="connsiteY3-218" fmla="*/ 2509837 h 2671762"/>
                  <a:gd name="connsiteX4-219" fmla="*/ 338138 w 1400175"/>
                  <a:gd name="connsiteY4-220" fmla="*/ 2586037 h 2671762"/>
                  <a:gd name="connsiteX5-221" fmla="*/ 495300 w 1400175"/>
                  <a:gd name="connsiteY5-222" fmla="*/ 2671762 h 2671762"/>
                  <a:gd name="connsiteX6-223" fmla="*/ 547688 w 1400175"/>
                  <a:gd name="connsiteY6-224" fmla="*/ 2571750 h 2671762"/>
                  <a:gd name="connsiteX7-225" fmla="*/ 600075 w 1400175"/>
                  <a:gd name="connsiteY7-226" fmla="*/ 2524125 h 2671762"/>
                  <a:gd name="connsiteX8-227" fmla="*/ 695325 w 1400175"/>
                  <a:gd name="connsiteY8-228" fmla="*/ 2457450 h 2671762"/>
                  <a:gd name="connsiteX9-229" fmla="*/ 752475 w 1400175"/>
                  <a:gd name="connsiteY9-230" fmla="*/ 2400300 h 2671762"/>
                  <a:gd name="connsiteX10-231" fmla="*/ 866775 w 1400175"/>
                  <a:gd name="connsiteY10-232" fmla="*/ 2362200 h 2671762"/>
                  <a:gd name="connsiteX11-233" fmla="*/ 933450 w 1400175"/>
                  <a:gd name="connsiteY11-234" fmla="*/ 2481262 h 2671762"/>
                  <a:gd name="connsiteX12-235" fmla="*/ 1085850 w 1400175"/>
                  <a:gd name="connsiteY12-236" fmla="*/ 2533650 h 2671762"/>
                  <a:gd name="connsiteX13-237" fmla="*/ 1176338 w 1400175"/>
                  <a:gd name="connsiteY13-238" fmla="*/ 2552700 h 2671762"/>
                  <a:gd name="connsiteX14-239" fmla="*/ 1223963 w 1400175"/>
                  <a:gd name="connsiteY14-240" fmla="*/ 2514600 h 2671762"/>
                  <a:gd name="connsiteX15-241" fmla="*/ 1281113 w 1400175"/>
                  <a:gd name="connsiteY15-242" fmla="*/ 2476500 h 2671762"/>
                  <a:gd name="connsiteX16-243" fmla="*/ 1323975 w 1400175"/>
                  <a:gd name="connsiteY16-244" fmla="*/ 2447925 h 2671762"/>
                  <a:gd name="connsiteX17-245" fmla="*/ 1366838 w 1400175"/>
                  <a:gd name="connsiteY17-246" fmla="*/ 2428875 h 2671762"/>
                  <a:gd name="connsiteX18-247" fmla="*/ 1400175 w 1400175"/>
                  <a:gd name="connsiteY18-248" fmla="*/ 2457450 h 2671762"/>
                  <a:gd name="connsiteX19-249" fmla="*/ 1400175 w 1400175"/>
                  <a:gd name="connsiteY19-250" fmla="*/ 9525 h 2671762"/>
                  <a:gd name="connsiteX20-251" fmla="*/ 0 w 1400175"/>
                  <a:gd name="connsiteY20-252" fmla="*/ 0 h 2671762"/>
                  <a:gd name="connsiteX0-253" fmla="*/ 0 w 1400175"/>
                  <a:gd name="connsiteY0-254" fmla="*/ 0 h 2671762"/>
                  <a:gd name="connsiteX1-255" fmla="*/ 0 w 1400175"/>
                  <a:gd name="connsiteY1-256" fmla="*/ 2400300 h 2671762"/>
                  <a:gd name="connsiteX2-257" fmla="*/ 157163 w 1400175"/>
                  <a:gd name="connsiteY2-258" fmla="*/ 2328862 h 2671762"/>
                  <a:gd name="connsiteX3-259" fmla="*/ 271463 w 1400175"/>
                  <a:gd name="connsiteY3-260" fmla="*/ 2509837 h 2671762"/>
                  <a:gd name="connsiteX4-261" fmla="*/ 338138 w 1400175"/>
                  <a:gd name="connsiteY4-262" fmla="*/ 2586037 h 2671762"/>
                  <a:gd name="connsiteX5-263" fmla="*/ 495300 w 1400175"/>
                  <a:gd name="connsiteY5-264" fmla="*/ 2671762 h 2671762"/>
                  <a:gd name="connsiteX6-265" fmla="*/ 547688 w 1400175"/>
                  <a:gd name="connsiteY6-266" fmla="*/ 2571750 h 2671762"/>
                  <a:gd name="connsiteX7-267" fmla="*/ 600075 w 1400175"/>
                  <a:gd name="connsiteY7-268" fmla="*/ 2524125 h 2671762"/>
                  <a:gd name="connsiteX8-269" fmla="*/ 695325 w 1400175"/>
                  <a:gd name="connsiteY8-270" fmla="*/ 2457450 h 2671762"/>
                  <a:gd name="connsiteX9-271" fmla="*/ 752475 w 1400175"/>
                  <a:gd name="connsiteY9-272" fmla="*/ 2400300 h 2671762"/>
                  <a:gd name="connsiteX10-273" fmla="*/ 866775 w 1400175"/>
                  <a:gd name="connsiteY10-274" fmla="*/ 2362200 h 2671762"/>
                  <a:gd name="connsiteX11-275" fmla="*/ 933450 w 1400175"/>
                  <a:gd name="connsiteY11-276" fmla="*/ 2481262 h 2671762"/>
                  <a:gd name="connsiteX12-277" fmla="*/ 1085850 w 1400175"/>
                  <a:gd name="connsiteY12-278" fmla="*/ 2533650 h 2671762"/>
                  <a:gd name="connsiteX13-279" fmla="*/ 1176338 w 1400175"/>
                  <a:gd name="connsiteY13-280" fmla="*/ 2552700 h 2671762"/>
                  <a:gd name="connsiteX14-281" fmla="*/ 1223963 w 1400175"/>
                  <a:gd name="connsiteY14-282" fmla="*/ 2514600 h 2671762"/>
                  <a:gd name="connsiteX15-283" fmla="*/ 1281113 w 1400175"/>
                  <a:gd name="connsiteY15-284" fmla="*/ 2476500 h 2671762"/>
                  <a:gd name="connsiteX16-285" fmla="*/ 1323975 w 1400175"/>
                  <a:gd name="connsiteY16-286" fmla="*/ 2447925 h 2671762"/>
                  <a:gd name="connsiteX17-287" fmla="*/ 1366838 w 1400175"/>
                  <a:gd name="connsiteY17-288" fmla="*/ 2428875 h 2671762"/>
                  <a:gd name="connsiteX18-289" fmla="*/ 1400175 w 1400175"/>
                  <a:gd name="connsiteY18-290" fmla="*/ 2457450 h 2671762"/>
                  <a:gd name="connsiteX19-291" fmla="*/ 1400175 w 1400175"/>
                  <a:gd name="connsiteY19-292" fmla="*/ 9525 h 2671762"/>
                  <a:gd name="connsiteX20-293" fmla="*/ 0 w 1400175"/>
                  <a:gd name="connsiteY20-294" fmla="*/ 0 h 2671762"/>
                  <a:gd name="connsiteX0-295" fmla="*/ 0 w 1400175"/>
                  <a:gd name="connsiteY0-296" fmla="*/ 0 h 2671762"/>
                  <a:gd name="connsiteX1-297" fmla="*/ 0 w 1400175"/>
                  <a:gd name="connsiteY1-298" fmla="*/ 2400300 h 2671762"/>
                  <a:gd name="connsiteX2-299" fmla="*/ 157163 w 1400175"/>
                  <a:gd name="connsiteY2-300" fmla="*/ 2328862 h 2671762"/>
                  <a:gd name="connsiteX3-301" fmla="*/ 271463 w 1400175"/>
                  <a:gd name="connsiteY3-302" fmla="*/ 2509837 h 2671762"/>
                  <a:gd name="connsiteX4-303" fmla="*/ 338138 w 1400175"/>
                  <a:gd name="connsiteY4-304" fmla="*/ 2586037 h 2671762"/>
                  <a:gd name="connsiteX5-305" fmla="*/ 495300 w 1400175"/>
                  <a:gd name="connsiteY5-306" fmla="*/ 2671762 h 2671762"/>
                  <a:gd name="connsiteX6-307" fmla="*/ 547688 w 1400175"/>
                  <a:gd name="connsiteY6-308" fmla="*/ 2571750 h 2671762"/>
                  <a:gd name="connsiteX7-309" fmla="*/ 600075 w 1400175"/>
                  <a:gd name="connsiteY7-310" fmla="*/ 2524125 h 2671762"/>
                  <a:gd name="connsiteX8-311" fmla="*/ 695325 w 1400175"/>
                  <a:gd name="connsiteY8-312" fmla="*/ 2457450 h 2671762"/>
                  <a:gd name="connsiteX9-313" fmla="*/ 752475 w 1400175"/>
                  <a:gd name="connsiteY9-314" fmla="*/ 2400300 h 2671762"/>
                  <a:gd name="connsiteX10-315" fmla="*/ 866775 w 1400175"/>
                  <a:gd name="connsiteY10-316" fmla="*/ 2362200 h 2671762"/>
                  <a:gd name="connsiteX11-317" fmla="*/ 933450 w 1400175"/>
                  <a:gd name="connsiteY11-318" fmla="*/ 2481262 h 2671762"/>
                  <a:gd name="connsiteX12-319" fmla="*/ 1085850 w 1400175"/>
                  <a:gd name="connsiteY12-320" fmla="*/ 2533650 h 2671762"/>
                  <a:gd name="connsiteX13-321" fmla="*/ 1176338 w 1400175"/>
                  <a:gd name="connsiteY13-322" fmla="*/ 2552700 h 2671762"/>
                  <a:gd name="connsiteX14-323" fmla="*/ 1223963 w 1400175"/>
                  <a:gd name="connsiteY14-324" fmla="*/ 2514600 h 2671762"/>
                  <a:gd name="connsiteX15-325" fmla="*/ 1281113 w 1400175"/>
                  <a:gd name="connsiteY15-326" fmla="*/ 2476500 h 2671762"/>
                  <a:gd name="connsiteX16-327" fmla="*/ 1323975 w 1400175"/>
                  <a:gd name="connsiteY16-328" fmla="*/ 2447925 h 2671762"/>
                  <a:gd name="connsiteX17-329" fmla="*/ 1366838 w 1400175"/>
                  <a:gd name="connsiteY17-330" fmla="*/ 2428875 h 2671762"/>
                  <a:gd name="connsiteX18-331" fmla="*/ 1400175 w 1400175"/>
                  <a:gd name="connsiteY18-332" fmla="*/ 2457450 h 2671762"/>
                  <a:gd name="connsiteX19-333" fmla="*/ 1400175 w 1400175"/>
                  <a:gd name="connsiteY19-334" fmla="*/ 9525 h 2671762"/>
                  <a:gd name="connsiteX20-335" fmla="*/ 0 w 1400175"/>
                  <a:gd name="connsiteY20-336" fmla="*/ 0 h 2671762"/>
                  <a:gd name="connsiteX0-337" fmla="*/ 0 w 1400175"/>
                  <a:gd name="connsiteY0-338" fmla="*/ 0 h 2671762"/>
                  <a:gd name="connsiteX1-339" fmla="*/ 0 w 1400175"/>
                  <a:gd name="connsiteY1-340" fmla="*/ 2400300 h 2671762"/>
                  <a:gd name="connsiteX2-341" fmla="*/ 157163 w 1400175"/>
                  <a:gd name="connsiteY2-342" fmla="*/ 2328862 h 2671762"/>
                  <a:gd name="connsiteX3-343" fmla="*/ 271463 w 1400175"/>
                  <a:gd name="connsiteY3-344" fmla="*/ 2509837 h 2671762"/>
                  <a:gd name="connsiteX4-345" fmla="*/ 338138 w 1400175"/>
                  <a:gd name="connsiteY4-346" fmla="*/ 2586037 h 2671762"/>
                  <a:gd name="connsiteX5-347" fmla="*/ 495300 w 1400175"/>
                  <a:gd name="connsiteY5-348" fmla="*/ 2671762 h 2671762"/>
                  <a:gd name="connsiteX6-349" fmla="*/ 547688 w 1400175"/>
                  <a:gd name="connsiteY6-350" fmla="*/ 2571750 h 2671762"/>
                  <a:gd name="connsiteX7-351" fmla="*/ 600075 w 1400175"/>
                  <a:gd name="connsiteY7-352" fmla="*/ 2524125 h 2671762"/>
                  <a:gd name="connsiteX8-353" fmla="*/ 695325 w 1400175"/>
                  <a:gd name="connsiteY8-354" fmla="*/ 2457450 h 2671762"/>
                  <a:gd name="connsiteX9-355" fmla="*/ 752475 w 1400175"/>
                  <a:gd name="connsiteY9-356" fmla="*/ 2400300 h 2671762"/>
                  <a:gd name="connsiteX10-357" fmla="*/ 866775 w 1400175"/>
                  <a:gd name="connsiteY10-358" fmla="*/ 2362200 h 2671762"/>
                  <a:gd name="connsiteX11-359" fmla="*/ 933450 w 1400175"/>
                  <a:gd name="connsiteY11-360" fmla="*/ 2481262 h 2671762"/>
                  <a:gd name="connsiteX12-361" fmla="*/ 1085850 w 1400175"/>
                  <a:gd name="connsiteY12-362" fmla="*/ 2533650 h 2671762"/>
                  <a:gd name="connsiteX13-363" fmla="*/ 1176338 w 1400175"/>
                  <a:gd name="connsiteY13-364" fmla="*/ 2552700 h 2671762"/>
                  <a:gd name="connsiteX14-365" fmla="*/ 1223963 w 1400175"/>
                  <a:gd name="connsiteY14-366" fmla="*/ 2514600 h 2671762"/>
                  <a:gd name="connsiteX15-367" fmla="*/ 1281113 w 1400175"/>
                  <a:gd name="connsiteY15-368" fmla="*/ 2476500 h 2671762"/>
                  <a:gd name="connsiteX16-369" fmla="*/ 1323975 w 1400175"/>
                  <a:gd name="connsiteY16-370" fmla="*/ 2447925 h 2671762"/>
                  <a:gd name="connsiteX17-371" fmla="*/ 1366838 w 1400175"/>
                  <a:gd name="connsiteY17-372" fmla="*/ 2428875 h 2671762"/>
                  <a:gd name="connsiteX18-373" fmla="*/ 1385888 w 1400175"/>
                  <a:gd name="connsiteY18-374" fmla="*/ 2443163 h 2671762"/>
                  <a:gd name="connsiteX19-375" fmla="*/ 1400175 w 1400175"/>
                  <a:gd name="connsiteY19-376" fmla="*/ 9525 h 2671762"/>
                  <a:gd name="connsiteX20-377" fmla="*/ 0 w 1400175"/>
                  <a:gd name="connsiteY20-378" fmla="*/ 0 h 26717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400175" h="2671762">
                    <a:moveTo>
                      <a:pt x="0" y="0"/>
                    </a:moveTo>
                    <a:lnTo>
                      <a:pt x="0" y="2400300"/>
                    </a:lnTo>
                    <a:lnTo>
                      <a:pt x="157163" y="2328862"/>
                    </a:lnTo>
                    <a:cubicBezTo>
                      <a:pt x="261938" y="2370137"/>
                      <a:pt x="228600" y="2449512"/>
                      <a:pt x="271463" y="2509837"/>
                    </a:cubicBezTo>
                    <a:lnTo>
                      <a:pt x="338138" y="2586037"/>
                    </a:lnTo>
                    <a:lnTo>
                      <a:pt x="495300" y="2671762"/>
                    </a:lnTo>
                    <a:cubicBezTo>
                      <a:pt x="530225" y="2669381"/>
                      <a:pt x="530226" y="2596356"/>
                      <a:pt x="547688" y="2571750"/>
                    </a:cubicBezTo>
                    <a:cubicBezTo>
                      <a:pt x="565150" y="2547144"/>
                      <a:pt x="575469" y="2543175"/>
                      <a:pt x="600075" y="2524125"/>
                    </a:cubicBezTo>
                    <a:lnTo>
                      <a:pt x="695325" y="2457450"/>
                    </a:lnTo>
                    <a:lnTo>
                      <a:pt x="752475" y="2400300"/>
                    </a:lnTo>
                    <a:lnTo>
                      <a:pt x="866775" y="2362200"/>
                    </a:lnTo>
                    <a:cubicBezTo>
                      <a:pt x="896937" y="2375694"/>
                      <a:pt x="896938" y="2452687"/>
                      <a:pt x="933450" y="2481262"/>
                    </a:cubicBezTo>
                    <a:cubicBezTo>
                      <a:pt x="969962" y="2509837"/>
                      <a:pt x="1055687" y="2527300"/>
                      <a:pt x="1085850" y="2533650"/>
                    </a:cubicBezTo>
                    <a:lnTo>
                      <a:pt x="1176338" y="2552700"/>
                    </a:lnTo>
                    <a:cubicBezTo>
                      <a:pt x="1199357" y="2549525"/>
                      <a:pt x="1206501" y="2527300"/>
                      <a:pt x="1223963" y="2514600"/>
                    </a:cubicBezTo>
                    <a:cubicBezTo>
                      <a:pt x="1241426" y="2501900"/>
                      <a:pt x="1264444" y="2487612"/>
                      <a:pt x="1281113" y="2476500"/>
                    </a:cubicBezTo>
                    <a:lnTo>
                      <a:pt x="1323975" y="2447925"/>
                    </a:lnTo>
                    <a:cubicBezTo>
                      <a:pt x="1338262" y="2438400"/>
                      <a:pt x="1354138" y="2427288"/>
                      <a:pt x="1366838" y="2428875"/>
                    </a:cubicBezTo>
                    <a:lnTo>
                      <a:pt x="1385888" y="2443163"/>
                    </a:lnTo>
                    <a:cubicBezTo>
                      <a:pt x="1390650" y="1631950"/>
                      <a:pt x="1395413" y="820738"/>
                      <a:pt x="1400175" y="9525"/>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46800" rIns="72000" bIns="108000" anchor="ctr">
                <a:normAutofit/>
              </a:bodyPr>
              <a:lstStyle/>
              <a:p>
                <a:pPr algn="ctr">
                  <a:lnSpc>
                    <a:spcPct val="110000"/>
                  </a:lnSpc>
                  <a:defRPr/>
                </a:pPr>
                <a:r>
                  <a:rPr lang="en-US" altLang="zh-CN" sz="2000" dirty="0" smtClean="0">
                    <a:solidFill>
                      <a:prstClr val="black"/>
                    </a:solidFill>
                  </a:rPr>
                  <a:t>1.</a:t>
                </a:r>
              </a:p>
              <a:p>
                <a:pPr algn="ctr">
                  <a:lnSpc>
                    <a:spcPct val="110000"/>
                  </a:lnSpc>
                  <a:defRPr/>
                </a:pPr>
                <a:r>
                  <a:rPr lang="en-US" altLang="zh-CN" sz="2000" dirty="0" err="1" smtClean="0">
                    <a:solidFill>
                      <a:prstClr val="black"/>
                    </a:solidFill>
                  </a:rPr>
                  <a:t>Phòng</a:t>
                </a:r>
                <a:r>
                  <a:rPr lang="en-US" altLang="zh-CN" sz="2000" dirty="0" smtClean="0">
                    <a:solidFill>
                      <a:prstClr val="black"/>
                    </a:solidFill>
                  </a:rPr>
                  <a:t> </a:t>
                </a:r>
                <a:r>
                  <a:rPr lang="en-US" altLang="zh-CN" sz="2000" dirty="0" err="1" smtClean="0">
                    <a:solidFill>
                      <a:prstClr val="black"/>
                    </a:solidFill>
                  </a:rPr>
                  <a:t>tránh</a:t>
                </a:r>
                <a:r>
                  <a:rPr lang="en-US" altLang="zh-CN" sz="2000" dirty="0" smtClean="0">
                    <a:solidFill>
                      <a:prstClr val="black"/>
                    </a:solidFill>
                  </a:rPr>
                  <a:t> </a:t>
                </a:r>
                <a:r>
                  <a:rPr lang="en-US" altLang="zh-CN" sz="2000" dirty="0" err="1" smtClean="0">
                    <a:solidFill>
                      <a:prstClr val="black"/>
                    </a:solidFill>
                  </a:rPr>
                  <a:t>chấn</a:t>
                </a:r>
                <a:r>
                  <a:rPr lang="en-US" altLang="zh-CN" sz="2000" dirty="0" smtClean="0">
                    <a:solidFill>
                      <a:prstClr val="black"/>
                    </a:solidFill>
                  </a:rPr>
                  <a:t> </a:t>
                </a:r>
                <a:r>
                  <a:rPr lang="en-US" altLang="zh-CN" sz="2000" dirty="0" err="1" smtClean="0">
                    <a:solidFill>
                      <a:prstClr val="black"/>
                    </a:solidFill>
                  </a:rPr>
                  <a:t>thương</a:t>
                </a:r>
                <a:r>
                  <a:rPr lang="en-US" altLang="zh-CN" sz="2000" dirty="0" smtClean="0">
                    <a:solidFill>
                      <a:prstClr val="black"/>
                    </a:solidFill>
                  </a:rPr>
                  <a:t> </a:t>
                </a:r>
                <a:r>
                  <a:rPr lang="en-US" altLang="zh-CN" sz="2000" dirty="0" err="1" smtClean="0">
                    <a:solidFill>
                      <a:prstClr val="black"/>
                    </a:solidFill>
                  </a:rPr>
                  <a:t>trong</a:t>
                </a:r>
                <a:r>
                  <a:rPr lang="en-US" altLang="zh-CN" sz="2000" dirty="0" smtClean="0">
                    <a:solidFill>
                      <a:prstClr val="black"/>
                    </a:solidFill>
                  </a:rPr>
                  <a:t> </a:t>
                </a:r>
                <a:r>
                  <a:rPr lang="en-US" altLang="zh-CN" sz="2000" dirty="0" err="1" smtClean="0">
                    <a:solidFill>
                      <a:prstClr val="black"/>
                    </a:solidFill>
                  </a:rPr>
                  <a:t>tập</a:t>
                </a:r>
                <a:endParaRPr lang="en-US" altLang="zh-CN" sz="2000" dirty="0" smtClean="0">
                  <a:solidFill>
                    <a:prstClr val="black"/>
                  </a:solidFill>
                </a:endParaRPr>
              </a:p>
              <a:p>
                <a:pPr algn="ctr">
                  <a:lnSpc>
                    <a:spcPct val="110000"/>
                  </a:lnSpc>
                  <a:defRPr/>
                </a:pPr>
                <a:r>
                  <a:rPr lang="en-US" altLang="zh-CN" sz="2000" dirty="0" smtClean="0">
                    <a:solidFill>
                      <a:prstClr val="black"/>
                    </a:solidFill>
                  </a:rPr>
                  <a:t> </a:t>
                </a:r>
                <a:r>
                  <a:rPr lang="en-US" altLang="zh-CN" sz="2000" dirty="0" err="1" smtClean="0">
                    <a:solidFill>
                      <a:prstClr val="black"/>
                    </a:solidFill>
                  </a:rPr>
                  <a:t>luyện</a:t>
                </a:r>
                <a:r>
                  <a:rPr lang="en-US" altLang="zh-CN" sz="2000" dirty="0" smtClean="0">
                    <a:solidFill>
                      <a:prstClr val="black"/>
                    </a:solidFill>
                  </a:rPr>
                  <a:t> TDTT</a:t>
                </a:r>
                <a:endParaRPr lang="zh-CN" altLang="en-US" sz="2000" dirty="0">
                  <a:solidFill>
                    <a:prstClr val="black"/>
                  </a:solidFill>
                </a:endParaRPr>
              </a:p>
            </p:txBody>
          </p:sp>
          <p:sp>
            <p:nvSpPr>
              <p:cNvPr id="44" name="MH_Other_2"/>
              <p:cNvSpPr/>
              <p:nvPr>
                <p:custDataLst>
                  <p:tags r:id="rId7"/>
                </p:custDataLst>
              </p:nvPr>
            </p:nvSpPr>
            <p:spPr>
              <a:xfrm rot="19833143">
                <a:off x="2779713" y="2187575"/>
                <a:ext cx="355600" cy="336550"/>
              </a:xfrm>
              <a:custGeom>
                <a:avLst/>
                <a:gdLst/>
                <a:ahLst/>
                <a:cxnLst/>
                <a:rect l="l" t="t" r="r" b="b"/>
                <a:pathLst>
                  <a:path w="1059063" h="1007997">
                    <a:moveTo>
                      <a:pt x="703357" y="0"/>
                    </a:moveTo>
                    <a:lnTo>
                      <a:pt x="1059063" y="345377"/>
                    </a:lnTo>
                    <a:cubicBezTo>
                      <a:pt x="1011759" y="390684"/>
                      <a:pt x="950318" y="412745"/>
                      <a:pt x="888735" y="411717"/>
                    </a:cubicBezTo>
                    <a:lnTo>
                      <a:pt x="615617" y="668531"/>
                    </a:lnTo>
                    <a:cubicBezTo>
                      <a:pt x="643882" y="763675"/>
                      <a:pt x="628025" y="864389"/>
                      <a:pt x="564718" y="936620"/>
                    </a:cubicBezTo>
                    <a:lnTo>
                      <a:pt x="370217" y="747767"/>
                    </a:lnTo>
                    <a:cubicBezTo>
                      <a:pt x="247618" y="834750"/>
                      <a:pt x="146199" y="930329"/>
                      <a:pt x="0" y="1007997"/>
                    </a:cubicBezTo>
                    <a:cubicBezTo>
                      <a:pt x="95002" y="875886"/>
                      <a:pt x="190003" y="777809"/>
                      <a:pt x="284746" y="664777"/>
                    </a:cubicBezTo>
                    <a:lnTo>
                      <a:pt x="96361" y="481861"/>
                    </a:lnTo>
                    <a:cubicBezTo>
                      <a:pt x="152055" y="429106"/>
                      <a:pt x="226831" y="406169"/>
                      <a:pt x="303394" y="411783"/>
                    </a:cubicBezTo>
                    <a:cubicBezTo>
                      <a:pt x="325459" y="413401"/>
                      <a:pt x="347673" y="417390"/>
                      <a:pt x="369433" y="424372"/>
                    </a:cubicBezTo>
                    <a:lnTo>
                      <a:pt x="642990" y="154959"/>
                    </a:lnTo>
                    <a:cubicBezTo>
                      <a:pt x="643358" y="99193"/>
                      <a:pt x="663662" y="44083"/>
                      <a:pt x="703357" y="0"/>
                    </a:cubicBezTo>
                    <a:close/>
                  </a:path>
                </a:pathLst>
              </a:custGeom>
              <a:gradFill flip="none" rotWithShape="1">
                <a:gsLst>
                  <a:gs pos="83000">
                    <a:srgbClr val="BDBDBD"/>
                  </a:gs>
                  <a:gs pos="64000">
                    <a:srgbClr val="C7CACA"/>
                  </a:gs>
                  <a:gs pos="0">
                    <a:srgbClr val="8A8F8F"/>
                  </a:gs>
                  <a:gs pos="35000">
                    <a:srgbClr val="8A8F8F"/>
                  </a:gs>
                </a:gsLst>
                <a:lin ang="2700000" scaled="1"/>
                <a:tileRect/>
              </a:gradFill>
              <a:ln w="12700">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grpSp>
        <p:sp>
          <p:nvSpPr>
            <p:cNvPr id="41" name="矩形 28"/>
            <p:cNvSpPr/>
            <p:nvPr/>
          </p:nvSpPr>
          <p:spPr>
            <a:xfrm>
              <a:off x="1720883" y="2604535"/>
              <a:ext cx="1784319" cy="353585"/>
            </a:xfrm>
            <a:prstGeom prst="rect">
              <a:avLst/>
            </a:prstGeom>
          </p:spPr>
          <p:txBody>
            <a:bodyPr wrap="square">
              <a:spAutoFit/>
              <a:scene3d>
                <a:camera prst="orthographicFront"/>
                <a:lightRig rig="threePt" dir="t"/>
              </a:scene3d>
              <a:sp3d contourW="12700"/>
            </a:bodyPr>
            <a:lstStyle/>
            <a:p>
              <a:pPr algn="ctr">
                <a:lnSpc>
                  <a:spcPct val="120000"/>
                </a:lnSpc>
              </a:pPr>
              <a:endParaRPr lang="zh-CN" altLang="en-US">
                <a:solidFill>
                  <a:prstClr val="black">
                    <a:lumMod val="75000"/>
                    <a:lumOff val="25000"/>
                  </a:prstClr>
                </a:solidFill>
                <a:latin typeface="汉仪喵魂体W" panose="00020600040101010101" pitchFamily="18" charset="-122"/>
                <a:ea typeface="汉仪喵魂体W" panose="00020600040101010101" pitchFamily="18" charset="-122"/>
              </a:endParaRPr>
            </a:p>
          </p:txBody>
        </p:sp>
      </p:grpSp>
      <p:grpSp>
        <p:nvGrpSpPr>
          <p:cNvPr id="30" name="组合 11"/>
          <p:cNvGrpSpPr/>
          <p:nvPr/>
        </p:nvGrpSpPr>
        <p:grpSpPr>
          <a:xfrm>
            <a:off x="7221175" y="1524000"/>
            <a:ext cx="1349099" cy="3512673"/>
            <a:chOff x="8505052" y="2098636"/>
            <a:chExt cx="1798798" cy="2986807"/>
          </a:xfrm>
        </p:grpSpPr>
        <p:grpSp>
          <p:nvGrpSpPr>
            <p:cNvPr id="45" name="组合 1"/>
            <p:cNvGrpSpPr/>
            <p:nvPr/>
          </p:nvGrpSpPr>
          <p:grpSpPr>
            <a:xfrm>
              <a:off x="8505052" y="2098636"/>
              <a:ext cx="1798798" cy="2986807"/>
              <a:chOff x="6952935" y="3448050"/>
              <a:chExt cx="1471390" cy="2443163"/>
            </a:xfrm>
          </p:grpSpPr>
          <p:sp>
            <p:nvSpPr>
              <p:cNvPr id="47" name="MH_Other_7"/>
              <p:cNvSpPr/>
              <p:nvPr>
                <p:custDataLst>
                  <p:tags r:id="rId2"/>
                </p:custDataLst>
              </p:nvPr>
            </p:nvSpPr>
            <p:spPr>
              <a:xfrm>
                <a:off x="6952935" y="3616325"/>
                <a:ext cx="1459546" cy="2274888"/>
              </a:xfrm>
              <a:custGeom>
                <a:avLst/>
                <a:gdLst>
                  <a:gd name="connsiteX0" fmla="*/ 0 w 1400175"/>
                  <a:gd name="connsiteY0" fmla="*/ 0 h 2671762"/>
                  <a:gd name="connsiteX1" fmla="*/ 0 w 1400175"/>
                  <a:gd name="connsiteY1" fmla="*/ 2400300 h 2671762"/>
                  <a:gd name="connsiteX2" fmla="*/ 142875 w 1400175"/>
                  <a:gd name="connsiteY2" fmla="*/ 2328862 h 2671762"/>
                  <a:gd name="connsiteX3" fmla="*/ 209550 w 1400175"/>
                  <a:gd name="connsiteY3" fmla="*/ 2366962 h 2671762"/>
                  <a:gd name="connsiteX4" fmla="*/ 271463 w 1400175"/>
                  <a:gd name="connsiteY4" fmla="*/ 2509837 h 2671762"/>
                  <a:gd name="connsiteX5" fmla="*/ 338138 w 1400175"/>
                  <a:gd name="connsiteY5" fmla="*/ 2586037 h 2671762"/>
                  <a:gd name="connsiteX6" fmla="*/ 495300 w 1400175"/>
                  <a:gd name="connsiteY6" fmla="*/ 2671762 h 2671762"/>
                  <a:gd name="connsiteX7" fmla="*/ 547688 w 1400175"/>
                  <a:gd name="connsiteY7" fmla="*/ 2571750 h 2671762"/>
                  <a:gd name="connsiteX8" fmla="*/ 600075 w 1400175"/>
                  <a:gd name="connsiteY8" fmla="*/ 2524125 h 2671762"/>
                  <a:gd name="connsiteX9" fmla="*/ 695325 w 1400175"/>
                  <a:gd name="connsiteY9" fmla="*/ 2457450 h 2671762"/>
                  <a:gd name="connsiteX10" fmla="*/ 752475 w 1400175"/>
                  <a:gd name="connsiteY10" fmla="*/ 2400300 h 2671762"/>
                  <a:gd name="connsiteX11" fmla="*/ 866775 w 1400175"/>
                  <a:gd name="connsiteY11" fmla="*/ 2362200 h 2671762"/>
                  <a:gd name="connsiteX12" fmla="*/ 933450 w 1400175"/>
                  <a:gd name="connsiteY12" fmla="*/ 2481262 h 2671762"/>
                  <a:gd name="connsiteX13" fmla="*/ 1085850 w 1400175"/>
                  <a:gd name="connsiteY13" fmla="*/ 2533650 h 2671762"/>
                  <a:gd name="connsiteX14" fmla="*/ 1176338 w 1400175"/>
                  <a:gd name="connsiteY14" fmla="*/ 2552700 h 2671762"/>
                  <a:gd name="connsiteX15" fmla="*/ 1223963 w 1400175"/>
                  <a:gd name="connsiteY15" fmla="*/ 2514600 h 2671762"/>
                  <a:gd name="connsiteX16" fmla="*/ 1281113 w 1400175"/>
                  <a:gd name="connsiteY16" fmla="*/ 2476500 h 2671762"/>
                  <a:gd name="connsiteX17" fmla="*/ 1323975 w 1400175"/>
                  <a:gd name="connsiteY17" fmla="*/ 2447925 h 2671762"/>
                  <a:gd name="connsiteX18" fmla="*/ 1366838 w 1400175"/>
                  <a:gd name="connsiteY18" fmla="*/ 2428875 h 2671762"/>
                  <a:gd name="connsiteX19" fmla="*/ 1400175 w 1400175"/>
                  <a:gd name="connsiteY19" fmla="*/ 2457450 h 2671762"/>
                  <a:gd name="connsiteX20" fmla="*/ 1400175 w 1400175"/>
                  <a:gd name="connsiteY20" fmla="*/ 9525 h 2671762"/>
                  <a:gd name="connsiteX21" fmla="*/ 0 w 1400175"/>
                  <a:gd name="connsiteY21" fmla="*/ 0 h 2671762"/>
                  <a:gd name="connsiteX0-1" fmla="*/ 0 w 1400175"/>
                  <a:gd name="connsiteY0-2" fmla="*/ 0 h 2671762"/>
                  <a:gd name="connsiteX1-3" fmla="*/ 0 w 1400175"/>
                  <a:gd name="connsiteY1-4" fmla="*/ 2400300 h 2671762"/>
                  <a:gd name="connsiteX2-5" fmla="*/ 142875 w 1400175"/>
                  <a:gd name="connsiteY2-6" fmla="*/ 2328862 h 2671762"/>
                  <a:gd name="connsiteX3-7" fmla="*/ 271463 w 1400175"/>
                  <a:gd name="connsiteY3-8" fmla="*/ 2509837 h 2671762"/>
                  <a:gd name="connsiteX4-9" fmla="*/ 338138 w 1400175"/>
                  <a:gd name="connsiteY4-10" fmla="*/ 2586037 h 2671762"/>
                  <a:gd name="connsiteX5-11" fmla="*/ 495300 w 1400175"/>
                  <a:gd name="connsiteY5-12" fmla="*/ 2671762 h 2671762"/>
                  <a:gd name="connsiteX6-13" fmla="*/ 547688 w 1400175"/>
                  <a:gd name="connsiteY6-14" fmla="*/ 2571750 h 2671762"/>
                  <a:gd name="connsiteX7-15" fmla="*/ 600075 w 1400175"/>
                  <a:gd name="connsiteY7-16" fmla="*/ 2524125 h 2671762"/>
                  <a:gd name="connsiteX8-17" fmla="*/ 695325 w 1400175"/>
                  <a:gd name="connsiteY8-18" fmla="*/ 2457450 h 2671762"/>
                  <a:gd name="connsiteX9-19" fmla="*/ 752475 w 1400175"/>
                  <a:gd name="connsiteY9-20" fmla="*/ 2400300 h 2671762"/>
                  <a:gd name="connsiteX10-21" fmla="*/ 866775 w 1400175"/>
                  <a:gd name="connsiteY10-22" fmla="*/ 2362200 h 2671762"/>
                  <a:gd name="connsiteX11-23" fmla="*/ 933450 w 1400175"/>
                  <a:gd name="connsiteY11-24" fmla="*/ 2481262 h 2671762"/>
                  <a:gd name="connsiteX12-25" fmla="*/ 1085850 w 1400175"/>
                  <a:gd name="connsiteY12-26" fmla="*/ 2533650 h 2671762"/>
                  <a:gd name="connsiteX13-27" fmla="*/ 1176338 w 1400175"/>
                  <a:gd name="connsiteY13-28" fmla="*/ 2552700 h 2671762"/>
                  <a:gd name="connsiteX14-29" fmla="*/ 1223963 w 1400175"/>
                  <a:gd name="connsiteY14-30" fmla="*/ 2514600 h 2671762"/>
                  <a:gd name="connsiteX15-31" fmla="*/ 1281113 w 1400175"/>
                  <a:gd name="connsiteY15-32" fmla="*/ 2476500 h 2671762"/>
                  <a:gd name="connsiteX16-33" fmla="*/ 1323975 w 1400175"/>
                  <a:gd name="connsiteY16-34" fmla="*/ 2447925 h 2671762"/>
                  <a:gd name="connsiteX17-35" fmla="*/ 1366838 w 1400175"/>
                  <a:gd name="connsiteY17-36" fmla="*/ 2428875 h 2671762"/>
                  <a:gd name="connsiteX18-37" fmla="*/ 1400175 w 1400175"/>
                  <a:gd name="connsiteY18-38" fmla="*/ 2457450 h 2671762"/>
                  <a:gd name="connsiteX19-39" fmla="*/ 1400175 w 1400175"/>
                  <a:gd name="connsiteY19-40" fmla="*/ 9525 h 2671762"/>
                  <a:gd name="connsiteX20-41" fmla="*/ 0 w 1400175"/>
                  <a:gd name="connsiteY20-42" fmla="*/ 0 h 2671762"/>
                  <a:gd name="connsiteX0-43" fmla="*/ 0 w 1400175"/>
                  <a:gd name="connsiteY0-44" fmla="*/ 0 h 2671762"/>
                  <a:gd name="connsiteX1-45" fmla="*/ 0 w 1400175"/>
                  <a:gd name="connsiteY1-46" fmla="*/ 2400300 h 2671762"/>
                  <a:gd name="connsiteX2-47" fmla="*/ 142875 w 1400175"/>
                  <a:gd name="connsiteY2-48" fmla="*/ 2328862 h 2671762"/>
                  <a:gd name="connsiteX3-49" fmla="*/ 271463 w 1400175"/>
                  <a:gd name="connsiteY3-50" fmla="*/ 2509837 h 2671762"/>
                  <a:gd name="connsiteX4-51" fmla="*/ 338138 w 1400175"/>
                  <a:gd name="connsiteY4-52" fmla="*/ 2586037 h 2671762"/>
                  <a:gd name="connsiteX5-53" fmla="*/ 495300 w 1400175"/>
                  <a:gd name="connsiteY5-54" fmla="*/ 2671762 h 2671762"/>
                  <a:gd name="connsiteX6-55" fmla="*/ 547688 w 1400175"/>
                  <a:gd name="connsiteY6-56" fmla="*/ 2571750 h 2671762"/>
                  <a:gd name="connsiteX7-57" fmla="*/ 600075 w 1400175"/>
                  <a:gd name="connsiteY7-58" fmla="*/ 2524125 h 2671762"/>
                  <a:gd name="connsiteX8-59" fmla="*/ 695325 w 1400175"/>
                  <a:gd name="connsiteY8-60" fmla="*/ 2457450 h 2671762"/>
                  <a:gd name="connsiteX9-61" fmla="*/ 752475 w 1400175"/>
                  <a:gd name="connsiteY9-62" fmla="*/ 2400300 h 2671762"/>
                  <a:gd name="connsiteX10-63" fmla="*/ 866775 w 1400175"/>
                  <a:gd name="connsiteY10-64" fmla="*/ 2362200 h 2671762"/>
                  <a:gd name="connsiteX11-65" fmla="*/ 933450 w 1400175"/>
                  <a:gd name="connsiteY11-66" fmla="*/ 2481262 h 2671762"/>
                  <a:gd name="connsiteX12-67" fmla="*/ 1085850 w 1400175"/>
                  <a:gd name="connsiteY12-68" fmla="*/ 2533650 h 2671762"/>
                  <a:gd name="connsiteX13-69" fmla="*/ 1176338 w 1400175"/>
                  <a:gd name="connsiteY13-70" fmla="*/ 2552700 h 2671762"/>
                  <a:gd name="connsiteX14-71" fmla="*/ 1223963 w 1400175"/>
                  <a:gd name="connsiteY14-72" fmla="*/ 2514600 h 2671762"/>
                  <a:gd name="connsiteX15-73" fmla="*/ 1281113 w 1400175"/>
                  <a:gd name="connsiteY15-74" fmla="*/ 2476500 h 2671762"/>
                  <a:gd name="connsiteX16-75" fmla="*/ 1323975 w 1400175"/>
                  <a:gd name="connsiteY16-76" fmla="*/ 2447925 h 2671762"/>
                  <a:gd name="connsiteX17-77" fmla="*/ 1366838 w 1400175"/>
                  <a:gd name="connsiteY17-78" fmla="*/ 2428875 h 2671762"/>
                  <a:gd name="connsiteX18-79" fmla="*/ 1400175 w 1400175"/>
                  <a:gd name="connsiteY18-80" fmla="*/ 2457450 h 2671762"/>
                  <a:gd name="connsiteX19-81" fmla="*/ 1400175 w 1400175"/>
                  <a:gd name="connsiteY19-82" fmla="*/ 9525 h 2671762"/>
                  <a:gd name="connsiteX20-83" fmla="*/ 0 w 1400175"/>
                  <a:gd name="connsiteY20-84" fmla="*/ 0 h 2671762"/>
                  <a:gd name="connsiteX0-85" fmla="*/ 0 w 1400175"/>
                  <a:gd name="connsiteY0-86" fmla="*/ 0 h 2671762"/>
                  <a:gd name="connsiteX1-87" fmla="*/ 0 w 1400175"/>
                  <a:gd name="connsiteY1-88" fmla="*/ 2400300 h 2671762"/>
                  <a:gd name="connsiteX2-89" fmla="*/ 157163 w 1400175"/>
                  <a:gd name="connsiteY2-90" fmla="*/ 2328862 h 2671762"/>
                  <a:gd name="connsiteX3-91" fmla="*/ 271463 w 1400175"/>
                  <a:gd name="connsiteY3-92" fmla="*/ 2509837 h 2671762"/>
                  <a:gd name="connsiteX4-93" fmla="*/ 338138 w 1400175"/>
                  <a:gd name="connsiteY4-94" fmla="*/ 2586037 h 2671762"/>
                  <a:gd name="connsiteX5-95" fmla="*/ 495300 w 1400175"/>
                  <a:gd name="connsiteY5-96" fmla="*/ 2671762 h 2671762"/>
                  <a:gd name="connsiteX6-97" fmla="*/ 547688 w 1400175"/>
                  <a:gd name="connsiteY6-98" fmla="*/ 2571750 h 2671762"/>
                  <a:gd name="connsiteX7-99" fmla="*/ 600075 w 1400175"/>
                  <a:gd name="connsiteY7-100" fmla="*/ 2524125 h 2671762"/>
                  <a:gd name="connsiteX8-101" fmla="*/ 695325 w 1400175"/>
                  <a:gd name="connsiteY8-102" fmla="*/ 2457450 h 2671762"/>
                  <a:gd name="connsiteX9-103" fmla="*/ 752475 w 1400175"/>
                  <a:gd name="connsiteY9-104" fmla="*/ 2400300 h 2671762"/>
                  <a:gd name="connsiteX10-105" fmla="*/ 866775 w 1400175"/>
                  <a:gd name="connsiteY10-106" fmla="*/ 2362200 h 2671762"/>
                  <a:gd name="connsiteX11-107" fmla="*/ 933450 w 1400175"/>
                  <a:gd name="connsiteY11-108" fmla="*/ 2481262 h 2671762"/>
                  <a:gd name="connsiteX12-109" fmla="*/ 1085850 w 1400175"/>
                  <a:gd name="connsiteY12-110" fmla="*/ 2533650 h 2671762"/>
                  <a:gd name="connsiteX13-111" fmla="*/ 1176338 w 1400175"/>
                  <a:gd name="connsiteY13-112" fmla="*/ 2552700 h 2671762"/>
                  <a:gd name="connsiteX14-113" fmla="*/ 1223963 w 1400175"/>
                  <a:gd name="connsiteY14-114" fmla="*/ 2514600 h 2671762"/>
                  <a:gd name="connsiteX15-115" fmla="*/ 1281113 w 1400175"/>
                  <a:gd name="connsiteY15-116" fmla="*/ 2476500 h 2671762"/>
                  <a:gd name="connsiteX16-117" fmla="*/ 1323975 w 1400175"/>
                  <a:gd name="connsiteY16-118" fmla="*/ 2447925 h 2671762"/>
                  <a:gd name="connsiteX17-119" fmla="*/ 1366838 w 1400175"/>
                  <a:gd name="connsiteY17-120" fmla="*/ 2428875 h 2671762"/>
                  <a:gd name="connsiteX18-121" fmla="*/ 1400175 w 1400175"/>
                  <a:gd name="connsiteY18-122" fmla="*/ 2457450 h 2671762"/>
                  <a:gd name="connsiteX19-123" fmla="*/ 1400175 w 1400175"/>
                  <a:gd name="connsiteY19-124" fmla="*/ 9525 h 2671762"/>
                  <a:gd name="connsiteX20-125" fmla="*/ 0 w 1400175"/>
                  <a:gd name="connsiteY20-126" fmla="*/ 0 h 2671762"/>
                  <a:gd name="connsiteX0-127" fmla="*/ 0 w 1400175"/>
                  <a:gd name="connsiteY0-128" fmla="*/ 0 h 2671762"/>
                  <a:gd name="connsiteX1-129" fmla="*/ 0 w 1400175"/>
                  <a:gd name="connsiteY1-130" fmla="*/ 2400300 h 2671762"/>
                  <a:gd name="connsiteX2-131" fmla="*/ 157163 w 1400175"/>
                  <a:gd name="connsiteY2-132" fmla="*/ 2328862 h 2671762"/>
                  <a:gd name="connsiteX3-133" fmla="*/ 271463 w 1400175"/>
                  <a:gd name="connsiteY3-134" fmla="*/ 2509837 h 2671762"/>
                  <a:gd name="connsiteX4-135" fmla="*/ 338138 w 1400175"/>
                  <a:gd name="connsiteY4-136" fmla="*/ 2586037 h 2671762"/>
                  <a:gd name="connsiteX5-137" fmla="*/ 495300 w 1400175"/>
                  <a:gd name="connsiteY5-138" fmla="*/ 2671762 h 2671762"/>
                  <a:gd name="connsiteX6-139" fmla="*/ 547688 w 1400175"/>
                  <a:gd name="connsiteY6-140" fmla="*/ 2571750 h 2671762"/>
                  <a:gd name="connsiteX7-141" fmla="*/ 600075 w 1400175"/>
                  <a:gd name="connsiteY7-142" fmla="*/ 2524125 h 2671762"/>
                  <a:gd name="connsiteX8-143" fmla="*/ 695325 w 1400175"/>
                  <a:gd name="connsiteY8-144" fmla="*/ 2457450 h 2671762"/>
                  <a:gd name="connsiteX9-145" fmla="*/ 752475 w 1400175"/>
                  <a:gd name="connsiteY9-146" fmla="*/ 2400300 h 2671762"/>
                  <a:gd name="connsiteX10-147" fmla="*/ 866775 w 1400175"/>
                  <a:gd name="connsiteY10-148" fmla="*/ 2362200 h 2671762"/>
                  <a:gd name="connsiteX11-149" fmla="*/ 933450 w 1400175"/>
                  <a:gd name="connsiteY11-150" fmla="*/ 2481262 h 2671762"/>
                  <a:gd name="connsiteX12-151" fmla="*/ 1085850 w 1400175"/>
                  <a:gd name="connsiteY12-152" fmla="*/ 2533650 h 2671762"/>
                  <a:gd name="connsiteX13-153" fmla="*/ 1176338 w 1400175"/>
                  <a:gd name="connsiteY13-154" fmla="*/ 2552700 h 2671762"/>
                  <a:gd name="connsiteX14-155" fmla="*/ 1223963 w 1400175"/>
                  <a:gd name="connsiteY14-156" fmla="*/ 2514600 h 2671762"/>
                  <a:gd name="connsiteX15-157" fmla="*/ 1281113 w 1400175"/>
                  <a:gd name="connsiteY15-158" fmla="*/ 2476500 h 2671762"/>
                  <a:gd name="connsiteX16-159" fmla="*/ 1323975 w 1400175"/>
                  <a:gd name="connsiteY16-160" fmla="*/ 2447925 h 2671762"/>
                  <a:gd name="connsiteX17-161" fmla="*/ 1366838 w 1400175"/>
                  <a:gd name="connsiteY17-162" fmla="*/ 2428875 h 2671762"/>
                  <a:gd name="connsiteX18-163" fmla="*/ 1400175 w 1400175"/>
                  <a:gd name="connsiteY18-164" fmla="*/ 2457450 h 2671762"/>
                  <a:gd name="connsiteX19-165" fmla="*/ 1400175 w 1400175"/>
                  <a:gd name="connsiteY19-166" fmla="*/ 9525 h 2671762"/>
                  <a:gd name="connsiteX20-167" fmla="*/ 0 w 1400175"/>
                  <a:gd name="connsiteY20-168" fmla="*/ 0 h 2671762"/>
                  <a:gd name="connsiteX0-169" fmla="*/ 0 w 1400175"/>
                  <a:gd name="connsiteY0-170" fmla="*/ 0 h 2671762"/>
                  <a:gd name="connsiteX1-171" fmla="*/ 0 w 1400175"/>
                  <a:gd name="connsiteY1-172" fmla="*/ 2400300 h 2671762"/>
                  <a:gd name="connsiteX2-173" fmla="*/ 157163 w 1400175"/>
                  <a:gd name="connsiteY2-174" fmla="*/ 2328862 h 2671762"/>
                  <a:gd name="connsiteX3-175" fmla="*/ 271463 w 1400175"/>
                  <a:gd name="connsiteY3-176" fmla="*/ 2509837 h 2671762"/>
                  <a:gd name="connsiteX4-177" fmla="*/ 338138 w 1400175"/>
                  <a:gd name="connsiteY4-178" fmla="*/ 2586037 h 2671762"/>
                  <a:gd name="connsiteX5-179" fmla="*/ 495300 w 1400175"/>
                  <a:gd name="connsiteY5-180" fmla="*/ 2671762 h 2671762"/>
                  <a:gd name="connsiteX6-181" fmla="*/ 547688 w 1400175"/>
                  <a:gd name="connsiteY6-182" fmla="*/ 2571750 h 2671762"/>
                  <a:gd name="connsiteX7-183" fmla="*/ 600075 w 1400175"/>
                  <a:gd name="connsiteY7-184" fmla="*/ 2524125 h 2671762"/>
                  <a:gd name="connsiteX8-185" fmla="*/ 695325 w 1400175"/>
                  <a:gd name="connsiteY8-186" fmla="*/ 2457450 h 2671762"/>
                  <a:gd name="connsiteX9-187" fmla="*/ 752475 w 1400175"/>
                  <a:gd name="connsiteY9-188" fmla="*/ 2400300 h 2671762"/>
                  <a:gd name="connsiteX10-189" fmla="*/ 866775 w 1400175"/>
                  <a:gd name="connsiteY10-190" fmla="*/ 2362200 h 2671762"/>
                  <a:gd name="connsiteX11-191" fmla="*/ 933450 w 1400175"/>
                  <a:gd name="connsiteY11-192" fmla="*/ 2481262 h 2671762"/>
                  <a:gd name="connsiteX12-193" fmla="*/ 1085850 w 1400175"/>
                  <a:gd name="connsiteY12-194" fmla="*/ 2533650 h 2671762"/>
                  <a:gd name="connsiteX13-195" fmla="*/ 1176338 w 1400175"/>
                  <a:gd name="connsiteY13-196" fmla="*/ 2552700 h 2671762"/>
                  <a:gd name="connsiteX14-197" fmla="*/ 1223963 w 1400175"/>
                  <a:gd name="connsiteY14-198" fmla="*/ 2514600 h 2671762"/>
                  <a:gd name="connsiteX15-199" fmla="*/ 1281113 w 1400175"/>
                  <a:gd name="connsiteY15-200" fmla="*/ 2476500 h 2671762"/>
                  <a:gd name="connsiteX16-201" fmla="*/ 1323975 w 1400175"/>
                  <a:gd name="connsiteY16-202" fmla="*/ 2447925 h 2671762"/>
                  <a:gd name="connsiteX17-203" fmla="*/ 1366838 w 1400175"/>
                  <a:gd name="connsiteY17-204" fmla="*/ 2428875 h 2671762"/>
                  <a:gd name="connsiteX18-205" fmla="*/ 1400175 w 1400175"/>
                  <a:gd name="connsiteY18-206" fmla="*/ 2457450 h 2671762"/>
                  <a:gd name="connsiteX19-207" fmla="*/ 1400175 w 1400175"/>
                  <a:gd name="connsiteY19-208" fmla="*/ 9525 h 2671762"/>
                  <a:gd name="connsiteX20-209" fmla="*/ 0 w 1400175"/>
                  <a:gd name="connsiteY20-210" fmla="*/ 0 h 2671762"/>
                  <a:gd name="connsiteX0-211" fmla="*/ 0 w 1400175"/>
                  <a:gd name="connsiteY0-212" fmla="*/ 0 h 2671762"/>
                  <a:gd name="connsiteX1-213" fmla="*/ 0 w 1400175"/>
                  <a:gd name="connsiteY1-214" fmla="*/ 2400300 h 2671762"/>
                  <a:gd name="connsiteX2-215" fmla="*/ 157163 w 1400175"/>
                  <a:gd name="connsiteY2-216" fmla="*/ 2328862 h 2671762"/>
                  <a:gd name="connsiteX3-217" fmla="*/ 271463 w 1400175"/>
                  <a:gd name="connsiteY3-218" fmla="*/ 2509837 h 2671762"/>
                  <a:gd name="connsiteX4-219" fmla="*/ 338138 w 1400175"/>
                  <a:gd name="connsiteY4-220" fmla="*/ 2586037 h 2671762"/>
                  <a:gd name="connsiteX5-221" fmla="*/ 495300 w 1400175"/>
                  <a:gd name="connsiteY5-222" fmla="*/ 2671762 h 2671762"/>
                  <a:gd name="connsiteX6-223" fmla="*/ 547688 w 1400175"/>
                  <a:gd name="connsiteY6-224" fmla="*/ 2571750 h 2671762"/>
                  <a:gd name="connsiteX7-225" fmla="*/ 600075 w 1400175"/>
                  <a:gd name="connsiteY7-226" fmla="*/ 2524125 h 2671762"/>
                  <a:gd name="connsiteX8-227" fmla="*/ 695325 w 1400175"/>
                  <a:gd name="connsiteY8-228" fmla="*/ 2457450 h 2671762"/>
                  <a:gd name="connsiteX9-229" fmla="*/ 752475 w 1400175"/>
                  <a:gd name="connsiteY9-230" fmla="*/ 2400300 h 2671762"/>
                  <a:gd name="connsiteX10-231" fmla="*/ 866775 w 1400175"/>
                  <a:gd name="connsiteY10-232" fmla="*/ 2362200 h 2671762"/>
                  <a:gd name="connsiteX11-233" fmla="*/ 933450 w 1400175"/>
                  <a:gd name="connsiteY11-234" fmla="*/ 2481262 h 2671762"/>
                  <a:gd name="connsiteX12-235" fmla="*/ 1085850 w 1400175"/>
                  <a:gd name="connsiteY12-236" fmla="*/ 2533650 h 2671762"/>
                  <a:gd name="connsiteX13-237" fmla="*/ 1176338 w 1400175"/>
                  <a:gd name="connsiteY13-238" fmla="*/ 2552700 h 2671762"/>
                  <a:gd name="connsiteX14-239" fmla="*/ 1223963 w 1400175"/>
                  <a:gd name="connsiteY14-240" fmla="*/ 2514600 h 2671762"/>
                  <a:gd name="connsiteX15-241" fmla="*/ 1281113 w 1400175"/>
                  <a:gd name="connsiteY15-242" fmla="*/ 2476500 h 2671762"/>
                  <a:gd name="connsiteX16-243" fmla="*/ 1323975 w 1400175"/>
                  <a:gd name="connsiteY16-244" fmla="*/ 2447925 h 2671762"/>
                  <a:gd name="connsiteX17-245" fmla="*/ 1366838 w 1400175"/>
                  <a:gd name="connsiteY17-246" fmla="*/ 2428875 h 2671762"/>
                  <a:gd name="connsiteX18-247" fmla="*/ 1400175 w 1400175"/>
                  <a:gd name="connsiteY18-248" fmla="*/ 2457450 h 2671762"/>
                  <a:gd name="connsiteX19-249" fmla="*/ 1400175 w 1400175"/>
                  <a:gd name="connsiteY19-250" fmla="*/ 9525 h 2671762"/>
                  <a:gd name="connsiteX20-251" fmla="*/ 0 w 1400175"/>
                  <a:gd name="connsiteY20-252" fmla="*/ 0 h 2671762"/>
                  <a:gd name="connsiteX0-253" fmla="*/ 0 w 1400175"/>
                  <a:gd name="connsiteY0-254" fmla="*/ 0 h 2671762"/>
                  <a:gd name="connsiteX1-255" fmla="*/ 0 w 1400175"/>
                  <a:gd name="connsiteY1-256" fmla="*/ 2400300 h 2671762"/>
                  <a:gd name="connsiteX2-257" fmla="*/ 157163 w 1400175"/>
                  <a:gd name="connsiteY2-258" fmla="*/ 2328862 h 2671762"/>
                  <a:gd name="connsiteX3-259" fmla="*/ 271463 w 1400175"/>
                  <a:gd name="connsiteY3-260" fmla="*/ 2509837 h 2671762"/>
                  <a:gd name="connsiteX4-261" fmla="*/ 338138 w 1400175"/>
                  <a:gd name="connsiteY4-262" fmla="*/ 2586037 h 2671762"/>
                  <a:gd name="connsiteX5-263" fmla="*/ 495300 w 1400175"/>
                  <a:gd name="connsiteY5-264" fmla="*/ 2671762 h 2671762"/>
                  <a:gd name="connsiteX6-265" fmla="*/ 547688 w 1400175"/>
                  <a:gd name="connsiteY6-266" fmla="*/ 2571750 h 2671762"/>
                  <a:gd name="connsiteX7-267" fmla="*/ 600075 w 1400175"/>
                  <a:gd name="connsiteY7-268" fmla="*/ 2524125 h 2671762"/>
                  <a:gd name="connsiteX8-269" fmla="*/ 695325 w 1400175"/>
                  <a:gd name="connsiteY8-270" fmla="*/ 2457450 h 2671762"/>
                  <a:gd name="connsiteX9-271" fmla="*/ 752475 w 1400175"/>
                  <a:gd name="connsiteY9-272" fmla="*/ 2400300 h 2671762"/>
                  <a:gd name="connsiteX10-273" fmla="*/ 866775 w 1400175"/>
                  <a:gd name="connsiteY10-274" fmla="*/ 2362200 h 2671762"/>
                  <a:gd name="connsiteX11-275" fmla="*/ 933450 w 1400175"/>
                  <a:gd name="connsiteY11-276" fmla="*/ 2481262 h 2671762"/>
                  <a:gd name="connsiteX12-277" fmla="*/ 1085850 w 1400175"/>
                  <a:gd name="connsiteY12-278" fmla="*/ 2533650 h 2671762"/>
                  <a:gd name="connsiteX13-279" fmla="*/ 1176338 w 1400175"/>
                  <a:gd name="connsiteY13-280" fmla="*/ 2552700 h 2671762"/>
                  <a:gd name="connsiteX14-281" fmla="*/ 1223963 w 1400175"/>
                  <a:gd name="connsiteY14-282" fmla="*/ 2514600 h 2671762"/>
                  <a:gd name="connsiteX15-283" fmla="*/ 1281113 w 1400175"/>
                  <a:gd name="connsiteY15-284" fmla="*/ 2476500 h 2671762"/>
                  <a:gd name="connsiteX16-285" fmla="*/ 1323975 w 1400175"/>
                  <a:gd name="connsiteY16-286" fmla="*/ 2447925 h 2671762"/>
                  <a:gd name="connsiteX17-287" fmla="*/ 1366838 w 1400175"/>
                  <a:gd name="connsiteY17-288" fmla="*/ 2428875 h 2671762"/>
                  <a:gd name="connsiteX18-289" fmla="*/ 1400175 w 1400175"/>
                  <a:gd name="connsiteY18-290" fmla="*/ 2457450 h 2671762"/>
                  <a:gd name="connsiteX19-291" fmla="*/ 1400175 w 1400175"/>
                  <a:gd name="connsiteY19-292" fmla="*/ 9525 h 2671762"/>
                  <a:gd name="connsiteX20-293" fmla="*/ 0 w 1400175"/>
                  <a:gd name="connsiteY20-294" fmla="*/ 0 h 2671762"/>
                  <a:gd name="connsiteX0-295" fmla="*/ 0 w 1400175"/>
                  <a:gd name="connsiteY0-296" fmla="*/ 0 h 2671762"/>
                  <a:gd name="connsiteX1-297" fmla="*/ 0 w 1400175"/>
                  <a:gd name="connsiteY1-298" fmla="*/ 2400300 h 2671762"/>
                  <a:gd name="connsiteX2-299" fmla="*/ 157163 w 1400175"/>
                  <a:gd name="connsiteY2-300" fmla="*/ 2328862 h 2671762"/>
                  <a:gd name="connsiteX3-301" fmla="*/ 271463 w 1400175"/>
                  <a:gd name="connsiteY3-302" fmla="*/ 2509837 h 2671762"/>
                  <a:gd name="connsiteX4-303" fmla="*/ 338138 w 1400175"/>
                  <a:gd name="connsiteY4-304" fmla="*/ 2586037 h 2671762"/>
                  <a:gd name="connsiteX5-305" fmla="*/ 495300 w 1400175"/>
                  <a:gd name="connsiteY5-306" fmla="*/ 2671762 h 2671762"/>
                  <a:gd name="connsiteX6-307" fmla="*/ 547688 w 1400175"/>
                  <a:gd name="connsiteY6-308" fmla="*/ 2571750 h 2671762"/>
                  <a:gd name="connsiteX7-309" fmla="*/ 600075 w 1400175"/>
                  <a:gd name="connsiteY7-310" fmla="*/ 2524125 h 2671762"/>
                  <a:gd name="connsiteX8-311" fmla="*/ 695325 w 1400175"/>
                  <a:gd name="connsiteY8-312" fmla="*/ 2457450 h 2671762"/>
                  <a:gd name="connsiteX9-313" fmla="*/ 752475 w 1400175"/>
                  <a:gd name="connsiteY9-314" fmla="*/ 2400300 h 2671762"/>
                  <a:gd name="connsiteX10-315" fmla="*/ 866775 w 1400175"/>
                  <a:gd name="connsiteY10-316" fmla="*/ 2362200 h 2671762"/>
                  <a:gd name="connsiteX11-317" fmla="*/ 933450 w 1400175"/>
                  <a:gd name="connsiteY11-318" fmla="*/ 2481262 h 2671762"/>
                  <a:gd name="connsiteX12-319" fmla="*/ 1085850 w 1400175"/>
                  <a:gd name="connsiteY12-320" fmla="*/ 2533650 h 2671762"/>
                  <a:gd name="connsiteX13-321" fmla="*/ 1176338 w 1400175"/>
                  <a:gd name="connsiteY13-322" fmla="*/ 2552700 h 2671762"/>
                  <a:gd name="connsiteX14-323" fmla="*/ 1223963 w 1400175"/>
                  <a:gd name="connsiteY14-324" fmla="*/ 2514600 h 2671762"/>
                  <a:gd name="connsiteX15-325" fmla="*/ 1281113 w 1400175"/>
                  <a:gd name="connsiteY15-326" fmla="*/ 2476500 h 2671762"/>
                  <a:gd name="connsiteX16-327" fmla="*/ 1323975 w 1400175"/>
                  <a:gd name="connsiteY16-328" fmla="*/ 2447925 h 2671762"/>
                  <a:gd name="connsiteX17-329" fmla="*/ 1366838 w 1400175"/>
                  <a:gd name="connsiteY17-330" fmla="*/ 2428875 h 2671762"/>
                  <a:gd name="connsiteX18-331" fmla="*/ 1400175 w 1400175"/>
                  <a:gd name="connsiteY18-332" fmla="*/ 2457450 h 2671762"/>
                  <a:gd name="connsiteX19-333" fmla="*/ 1400175 w 1400175"/>
                  <a:gd name="connsiteY19-334" fmla="*/ 9525 h 2671762"/>
                  <a:gd name="connsiteX20-335" fmla="*/ 0 w 1400175"/>
                  <a:gd name="connsiteY20-336" fmla="*/ 0 h 2671762"/>
                  <a:gd name="connsiteX0-337" fmla="*/ 0 w 1400175"/>
                  <a:gd name="connsiteY0-338" fmla="*/ 0 h 2671762"/>
                  <a:gd name="connsiteX1-339" fmla="*/ 0 w 1400175"/>
                  <a:gd name="connsiteY1-340" fmla="*/ 2400300 h 2671762"/>
                  <a:gd name="connsiteX2-341" fmla="*/ 157163 w 1400175"/>
                  <a:gd name="connsiteY2-342" fmla="*/ 2328862 h 2671762"/>
                  <a:gd name="connsiteX3-343" fmla="*/ 271463 w 1400175"/>
                  <a:gd name="connsiteY3-344" fmla="*/ 2509837 h 2671762"/>
                  <a:gd name="connsiteX4-345" fmla="*/ 338138 w 1400175"/>
                  <a:gd name="connsiteY4-346" fmla="*/ 2586037 h 2671762"/>
                  <a:gd name="connsiteX5-347" fmla="*/ 495300 w 1400175"/>
                  <a:gd name="connsiteY5-348" fmla="*/ 2671762 h 2671762"/>
                  <a:gd name="connsiteX6-349" fmla="*/ 547688 w 1400175"/>
                  <a:gd name="connsiteY6-350" fmla="*/ 2571750 h 2671762"/>
                  <a:gd name="connsiteX7-351" fmla="*/ 600075 w 1400175"/>
                  <a:gd name="connsiteY7-352" fmla="*/ 2524125 h 2671762"/>
                  <a:gd name="connsiteX8-353" fmla="*/ 695325 w 1400175"/>
                  <a:gd name="connsiteY8-354" fmla="*/ 2457450 h 2671762"/>
                  <a:gd name="connsiteX9-355" fmla="*/ 752475 w 1400175"/>
                  <a:gd name="connsiteY9-356" fmla="*/ 2400300 h 2671762"/>
                  <a:gd name="connsiteX10-357" fmla="*/ 866775 w 1400175"/>
                  <a:gd name="connsiteY10-358" fmla="*/ 2362200 h 2671762"/>
                  <a:gd name="connsiteX11-359" fmla="*/ 933450 w 1400175"/>
                  <a:gd name="connsiteY11-360" fmla="*/ 2481262 h 2671762"/>
                  <a:gd name="connsiteX12-361" fmla="*/ 1085850 w 1400175"/>
                  <a:gd name="connsiteY12-362" fmla="*/ 2533650 h 2671762"/>
                  <a:gd name="connsiteX13-363" fmla="*/ 1176338 w 1400175"/>
                  <a:gd name="connsiteY13-364" fmla="*/ 2552700 h 2671762"/>
                  <a:gd name="connsiteX14-365" fmla="*/ 1223963 w 1400175"/>
                  <a:gd name="connsiteY14-366" fmla="*/ 2514600 h 2671762"/>
                  <a:gd name="connsiteX15-367" fmla="*/ 1281113 w 1400175"/>
                  <a:gd name="connsiteY15-368" fmla="*/ 2476500 h 2671762"/>
                  <a:gd name="connsiteX16-369" fmla="*/ 1323975 w 1400175"/>
                  <a:gd name="connsiteY16-370" fmla="*/ 2447925 h 2671762"/>
                  <a:gd name="connsiteX17-371" fmla="*/ 1366838 w 1400175"/>
                  <a:gd name="connsiteY17-372" fmla="*/ 2428875 h 2671762"/>
                  <a:gd name="connsiteX18-373" fmla="*/ 1385888 w 1400175"/>
                  <a:gd name="connsiteY18-374" fmla="*/ 2443163 h 2671762"/>
                  <a:gd name="connsiteX19-375" fmla="*/ 1400175 w 1400175"/>
                  <a:gd name="connsiteY19-376" fmla="*/ 9525 h 2671762"/>
                  <a:gd name="connsiteX20-377" fmla="*/ 0 w 1400175"/>
                  <a:gd name="connsiteY20-378" fmla="*/ 0 h 26717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400175" h="2671762">
                    <a:moveTo>
                      <a:pt x="0" y="0"/>
                    </a:moveTo>
                    <a:lnTo>
                      <a:pt x="0" y="2400300"/>
                    </a:lnTo>
                    <a:lnTo>
                      <a:pt x="157163" y="2328862"/>
                    </a:lnTo>
                    <a:cubicBezTo>
                      <a:pt x="261938" y="2370137"/>
                      <a:pt x="228600" y="2449512"/>
                      <a:pt x="271463" y="2509837"/>
                    </a:cubicBezTo>
                    <a:lnTo>
                      <a:pt x="338138" y="2586037"/>
                    </a:lnTo>
                    <a:lnTo>
                      <a:pt x="495300" y="2671762"/>
                    </a:lnTo>
                    <a:cubicBezTo>
                      <a:pt x="530225" y="2669381"/>
                      <a:pt x="530226" y="2596356"/>
                      <a:pt x="547688" y="2571750"/>
                    </a:cubicBezTo>
                    <a:cubicBezTo>
                      <a:pt x="565150" y="2547144"/>
                      <a:pt x="575469" y="2543175"/>
                      <a:pt x="600075" y="2524125"/>
                    </a:cubicBezTo>
                    <a:lnTo>
                      <a:pt x="695325" y="2457450"/>
                    </a:lnTo>
                    <a:lnTo>
                      <a:pt x="752475" y="2400300"/>
                    </a:lnTo>
                    <a:lnTo>
                      <a:pt x="866775" y="2362200"/>
                    </a:lnTo>
                    <a:cubicBezTo>
                      <a:pt x="896937" y="2375694"/>
                      <a:pt x="896938" y="2452687"/>
                      <a:pt x="933450" y="2481262"/>
                    </a:cubicBezTo>
                    <a:cubicBezTo>
                      <a:pt x="969962" y="2509837"/>
                      <a:pt x="1055687" y="2527300"/>
                      <a:pt x="1085850" y="2533650"/>
                    </a:cubicBezTo>
                    <a:lnTo>
                      <a:pt x="1176338" y="2552700"/>
                    </a:lnTo>
                    <a:cubicBezTo>
                      <a:pt x="1199357" y="2549525"/>
                      <a:pt x="1206501" y="2527300"/>
                      <a:pt x="1223963" y="2514600"/>
                    </a:cubicBezTo>
                    <a:cubicBezTo>
                      <a:pt x="1241426" y="2501900"/>
                      <a:pt x="1264444" y="2487612"/>
                      <a:pt x="1281113" y="2476500"/>
                    </a:cubicBezTo>
                    <a:lnTo>
                      <a:pt x="1323975" y="2447925"/>
                    </a:lnTo>
                    <a:cubicBezTo>
                      <a:pt x="1338262" y="2438400"/>
                      <a:pt x="1354138" y="2427288"/>
                      <a:pt x="1366838" y="2428875"/>
                    </a:cubicBezTo>
                    <a:lnTo>
                      <a:pt x="1385888" y="2443163"/>
                    </a:lnTo>
                    <a:cubicBezTo>
                      <a:pt x="1390650" y="1631950"/>
                      <a:pt x="1395413" y="820738"/>
                      <a:pt x="1400175" y="9525"/>
                    </a:cubicBezTo>
                    <a:lnTo>
                      <a:pt x="0" y="0"/>
                    </a:lnTo>
                    <a:close/>
                  </a:path>
                </a:pathLst>
              </a:custGeom>
              <a:solidFill>
                <a:schemeClr val="bg1"/>
              </a:solidFill>
              <a:ln>
                <a:noFill/>
              </a:ln>
              <a:effectLst>
                <a:outerShdw blurRad="50800" dist="254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48" name="MH_SubTitle_4"/>
              <p:cNvSpPr/>
              <p:nvPr>
                <p:custDataLst>
                  <p:tags r:id="rId3"/>
                </p:custDataLst>
              </p:nvPr>
            </p:nvSpPr>
            <p:spPr>
              <a:xfrm>
                <a:off x="6964779" y="3637503"/>
                <a:ext cx="1459546" cy="2195513"/>
              </a:xfrm>
              <a:custGeom>
                <a:avLst/>
                <a:gdLst>
                  <a:gd name="connsiteX0" fmla="*/ 0 w 1400175"/>
                  <a:gd name="connsiteY0" fmla="*/ 0 h 2671762"/>
                  <a:gd name="connsiteX1" fmla="*/ 0 w 1400175"/>
                  <a:gd name="connsiteY1" fmla="*/ 2400300 h 2671762"/>
                  <a:gd name="connsiteX2" fmla="*/ 142875 w 1400175"/>
                  <a:gd name="connsiteY2" fmla="*/ 2328862 h 2671762"/>
                  <a:gd name="connsiteX3" fmla="*/ 209550 w 1400175"/>
                  <a:gd name="connsiteY3" fmla="*/ 2366962 h 2671762"/>
                  <a:gd name="connsiteX4" fmla="*/ 271463 w 1400175"/>
                  <a:gd name="connsiteY4" fmla="*/ 2509837 h 2671762"/>
                  <a:gd name="connsiteX5" fmla="*/ 338138 w 1400175"/>
                  <a:gd name="connsiteY5" fmla="*/ 2586037 h 2671762"/>
                  <a:gd name="connsiteX6" fmla="*/ 495300 w 1400175"/>
                  <a:gd name="connsiteY6" fmla="*/ 2671762 h 2671762"/>
                  <a:gd name="connsiteX7" fmla="*/ 547688 w 1400175"/>
                  <a:gd name="connsiteY7" fmla="*/ 2571750 h 2671762"/>
                  <a:gd name="connsiteX8" fmla="*/ 600075 w 1400175"/>
                  <a:gd name="connsiteY8" fmla="*/ 2524125 h 2671762"/>
                  <a:gd name="connsiteX9" fmla="*/ 695325 w 1400175"/>
                  <a:gd name="connsiteY9" fmla="*/ 2457450 h 2671762"/>
                  <a:gd name="connsiteX10" fmla="*/ 752475 w 1400175"/>
                  <a:gd name="connsiteY10" fmla="*/ 2400300 h 2671762"/>
                  <a:gd name="connsiteX11" fmla="*/ 866775 w 1400175"/>
                  <a:gd name="connsiteY11" fmla="*/ 2362200 h 2671762"/>
                  <a:gd name="connsiteX12" fmla="*/ 933450 w 1400175"/>
                  <a:gd name="connsiteY12" fmla="*/ 2481262 h 2671762"/>
                  <a:gd name="connsiteX13" fmla="*/ 1085850 w 1400175"/>
                  <a:gd name="connsiteY13" fmla="*/ 2533650 h 2671762"/>
                  <a:gd name="connsiteX14" fmla="*/ 1176338 w 1400175"/>
                  <a:gd name="connsiteY14" fmla="*/ 2552700 h 2671762"/>
                  <a:gd name="connsiteX15" fmla="*/ 1223963 w 1400175"/>
                  <a:gd name="connsiteY15" fmla="*/ 2514600 h 2671762"/>
                  <a:gd name="connsiteX16" fmla="*/ 1281113 w 1400175"/>
                  <a:gd name="connsiteY16" fmla="*/ 2476500 h 2671762"/>
                  <a:gd name="connsiteX17" fmla="*/ 1323975 w 1400175"/>
                  <a:gd name="connsiteY17" fmla="*/ 2447925 h 2671762"/>
                  <a:gd name="connsiteX18" fmla="*/ 1366838 w 1400175"/>
                  <a:gd name="connsiteY18" fmla="*/ 2428875 h 2671762"/>
                  <a:gd name="connsiteX19" fmla="*/ 1400175 w 1400175"/>
                  <a:gd name="connsiteY19" fmla="*/ 2457450 h 2671762"/>
                  <a:gd name="connsiteX20" fmla="*/ 1400175 w 1400175"/>
                  <a:gd name="connsiteY20" fmla="*/ 9525 h 2671762"/>
                  <a:gd name="connsiteX21" fmla="*/ 0 w 1400175"/>
                  <a:gd name="connsiteY21" fmla="*/ 0 h 2671762"/>
                  <a:gd name="connsiteX0-1" fmla="*/ 0 w 1400175"/>
                  <a:gd name="connsiteY0-2" fmla="*/ 0 h 2671762"/>
                  <a:gd name="connsiteX1-3" fmla="*/ 0 w 1400175"/>
                  <a:gd name="connsiteY1-4" fmla="*/ 2400300 h 2671762"/>
                  <a:gd name="connsiteX2-5" fmla="*/ 142875 w 1400175"/>
                  <a:gd name="connsiteY2-6" fmla="*/ 2328862 h 2671762"/>
                  <a:gd name="connsiteX3-7" fmla="*/ 271463 w 1400175"/>
                  <a:gd name="connsiteY3-8" fmla="*/ 2509837 h 2671762"/>
                  <a:gd name="connsiteX4-9" fmla="*/ 338138 w 1400175"/>
                  <a:gd name="connsiteY4-10" fmla="*/ 2586037 h 2671762"/>
                  <a:gd name="connsiteX5-11" fmla="*/ 495300 w 1400175"/>
                  <a:gd name="connsiteY5-12" fmla="*/ 2671762 h 2671762"/>
                  <a:gd name="connsiteX6-13" fmla="*/ 547688 w 1400175"/>
                  <a:gd name="connsiteY6-14" fmla="*/ 2571750 h 2671762"/>
                  <a:gd name="connsiteX7-15" fmla="*/ 600075 w 1400175"/>
                  <a:gd name="connsiteY7-16" fmla="*/ 2524125 h 2671762"/>
                  <a:gd name="connsiteX8-17" fmla="*/ 695325 w 1400175"/>
                  <a:gd name="connsiteY8-18" fmla="*/ 2457450 h 2671762"/>
                  <a:gd name="connsiteX9-19" fmla="*/ 752475 w 1400175"/>
                  <a:gd name="connsiteY9-20" fmla="*/ 2400300 h 2671762"/>
                  <a:gd name="connsiteX10-21" fmla="*/ 866775 w 1400175"/>
                  <a:gd name="connsiteY10-22" fmla="*/ 2362200 h 2671762"/>
                  <a:gd name="connsiteX11-23" fmla="*/ 933450 w 1400175"/>
                  <a:gd name="connsiteY11-24" fmla="*/ 2481262 h 2671762"/>
                  <a:gd name="connsiteX12-25" fmla="*/ 1085850 w 1400175"/>
                  <a:gd name="connsiteY12-26" fmla="*/ 2533650 h 2671762"/>
                  <a:gd name="connsiteX13-27" fmla="*/ 1176338 w 1400175"/>
                  <a:gd name="connsiteY13-28" fmla="*/ 2552700 h 2671762"/>
                  <a:gd name="connsiteX14-29" fmla="*/ 1223963 w 1400175"/>
                  <a:gd name="connsiteY14-30" fmla="*/ 2514600 h 2671762"/>
                  <a:gd name="connsiteX15-31" fmla="*/ 1281113 w 1400175"/>
                  <a:gd name="connsiteY15-32" fmla="*/ 2476500 h 2671762"/>
                  <a:gd name="connsiteX16-33" fmla="*/ 1323975 w 1400175"/>
                  <a:gd name="connsiteY16-34" fmla="*/ 2447925 h 2671762"/>
                  <a:gd name="connsiteX17-35" fmla="*/ 1366838 w 1400175"/>
                  <a:gd name="connsiteY17-36" fmla="*/ 2428875 h 2671762"/>
                  <a:gd name="connsiteX18-37" fmla="*/ 1400175 w 1400175"/>
                  <a:gd name="connsiteY18-38" fmla="*/ 2457450 h 2671762"/>
                  <a:gd name="connsiteX19-39" fmla="*/ 1400175 w 1400175"/>
                  <a:gd name="connsiteY19-40" fmla="*/ 9525 h 2671762"/>
                  <a:gd name="connsiteX20-41" fmla="*/ 0 w 1400175"/>
                  <a:gd name="connsiteY20-42" fmla="*/ 0 h 2671762"/>
                  <a:gd name="connsiteX0-43" fmla="*/ 0 w 1400175"/>
                  <a:gd name="connsiteY0-44" fmla="*/ 0 h 2671762"/>
                  <a:gd name="connsiteX1-45" fmla="*/ 0 w 1400175"/>
                  <a:gd name="connsiteY1-46" fmla="*/ 2400300 h 2671762"/>
                  <a:gd name="connsiteX2-47" fmla="*/ 142875 w 1400175"/>
                  <a:gd name="connsiteY2-48" fmla="*/ 2328862 h 2671762"/>
                  <a:gd name="connsiteX3-49" fmla="*/ 271463 w 1400175"/>
                  <a:gd name="connsiteY3-50" fmla="*/ 2509837 h 2671762"/>
                  <a:gd name="connsiteX4-51" fmla="*/ 338138 w 1400175"/>
                  <a:gd name="connsiteY4-52" fmla="*/ 2586037 h 2671762"/>
                  <a:gd name="connsiteX5-53" fmla="*/ 495300 w 1400175"/>
                  <a:gd name="connsiteY5-54" fmla="*/ 2671762 h 2671762"/>
                  <a:gd name="connsiteX6-55" fmla="*/ 547688 w 1400175"/>
                  <a:gd name="connsiteY6-56" fmla="*/ 2571750 h 2671762"/>
                  <a:gd name="connsiteX7-57" fmla="*/ 600075 w 1400175"/>
                  <a:gd name="connsiteY7-58" fmla="*/ 2524125 h 2671762"/>
                  <a:gd name="connsiteX8-59" fmla="*/ 695325 w 1400175"/>
                  <a:gd name="connsiteY8-60" fmla="*/ 2457450 h 2671762"/>
                  <a:gd name="connsiteX9-61" fmla="*/ 752475 w 1400175"/>
                  <a:gd name="connsiteY9-62" fmla="*/ 2400300 h 2671762"/>
                  <a:gd name="connsiteX10-63" fmla="*/ 866775 w 1400175"/>
                  <a:gd name="connsiteY10-64" fmla="*/ 2362200 h 2671762"/>
                  <a:gd name="connsiteX11-65" fmla="*/ 933450 w 1400175"/>
                  <a:gd name="connsiteY11-66" fmla="*/ 2481262 h 2671762"/>
                  <a:gd name="connsiteX12-67" fmla="*/ 1085850 w 1400175"/>
                  <a:gd name="connsiteY12-68" fmla="*/ 2533650 h 2671762"/>
                  <a:gd name="connsiteX13-69" fmla="*/ 1176338 w 1400175"/>
                  <a:gd name="connsiteY13-70" fmla="*/ 2552700 h 2671762"/>
                  <a:gd name="connsiteX14-71" fmla="*/ 1223963 w 1400175"/>
                  <a:gd name="connsiteY14-72" fmla="*/ 2514600 h 2671762"/>
                  <a:gd name="connsiteX15-73" fmla="*/ 1281113 w 1400175"/>
                  <a:gd name="connsiteY15-74" fmla="*/ 2476500 h 2671762"/>
                  <a:gd name="connsiteX16-75" fmla="*/ 1323975 w 1400175"/>
                  <a:gd name="connsiteY16-76" fmla="*/ 2447925 h 2671762"/>
                  <a:gd name="connsiteX17-77" fmla="*/ 1366838 w 1400175"/>
                  <a:gd name="connsiteY17-78" fmla="*/ 2428875 h 2671762"/>
                  <a:gd name="connsiteX18-79" fmla="*/ 1400175 w 1400175"/>
                  <a:gd name="connsiteY18-80" fmla="*/ 2457450 h 2671762"/>
                  <a:gd name="connsiteX19-81" fmla="*/ 1400175 w 1400175"/>
                  <a:gd name="connsiteY19-82" fmla="*/ 9525 h 2671762"/>
                  <a:gd name="connsiteX20-83" fmla="*/ 0 w 1400175"/>
                  <a:gd name="connsiteY20-84" fmla="*/ 0 h 2671762"/>
                  <a:gd name="connsiteX0-85" fmla="*/ 0 w 1400175"/>
                  <a:gd name="connsiteY0-86" fmla="*/ 0 h 2671762"/>
                  <a:gd name="connsiteX1-87" fmla="*/ 0 w 1400175"/>
                  <a:gd name="connsiteY1-88" fmla="*/ 2400300 h 2671762"/>
                  <a:gd name="connsiteX2-89" fmla="*/ 157163 w 1400175"/>
                  <a:gd name="connsiteY2-90" fmla="*/ 2328862 h 2671762"/>
                  <a:gd name="connsiteX3-91" fmla="*/ 271463 w 1400175"/>
                  <a:gd name="connsiteY3-92" fmla="*/ 2509837 h 2671762"/>
                  <a:gd name="connsiteX4-93" fmla="*/ 338138 w 1400175"/>
                  <a:gd name="connsiteY4-94" fmla="*/ 2586037 h 2671762"/>
                  <a:gd name="connsiteX5-95" fmla="*/ 495300 w 1400175"/>
                  <a:gd name="connsiteY5-96" fmla="*/ 2671762 h 2671762"/>
                  <a:gd name="connsiteX6-97" fmla="*/ 547688 w 1400175"/>
                  <a:gd name="connsiteY6-98" fmla="*/ 2571750 h 2671762"/>
                  <a:gd name="connsiteX7-99" fmla="*/ 600075 w 1400175"/>
                  <a:gd name="connsiteY7-100" fmla="*/ 2524125 h 2671762"/>
                  <a:gd name="connsiteX8-101" fmla="*/ 695325 w 1400175"/>
                  <a:gd name="connsiteY8-102" fmla="*/ 2457450 h 2671762"/>
                  <a:gd name="connsiteX9-103" fmla="*/ 752475 w 1400175"/>
                  <a:gd name="connsiteY9-104" fmla="*/ 2400300 h 2671762"/>
                  <a:gd name="connsiteX10-105" fmla="*/ 866775 w 1400175"/>
                  <a:gd name="connsiteY10-106" fmla="*/ 2362200 h 2671762"/>
                  <a:gd name="connsiteX11-107" fmla="*/ 933450 w 1400175"/>
                  <a:gd name="connsiteY11-108" fmla="*/ 2481262 h 2671762"/>
                  <a:gd name="connsiteX12-109" fmla="*/ 1085850 w 1400175"/>
                  <a:gd name="connsiteY12-110" fmla="*/ 2533650 h 2671762"/>
                  <a:gd name="connsiteX13-111" fmla="*/ 1176338 w 1400175"/>
                  <a:gd name="connsiteY13-112" fmla="*/ 2552700 h 2671762"/>
                  <a:gd name="connsiteX14-113" fmla="*/ 1223963 w 1400175"/>
                  <a:gd name="connsiteY14-114" fmla="*/ 2514600 h 2671762"/>
                  <a:gd name="connsiteX15-115" fmla="*/ 1281113 w 1400175"/>
                  <a:gd name="connsiteY15-116" fmla="*/ 2476500 h 2671762"/>
                  <a:gd name="connsiteX16-117" fmla="*/ 1323975 w 1400175"/>
                  <a:gd name="connsiteY16-118" fmla="*/ 2447925 h 2671762"/>
                  <a:gd name="connsiteX17-119" fmla="*/ 1366838 w 1400175"/>
                  <a:gd name="connsiteY17-120" fmla="*/ 2428875 h 2671762"/>
                  <a:gd name="connsiteX18-121" fmla="*/ 1400175 w 1400175"/>
                  <a:gd name="connsiteY18-122" fmla="*/ 2457450 h 2671762"/>
                  <a:gd name="connsiteX19-123" fmla="*/ 1400175 w 1400175"/>
                  <a:gd name="connsiteY19-124" fmla="*/ 9525 h 2671762"/>
                  <a:gd name="connsiteX20-125" fmla="*/ 0 w 1400175"/>
                  <a:gd name="connsiteY20-126" fmla="*/ 0 h 2671762"/>
                  <a:gd name="connsiteX0-127" fmla="*/ 0 w 1400175"/>
                  <a:gd name="connsiteY0-128" fmla="*/ 0 h 2671762"/>
                  <a:gd name="connsiteX1-129" fmla="*/ 0 w 1400175"/>
                  <a:gd name="connsiteY1-130" fmla="*/ 2400300 h 2671762"/>
                  <a:gd name="connsiteX2-131" fmla="*/ 157163 w 1400175"/>
                  <a:gd name="connsiteY2-132" fmla="*/ 2328862 h 2671762"/>
                  <a:gd name="connsiteX3-133" fmla="*/ 271463 w 1400175"/>
                  <a:gd name="connsiteY3-134" fmla="*/ 2509837 h 2671762"/>
                  <a:gd name="connsiteX4-135" fmla="*/ 338138 w 1400175"/>
                  <a:gd name="connsiteY4-136" fmla="*/ 2586037 h 2671762"/>
                  <a:gd name="connsiteX5-137" fmla="*/ 495300 w 1400175"/>
                  <a:gd name="connsiteY5-138" fmla="*/ 2671762 h 2671762"/>
                  <a:gd name="connsiteX6-139" fmla="*/ 547688 w 1400175"/>
                  <a:gd name="connsiteY6-140" fmla="*/ 2571750 h 2671762"/>
                  <a:gd name="connsiteX7-141" fmla="*/ 600075 w 1400175"/>
                  <a:gd name="connsiteY7-142" fmla="*/ 2524125 h 2671762"/>
                  <a:gd name="connsiteX8-143" fmla="*/ 695325 w 1400175"/>
                  <a:gd name="connsiteY8-144" fmla="*/ 2457450 h 2671762"/>
                  <a:gd name="connsiteX9-145" fmla="*/ 752475 w 1400175"/>
                  <a:gd name="connsiteY9-146" fmla="*/ 2400300 h 2671762"/>
                  <a:gd name="connsiteX10-147" fmla="*/ 866775 w 1400175"/>
                  <a:gd name="connsiteY10-148" fmla="*/ 2362200 h 2671762"/>
                  <a:gd name="connsiteX11-149" fmla="*/ 933450 w 1400175"/>
                  <a:gd name="connsiteY11-150" fmla="*/ 2481262 h 2671762"/>
                  <a:gd name="connsiteX12-151" fmla="*/ 1085850 w 1400175"/>
                  <a:gd name="connsiteY12-152" fmla="*/ 2533650 h 2671762"/>
                  <a:gd name="connsiteX13-153" fmla="*/ 1176338 w 1400175"/>
                  <a:gd name="connsiteY13-154" fmla="*/ 2552700 h 2671762"/>
                  <a:gd name="connsiteX14-155" fmla="*/ 1223963 w 1400175"/>
                  <a:gd name="connsiteY14-156" fmla="*/ 2514600 h 2671762"/>
                  <a:gd name="connsiteX15-157" fmla="*/ 1281113 w 1400175"/>
                  <a:gd name="connsiteY15-158" fmla="*/ 2476500 h 2671762"/>
                  <a:gd name="connsiteX16-159" fmla="*/ 1323975 w 1400175"/>
                  <a:gd name="connsiteY16-160" fmla="*/ 2447925 h 2671762"/>
                  <a:gd name="connsiteX17-161" fmla="*/ 1366838 w 1400175"/>
                  <a:gd name="connsiteY17-162" fmla="*/ 2428875 h 2671762"/>
                  <a:gd name="connsiteX18-163" fmla="*/ 1400175 w 1400175"/>
                  <a:gd name="connsiteY18-164" fmla="*/ 2457450 h 2671762"/>
                  <a:gd name="connsiteX19-165" fmla="*/ 1400175 w 1400175"/>
                  <a:gd name="connsiteY19-166" fmla="*/ 9525 h 2671762"/>
                  <a:gd name="connsiteX20-167" fmla="*/ 0 w 1400175"/>
                  <a:gd name="connsiteY20-168" fmla="*/ 0 h 2671762"/>
                  <a:gd name="connsiteX0-169" fmla="*/ 0 w 1400175"/>
                  <a:gd name="connsiteY0-170" fmla="*/ 0 h 2671762"/>
                  <a:gd name="connsiteX1-171" fmla="*/ 0 w 1400175"/>
                  <a:gd name="connsiteY1-172" fmla="*/ 2400300 h 2671762"/>
                  <a:gd name="connsiteX2-173" fmla="*/ 157163 w 1400175"/>
                  <a:gd name="connsiteY2-174" fmla="*/ 2328862 h 2671762"/>
                  <a:gd name="connsiteX3-175" fmla="*/ 271463 w 1400175"/>
                  <a:gd name="connsiteY3-176" fmla="*/ 2509837 h 2671762"/>
                  <a:gd name="connsiteX4-177" fmla="*/ 338138 w 1400175"/>
                  <a:gd name="connsiteY4-178" fmla="*/ 2586037 h 2671762"/>
                  <a:gd name="connsiteX5-179" fmla="*/ 495300 w 1400175"/>
                  <a:gd name="connsiteY5-180" fmla="*/ 2671762 h 2671762"/>
                  <a:gd name="connsiteX6-181" fmla="*/ 547688 w 1400175"/>
                  <a:gd name="connsiteY6-182" fmla="*/ 2571750 h 2671762"/>
                  <a:gd name="connsiteX7-183" fmla="*/ 600075 w 1400175"/>
                  <a:gd name="connsiteY7-184" fmla="*/ 2524125 h 2671762"/>
                  <a:gd name="connsiteX8-185" fmla="*/ 695325 w 1400175"/>
                  <a:gd name="connsiteY8-186" fmla="*/ 2457450 h 2671762"/>
                  <a:gd name="connsiteX9-187" fmla="*/ 752475 w 1400175"/>
                  <a:gd name="connsiteY9-188" fmla="*/ 2400300 h 2671762"/>
                  <a:gd name="connsiteX10-189" fmla="*/ 866775 w 1400175"/>
                  <a:gd name="connsiteY10-190" fmla="*/ 2362200 h 2671762"/>
                  <a:gd name="connsiteX11-191" fmla="*/ 933450 w 1400175"/>
                  <a:gd name="connsiteY11-192" fmla="*/ 2481262 h 2671762"/>
                  <a:gd name="connsiteX12-193" fmla="*/ 1085850 w 1400175"/>
                  <a:gd name="connsiteY12-194" fmla="*/ 2533650 h 2671762"/>
                  <a:gd name="connsiteX13-195" fmla="*/ 1176338 w 1400175"/>
                  <a:gd name="connsiteY13-196" fmla="*/ 2552700 h 2671762"/>
                  <a:gd name="connsiteX14-197" fmla="*/ 1223963 w 1400175"/>
                  <a:gd name="connsiteY14-198" fmla="*/ 2514600 h 2671762"/>
                  <a:gd name="connsiteX15-199" fmla="*/ 1281113 w 1400175"/>
                  <a:gd name="connsiteY15-200" fmla="*/ 2476500 h 2671762"/>
                  <a:gd name="connsiteX16-201" fmla="*/ 1323975 w 1400175"/>
                  <a:gd name="connsiteY16-202" fmla="*/ 2447925 h 2671762"/>
                  <a:gd name="connsiteX17-203" fmla="*/ 1366838 w 1400175"/>
                  <a:gd name="connsiteY17-204" fmla="*/ 2428875 h 2671762"/>
                  <a:gd name="connsiteX18-205" fmla="*/ 1400175 w 1400175"/>
                  <a:gd name="connsiteY18-206" fmla="*/ 2457450 h 2671762"/>
                  <a:gd name="connsiteX19-207" fmla="*/ 1400175 w 1400175"/>
                  <a:gd name="connsiteY19-208" fmla="*/ 9525 h 2671762"/>
                  <a:gd name="connsiteX20-209" fmla="*/ 0 w 1400175"/>
                  <a:gd name="connsiteY20-210" fmla="*/ 0 h 2671762"/>
                  <a:gd name="connsiteX0-211" fmla="*/ 0 w 1400175"/>
                  <a:gd name="connsiteY0-212" fmla="*/ 0 h 2671762"/>
                  <a:gd name="connsiteX1-213" fmla="*/ 0 w 1400175"/>
                  <a:gd name="connsiteY1-214" fmla="*/ 2400300 h 2671762"/>
                  <a:gd name="connsiteX2-215" fmla="*/ 157163 w 1400175"/>
                  <a:gd name="connsiteY2-216" fmla="*/ 2328862 h 2671762"/>
                  <a:gd name="connsiteX3-217" fmla="*/ 271463 w 1400175"/>
                  <a:gd name="connsiteY3-218" fmla="*/ 2509837 h 2671762"/>
                  <a:gd name="connsiteX4-219" fmla="*/ 338138 w 1400175"/>
                  <a:gd name="connsiteY4-220" fmla="*/ 2586037 h 2671762"/>
                  <a:gd name="connsiteX5-221" fmla="*/ 495300 w 1400175"/>
                  <a:gd name="connsiteY5-222" fmla="*/ 2671762 h 2671762"/>
                  <a:gd name="connsiteX6-223" fmla="*/ 547688 w 1400175"/>
                  <a:gd name="connsiteY6-224" fmla="*/ 2571750 h 2671762"/>
                  <a:gd name="connsiteX7-225" fmla="*/ 600075 w 1400175"/>
                  <a:gd name="connsiteY7-226" fmla="*/ 2524125 h 2671762"/>
                  <a:gd name="connsiteX8-227" fmla="*/ 695325 w 1400175"/>
                  <a:gd name="connsiteY8-228" fmla="*/ 2457450 h 2671762"/>
                  <a:gd name="connsiteX9-229" fmla="*/ 752475 w 1400175"/>
                  <a:gd name="connsiteY9-230" fmla="*/ 2400300 h 2671762"/>
                  <a:gd name="connsiteX10-231" fmla="*/ 866775 w 1400175"/>
                  <a:gd name="connsiteY10-232" fmla="*/ 2362200 h 2671762"/>
                  <a:gd name="connsiteX11-233" fmla="*/ 933450 w 1400175"/>
                  <a:gd name="connsiteY11-234" fmla="*/ 2481262 h 2671762"/>
                  <a:gd name="connsiteX12-235" fmla="*/ 1085850 w 1400175"/>
                  <a:gd name="connsiteY12-236" fmla="*/ 2533650 h 2671762"/>
                  <a:gd name="connsiteX13-237" fmla="*/ 1176338 w 1400175"/>
                  <a:gd name="connsiteY13-238" fmla="*/ 2552700 h 2671762"/>
                  <a:gd name="connsiteX14-239" fmla="*/ 1223963 w 1400175"/>
                  <a:gd name="connsiteY14-240" fmla="*/ 2514600 h 2671762"/>
                  <a:gd name="connsiteX15-241" fmla="*/ 1281113 w 1400175"/>
                  <a:gd name="connsiteY15-242" fmla="*/ 2476500 h 2671762"/>
                  <a:gd name="connsiteX16-243" fmla="*/ 1323975 w 1400175"/>
                  <a:gd name="connsiteY16-244" fmla="*/ 2447925 h 2671762"/>
                  <a:gd name="connsiteX17-245" fmla="*/ 1366838 w 1400175"/>
                  <a:gd name="connsiteY17-246" fmla="*/ 2428875 h 2671762"/>
                  <a:gd name="connsiteX18-247" fmla="*/ 1400175 w 1400175"/>
                  <a:gd name="connsiteY18-248" fmla="*/ 2457450 h 2671762"/>
                  <a:gd name="connsiteX19-249" fmla="*/ 1400175 w 1400175"/>
                  <a:gd name="connsiteY19-250" fmla="*/ 9525 h 2671762"/>
                  <a:gd name="connsiteX20-251" fmla="*/ 0 w 1400175"/>
                  <a:gd name="connsiteY20-252" fmla="*/ 0 h 2671762"/>
                  <a:gd name="connsiteX0-253" fmla="*/ 0 w 1400175"/>
                  <a:gd name="connsiteY0-254" fmla="*/ 0 h 2671762"/>
                  <a:gd name="connsiteX1-255" fmla="*/ 0 w 1400175"/>
                  <a:gd name="connsiteY1-256" fmla="*/ 2400300 h 2671762"/>
                  <a:gd name="connsiteX2-257" fmla="*/ 157163 w 1400175"/>
                  <a:gd name="connsiteY2-258" fmla="*/ 2328862 h 2671762"/>
                  <a:gd name="connsiteX3-259" fmla="*/ 271463 w 1400175"/>
                  <a:gd name="connsiteY3-260" fmla="*/ 2509837 h 2671762"/>
                  <a:gd name="connsiteX4-261" fmla="*/ 338138 w 1400175"/>
                  <a:gd name="connsiteY4-262" fmla="*/ 2586037 h 2671762"/>
                  <a:gd name="connsiteX5-263" fmla="*/ 495300 w 1400175"/>
                  <a:gd name="connsiteY5-264" fmla="*/ 2671762 h 2671762"/>
                  <a:gd name="connsiteX6-265" fmla="*/ 547688 w 1400175"/>
                  <a:gd name="connsiteY6-266" fmla="*/ 2571750 h 2671762"/>
                  <a:gd name="connsiteX7-267" fmla="*/ 600075 w 1400175"/>
                  <a:gd name="connsiteY7-268" fmla="*/ 2524125 h 2671762"/>
                  <a:gd name="connsiteX8-269" fmla="*/ 695325 w 1400175"/>
                  <a:gd name="connsiteY8-270" fmla="*/ 2457450 h 2671762"/>
                  <a:gd name="connsiteX9-271" fmla="*/ 752475 w 1400175"/>
                  <a:gd name="connsiteY9-272" fmla="*/ 2400300 h 2671762"/>
                  <a:gd name="connsiteX10-273" fmla="*/ 866775 w 1400175"/>
                  <a:gd name="connsiteY10-274" fmla="*/ 2362200 h 2671762"/>
                  <a:gd name="connsiteX11-275" fmla="*/ 933450 w 1400175"/>
                  <a:gd name="connsiteY11-276" fmla="*/ 2481262 h 2671762"/>
                  <a:gd name="connsiteX12-277" fmla="*/ 1085850 w 1400175"/>
                  <a:gd name="connsiteY12-278" fmla="*/ 2533650 h 2671762"/>
                  <a:gd name="connsiteX13-279" fmla="*/ 1176338 w 1400175"/>
                  <a:gd name="connsiteY13-280" fmla="*/ 2552700 h 2671762"/>
                  <a:gd name="connsiteX14-281" fmla="*/ 1223963 w 1400175"/>
                  <a:gd name="connsiteY14-282" fmla="*/ 2514600 h 2671762"/>
                  <a:gd name="connsiteX15-283" fmla="*/ 1281113 w 1400175"/>
                  <a:gd name="connsiteY15-284" fmla="*/ 2476500 h 2671762"/>
                  <a:gd name="connsiteX16-285" fmla="*/ 1323975 w 1400175"/>
                  <a:gd name="connsiteY16-286" fmla="*/ 2447925 h 2671762"/>
                  <a:gd name="connsiteX17-287" fmla="*/ 1366838 w 1400175"/>
                  <a:gd name="connsiteY17-288" fmla="*/ 2428875 h 2671762"/>
                  <a:gd name="connsiteX18-289" fmla="*/ 1400175 w 1400175"/>
                  <a:gd name="connsiteY18-290" fmla="*/ 2457450 h 2671762"/>
                  <a:gd name="connsiteX19-291" fmla="*/ 1400175 w 1400175"/>
                  <a:gd name="connsiteY19-292" fmla="*/ 9525 h 2671762"/>
                  <a:gd name="connsiteX20-293" fmla="*/ 0 w 1400175"/>
                  <a:gd name="connsiteY20-294" fmla="*/ 0 h 2671762"/>
                  <a:gd name="connsiteX0-295" fmla="*/ 0 w 1400175"/>
                  <a:gd name="connsiteY0-296" fmla="*/ 0 h 2671762"/>
                  <a:gd name="connsiteX1-297" fmla="*/ 0 w 1400175"/>
                  <a:gd name="connsiteY1-298" fmla="*/ 2400300 h 2671762"/>
                  <a:gd name="connsiteX2-299" fmla="*/ 157163 w 1400175"/>
                  <a:gd name="connsiteY2-300" fmla="*/ 2328862 h 2671762"/>
                  <a:gd name="connsiteX3-301" fmla="*/ 271463 w 1400175"/>
                  <a:gd name="connsiteY3-302" fmla="*/ 2509837 h 2671762"/>
                  <a:gd name="connsiteX4-303" fmla="*/ 338138 w 1400175"/>
                  <a:gd name="connsiteY4-304" fmla="*/ 2586037 h 2671762"/>
                  <a:gd name="connsiteX5-305" fmla="*/ 495300 w 1400175"/>
                  <a:gd name="connsiteY5-306" fmla="*/ 2671762 h 2671762"/>
                  <a:gd name="connsiteX6-307" fmla="*/ 547688 w 1400175"/>
                  <a:gd name="connsiteY6-308" fmla="*/ 2571750 h 2671762"/>
                  <a:gd name="connsiteX7-309" fmla="*/ 600075 w 1400175"/>
                  <a:gd name="connsiteY7-310" fmla="*/ 2524125 h 2671762"/>
                  <a:gd name="connsiteX8-311" fmla="*/ 695325 w 1400175"/>
                  <a:gd name="connsiteY8-312" fmla="*/ 2457450 h 2671762"/>
                  <a:gd name="connsiteX9-313" fmla="*/ 752475 w 1400175"/>
                  <a:gd name="connsiteY9-314" fmla="*/ 2400300 h 2671762"/>
                  <a:gd name="connsiteX10-315" fmla="*/ 866775 w 1400175"/>
                  <a:gd name="connsiteY10-316" fmla="*/ 2362200 h 2671762"/>
                  <a:gd name="connsiteX11-317" fmla="*/ 933450 w 1400175"/>
                  <a:gd name="connsiteY11-318" fmla="*/ 2481262 h 2671762"/>
                  <a:gd name="connsiteX12-319" fmla="*/ 1085850 w 1400175"/>
                  <a:gd name="connsiteY12-320" fmla="*/ 2533650 h 2671762"/>
                  <a:gd name="connsiteX13-321" fmla="*/ 1176338 w 1400175"/>
                  <a:gd name="connsiteY13-322" fmla="*/ 2552700 h 2671762"/>
                  <a:gd name="connsiteX14-323" fmla="*/ 1223963 w 1400175"/>
                  <a:gd name="connsiteY14-324" fmla="*/ 2514600 h 2671762"/>
                  <a:gd name="connsiteX15-325" fmla="*/ 1281113 w 1400175"/>
                  <a:gd name="connsiteY15-326" fmla="*/ 2476500 h 2671762"/>
                  <a:gd name="connsiteX16-327" fmla="*/ 1323975 w 1400175"/>
                  <a:gd name="connsiteY16-328" fmla="*/ 2447925 h 2671762"/>
                  <a:gd name="connsiteX17-329" fmla="*/ 1366838 w 1400175"/>
                  <a:gd name="connsiteY17-330" fmla="*/ 2428875 h 2671762"/>
                  <a:gd name="connsiteX18-331" fmla="*/ 1400175 w 1400175"/>
                  <a:gd name="connsiteY18-332" fmla="*/ 2457450 h 2671762"/>
                  <a:gd name="connsiteX19-333" fmla="*/ 1400175 w 1400175"/>
                  <a:gd name="connsiteY19-334" fmla="*/ 9525 h 2671762"/>
                  <a:gd name="connsiteX20-335" fmla="*/ 0 w 1400175"/>
                  <a:gd name="connsiteY20-336" fmla="*/ 0 h 2671762"/>
                  <a:gd name="connsiteX0-337" fmla="*/ 0 w 1400175"/>
                  <a:gd name="connsiteY0-338" fmla="*/ 0 h 2671762"/>
                  <a:gd name="connsiteX1-339" fmla="*/ 0 w 1400175"/>
                  <a:gd name="connsiteY1-340" fmla="*/ 2400300 h 2671762"/>
                  <a:gd name="connsiteX2-341" fmla="*/ 157163 w 1400175"/>
                  <a:gd name="connsiteY2-342" fmla="*/ 2328862 h 2671762"/>
                  <a:gd name="connsiteX3-343" fmla="*/ 271463 w 1400175"/>
                  <a:gd name="connsiteY3-344" fmla="*/ 2509837 h 2671762"/>
                  <a:gd name="connsiteX4-345" fmla="*/ 338138 w 1400175"/>
                  <a:gd name="connsiteY4-346" fmla="*/ 2586037 h 2671762"/>
                  <a:gd name="connsiteX5-347" fmla="*/ 495300 w 1400175"/>
                  <a:gd name="connsiteY5-348" fmla="*/ 2671762 h 2671762"/>
                  <a:gd name="connsiteX6-349" fmla="*/ 547688 w 1400175"/>
                  <a:gd name="connsiteY6-350" fmla="*/ 2571750 h 2671762"/>
                  <a:gd name="connsiteX7-351" fmla="*/ 600075 w 1400175"/>
                  <a:gd name="connsiteY7-352" fmla="*/ 2524125 h 2671762"/>
                  <a:gd name="connsiteX8-353" fmla="*/ 695325 w 1400175"/>
                  <a:gd name="connsiteY8-354" fmla="*/ 2457450 h 2671762"/>
                  <a:gd name="connsiteX9-355" fmla="*/ 752475 w 1400175"/>
                  <a:gd name="connsiteY9-356" fmla="*/ 2400300 h 2671762"/>
                  <a:gd name="connsiteX10-357" fmla="*/ 866775 w 1400175"/>
                  <a:gd name="connsiteY10-358" fmla="*/ 2362200 h 2671762"/>
                  <a:gd name="connsiteX11-359" fmla="*/ 933450 w 1400175"/>
                  <a:gd name="connsiteY11-360" fmla="*/ 2481262 h 2671762"/>
                  <a:gd name="connsiteX12-361" fmla="*/ 1085850 w 1400175"/>
                  <a:gd name="connsiteY12-362" fmla="*/ 2533650 h 2671762"/>
                  <a:gd name="connsiteX13-363" fmla="*/ 1176338 w 1400175"/>
                  <a:gd name="connsiteY13-364" fmla="*/ 2552700 h 2671762"/>
                  <a:gd name="connsiteX14-365" fmla="*/ 1223963 w 1400175"/>
                  <a:gd name="connsiteY14-366" fmla="*/ 2514600 h 2671762"/>
                  <a:gd name="connsiteX15-367" fmla="*/ 1281113 w 1400175"/>
                  <a:gd name="connsiteY15-368" fmla="*/ 2476500 h 2671762"/>
                  <a:gd name="connsiteX16-369" fmla="*/ 1323975 w 1400175"/>
                  <a:gd name="connsiteY16-370" fmla="*/ 2447925 h 2671762"/>
                  <a:gd name="connsiteX17-371" fmla="*/ 1366838 w 1400175"/>
                  <a:gd name="connsiteY17-372" fmla="*/ 2428875 h 2671762"/>
                  <a:gd name="connsiteX18-373" fmla="*/ 1385888 w 1400175"/>
                  <a:gd name="connsiteY18-374" fmla="*/ 2443163 h 2671762"/>
                  <a:gd name="connsiteX19-375" fmla="*/ 1400175 w 1400175"/>
                  <a:gd name="connsiteY19-376" fmla="*/ 9525 h 2671762"/>
                  <a:gd name="connsiteX20-377" fmla="*/ 0 w 1400175"/>
                  <a:gd name="connsiteY20-378" fmla="*/ 0 h 26717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400175" h="2671762">
                    <a:moveTo>
                      <a:pt x="0" y="0"/>
                    </a:moveTo>
                    <a:lnTo>
                      <a:pt x="0" y="2400300"/>
                    </a:lnTo>
                    <a:lnTo>
                      <a:pt x="157163" y="2328862"/>
                    </a:lnTo>
                    <a:cubicBezTo>
                      <a:pt x="261938" y="2370137"/>
                      <a:pt x="228600" y="2449512"/>
                      <a:pt x="271463" y="2509837"/>
                    </a:cubicBezTo>
                    <a:lnTo>
                      <a:pt x="338138" y="2586037"/>
                    </a:lnTo>
                    <a:lnTo>
                      <a:pt x="495300" y="2671762"/>
                    </a:lnTo>
                    <a:cubicBezTo>
                      <a:pt x="530225" y="2669381"/>
                      <a:pt x="530226" y="2596356"/>
                      <a:pt x="547688" y="2571750"/>
                    </a:cubicBezTo>
                    <a:cubicBezTo>
                      <a:pt x="565150" y="2547144"/>
                      <a:pt x="575469" y="2543175"/>
                      <a:pt x="600075" y="2524125"/>
                    </a:cubicBezTo>
                    <a:lnTo>
                      <a:pt x="695325" y="2457450"/>
                    </a:lnTo>
                    <a:lnTo>
                      <a:pt x="752475" y="2400300"/>
                    </a:lnTo>
                    <a:lnTo>
                      <a:pt x="866775" y="2362200"/>
                    </a:lnTo>
                    <a:cubicBezTo>
                      <a:pt x="896937" y="2375694"/>
                      <a:pt x="896938" y="2452687"/>
                      <a:pt x="933450" y="2481262"/>
                    </a:cubicBezTo>
                    <a:cubicBezTo>
                      <a:pt x="969962" y="2509837"/>
                      <a:pt x="1055687" y="2527300"/>
                      <a:pt x="1085850" y="2533650"/>
                    </a:cubicBezTo>
                    <a:lnTo>
                      <a:pt x="1176338" y="2552700"/>
                    </a:lnTo>
                    <a:cubicBezTo>
                      <a:pt x="1199357" y="2549525"/>
                      <a:pt x="1206501" y="2527300"/>
                      <a:pt x="1223963" y="2514600"/>
                    </a:cubicBezTo>
                    <a:cubicBezTo>
                      <a:pt x="1241426" y="2501900"/>
                      <a:pt x="1264444" y="2487612"/>
                      <a:pt x="1281113" y="2476500"/>
                    </a:cubicBezTo>
                    <a:lnTo>
                      <a:pt x="1323975" y="2447925"/>
                    </a:lnTo>
                    <a:cubicBezTo>
                      <a:pt x="1338262" y="2438400"/>
                      <a:pt x="1354138" y="2427288"/>
                      <a:pt x="1366838" y="2428875"/>
                    </a:cubicBezTo>
                    <a:lnTo>
                      <a:pt x="1385888" y="2443163"/>
                    </a:lnTo>
                    <a:cubicBezTo>
                      <a:pt x="1390650" y="1631950"/>
                      <a:pt x="1395413" y="820738"/>
                      <a:pt x="1400175" y="9525"/>
                    </a:cubicBez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46800" rIns="72000" bIns="108000" anchor="ctr">
                <a:normAutofit/>
              </a:bodyPr>
              <a:lstStyle/>
              <a:p>
                <a:pPr algn="ctr">
                  <a:lnSpc>
                    <a:spcPct val="110000"/>
                  </a:lnSpc>
                  <a:defRPr/>
                </a:pPr>
                <a:endParaRPr lang="zh-CN" altLang="en-US">
                  <a:solidFill>
                    <a:schemeClr val="accent5">
                      <a:lumMod val="75000"/>
                    </a:schemeClr>
                  </a:solidFill>
                </a:endParaRPr>
              </a:p>
            </p:txBody>
          </p:sp>
          <p:sp>
            <p:nvSpPr>
              <p:cNvPr id="49" name="MH_Other_8"/>
              <p:cNvSpPr/>
              <p:nvPr>
                <p:custDataLst>
                  <p:tags r:id="rId4"/>
                </p:custDataLst>
              </p:nvPr>
            </p:nvSpPr>
            <p:spPr>
              <a:xfrm rot="19833143">
                <a:off x="7548563" y="3448050"/>
                <a:ext cx="354012" cy="336550"/>
              </a:xfrm>
              <a:custGeom>
                <a:avLst/>
                <a:gdLst/>
                <a:ahLst/>
                <a:cxnLst/>
                <a:rect l="l" t="t" r="r" b="b"/>
                <a:pathLst>
                  <a:path w="1059063" h="1007997">
                    <a:moveTo>
                      <a:pt x="703357" y="0"/>
                    </a:moveTo>
                    <a:lnTo>
                      <a:pt x="1059063" y="345377"/>
                    </a:lnTo>
                    <a:cubicBezTo>
                      <a:pt x="1011759" y="390684"/>
                      <a:pt x="950318" y="412745"/>
                      <a:pt x="888735" y="411717"/>
                    </a:cubicBezTo>
                    <a:lnTo>
                      <a:pt x="615617" y="668531"/>
                    </a:lnTo>
                    <a:cubicBezTo>
                      <a:pt x="643882" y="763675"/>
                      <a:pt x="628025" y="864389"/>
                      <a:pt x="564718" y="936620"/>
                    </a:cubicBezTo>
                    <a:lnTo>
                      <a:pt x="370217" y="747767"/>
                    </a:lnTo>
                    <a:cubicBezTo>
                      <a:pt x="247618" y="834750"/>
                      <a:pt x="146199" y="930329"/>
                      <a:pt x="0" y="1007997"/>
                    </a:cubicBezTo>
                    <a:cubicBezTo>
                      <a:pt x="95002" y="875886"/>
                      <a:pt x="190003" y="777809"/>
                      <a:pt x="284746" y="664777"/>
                    </a:cubicBezTo>
                    <a:lnTo>
                      <a:pt x="96361" y="481861"/>
                    </a:lnTo>
                    <a:cubicBezTo>
                      <a:pt x="152055" y="429106"/>
                      <a:pt x="226831" y="406169"/>
                      <a:pt x="303394" y="411783"/>
                    </a:cubicBezTo>
                    <a:cubicBezTo>
                      <a:pt x="325459" y="413401"/>
                      <a:pt x="347673" y="417390"/>
                      <a:pt x="369433" y="424372"/>
                    </a:cubicBezTo>
                    <a:lnTo>
                      <a:pt x="642990" y="154959"/>
                    </a:lnTo>
                    <a:cubicBezTo>
                      <a:pt x="643358" y="99193"/>
                      <a:pt x="663662" y="44083"/>
                      <a:pt x="703357" y="0"/>
                    </a:cubicBezTo>
                    <a:close/>
                  </a:path>
                </a:pathLst>
              </a:custGeom>
              <a:gradFill flip="none" rotWithShape="1">
                <a:gsLst>
                  <a:gs pos="83000">
                    <a:srgbClr val="BDBDBD"/>
                  </a:gs>
                  <a:gs pos="64000">
                    <a:srgbClr val="C7CACA"/>
                  </a:gs>
                  <a:gs pos="0">
                    <a:srgbClr val="8A8F8F"/>
                  </a:gs>
                  <a:gs pos="35000">
                    <a:srgbClr val="8A8F8F"/>
                  </a:gs>
                </a:gsLst>
                <a:lin ang="2700000" scaled="1"/>
                <a:tileRect/>
              </a:gradFill>
              <a:ln w="12700">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grpSp>
        <p:sp>
          <p:nvSpPr>
            <p:cNvPr id="46" name="矩形 32"/>
            <p:cNvSpPr/>
            <p:nvPr/>
          </p:nvSpPr>
          <p:spPr>
            <a:xfrm>
              <a:off x="8726508" y="2746386"/>
              <a:ext cx="1346990" cy="1209058"/>
            </a:xfrm>
            <a:prstGeom prst="rect">
              <a:avLst/>
            </a:prstGeom>
          </p:spPr>
          <p:txBody>
            <a:bodyPr wrap="square">
              <a:spAutoFit/>
              <a:scene3d>
                <a:camera prst="orthographicFront"/>
                <a:lightRig rig="threePt" dir="t"/>
              </a:scene3d>
              <a:sp3d contourW="12700"/>
            </a:bodyPr>
            <a:lstStyle/>
            <a:p>
              <a:pPr algn="ctr">
                <a:lnSpc>
                  <a:spcPct val="120000"/>
                </a:lnSpc>
              </a:pPr>
              <a:r>
                <a:rPr lang="vi-VN" altLang="zh-CN" sz="2400" b="1" dirty="0">
                  <a:solidFill>
                    <a:prstClr val="black">
                      <a:lumMod val="75000"/>
                      <a:lumOff val="25000"/>
                    </a:prstClr>
                  </a:solidFill>
                  <a:latin typeface="Times New Roman" panose="02020603050405020304" pitchFamily="18" charset="0"/>
                  <a:ea typeface="汉仪喵魂体W" panose="00020600040101010101" pitchFamily="18" charset="-122"/>
                  <a:cs typeface="Times New Roman" panose="02020603050405020304" pitchFamily="18" charset="0"/>
                </a:rPr>
                <a:t>5</a:t>
              </a:r>
              <a:r>
                <a:rPr lang="en-US" altLang="zh-CN" sz="2400" b="1" dirty="0" smtClean="0">
                  <a:solidFill>
                    <a:prstClr val="black">
                      <a:lumMod val="75000"/>
                      <a:lumOff val="25000"/>
                    </a:prstClr>
                  </a:solidFill>
                  <a:latin typeface="Times New Roman" panose="02020603050405020304" pitchFamily="18" charset="0"/>
                  <a:ea typeface="汉仪喵魂体W" panose="00020600040101010101" pitchFamily="18" charset="-122"/>
                  <a:cs typeface="Times New Roman" panose="02020603050405020304" pitchFamily="18" charset="0"/>
                </a:rPr>
                <a:t>.</a:t>
              </a:r>
            </a:p>
            <a:p>
              <a:pPr algn="ctr">
                <a:lnSpc>
                  <a:spcPct val="120000"/>
                </a:lnSpc>
              </a:pPr>
              <a:r>
                <a:rPr lang="vi-VN" altLang="zh-CN" sz="2400" b="1" dirty="0" smtClean="0">
                  <a:solidFill>
                    <a:prstClr val="black">
                      <a:lumMod val="75000"/>
                      <a:lumOff val="25000"/>
                    </a:prstClr>
                  </a:solidFill>
                  <a:latin typeface="Times New Roman" panose="02020603050405020304" pitchFamily="18" charset="0"/>
                  <a:ea typeface="汉仪喵魂体W" panose="00020600040101010101" pitchFamily="18" charset="-122"/>
                  <a:cs typeface="Times New Roman" panose="02020603050405020304" pitchFamily="18" charset="0"/>
                </a:rPr>
                <a:t>Chạy bền</a:t>
              </a:r>
              <a:endParaRPr lang="en-US" altLang="zh-CN" sz="2400" b="1" dirty="0" smtClean="0">
                <a:solidFill>
                  <a:prstClr val="black">
                    <a:lumMod val="75000"/>
                    <a:lumOff val="25000"/>
                  </a:prst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48"/>
                                        </p:tgtEl>
                                        <p:attrNameLst>
                                          <p:attrName>style.visibility</p:attrName>
                                        </p:attrNameLst>
                                      </p:cBhvr>
                                      <p:to>
                                        <p:strVal val="visible"/>
                                      </p:to>
                                    </p:set>
                                    <p:animEffect transition="in" filter="fade">
                                      <p:cBhvr>
                                        <p:cTn id="7" dur="1000"/>
                                        <p:tgtEl>
                                          <p:spTgt spid="2048"/>
                                        </p:tgtEl>
                                      </p:cBhvr>
                                    </p:animEffect>
                                    <p:anim calcmode="lin" valueType="num">
                                      <p:cBhvr>
                                        <p:cTn id="8" dur="1000" fill="hold"/>
                                        <p:tgtEl>
                                          <p:spTgt spid="2048"/>
                                        </p:tgtEl>
                                        <p:attrNameLst>
                                          <p:attrName>ppt_x</p:attrName>
                                        </p:attrNameLst>
                                      </p:cBhvr>
                                      <p:tavLst>
                                        <p:tav tm="0">
                                          <p:val>
                                            <p:strVal val="#ppt_x"/>
                                          </p:val>
                                        </p:tav>
                                        <p:tav tm="100000">
                                          <p:val>
                                            <p:strVal val="#ppt_x"/>
                                          </p:val>
                                        </p:tav>
                                      </p:tavLst>
                                    </p:anim>
                                    <p:anim calcmode="lin" valueType="num">
                                      <p:cBhvr>
                                        <p:cTn id="9" dur="1000" fill="hold"/>
                                        <p:tgtEl>
                                          <p:spTgt spid="204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12" presetClass="entr" presetSubtype="8"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additive="base">
                                        <p:cTn id="24" dur="500"/>
                                        <p:tgtEl>
                                          <p:spTgt spid="34"/>
                                        </p:tgtEl>
                                        <p:attrNameLst>
                                          <p:attrName>ppt_x</p:attrName>
                                        </p:attrNameLst>
                                      </p:cBhvr>
                                      <p:tavLst>
                                        <p:tav tm="0">
                                          <p:val>
                                            <p:strVal val="#ppt_x-#ppt_w*1.125000"/>
                                          </p:val>
                                        </p:tav>
                                        <p:tav tm="100000">
                                          <p:val>
                                            <p:strVal val="#ppt_x"/>
                                          </p:val>
                                        </p:tav>
                                      </p:tavLst>
                                    </p:anim>
                                    <p:animEffect transition="in" filter="wipe(right)">
                                      <p:cBhvr>
                                        <p:cTn id="25" dur="500"/>
                                        <p:tgtEl>
                                          <p:spTgt spid="34"/>
                                        </p:tgtEl>
                                      </p:cBhvr>
                                    </p:animEffect>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anim calcmode="lin" valueType="num">
                                      <p:cBhvr>
                                        <p:cTn id="30" dur="1000" fill="hold"/>
                                        <p:tgtEl>
                                          <p:spTgt spid="39"/>
                                        </p:tgtEl>
                                        <p:attrNameLst>
                                          <p:attrName>ppt_x</p:attrName>
                                        </p:attrNameLst>
                                      </p:cBhvr>
                                      <p:tavLst>
                                        <p:tav tm="0">
                                          <p:val>
                                            <p:strVal val="#ppt_x"/>
                                          </p:val>
                                        </p:tav>
                                        <p:tav tm="100000">
                                          <p:val>
                                            <p:strVal val="#ppt_x"/>
                                          </p:val>
                                        </p:tav>
                                      </p:tavLst>
                                    </p:anim>
                                    <p:anim calcmode="lin" valueType="num">
                                      <p:cBhvr>
                                        <p:cTn id="31" dur="1000" fill="hold"/>
                                        <p:tgtEl>
                                          <p:spTgt spid="39"/>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98396" y="218364"/>
            <a:ext cx="7646159" cy="641446"/>
          </a:xfrm>
        </p:spPr>
        <p:txBody>
          <a:bodyPr/>
          <a:lstStyle/>
          <a:p>
            <a:pPr lvl="0" eaLnBrk="1" hangingPunct="1"/>
            <a:r>
              <a:rPr lang="vi-VN" sz="5400" b="1" smtClean="0">
                <a:solidFill>
                  <a:srgbClr val="FF0000"/>
                </a:solidFill>
                <a:ea typeface="+mn-ea"/>
                <a:cs typeface="Arial" panose="020B0604020202020204" pitchFamily="34" charset="0"/>
              </a:rPr>
              <a:t>NỘI DUNG BÀI HỌC</a:t>
            </a:r>
            <a:endParaRPr lang="en-US" sz="5400"/>
          </a:p>
        </p:txBody>
      </p:sp>
      <p:sp>
        <p:nvSpPr>
          <p:cNvPr id="2" name="Text Placeholder 1"/>
          <p:cNvSpPr>
            <a:spLocks noGrp="1"/>
          </p:cNvSpPr>
          <p:nvPr>
            <p:ph type="body" idx="1"/>
          </p:nvPr>
        </p:nvSpPr>
        <p:spPr>
          <a:xfrm>
            <a:off x="549323" y="1132768"/>
            <a:ext cx="3841845" cy="878339"/>
          </a:xfrm>
        </p:spPr>
        <p:style>
          <a:lnRef idx="2">
            <a:schemeClr val="accent1">
              <a:shade val="50000"/>
            </a:schemeClr>
          </a:lnRef>
          <a:fillRef idx="1">
            <a:schemeClr val="accent1"/>
          </a:fillRef>
          <a:effectRef idx="0">
            <a:schemeClr val="accent1"/>
          </a:effectRef>
          <a:fontRef idx="minor">
            <a:schemeClr val="lt1"/>
          </a:fontRef>
        </p:style>
        <p:txBody>
          <a:bodyPr/>
          <a:lstStyle/>
          <a:p>
            <a:pPr lvl="0" algn="ctr"/>
            <a:r>
              <a:rPr lang="vi-VN" sz="5400" smtClean="0">
                <a:solidFill>
                  <a:srgbClr val="FFFF00"/>
                </a:solidFill>
              </a:rPr>
              <a:t>Nội dung 1</a:t>
            </a:r>
            <a:endParaRPr lang="vi-VN" sz="5400">
              <a:solidFill>
                <a:srgbClr val="FFFF00"/>
              </a:solidFill>
            </a:endParaRPr>
          </a:p>
        </p:txBody>
      </p:sp>
      <p:sp>
        <p:nvSpPr>
          <p:cNvPr id="4" name="Content Placeholder 3"/>
          <p:cNvSpPr>
            <a:spLocks noGrp="1"/>
          </p:cNvSpPr>
          <p:nvPr>
            <p:ph sz="half" idx="2"/>
          </p:nvPr>
        </p:nvSpPr>
        <p:spPr>
          <a:xfrm>
            <a:off x="528285" y="2581825"/>
            <a:ext cx="3918044" cy="3285577"/>
          </a:xfrm>
        </p:spPr>
        <p:style>
          <a:lnRef idx="0">
            <a:schemeClr val="accent6"/>
          </a:lnRef>
          <a:fillRef idx="3">
            <a:schemeClr val="accent6"/>
          </a:fillRef>
          <a:effectRef idx="3">
            <a:schemeClr val="accent6"/>
          </a:effectRef>
          <a:fontRef idx="minor">
            <a:schemeClr val="lt1"/>
          </a:fontRef>
        </p:style>
        <p:txBody>
          <a:bodyPr/>
          <a:lstStyle/>
          <a:p>
            <a:pPr marL="0" indent="0" algn="ctr">
              <a:buNone/>
            </a:pPr>
            <a:r>
              <a:rPr lang="en-US" sz="3800" b="1" smtClean="0">
                <a:solidFill>
                  <a:schemeClr val="tx1"/>
                </a:solidFill>
                <a:ea typeface="+mj-ea"/>
                <a:cs typeface="+mj-cs"/>
              </a:rPr>
              <a:t>PHÒNG TRÁNH </a:t>
            </a:r>
            <a:r>
              <a:rPr lang="vi-VN" sz="3800" b="1" smtClean="0">
                <a:solidFill>
                  <a:schemeClr val="tx1"/>
                </a:solidFill>
                <a:ea typeface="+mj-ea"/>
                <a:cs typeface="+mj-cs"/>
              </a:rPr>
              <a:t> </a:t>
            </a:r>
            <a:r>
              <a:rPr lang="en-US" sz="3800" b="1" smtClean="0">
                <a:solidFill>
                  <a:schemeClr val="tx1"/>
                </a:solidFill>
                <a:ea typeface="+mj-ea"/>
                <a:cs typeface="+mj-cs"/>
              </a:rPr>
              <a:t>CHẤN THƯƠNG </a:t>
            </a:r>
            <a:r>
              <a:rPr lang="vi-VN" sz="3800" b="1" smtClean="0">
                <a:solidFill>
                  <a:schemeClr val="tx1"/>
                </a:solidFill>
                <a:ea typeface="+mj-ea"/>
                <a:cs typeface="+mj-cs"/>
              </a:rPr>
              <a:t>TRONG </a:t>
            </a:r>
            <a:r>
              <a:rPr lang="en-US" sz="3800" b="1" smtClean="0">
                <a:solidFill>
                  <a:schemeClr val="tx1"/>
                </a:solidFill>
                <a:ea typeface="+mj-ea"/>
                <a:cs typeface="+mj-cs"/>
              </a:rPr>
              <a:t>HOẠT ĐỘNG</a:t>
            </a:r>
            <a:r>
              <a:rPr lang="vi-VN" sz="3800" b="1" smtClean="0">
                <a:solidFill>
                  <a:schemeClr val="tx1"/>
                </a:solidFill>
                <a:ea typeface="+mj-ea"/>
                <a:cs typeface="+mj-cs"/>
              </a:rPr>
              <a:t> THỂ DỤC THỂ THAO</a:t>
            </a:r>
          </a:p>
        </p:txBody>
      </p:sp>
      <p:sp>
        <p:nvSpPr>
          <p:cNvPr id="5" name="Text Placeholder 4"/>
          <p:cNvSpPr>
            <a:spLocks noGrp="1"/>
          </p:cNvSpPr>
          <p:nvPr>
            <p:ph type="body" sz="quarter" idx="3"/>
          </p:nvPr>
        </p:nvSpPr>
        <p:spPr>
          <a:xfrm>
            <a:off x="4913196" y="1105470"/>
            <a:ext cx="3773615" cy="887104"/>
          </a:xfrm>
        </p:spPr>
        <p:style>
          <a:lnRef idx="3">
            <a:schemeClr val="lt1"/>
          </a:lnRef>
          <a:fillRef idx="1">
            <a:schemeClr val="accent1"/>
          </a:fillRef>
          <a:effectRef idx="1">
            <a:schemeClr val="accent1"/>
          </a:effectRef>
          <a:fontRef idx="minor">
            <a:schemeClr val="lt1"/>
          </a:fontRef>
        </p:style>
        <p:txBody>
          <a:bodyPr/>
          <a:lstStyle/>
          <a:p>
            <a:pPr algn="ctr"/>
            <a:r>
              <a:rPr lang="vi-VN" sz="5400" smtClean="0">
                <a:solidFill>
                  <a:srgbClr val="FFFF00"/>
                </a:solidFill>
                <a:latin typeface="Times New Roman" panose="02020603050405020304"/>
              </a:rPr>
              <a:t>Nội dung 2</a:t>
            </a:r>
            <a:endParaRPr lang="en-US">
              <a:solidFill>
                <a:srgbClr val="FFFF00"/>
              </a:solidFill>
            </a:endParaRPr>
          </a:p>
        </p:txBody>
      </p:sp>
      <p:sp>
        <p:nvSpPr>
          <p:cNvPr id="6" name="Content Placeholder 5"/>
          <p:cNvSpPr>
            <a:spLocks noGrp="1"/>
          </p:cNvSpPr>
          <p:nvPr>
            <p:ph sz="quarter" idx="4"/>
          </p:nvPr>
        </p:nvSpPr>
        <p:spPr>
          <a:xfrm>
            <a:off x="4964376" y="2647671"/>
            <a:ext cx="3732671" cy="3219731"/>
          </a:xfrm>
        </p:spPr>
        <p:style>
          <a:lnRef idx="1">
            <a:schemeClr val="accent6"/>
          </a:lnRef>
          <a:fillRef idx="3">
            <a:schemeClr val="accent6"/>
          </a:fillRef>
          <a:effectRef idx="2">
            <a:schemeClr val="accent6"/>
          </a:effectRef>
          <a:fontRef idx="minor">
            <a:schemeClr val="lt1"/>
          </a:fontRef>
        </p:style>
        <p:txBody>
          <a:bodyPr/>
          <a:lstStyle/>
          <a:p>
            <a:pPr marL="0" lvl="0" indent="0" algn="ctr">
              <a:buNone/>
            </a:pPr>
            <a:r>
              <a:rPr lang="vi-VN" sz="4400" b="1" dirty="0" smtClean="0">
                <a:solidFill>
                  <a:prstClr val="black"/>
                </a:solidFill>
              </a:rPr>
              <a:t>ĐỘI HÌNH ĐỘI NGŨ</a:t>
            </a:r>
          </a:p>
        </p:txBody>
      </p:sp>
      <p:sp>
        <p:nvSpPr>
          <p:cNvPr id="7" name="Down Arrow 6"/>
          <p:cNvSpPr/>
          <p:nvPr/>
        </p:nvSpPr>
        <p:spPr>
          <a:xfrm>
            <a:off x="2200704" y="2088107"/>
            <a:ext cx="286603" cy="464024"/>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9321" y="2088112"/>
            <a:ext cx="3333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85800" y="-1295400"/>
            <a:ext cx="10439400" cy="8153400"/>
          </a:xfrm>
          <a:prstGeom prst="rect">
            <a:avLst/>
          </a:prstGeom>
          <a:blipFill>
            <a:blip r:embed="rId2" cstate="print"/>
            <a:stretch>
              <a:fillRect/>
            </a:stretch>
          </a:blipFill>
        </p:spPr>
        <p:txBody>
          <a:bodyPr wrap="square" lIns="0" tIns="0" rIns="0" bIns="0" rtlCol="0"/>
          <a:lstStyle/>
          <a:p>
            <a:pPr marL="12700" lvl="0" algn="just">
              <a:spcBef>
                <a:spcPts val="105"/>
              </a:spcBef>
              <a:tabLst>
                <a:tab pos="517525" algn="l"/>
              </a:tabLst>
            </a:pPr>
            <a:endParaRPr lang="en-US" sz="4200" b="1" smtClean="0">
              <a:solidFill>
                <a:srgbClr val="0D2CB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12700" lvl="0" algn="just">
              <a:spcBef>
                <a:spcPts val="105"/>
              </a:spcBef>
              <a:tabLst>
                <a:tab pos="517525" algn="l"/>
              </a:tabLst>
            </a:pPr>
            <a:endParaRPr lang="en-US" sz="4200" b="1">
              <a:solidFill>
                <a:srgbClr val="0D2CB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12700" lvl="0" algn="just">
              <a:spcBef>
                <a:spcPts val="105"/>
              </a:spcBef>
              <a:tabLst>
                <a:tab pos="517525" algn="l"/>
              </a:tabLst>
            </a:pPr>
            <a:r>
              <a:rPr lang="en-US" sz="4200" b="1">
                <a:solidFill>
                  <a:srgbClr val="0D2CB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200" b="1" smtClean="0">
                <a:solidFill>
                  <a:srgbClr val="0D2CB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br>
              <a:rPr lang="en-US" sz="4200" b="1" smtClean="0">
                <a:solidFill>
                  <a:srgbClr val="0D2CB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br>
            <a:r>
              <a:rPr lang="en-US" sz="4200" b="1" smtClean="0">
                <a:solidFill>
                  <a:srgbClr val="0D2CB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p>
          <a:p>
            <a:pPr marL="12700" lvl="0" algn="just">
              <a:spcBef>
                <a:spcPts val="105"/>
              </a:spcBef>
              <a:tabLst>
                <a:tab pos="517525" algn="l"/>
              </a:tabLst>
            </a:pPr>
            <a:r>
              <a:rPr lang="en-US" sz="4200" b="1">
                <a:solidFill>
                  <a:srgbClr val="0D2CB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200" b="1" smtClean="0">
                <a:solidFill>
                  <a:srgbClr val="0D2CB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p>
          <a:p>
            <a:pPr marL="12700" lvl="0" algn="just">
              <a:spcBef>
                <a:spcPts val="105"/>
              </a:spcBef>
              <a:tabLst>
                <a:tab pos="517525" algn="l"/>
              </a:tabLst>
            </a:pPr>
            <a:r>
              <a:rPr lang="en-US" sz="4200" b="1">
                <a:solidFill>
                  <a:srgbClr val="0D2CB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200" b="1" smtClean="0">
                <a:solidFill>
                  <a:srgbClr val="0D2CB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400" b="1" smtClean="0">
                <a:solidFill>
                  <a:srgbClr val="0D2CB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a:t>
            </a:r>
            <a:r>
              <a:rPr lang="en-US" sz="4400" b="1">
                <a:solidFill>
                  <a:srgbClr val="0D2CB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Ý nghĩa của việc phòng </a:t>
            </a:r>
            <a:r>
              <a:rPr lang="en-US" sz="4400" b="1" smtClean="0">
                <a:solidFill>
                  <a:srgbClr val="0D2CB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tránh 		      chấn thương </a:t>
            </a:r>
            <a:r>
              <a:rPr lang="en-US" sz="4400" b="1">
                <a:solidFill>
                  <a:srgbClr val="0D2CB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trong hoạt động </a:t>
            </a:r>
            <a:r>
              <a:rPr lang="en-US" sz="4400" b="1" smtClean="0">
                <a:solidFill>
                  <a:srgbClr val="0D2CB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TDTT</a:t>
            </a:r>
            <a:r>
              <a:rPr lang="en-US" sz="4400" b="1">
                <a:solidFill>
                  <a:srgbClr val="0D2CB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p>
          <a:p>
            <a:pPr marL="12700" lvl="0" algn="just">
              <a:spcBef>
                <a:spcPts val="105"/>
              </a:spcBef>
              <a:tabLst>
                <a:tab pos="517525" algn="l"/>
              </a:tabLst>
            </a:pPr>
            <a:r>
              <a:rPr lang="en-US" sz="4400" b="1" smtClean="0">
                <a:solidFill>
                  <a:srgbClr val="0D2CB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2</a:t>
            </a:r>
            <a:r>
              <a:rPr lang="en-US" sz="4400" b="1">
                <a:solidFill>
                  <a:srgbClr val="0D2CB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Một số nguyên nhân cơ </a:t>
            </a:r>
            <a:r>
              <a:rPr lang="en-US" sz="4400" b="1" smtClean="0">
                <a:solidFill>
                  <a:srgbClr val="0D2CB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bản </a:t>
            </a:r>
            <a:r>
              <a:rPr lang="en-US" sz="4400" b="1">
                <a:solidFill>
                  <a:srgbClr val="0D2CB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để</a:t>
            </a:r>
            <a:r>
              <a:rPr lang="en-US" sz="4400" b="1" smtClean="0">
                <a:solidFill>
                  <a:srgbClr val="0D2CB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xảy ra chấn thương và cách phòng 			  tránh.</a:t>
            </a:r>
            <a:endParaRPr lang="en-US" sz="4400" b="1">
              <a:solidFill>
                <a:srgbClr val="0D2CB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3" name="object 3"/>
          <p:cNvSpPr txBox="1">
            <a:spLocks noGrp="1"/>
          </p:cNvSpPr>
          <p:nvPr>
            <p:ph type="title"/>
          </p:nvPr>
        </p:nvSpPr>
        <p:spPr>
          <a:xfrm>
            <a:off x="1447800" y="457200"/>
            <a:ext cx="7924800" cy="1001556"/>
          </a:xfrm>
          <a:prstGeom prst="rect">
            <a:avLst/>
          </a:prstGeom>
        </p:spPr>
        <p:txBody>
          <a:bodyPr vert="horz" wrap="square" lIns="0" tIns="16510" rIns="0" bIns="0" rtlCol="0">
            <a:spAutoFit/>
          </a:bodyPr>
          <a:lstStyle/>
          <a:p>
            <a:pPr marL="12700">
              <a:lnSpc>
                <a:spcPct val="100000"/>
              </a:lnSpc>
              <a:spcBef>
                <a:spcPts val="130"/>
              </a:spcBef>
            </a:pPr>
            <a:r>
              <a:rPr lang="en-US" sz="3200" spc="30" smtClean="0">
                <a:solidFill>
                  <a:srgbClr val="FF0000"/>
                </a:solidFill>
                <a:latin typeface="Times New Roman" panose="02020603050405020304" pitchFamily="18" charset="0"/>
                <a:cs typeface="Times New Roman" panose="02020603050405020304" pitchFamily="18" charset="0"/>
              </a:rPr>
              <a:t>NỘI DUNG 1: PHÒNG TRÁNH CHẤN THƯƠNG TRONG HOẠT ĐỘNG TDTT</a:t>
            </a:r>
            <a:endParaRPr lang="en-US" sz="3200" spc="3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682" y="4"/>
            <a:ext cx="9253220" cy="6737985"/>
          </a:xfrm>
          <a:prstGeom prst="rect">
            <a:avLst/>
          </a:prstGeom>
          <a:blipFill>
            <a:blip r:embed="rId2" cstate="print"/>
            <a:stretch>
              <a:fillRect/>
            </a:stretch>
          </a:blipFill>
        </p:spPr>
        <p:txBody>
          <a:bodyPr wrap="square" lIns="0" tIns="0" rIns="0" bIns="0" rtlCol="0"/>
          <a:lstStyle/>
          <a:p>
            <a:endParaRPr/>
          </a:p>
        </p:txBody>
      </p:sp>
      <p:grpSp>
        <p:nvGrpSpPr>
          <p:cNvPr id="3" name="object 3"/>
          <p:cNvGrpSpPr/>
          <p:nvPr/>
        </p:nvGrpSpPr>
        <p:grpSpPr>
          <a:xfrm>
            <a:off x="395711" y="381000"/>
            <a:ext cx="8943765" cy="1066800"/>
            <a:chOff x="3052826" y="700151"/>
            <a:chExt cx="3429000" cy="1066800"/>
          </a:xfrm>
        </p:grpSpPr>
        <p:sp>
          <p:nvSpPr>
            <p:cNvPr id="4" name="object 4"/>
            <p:cNvSpPr/>
            <p:nvPr/>
          </p:nvSpPr>
          <p:spPr>
            <a:xfrm>
              <a:off x="3052826" y="700151"/>
              <a:ext cx="3429000" cy="1066800"/>
            </a:xfrm>
            <a:custGeom>
              <a:avLst/>
              <a:gdLst/>
              <a:ahLst/>
              <a:cxnLst/>
              <a:rect l="l" t="t" r="r" b="b"/>
              <a:pathLst>
                <a:path w="3429000" h="609600">
                  <a:moveTo>
                    <a:pt x="3327273" y="0"/>
                  </a:moveTo>
                  <a:lnTo>
                    <a:pt x="101600" y="0"/>
                  </a:lnTo>
                  <a:lnTo>
                    <a:pt x="62043" y="7981"/>
                  </a:lnTo>
                  <a:lnTo>
                    <a:pt x="29749" y="29749"/>
                  </a:lnTo>
                  <a:lnTo>
                    <a:pt x="7981" y="62043"/>
                  </a:lnTo>
                  <a:lnTo>
                    <a:pt x="0" y="101600"/>
                  </a:lnTo>
                  <a:lnTo>
                    <a:pt x="0" y="507873"/>
                  </a:lnTo>
                  <a:lnTo>
                    <a:pt x="7981" y="547449"/>
                  </a:lnTo>
                  <a:lnTo>
                    <a:pt x="29749" y="579786"/>
                  </a:lnTo>
                  <a:lnTo>
                    <a:pt x="62043" y="601599"/>
                  </a:lnTo>
                  <a:lnTo>
                    <a:pt x="101600" y="609600"/>
                  </a:lnTo>
                  <a:lnTo>
                    <a:pt x="3327273" y="609600"/>
                  </a:lnTo>
                  <a:lnTo>
                    <a:pt x="3366849" y="601598"/>
                  </a:lnTo>
                  <a:lnTo>
                    <a:pt x="3399186" y="579786"/>
                  </a:lnTo>
                  <a:lnTo>
                    <a:pt x="3420999" y="547449"/>
                  </a:lnTo>
                  <a:lnTo>
                    <a:pt x="3429000" y="507873"/>
                  </a:lnTo>
                  <a:lnTo>
                    <a:pt x="3429000" y="101600"/>
                  </a:lnTo>
                  <a:lnTo>
                    <a:pt x="3420999" y="62043"/>
                  </a:lnTo>
                  <a:lnTo>
                    <a:pt x="3399186" y="29749"/>
                  </a:lnTo>
                  <a:lnTo>
                    <a:pt x="3366849" y="7981"/>
                  </a:lnTo>
                  <a:lnTo>
                    <a:pt x="3327273" y="0"/>
                  </a:lnTo>
                  <a:close/>
                </a:path>
              </a:pathLst>
            </a:custGeom>
            <a:solidFill>
              <a:srgbClr val="FFFFFF"/>
            </a:solidFill>
          </p:spPr>
          <p:txBody>
            <a:bodyPr wrap="square" lIns="0" tIns="0" rIns="0" bIns="0" rtlCol="0"/>
            <a:lstStyle/>
            <a:p>
              <a:endParaRPr/>
            </a:p>
          </p:txBody>
        </p:sp>
        <p:sp>
          <p:nvSpPr>
            <p:cNvPr id="5" name="object 5"/>
            <p:cNvSpPr/>
            <p:nvPr/>
          </p:nvSpPr>
          <p:spPr>
            <a:xfrm>
              <a:off x="3052826" y="700151"/>
              <a:ext cx="3429000" cy="609600"/>
            </a:xfrm>
            <a:custGeom>
              <a:avLst/>
              <a:gdLst/>
              <a:ahLst/>
              <a:cxnLst/>
              <a:rect l="l" t="t" r="r" b="b"/>
              <a:pathLst>
                <a:path w="3429000" h="609600">
                  <a:moveTo>
                    <a:pt x="0" y="101600"/>
                  </a:moveTo>
                  <a:lnTo>
                    <a:pt x="7981" y="62043"/>
                  </a:lnTo>
                  <a:lnTo>
                    <a:pt x="29749" y="29749"/>
                  </a:lnTo>
                  <a:lnTo>
                    <a:pt x="62043" y="7981"/>
                  </a:lnTo>
                  <a:lnTo>
                    <a:pt x="101600" y="0"/>
                  </a:lnTo>
                  <a:lnTo>
                    <a:pt x="3327273" y="0"/>
                  </a:lnTo>
                  <a:lnTo>
                    <a:pt x="3366849" y="7981"/>
                  </a:lnTo>
                  <a:lnTo>
                    <a:pt x="3399186" y="29749"/>
                  </a:lnTo>
                  <a:lnTo>
                    <a:pt x="3420999" y="62043"/>
                  </a:lnTo>
                  <a:lnTo>
                    <a:pt x="3429000" y="101600"/>
                  </a:lnTo>
                  <a:lnTo>
                    <a:pt x="3429000" y="507873"/>
                  </a:lnTo>
                  <a:lnTo>
                    <a:pt x="3420999" y="547449"/>
                  </a:lnTo>
                  <a:lnTo>
                    <a:pt x="3399186" y="579786"/>
                  </a:lnTo>
                  <a:lnTo>
                    <a:pt x="3366849" y="601598"/>
                  </a:lnTo>
                  <a:lnTo>
                    <a:pt x="3327273" y="609600"/>
                  </a:lnTo>
                  <a:lnTo>
                    <a:pt x="101600" y="609600"/>
                  </a:lnTo>
                  <a:lnTo>
                    <a:pt x="62043" y="601599"/>
                  </a:lnTo>
                  <a:lnTo>
                    <a:pt x="29749" y="579786"/>
                  </a:lnTo>
                  <a:lnTo>
                    <a:pt x="7981" y="547449"/>
                  </a:lnTo>
                  <a:lnTo>
                    <a:pt x="0" y="507873"/>
                  </a:lnTo>
                  <a:lnTo>
                    <a:pt x="0" y="101600"/>
                  </a:lnTo>
                  <a:close/>
                </a:path>
              </a:pathLst>
            </a:custGeom>
            <a:ln w="25400">
              <a:solidFill>
                <a:srgbClr val="4AACC5"/>
              </a:solidFill>
            </a:ln>
          </p:spPr>
          <p:txBody>
            <a:bodyPr wrap="square" lIns="0" tIns="0" rIns="0" bIns="0" rtlCol="0"/>
            <a:lstStyle/>
            <a:p>
              <a:endParaRPr/>
            </a:p>
          </p:txBody>
        </p:sp>
      </p:grpSp>
      <p:sp>
        <p:nvSpPr>
          <p:cNvPr id="9" name="Title 8"/>
          <p:cNvSpPr>
            <a:spLocks noGrp="1"/>
          </p:cNvSpPr>
          <p:nvPr>
            <p:ph type="ctrTitle"/>
          </p:nvPr>
        </p:nvSpPr>
        <p:spPr>
          <a:xfrm>
            <a:off x="533401" y="375285"/>
            <a:ext cx="8719820" cy="1107996"/>
          </a:xfrm>
        </p:spPr>
        <p:txBody>
          <a:bodyPr wrap="square"/>
          <a:lstStyle/>
          <a:p>
            <a:pPr marL="12700" marR="0" lvl="0" indent="0" algn="ctr" defTabSz="914400" rtl="0" eaLnBrk="1" fontAlgn="auto" latinLnBrk="0" hangingPunct="1">
              <a:lnSpc>
                <a:spcPct val="100000"/>
              </a:lnSpc>
              <a:spcBef>
                <a:spcPts val="105"/>
              </a:spcBef>
              <a:spcAft>
                <a:spcPts val="0"/>
              </a:spcAft>
              <a:buClrTx/>
              <a:buSzTx/>
              <a:buFontTx/>
              <a:buNone/>
              <a:tabLst>
                <a:tab pos="517525" algn="l"/>
              </a:tabLst>
              <a:defRPr/>
            </a:pPr>
            <a:r>
              <a:rPr lang="en-US" sz="3600" kern="120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mn-ea"/>
                <a:cs typeface="Times New Roman" panose="02020603050405020304" pitchFamily="18" charset="0"/>
              </a:rPr>
              <a:t>1. Ý nghĩa của việc phòng tránh chấn thương trong hoạt động TDTT.</a:t>
            </a:r>
          </a:p>
        </p:txBody>
      </p:sp>
      <p:sp>
        <p:nvSpPr>
          <p:cNvPr id="8" name="object 7"/>
          <p:cNvSpPr txBox="1"/>
          <p:nvPr/>
        </p:nvSpPr>
        <p:spPr>
          <a:xfrm>
            <a:off x="228600" y="1524003"/>
            <a:ext cx="8686800" cy="4151393"/>
          </a:xfrm>
          <a:prstGeom prst="rect">
            <a:avLst/>
          </a:prstGeom>
        </p:spPr>
        <p:txBody>
          <a:bodyPr vert="horz" wrap="square" lIns="0" tIns="7620" rIns="0" bIns="0" rtlCol="0">
            <a:spAutoFit/>
          </a:bodyPr>
          <a:lstStyle/>
          <a:p>
            <a:pPr marL="1099820" marR="5080" indent="-1087755" algn="ctr">
              <a:lnSpc>
                <a:spcPct val="101000"/>
              </a:lnSpc>
              <a:spcBef>
                <a:spcPts val="60"/>
              </a:spcBef>
            </a:pPr>
            <a:endParaRPr lang="en-US" sz="2000" b="1" spc="5" dirty="0">
              <a:solidFill>
                <a:srgbClr val="0D2CB2"/>
              </a:solidFill>
              <a:latin typeface="Times New Roman" panose="02020603050405020304" pitchFamily="18" charset="0"/>
              <a:cs typeface="Times New Roman" panose="02020603050405020304" pitchFamily="18" charset="0"/>
            </a:endParaRPr>
          </a:p>
          <a:p>
            <a:pPr marL="1099820" marR="5080" indent="-1087755">
              <a:lnSpc>
                <a:spcPct val="101000"/>
              </a:lnSpc>
              <a:spcBef>
                <a:spcPts val="60"/>
              </a:spcBef>
            </a:pPr>
            <a:r>
              <a:rPr lang="en-US" sz="2000" b="1" i="1" spc="5">
                <a:solidFill>
                  <a:schemeClr val="tx1"/>
                </a:solidFill>
                <a:latin typeface="Times New Roman" panose="02020603050405020304" pitchFamily="18" charset="0"/>
                <a:cs typeface="Times New Roman" panose="02020603050405020304" pitchFamily="18" charset="0"/>
              </a:rPr>
              <a:t>         </a:t>
            </a:r>
            <a:r>
              <a:rPr lang="en-US" sz="2000" b="1" i="1" spc="5" smtClean="0">
                <a:solidFill>
                  <a:schemeClr val="tx1"/>
                </a:solidFill>
                <a:latin typeface="Times New Roman" panose="02020603050405020304" pitchFamily="18" charset="0"/>
                <a:cs typeface="Times New Roman" panose="02020603050405020304" pitchFamily="18" charset="0"/>
              </a:rPr>
              <a:t>         	Mục đích cơ bản và quan trọng nhất khi tham gia tập luyện TDTT  là nâng cao sức khỏe, phát triển thể lực của mỗi người. Thế nhưng do không thể biết hoặc biết nhưng coi thường, không chịu tuân thủ theo các nguyên tắc, phương pháp khoa học trong hoạt động TDTT, nên người tập đã để xảy ra chấn thương như:</a:t>
            </a:r>
          </a:p>
          <a:p>
            <a:pPr marL="12065" marR="5080">
              <a:lnSpc>
                <a:spcPct val="101000"/>
              </a:lnSpc>
              <a:spcBef>
                <a:spcPts val="60"/>
              </a:spcBef>
            </a:pPr>
            <a:r>
              <a:rPr lang="en-US" sz="2000" b="1" i="1" spc="5" smtClean="0">
                <a:latin typeface="Times New Roman" panose="02020603050405020304" pitchFamily="18" charset="0"/>
                <a:cs typeface="Times New Roman" panose="02020603050405020304" pitchFamily="18" charset="0"/>
              </a:rPr>
              <a:t>                 - Xây xát nhẹ chưa hoặc có thể chảy máu ít ngoài da.</a:t>
            </a:r>
          </a:p>
          <a:p>
            <a:pPr marL="12065" marR="5080">
              <a:lnSpc>
                <a:spcPct val="101000"/>
              </a:lnSpc>
              <a:spcBef>
                <a:spcPts val="60"/>
              </a:spcBef>
            </a:pPr>
            <a:r>
              <a:rPr lang="en-US" sz="2000" b="1" i="1" spc="5" smtClean="0">
                <a:latin typeface="Times New Roman" panose="02020603050405020304" pitchFamily="18" charset="0"/>
                <a:cs typeface="Times New Roman" panose="02020603050405020304" pitchFamily="18" charset="0"/>
              </a:rPr>
              <a:t>                 - Choáng, ngất.</a:t>
            </a:r>
          </a:p>
          <a:p>
            <a:pPr marL="12065" marR="5080">
              <a:lnSpc>
                <a:spcPct val="101000"/>
              </a:lnSpc>
              <a:spcBef>
                <a:spcPts val="60"/>
              </a:spcBef>
            </a:pPr>
            <a:r>
              <a:rPr lang="en-US" sz="2000" b="1" i="1" spc="5" smtClean="0">
                <a:latin typeface="Times New Roman" panose="02020603050405020304" pitchFamily="18" charset="0"/>
                <a:cs typeface="Times New Roman" panose="02020603050405020304" pitchFamily="18" charset="0"/>
              </a:rPr>
              <a:t>                 -Tổn thương cơ.</a:t>
            </a:r>
          </a:p>
          <a:p>
            <a:pPr marL="1087755" marR="5080" indent="-1087755">
              <a:lnSpc>
                <a:spcPct val="101000"/>
              </a:lnSpc>
              <a:spcBef>
                <a:spcPts val="60"/>
              </a:spcBef>
            </a:pPr>
            <a:r>
              <a:rPr lang="en-US" sz="2000" b="1" i="1" spc="5" smtClean="0">
                <a:latin typeface="Times New Roman" panose="02020603050405020304" pitchFamily="18" charset="0"/>
                <a:cs typeface="Times New Roman" panose="02020603050405020304" pitchFamily="18" charset="0"/>
              </a:rPr>
              <a:t>                 - Bông gân.</a:t>
            </a:r>
          </a:p>
          <a:p>
            <a:pPr marL="1087755" marR="5080" indent="-1087755">
              <a:lnSpc>
                <a:spcPct val="101000"/>
              </a:lnSpc>
              <a:spcBef>
                <a:spcPts val="60"/>
              </a:spcBef>
              <a:buFont typeface="Wingdings" panose="05000000000000000000" pitchFamily="2" charset="2"/>
              <a:buChar char="Ø"/>
            </a:pPr>
            <a:r>
              <a:rPr lang="en-US" sz="2000" b="1" i="1" spc="5" smtClean="0">
                <a:solidFill>
                  <a:schemeClr val="tx1"/>
                </a:solidFill>
                <a:latin typeface="Times New Roman" panose="02020603050405020304" pitchFamily="18" charset="0"/>
                <a:cs typeface="Times New Roman" panose="02020603050405020304" pitchFamily="18" charset="0"/>
              </a:rPr>
              <a:t>- Tổn thương khớp và sai khớp</a:t>
            </a:r>
          </a:p>
          <a:p>
            <a:pPr marL="1087755" marR="5080" indent="-1087755">
              <a:lnSpc>
                <a:spcPct val="101000"/>
              </a:lnSpc>
              <a:spcBef>
                <a:spcPts val="60"/>
              </a:spcBef>
              <a:buFont typeface="Wingdings" panose="05000000000000000000" pitchFamily="2" charset="2"/>
              <a:buChar char="Ø"/>
            </a:pPr>
            <a:r>
              <a:rPr lang="en-US" sz="2000" b="1" i="1" spc="5" smtClean="0">
                <a:latin typeface="Times New Roman" panose="02020603050405020304" pitchFamily="18" charset="0"/>
                <a:cs typeface="Times New Roman" panose="02020603050405020304" pitchFamily="18" charset="0"/>
              </a:rPr>
              <a:t>- Giập hoặc gãy xương.</a:t>
            </a:r>
          </a:p>
          <a:p>
            <a:pPr marL="1087755" marR="5080" indent="-1087755">
              <a:lnSpc>
                <a:spcPct val="101000"/>
              </a:lnSpc>
              <a:spcBef>
                <a:spcPts val="60"/>
              </a:spcBef>
              <a:buFont typeface="Wingdings" panose="05000000000000000000" pitchFamily="2" charset="2"/>
              <a:buChar char="Ø"/>
            </a:pPr>
            <a:r>
              <a:rPr lang="en-US" sz="2000" b="1" i="1" spc="5" smtClean="0">
                <a:solidFill>
                  <a:schemeClr val="tx1"/>
                </a:solidFill>
                <a:latin typeface="Times New Roman" panose="02020603050405020304" pitchFamily="18" charset="0"/>
                <a:cs typeface="Times New Roman" panose="02020603050405020304" pitchFamily="18" charset="0"/>
              </a:rPr>
              <a:t>- Chấn thương não hoặc cột sống.</a:t>
            </a:r>
            <a:endParaRPr lang="en-US" sz="2000" b="1" i="1" spc="5" dirty="0">
              <a:solidFill>
                <a:schemeClr val="tx1"/>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962403"/>
            <a:ext cx="3581400" cy="1828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1295400" y="1872615"/>
            <a:ext cx="609600"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3999" cy="6857998"/>
          </a:xfrm>
          <a:prstGeom prst="rect">
            <a:avLst/>
          </a:prstGeom>
          <a:blipFill>
            <a:blip r:embed="rId2"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838199" y="1206595"/>
            <a:ext cx="7467600" cy="3890809"/>
          </a:xfrm>
          <a:prstGeom prst="rect">
            <a:avLst/>
          </a:prstGeom>
        </p:spPr>
        <p:style>
          <a:lnRef idx="2">
            <a:schemeClr val="accent2"/>
          </a:lnRef>
          <a:fillRef idx="1">
            <a:schemeClr val="lt1"/>
          </a:fillRef>
          <a:effectRef idx="0">
            <a:schemeClr val="accent2"/>
          </a:effectRef>
          <a:fontRef idx="minor">
            <a:schemeClr val="dk1"/>
          </a:fontRef>
        </p:style>
        <p:txBody>
          <a:bodyPr vert="horz" wrap="square" lIns="0" tIns="12700" rIns="0" bIns="0" rtlCol="0">
            <a:spAutoFit/>
          </a:bodyPr>
          <a:lstStyle/>
          <a:p>
            <a:pPr marL="266700" indent="-254000" algn="just">
              <a:lnSpc>
                <a:spcPct val="100000"/>
              </a:lnSpc>
              <a:spcBef>
                <a:spcPts val="100"/>
              </a:spcBef>
            </a:pPr>
            <a:r>
              <a:rPr lang="en-US" sz="3600" b="0" err="1">
                <a:latin typeface="Times New Roman" panose="02020603050405020304" pitchFamily="18" charset="0"/>
                <a:cs typeface="Times New Roman" panose="02020603050405020304" pitchFamily="18" charset="0"/>
                <a:sym typeface="+mn-ea"/>
              </a:rPr>
              <a:t>   </a:t>
            </a:r>
            <a:r>
              <a:rPr lang="en-US" sz="3600" b="0" smtClean="0">
                <a:latin typeface="Times New Roman" panose="02020603050405020304" pitchFamily="18" charset="0"/>
                <a:cs typeface="Times New Roman" panose="02020603050405020304" pitchFamily="18" charset="0"/>
                <a:sym typeface="+mn-ea"/>
              </a:rPr>
              <a:t>Để không xảy ra chấn thương làm ảnh hưởng xấu đến sức khỏe, thể lực, đến kết quả học tập hiện tại cũng như lao động và công tác sau này đi ngược lại với mục đích khi tham gia tập luyện TDTT. Do đó, có thể nói chấn thương là kẻ thù của TDTT.</a:t>
            </a:r>
            <a:endParaRPr sz="3600" b="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3200400"/>
            <a:ext cx="5119688" cy="2169825"/>
          </a:xfrm>
          <a:prstGeom prst="rect">
            <a:avLst/>
          </a:prstGeom>
        </p:spPr>
        <p:txBody>
          <a:bodyPr vert="horz" wrap="square" lIns="0" tIns="15240" rIns="0" bIns="0" rtlCol="0">
            <a:spAutoFit/>
          </a:bodyPr>
          <a:lstStyle/>
          <a:p>
            <a:pPr marL="12700" marR="5080" indent="9525" algn="l">
              <a:lnSpc>
                <a:spcPct val="100000"/>
              </a:lnSpc>
              <a:spcBef>
                <a:spcPts val="120"/>
              </a:spcBef>
            </a:pPr>
            <a:r>
              <a:rPr lang="en-US" sz="2800" smtClean="0">
                <a:solidFill>
                  <a:srgbClr val="FF0000"/>
                </a:solidFill>
              </a:rPr>
              <a:t>Câu 1: Mục đích tập luyện TDTT là gì ?</a:t>
            </a:r>
            <a:br>
              <a:rPr lang="en-US" sz="2800" smtClean="0">
                <a:solidFill>
                  <a:srgbClr val="FF0000"/>
                </a:solidFill>
              </a:rPr>
            </a:br>
            <a:r>
              <a:rPr lang="en-US" sz="2800" smtClean="0">
                <a:solidFill>
                  <a:srgbClr val="FF0000"/>
                </a:solidFill>
              </a:rPr>
              <a:t>câu 2: ý nghĩa của việc phòng tránh chấn thương trong hoạt động TDTT là gì ?</a:t>
            </a:r>
            <a:endParaRPr sz="2800">
              <a:solidFill>
                <a:srgbClr val="FF0000"/>
              </a:solidFill>
            </a:endParaRPr>
          </a:p>
        </p:txBody>
      </p:sp>
      <p:sp>
        <p:nvSpPr>
          <p:cNvPr id="3" name="object 3"/>
          <p:cNvSpPr/>
          <p:nvPr/>
        </p:nvSpPr>
        <p:spPr>
          <a:xfrm>
            <a:off x="4724400" y="1600200"/>
            <a:ext cx="3695700" cy="35814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object 2"/>
          <p:cNvSpPr txBox="1"/>
          <p:nvPr/>
        </p:nvSpPr>
        <p:spPr>
          <a:xfrm>
            <a:off x="1057275" y="1524000"/>
            <a:ext cx="3429000" cy="1074653"/>
          </a:xfrm>
          <a:prstGeom prst="rect">
            <a:avLst/>
          </a:prstGeom>
        </p:spPr>
        <p:txBody>
          <a:bodyPr vert="horz" wrap="square" lIns="0" tIns="15240" rIns="0" bIns="0" rtlCol="0">
            <a:spAutoFit/>
          </a:bodyPr>
          <a:lstStyle>
            <a:lvl1pPr>
              <a:defRPr sz="2750" b="1" i="0">
                <a:solidFill>
                  <a:schemeClr val="tx1"/>
                </a:solidFill>
                <a:latin typeface="Arial" panose="020B0604020202020204"/>
                <a:ea typeface="+mj-ea"/>
                <a:cs typeface="Arial" panose="020B0604020202020204"/>
              </a:defRPr>
            </a:lvl1pPr>
          </a:lstStyle>
          <a:p>
            <a:pPr marL="12700" marR="5080" indent="9525" algn="ctr">
              <a:spcBef>
                <a:spcPts val="120"/>
              </a:spcBef>
            </a:pPr>
            <a:r>
              <a:rPr lang="en-US" sz="4000" smtClean="0">
                <a:solidFill>
                  <a:srgbClr val="FF0000"/>
                </a:solidFill>
                <a:latin typeface=".VnArial Narrow" pitchFamily="34" charset="0"/>
              </a:rPr>
              <a:t>CÂU HỎI</a:t>
            </a:r>
          </a:p>
          <a:p>
            <a:pPr marL="12700" marR="5080" indent="9525" algn="ctr">
              <a:spcBef>
                <a:spcPts val="120"/>
              </a:spcBef>
            </a:pPr>
            <a:endParaRPr lang="en-US" sz="2800">
              <a:solidFill>
                <a:srgbClr val="FF0000"/>
              </a:solidFill>
              <a:latin typeface=".VnArial Narrow"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
          </p:nvPr>
        </p:nvSpPr>
        <p:spPr>
          <a:xfrm>
            <a:off x="1207770" y="313690"/>
            <a:ext cx="6564630" cy="615315"/>
          </a:xfrm>
        </p:spPr>
        <p:txBody>
          <a:bodyPr wrap="square"/>
          <a:lstStyle/>
          <a:p>
            <a:pPr algn="ctr"/>
            <a:r>
              <a:rPr lang="en-US" sz="4000">
                <a:gradFill>
                  <a:gsLst>
                    <a:gs pos="0">
                      <a:srgbClr val="FE4444"/>
                    </a:gs>
                    <a:gs pos="100000">
                      <a:srgbClr val="832B2B"/>
                    </a:gs>
                  </a:gsLst>
                  <a:lin scaled="0"/>
                </a:gradFill>
              </a:rPr>
              <a:t>KHỞI ĐỘNG</a:t>
            </a:r>
          </a:p>
        </p:txBody>
      </p:sp>
      <p:pic>
        <p:nvPicPr>
          <p:cNvPr id="4" name="KHỞI ĐỘNG">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410845" y="929005"/>
            <a:ext cx="8275955" cy="5067300"/>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BingLLB#"/>
  <p:tag name="MH_LAYOUT" val="SubTitle"/>
  <p:tag name="MH" val="20170704213547"/>
  <p:tag name="MH_LIBRARY" val="GRAPHIC"/>
</p:tagLst>
</file>

<file path=ppt/tags/tag10.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8"/>
</p:tagLst>
</file>

<file path=ppt/tags/tag11.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5"/>
</p:tagLst>
</file>

<file path=ppt/tags/tag12.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6"/>
</p:tagLst>
</file>

<file path=ppt/tags/tag13.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3"/>
</p:tagLst>
</file>

<file path=ppt/tags/tag14.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SubTitle"/>
  <p:tag name="MH_ORDER" val="2"/>
</p:tagLst>
</file>

<file path=ppt/tags/tag15.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4"/>
</p:tagLst>
</file>

<file path=ppt/tags/tag2.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7"/>
</p:tagLst>
</file>

<file path=ppt/tags/tag3.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SubTitle"/>
  <p:tag name="MH_ORDER" val="4"/>
</p:tagLst>
</file>

<file path=ppt/tags/tag4.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8"/>
</p:tagLst>
</file>

<file path=ppt/tags/tag5.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7"/>
</p:tagLst>
</file>

<file path=ppt/tags/tag9.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SubTitle"/>
  <p:tag name="MH_ORDER" val="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268</Words>
  <Application>Microsoft Office PowerPoint</Application>
  <PresentationFormat>On-screen Show (4:3)</PresentationFormat>
  <Paragraphs>60</Paragraphs>
  <Slides>11</Slides>
  <Notes>2</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11</vt:i4>
      </vt:variant>
    </vt:vector>
  </HeadingPairs>
  <TitlesOfParts>
    <vt:vector size="26" baseType="lpstr">
      <vt:lpstr>微软雅黑</vt:lpstr>
      <vt:lpstr>宋体</vt:lpstr>
      <vt:lpstr>.VnArial Narrow</vt:lpstr>
      <vt:lpstr>Arial</vt:lpstr>
      <vt:lpstr>Calibri</vt:lpstr>
      <vt:lpstr>Playfair Display</vt:lpstr>
      <vt:lpstr>Times New Roman</vt:lpstr>
      <vt:lpstr>Wingdings</vt:lpstr>
      <vt:lpstr>Wingdings 3</vt:lpstr>
      <vt:lpstr>方正静蕾简体</vt:lpstr>
      <vt:lpstr>汉仪喵魂体W</vt:lpstr>
      <vt:lpstr>Office Theme</vt:lpstr>
      <vt:lpstr>1_Office Theme</vt:lpstr>
      <vt:lpstr>包图主题2</vt:lpstr>
      <vt:lpstr>2_Office Theme</vt:lpstr>
      <vt:lpstr>PowerPoint Presentation</vt:lpstr>
      <vt:lpstr>PowerPoint Presentation</vt:lpstr>
      <vt:lpstr>PowerPoint Presentation</vt:lpstr>
      <vt:lpstr>NỘI DUNG BÀI HỌC</vt:lpstr>
      <vt:lpstr>NỘI DUNG 1: PHÒNG TRÁNH CHẤN THƯƠNG TRONG HOẠT ĐỘNG TDTT</vt:lpstr>
      <vt:lpstr>1. Ý nghĩa của việc phòng tránh chấn thương trong hoạt động TDTT.</vt:lpstr>
      <vt:lpstr>   Để không xảy ra chấn thương làm ảnh hưởng xấu đến sức khỏe, thể lực, đến kết quả học tập hiện tại cũng như lao động và công tác sau này đi ngược lại với mục đích khi tham gia tập luyện TDTT. Do đó, có thể nói chấn thương là kẻ thù của TDTT.</vt:lpstr>
      <vt:lpstr>Câu 1: Mục đích tập luyện TDTT là gì ? câu 2: ý nghĩa của việc phòng tránh chấn thương trong hoạt động TDTT là gì ?</vt:lpstr>
      <vt:lpstr>PowerPoint Presentation</vt:lpstr>
      <vt:lpstr>Thả lỏng</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thoando</dc:creator>
  <cp:lastModifiedBy>ASUS</cp:lastModifiedBy>
  <cp:revision>66</cp:revision>
  <dcterms:created xsi:type="dcterms:W3CDTF">2021-08-30T11:35:00Z</dcterms:created>
  <dcterms:modified xsi:type="dcterms:W3CDTF">2021-09-11T01:56:01Z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2021-08-31T15:00:00Z</vt:filetime>
  </property>
  <property fmtid="{D5CDD505-2E9C-101B-9397-08002B2CF9AE}" pid="3" name="LastSaved">
    <vt:filetime>2021-09-01T15:00:00Z</vt:filetime>
  </property>
  <property fmtid="{D5CDD505-2E9C-101B-9397-08002B2CF9AE}" pid="4" name="ICV">
    <vt:lpwstr>DEF3EC2470104E20B88CCE34031E2511</vt:lpwstr>
  </property>
  <property fmtid="{D5CDD505-2E9C-101B-9397-08002B2CF9AE}" pid="5" name="KSOProductBuildVer">
    <vt:lpwstr>1033-11.2.0.10130</vt:lpwstr>
  </property>
</Properties>
</file>