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22"/>
  </p:notesMasterIdLst>
  <p:sldIdLst>
    <p:sldId id="314" r:id="rId2"/>
    <p:sldId id="256" r:id="rId3"/>
    <p:sldId id="303" r:id="rId4"/>
    <p:sldId id="258" r:id="rId5"/>
    <p:sldId id="257" r:id="rId6"/>
    <p:sldId id="260" r:id="rId7"/>
    <p:sldId id="259" r:id="rId8"/>
    <p:sldId id="266" r:id="rId9"/>
    <p:sldId id="306" r:id="rId10"/>
    <p:sldId id="270" r:id="rId11"/>
    <p:sldId id="304" r:id="rId12"/>
    <p:sldId id="311" r:id="rId13"/>
    <p:sldId id="312" r:id="rId14"/>
    <p:sldId id="261" r:id="rId15"/>
    <p:sldId id="263" r:id="rId16"/>
    <p:sldId id="315" r:id="rId17"/>
    <p:sldId id="305" r:id="rId18"/>
    <p:sldId id="308" r:id="rId19"/>
    <p:sldId id="262" r:id="rId20"/>
    <p:sldId id="313" r:id="rId21"/>
  </p:sldIdLst>
  <p:sldSz cx="9144000" cy="5143500" type="screen16x9"/>
  <p:notesSz cx="6858000" cy="9144000"/>
  <p:embeddedFontLst>
    <p:embeddedFont>
      <p:font typeface="Bebas Neue" panose="020B0604020202020204" charset="0"/>
      <p:regular r:id="rId23"/>
    </p:embeddedFont>
    <p:embeddedFont>
      <p:font typeface="Calibri" panose="020F0502020204030204" pitchFamily="34" charset="0"/>
      <p:regular r:id="rId24"/>
      <p:bold r:id="rId25"/>
      <p:italic r:id="rId26"/>
      <p:boldItalic r:id="rId27"/>
    </p:embeddedFont>
    <p:embeddedFont>
      <p:font typeface="Chau Philomene One" panose="020B0604020202020204" charset="0"/>
      <p:regular r:id="rId28"/>
      <p:italic r:id="rId29"/>
    </p:embeddedFont>
    <p:embeddedFont>
      <p:font typeface="Constantia" panose="02030602050306030303" pitchFamily="18" charset="0"/>
      <p:regular r:id="rId30"/>
      <p:bold r:id="rId31"/>
      <p:italic r:id="rId32"/>
      <p:boldItalic r:id="rId33"/>
    </p:embeddedFont>
    <p:embeddedFont>
      <p:font typeface="Didact Gothic" panose="020B0604020202020204" charset="0"/>
      <p:regular r:id="rId34"/>
    </p:embeddedFont>
    <p:embeddedFont>
      <p:font typeface="Fira Sans Extra Condensed SemiBold" panose="020B0604020202020204" charset="0"/>
      <p:regular r:id="rId35"/>
      <p:bold r:id="rId36"/>
      <p:italic r:id="rId37"/>
      <p:boldItalic r:id="rId38"/>
    </p:embeddedFont>
    <p:embeddedFont>
      <p:font typeface="Roboto Condensed Light" panose="02000000000000000000" pitchFamily="2" charset="0"/>
      <p:regular r:id="rId39"/>
      <p: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717E6B-56CE-4ECB-9BFE-A211BDF9D67E}">
  <a:tblStyle styleId="{C3717E6B-56CE-4ECB-9BFE-A211BDF9D67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98" autoAdjust="0"/>
    <p:restoredTop sz="94660"/>
  </p:normalViewPr>
  <p:slideViewPr>
    <p:cSldViewPr>
      <p:cViewPr varScale="1">
        <p:scale>
          <a:sx n="82" d="100"/>
          <a:sy n="82" d="100"/>
        </p:scale>
        <p:origin x="752"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4620579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gbd6c00e73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0" name="Google Shape;2200;gbd6c00e73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Google Shape;1780;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1" name="Google Shape;1781;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g99f2f57a71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1" name="Google Shape;2171;g99f2f57a71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d85e759916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d85e759916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gbd6c00e730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2" name="Google Shape;1342;gbd6c00e730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59045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6" name="Google Shape;1516;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3" name="Google Shape;1333;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d85e759916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3" name="Google Shape;1153;gd85e759916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6" name="Google Shape;1516;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gbd6c00e730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2" name="Google Shape;1342;gbd6c00e730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859900" y="754873"/>
            <a:ext cx="5424300" cy="20013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7000">
                <a:solidFill>
                  <a:srgbClr val="191919"/>
                </a:solidFill>
                <a:latin typeface="Chau Philomene One"/>
                <a:ea typeface="Chau Philomene One"/>
                <a:cs typeface="Chau Philomene One"/>
                <a:sym typeface="Chau Philomene On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1859800" y="2610223"/>
            <a:ext cx="54243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atin typeface="Didact Gothic"/>
                <a:ea typeface="Didact Gothic"/>
                <a:cs typeface="Didact Gothic"/>
                <a:sym typeface="Didact Gothic"/>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p:nvPr/>
        </p:nvSpPr>
        <p:spPr>
          <a:xfrm>
            <a:off x="1182352" y="4029350"/>
            <a:ext cx="6921584" cy="1143229"/>
          </a:xfrm>
          <a:custGeom>
            <a:avLst/>
            <a:gdLst/>
            <a:ahLst/>
            <a:cxnLst/>
            <a:rect l="l" t="t" r="r" b="b"/>
            <a:pathLst>
              <a:path w="47044" h="24398" extrusionOk="0">
                <a:moveTo>
                  <a:pt x="21718" y="1"/>
                </a:moveTo>
                <a:cubicBezTo>
                  <a:pt x="21170" y="1"/>
                  <a:pt x="20611" y="15"/>
                  <a:pt x="20041" y="43"/>
                </a:cubicBezTo>
                <a:cubicBezTo>
                  <a:pt x="4817" y="819"/>
                  <a:pt x="1" y="22503"/>
                  <a:pt x="1" y="22503"/>
                </a:cubicBezTo>
                <a:lnTo>
                  <a:pt x="47044" y="24397"/>
                </a:lnTo>
                <a:cubicBezTo>
                  <a:pt x="42781" y="9259"/>
                  <a:pt x="35812" y="1"/>
                  <a:pt x="21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584902" y="4187825"/>
            <a:ext cx="3931438" cy="1131065"/>
          </a:xfrm>
          <a:custGeom>
            <a:avLst/>
            <a:gdLst/>
            <a:ahLst/>
            <a:cxnLst/>
            <a:rect l="l" t="t" r="r" b="b"/>
            <a:pathLst>
              <a:path w="59712" h="17179" extrusionOk="0">
                <a:moveTo>
                  <a:pt x="34193" y="0"/>
                </a:moveTo>
                <a:cubicBezTo>
                  <a:pt x="20009" y="0"/>
                  <a:pt x="2984" y="8382"/>
                  <a:pt x="0" y="17179"/>
                </a:cubicBezTo>
                <a:lnTo>
                  <a:pt x="59711" y="17179"/>
                </a:lnTo>
                <a:lnTo>
                  <a:pt x="59620" y="14964"/>
                </a:lnTo>
                <a:lnTo>
                  <a:pt x="59346" y="7843"/>
                </a:lnTo>
                <a:cubicBezTo>
                  <a:pt x="59346" y="7843"/>
                  <a:pt x="50787" y="904"/>
                  <a:pt x="36224" y="60"/>
                </a:cubicBezTo>
                <a:cubicBezTo>
                  <a:pt x="35555" y="20"/>
                  <a:pt x="34877" y="0"/>
                  <a:pt x="34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5690" y="3722101"/>
            <a:ext cx="3811359" cy="1464184"/>
            <a:chOff x="0" y="3707300"/>
            <a:chExt cx="3811359" cy="1464184"/>
          </a:xfrm>
        </p:grpSpPr>
        <p:sp>
          <p:nvSpPr>
            <p:cNvPr id="15" name="Google Shape;15;p2"/>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flipH="1">
            <a:off x="5332650" y="3722101"/>
            <a:ext cx="3811359" cy="1464184"/>
            <a:chOff x="0" y="3707300"/>
            <a:chExt cx="3811359" cy="1464184"/>
          </a:xfrm>
        </p:grpSpPr>
        <p:sp>
          <p:nvSpPr>
            <p:cNvPr id="18" name="Google Shape;18;p2"/>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7911761" y="157647"/>
            <a:ext cx="1404435" cy="4451698"/>
            <a:chOff x="7911761" y="157647"/>
            <a:chExt cx="1404435" cy="4451698"/>
          </a:xfrm>
        </p:grpSpPr>
        <p:sp>
          <p:nvSpPr>
            <p:cNvPr id="21" name="Google Shape;21;p2"/>
            <p:cNvSpPr/>
            <p:nvPr/>
          </p:nvSpPr>
          <p:spPr>
            <a:xfrm>
              <a:off x="8113524" y="1576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862773" y="14237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063667" y="19587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586274" y="3878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388384" y="6578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587366" y="16889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272233" y="20904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179520" y="21336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911761" y="3363089"/>
              <a:ext cx="440959" cy="453423"/>
            </a:xfrm>
            <a:custGeom>
              <a:avLst/>
              <a:gdLst/>
              <a:ahLst/>
              <a:cxnLst/>
              <a:rect l="l" t="t" r="r" b="b"/>
              <a:pathLst>
                <a:path w="8880" h="9131" extrusionOk="0">
                  <a:moveTo>
                    <a:pt x="4452" y="1"/>
                  </a:moveTo>
                  <a:cubicBezTo>
                    <a:pt x="1987" y="1"/>
                    <a:pt x="1" y="2055"/>
                    <a:pt x="1" y="4566"/>
                  </a:cubicBezTo>
                  <a:cubicBezTo>
                    <a:pt x="1" y="7099"/>
                    <a:pt x="1987" y="9131"/>
                    <a:pt x="4452" y="9131"/>
                  </a:cubicBezTo>
                  <a:cubicBezTo>
                    <a:pt x="6894" y="9131"/>
                    <a:pt x="8880" y="7099"/>
                    <a:pt x="8880" y="4566"/>
                  </a:cubicBezTo>
                  <a:cubicBezTo>
                    <a:pt x="8880" y="2055"/>
                    <a:pt x="6894" y="1"/>
                    <a:pt x="4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591885" y="3282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124399" y="3502579"/>
              <a:ext cx="513061" cy="487935"/>
            </a:xfrm>
            <a:custGeom>
              <a:avLst/>
              <a:gdLst/>
              <a:ahLst/>
              <a:cxnLst/>
              <a:rect l="l" t="t" r="r" b="b"/>
              <a:pathLst>
                <a:path w="10332" h="9826" extrusionOk="0">
                  <a:moveTo>
                    <a:pt x="471" y="0"/>
                  </a:moveTo>
                  <a:cubicBezTo>
                    <a:pt x="244" y="0"/>
                    <a:pt x="1" y="190"/>
                    <a:pt x="56" y="479"/>
                  </a:cubicBezTo>
                  <a:cubicBezTo>
                    <a:pt x="832" y="3879"/>
                    <a:pt x="2338" y="7737"/>
                    <a:pt x="5762" y="9243"/>
                  </a:cubicBezTo>
                  <a:cubicBezTo>
                    <a:pt x="6572" y="9603"/>
                    <a:pt x="7529" y="9825"/>
                    <a:pt x="8466" y="9825"/>
                  </a:cubicBezTo>
                  <a:cubicBezTo>
                    <a:pt x="8955" y="9825"/>
                    <a:pt x="9439" y="9765"/>
                    <a:pt x="9893" y="9631"/>
                  </a:cubicBezTo>
                  <a:cubicBezTo>
                    <a:pt x="10332" y="9506"/>
                    <a:pt x="10197" y="8884"/>
                    <a:pt x="9821" y="8884"/>
                  </a:cubicBezTo>
                  <a:cubicBezTo>
                    <a:pt x="9787" y="8884"/>
                    <a:pt x="9750" y="8889"/>
                    <a:pt x="9711" y="8901"/>
                  </a:cubicBezTo>
                  <a:cubicBezTo>
                    <a:pt x="9313" y="9015"/>
                    <a:pt x="8898" y="9065"/>
                    <a:pt x="8481" y="9065"/>
                  </a:cubicBezTo>
                  <a:cubicBezTo>
                    <a:pt x="7726" y="9065"/>
                    <a:pt x="6964" y="8900"/>
                    <a:pt x="6287" y="8650"/>
                  </a:cubicBezTo>
                  <a:cubicBezTo>
                    <a:pt x="2932" y="7417"/>
                    <a:pt x="1516" y="3446"/>
                    <a:pt x="809" y="273"/>
                  </a:cubicBezTo>
                  <a:cubicBezTo>
                    <a:pt x="764" y="83"/>
                    <a:pt x="621" y="0"/>
                    <a:pt x="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991563" y="3555217"/>
              <a:ext cx="236817" cy="174496"/>
            </a:xfrm>
            <a:custGeom>
              <a:avLst/>
              <a:gdLst/>
              <a:ahLst/>
              <a:cxnLst/>
              <a:rect l="l" t="t" r="r" b="b"/>
              <a:pathLst>
                <a:path w="4769" h="3514" extrusionOk="0">
                  <a:moveTo>
                    <a:pt x="458" y="0"/>
                  </a:moveTo>
                  <a:cubicBezTo>
                    <a:pt x="231" y="0"/>
                    <a:pt x="1" y="181"/>
                    <a:pt x="83" y="468"/>
                  </a:cubicBezTo>
                  <a:cubicBezTo>
                    <a:pt x="448" y="1747"/>
                    <a:pt x="1133" y="3071"/>
                    <a:pt x="2525" y="3436"/>
                  </a:cubicBezTo>
                  <a:cubicBezTo>
                    <a:pt x="2727" y="3488"/>
                    <a:pt x="2939" y="3514"/>
                    <a:pt x="3152" y="3514"/>
                  </a:cubicBezTo>
                  <a:cubicBezTo>
                    <a:pt x="3588" y="3514"/>
                    <a:pt x="4029" y="3407"/>
                    <a:pt x="4397" y="3208"/>
                  </a:cubicBezTo>
                  <a:cubicBezTo>
                    <a:pt x="4768" y="3032"/>
                    <a:pt x="4537" y="2521"/>
                    <a:pt x="4191" y="2521"/>
                  </a:cubicBezTo>
                  <a:cubicBezTo>
                    <a:pt x="4133" y="2521"/>
                    <a:pt x="4071" y="2536"/>
                    <a:pt x="4009" y="2568"/>
                  </a:cubicBezTo>
                  <a:cubicBezTo>
                    <a:pt x="3810" y="2668"/>
                    <a:pt x="3421" y="2733"/>
                    <a:pt x="3083" y="2733"/>
                  </a:cubicBezTo>
                  <a:cubicBezTo>
                    <a:pt x="3032" y="2733"/>
                    <a:pt x="2983" y="2731"/>
                    <a:pt x="2936" y="2728"/>
                  </a:cubicBezTo>
                  <a:cubicBezTo>
                    <a:pt x="1703" y="2660"/>
                    <a:pt x="1110" y="1267"/>
                    <a:pt x="813" y="263"/>
                  </a:cubicBezTo>
                  <a:cubicBezTo>
                    <a:pt x="759" y="80"/>
                    <a:pt x="609" y="0"/>
                    <a:pt x="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394460" y="-4853"/>
            <a:ext cx="1626810" cy="4417071"/>
            <a:chOff x="-394460" y="71347"/>
            <a:chExt cx="1626810" cy="4417071"/>
          </a:xfrm>
        </p:grpSpPr>
        <p:sp>
          <p:nvSpPr>
            <p:cNvPr id="34" name="Google Shape;34;p2"/>
            <p:cNvSpPr/>
            <p:nvPr/>
          </p:nvSpPr>
          <p:spPr>
            <a:xfrm>
              <a:off x="-249075" y="71347"/>
              <a:ext cx="1481425" cy="14988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94460" y="1868634"/>
              <a:ext cx="719825" cy="808620"/>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69783" y="3425935"/>
              <a:ext cx="457798" cy="463186"/>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72970" y="680825"/>
              <a:ext cx="36408" cy="3807594"/>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65379" y="991500"/>
              <a:ext cx="353118" cy="470356"/>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7535" y="2309166"/>
              <a:ext cx="572224" cy="648648"/>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66550" y="3622794"/>
              <a:ext cx="534972" cy="334750"/>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01367" y="3591773"/>
              <a:ext cx="112317" cy="205376"/>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514"/>
        <p:cNvGrpSpPr/>
        <p:nvPr/>
      </p:nvGrpSpPr>
      <p:grpSpPr>
        <a:xfrm>
          <a:off x="0" y="0"/>
          <a:ext cx="0" cy="0"/>
          <a:chOff x="0" y="0"/>
          <a:chExt cx="0" cy="0"/>
        </a:xfrm>
      </p:grpSpPr>
      <p:sp>
        <p:nvSpPr>
          <p:cNvPr id="515" name="Google Shape;515;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6" name="Google Shape;516;p16"/>
          <p:cNvSpPr/>
          <p:nvPr/>
        </p:nvSpPr>
        <p:spPr>
          <a:xfrm flipH="1">
            <a:off x="324832" y="239435"/>
            <a:ext cx="949730" cy="30057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6"/>
          <p:cNvSpPr/>
          <p:nvPr/>
        </p:nvSpPr>
        <p:spPr>
          <a:xfrm flipH="1">
            <a:off x="5928573" y="-244450"/>
            <a:ext cx="1278407" cy="532630"/>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6"/>
          <p:cNvSpPr/>
          <p:nvPr/>
        </p:nvSpPr>
        <p:spPr>
          <a:xfrm>
            <a:off x="8404368" y="655697"/>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6"/>
          <p:cNvSpPr/>
          <p:nvPr/>
        </p:nvSpPr>
        <p:spPr>
          <a:xfrm>
            <a:off x="-1080007" y="1204672"/>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6"/>
          <p:cNvSpPr/>
          <p:nvPr/>
        </p:nvSpPr>
        <p:spPr>
          <a:xfrm flipH="1">
            <a:off x="1658446" y="-53004"/>
            <a:ext cx="949835" cy="45443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6"/>
          <p:cNvSpPr/>
          <p:nvPr/>
        </p:nvSpPr>
        <p:spPr>
          <a:xfrm>
            <a:off x="7694964" y="134211"/>
            <a:ext cx="1202884" cy="57550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2" name="Google Shape;522;p16"/>
          <p:cNvGrpSpPr/>
          <p:nvPr/>
        </p:nvGrpSpPr>
        <p:grpSpPr>
          <a:xfrm>
            <a:off x="-18800" y="4319024"/>
            <a:ext cx="2483235" cy="838602"/>
            <a:chOff x="-18795" y="4041550"/>
            <a:chExt cx="3304811" cy="1116053"/>
          </a:xfrm>
        </p:grpSpPr>
        <p:sp>
          <p:nvSpPr>
            <p:cNvPr id="523" name="Google Shape;523;p16"/>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6"/>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6"/>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6"/>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7" name="Google Shape;527;p16"/>
          <p:cNvGrpSpPr/>
          <p:nvPr/>
        </p:nvGrpSpPr>
        <p:grpSpPr>
          <a:xfrm>
            <a:off x="6549072" y="4270478"/>
            <a:ext cx="2626994" cy="887150"/>
            <a:chOff x="5871195" y="4041550"/>
            <a:chExt cx="3304811" cy="1116053"/>
          </a:xfrm>
        </p:grpSpPr>
        <p:sp>
          <p:nvSpPr>
            <p:cNvPr id="528" name="Google Shape;528;p16"/>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6"/>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6"/>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6"/>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532"/>
        <p:cNvGrpSpPr/>
        <p:nvPr/>
      </p:nvGrpSpPr>
      <p:grpSpPr>
        <a:xfrm>
          <a:off x="0" y="0"/>
          <a:ext cx="0" cy="0"/>
          <a:chOff x="0" y="0"/>
          <a:chExt cx="0" cy="0"/>
        </a:xfrm>
      </p:grpSpPr>
      <p:sp>
        <p:nvSpPr>
          <p:cNvPr id="533" name="Google Shape;533;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4" name="Google Shape;534;p17"/>
          <p:cNvSpPr/>
          <p:nvPr/>
        </p:nvSpPr>
        <p:spPr>
          <a:xfrm>
            <a:off x="7724018" y="239435"/>
            <a:ext cx="949730" cy="30057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7"/>
          <p:cNvSpPr/>
          <p:nvPr/>
        </p:nvSpPr>
        <p:spPr>
          <a:xfrm>
            <a:off x="8625525" y="2898000"/>
            <a:ext cx="1278407" cy="532630"/>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7"/>
          <p:cNvSpPr/>
          <p:nvPr/>
        </p:nvSpPr>
        <p:spPr>
          <a:xfrm flipH="1">
            <a:off x="-1080007" y="1486447"/>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7"/>
          <p:cNvSpPr/>
          <p:nvPr/>
        </p:nvSpPr>
        <p:spPr>
          <a:xfrm flipH="1">
            <a:off x="8274343" y="1652572"/>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7"/>
          <p:cNvSpPr/>
          <p:nvPr/>
        </p:nvSpPr>
        <p:spPr>
          <a:xfrm>
            <a:off x="-430114" y="3826271"/>
            <a:ext cx="949835" cy="45443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7"/>
          <p:cNvSpPr/>
          <p:nvPr/>
        </p:nvSpPr>
        <p:spPr>
          <a:xfrm flipH="1">
            <a:off x="-115994" y="134211"/>
            <a:ext cx="1202884" cy="57550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93"/>
        <p:cNvGrpSpPr/>
        <p:nvPr/>
      </p:nvGrpSpPr>
      <p:grpSpPr>
        <a:xfrm>
          <a:off x="0" y="0"/>
          <a:ext cx="0" cy="0"/>
          <a:chOff x="0" y="0"/>
          <a:chExt cx="0" cy="0"/>
        </a:xfrm>
      </p:grpSpPr>
      <p:grpSp>
        <p:nvGrpSpPr>
          <p:cNvPr id="694" name="Google Shape;694;p22"/>
          <p:cNvGrpSpPr/>
          <p:nvPr/>
        </p:nvGrpSpPr>
        <p:grpSpPr>
          <a:xfrm>
            <a:off x="0" y="4266777"/>
            <a:ext cx="9144000" cy="576290"/>
            <a:chOff x="0" y="4571577"/>
            <a:chExt cx="9144000" cy="576290"/>
          </a:xfrm>
        </p:grpSpPr>
        <p:sp>
          <p:nvSpPr>
            <p:cNvPr id="695" name="Google Shape;695;p22"/>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2"/>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2"/>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2"/>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2"/>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2"/>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2"/>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2"/>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2"/>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2"/>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22"/>
          <p:cNvSpPr txBox="1">
            <a:spLocks noGrp="1"/>
          </p:cNvSpPr>
          <p:nvPr>
            <p:ph type="title"/>
          </p:nvPr>
        </p:nvSpPr>
        <p:spPr>
          <a:xfrm>
            <a:off x="937700" y="2667763"/>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06" name="Google Shape;706;p22"/>
          <p:cNvSpPr txBox="1">
            <a:spLocks noGrp="1"/>
          </p:cNvSpPr>
          <p:nvPr>
            <p:ph type="subTitle" idx="1"/>
          </p:nvPr>
        </p:nvSpPr>
        <p:spPr>
          <a:xfrm>
            <a:off x="937700" y="3061938"/>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07" name="Google Shape;707;p22"/>
          <p:cNvSpPr txBox="1">
            <a:spLocks noGrp="1"/>
          </p:cNvSpPr>
          <p:nvPr>
            <p:ph type="title" idx="2"/>
          </p:nvPr>
        </p:nvSpPr>
        <p:spPr>
          <a:xfrm>
            <a:off x="3484419" y="2667763"/>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08" name="Google Shape;708;p22"/>
          <p:cNvSpPr txBox="1">
            <a:spLocks noGrp="1"/>
          </p:cNvSpPr>
          <p:nvPr>
            <p:ph type="subTitle" idx="3"/>
          </p:nvPr>
        </p:nvSpPr>
        <p:spPr>
          <a:xfrm>
            <a:off x="3484421" y="3061938"/>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09" name="Google Shape;709;p22"/>
          <p:cNvSpPr txBox="1">
            <a:spLocks noGrp="1"/>
          </p:cNvSpPr>
          <p:nvPr>
            <p:ph type="title" idx="4"/>
          </p:nvPr>
        </p:nvSpPr>
        <p:spPr>
          <a:xfrm>
            <a:off x="6031146" y="2667763"/>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0" name="Google Shape;710;p22"/>
          <p:cNvSpPr txBox="1">
            <a:spLocks noGrp="1"/>
          </p:cNvSpPr>
          <p:nvPr>
            <p:ph type="subTitle" idx="5"/>
          </p:nvPr>
        </p:nvSpPr>
        <p:spPr>
          <a:xfrm>
            <a:off x="6031149" y="3061938"/>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11" name="Google Shape;711;p22"/>
          <p:cNvGrpSpPr/>
          <p:nvPr/>
        </p:nvGrpSpPr>
        <p:grpSpPr>
          <a:xfrm>
            <a:off x="0" y="4260525"/>
            <a:ext cx="9144000" cy="887338"/>
            <a:chOff x="0" y="4260525"/>
            <a:chExt cx="9144000" cy="887338"/>
          </a:xfrm>
        </p:grpSpPr>
        <p:sp>
          <p:nvSpPr>
            <p:cNvPr id="712" name="Google Shape;712;p22"/>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2"/>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2"/>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2"/>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2"/>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2"/>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2"/>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2"/>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2"/>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2"/>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22"/>
          <p:cNvGrpSpPr/>
          <p:nvPr/>
        </p:nvGrpSpPr>
        <p:grpSpPr>
          <a:xfrm flipH="1">
            <a:off x="7649771" y="4184092"/>
            <a:ext cx="773843" cy="990651"/>
            <a:chOff x="4376621" y="3930330"/>
            <a:chExt cx="1138339" cy="1457482"/>
          </a:xfrm>
        </p:grpSpPr>
        <p:sp>
          <p:nvSpPr>
            <p:cNvPr id="723" name="Google Shape;723;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22"/>
          <p:cNvGrpSpPr/>
          <p:nvPr/>
        </p:nvGrpSpPr>
        <p:grpSpPr>
          <a:xfrm flipH="1">
            <a:off x="8170381" y="4107664"/>
            <a:ext cx="642193" cy="1108700"/>
            <a:chOff x="3804453" y="3817886"/>
            <a:chExt cx="944680" cy="1631161"/>
          </a:xfrm>
        </p:grpSpPr>
        <p:sp>
          <p:nvSpPr>
            <p:cNvPr id="727" name="Google Shape;727;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 name="Google Shape;730;p22"/>
          <p:cNvGrpSpPr/>
          <p:nvPr/>
        </p:nvGrpSpPr>
        <p:grpSpPr>
          <a:xfrm>
            <a:off x="813406" y="4225730"/>
            <a:ext cx="773843" cy="990651"/>
            <a:chOff x="4376621" y="3930330"/>
            <a:chExt cx="1138339" cy="1457482"/>
          </a:xfrm>
        </p:grpSpPr>
        <p:sp>
          <p:nvSpPr>
            <p:cNvPr id="731" name="Google Shape;731;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4" name="Google Shape;734;p22"/>
          <p:cNvGrpSpPr/>
          <p:nvPr/>
        </p:nvGrpSpPr>
        <p:grpSpPr>
          <a:xfrm>
            <a:off x="430696" y="4049114"/>
            <a:ext cx="642193" cy="1108700"/>
            <a:chOff x="3804453" y="3817886"/>
            <a:chExt cx="944680" cy="1631161"/>
          </a:xfrm>
        </p:grpSpPr>
        <p:sp>
          <p:nvSpPr>
            <p:cNvPr id="735" name="Google Shape;735;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22"/>
          <p:cNvGrpSpPr/>
          <p:nvPr/>
        </p:nvGrpSpPr>
        <p:grpSpPr>
          <a:xfrm>
            <a:off x="8449030" y="1866500"/>
            <a:ext cx="829600" cy="2646275"/>
            <a:chOff x="8449030" y="1866500"/>
            <a:chExt cx="829600" cy="2646275"/>
          </a:xfrm>
        </p:grpSpPr>
        <p:sp>
          <p:nvSpPr>
            <p:cNvPr id="739" name="Google Shape;739;p22"/>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2"/>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2"/>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2"/>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2"/>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2"/>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2"/>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2"/>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2"/>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22"/>
          <p:cNvGrpSpPr/>
          <p:nvPr/>
        </p:nvGrpSpPr>
        <p:grpSpPr>
          <a:xfrm>
            <a:off x="8053030" y="4276675"/>
            <a:ext cx="1124100" cy="852025"/>
            <a:chOff x="8053030" y="4276675"/>
            <a:chExt cx="1124100" cy="852025"/>
          </a:xfrm>
        </p:grpSpPr>
        <p:sp>
          <p:nvSpPr>
            <p:cNvPr id="749" name="Google Shape;749;p22"/>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2"/>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2"/>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2" name="Google Shape;752;p22"/>
          <p:cNvGrpSpPr/>
          <p:nvPr/>
        </p:nvGrpSpPr>
        <p:grpSpPr>
          <a:xfrm>
            <a:off x="-170295" y="2037275"/>
            <a:ext cx="829600" cy="2646275"/>
            <a:chOff x="-170295" y="1808675"/>
            <a:chExt cx="829600" cy="2646275"/>
          </a:xfrm>
        </p:grpSpPr>
        <p:sp>
          <p:nvSpPr>
            <p:cNvPr id="753" name="Google Shape;753;p22"/>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2"/>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2"/>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2"/>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2"/>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2"/>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2"/>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2"/>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2"/>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2" name="Google Shape;762;p22"/>
          <p:cNvGrpSpPr/>
          <p:nvPr/>
        </p:nvGrpSpPr>
        <p:grpSpPr>
          <a:xfrm>
            <a:off x="-68795" y="4295050"/>
            <a:ext cx="1124100" cy="852025"/>
            <a:chOff x="-68795" y="4218850"/>
            <a:chExt cx="1124100" cy="852025"/>
          </a:xfrm>
        </p:grpSpPr>
        <p:sp>
          <p:nvSpPr>
            <p:cNvPr id="763" name="Google Shape;763;p22"/>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2"/>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2"/>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6" name="Google Shape;766;p22"/>
          <p:cNvSpPr/>
          <p:nvPr/>
        </p:nvSpPr>
        <p:spPr>
          <a:xfrm>
            <a:off x="1279150" y="56080"/>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2"/>
          <p:cNvSpPr/>
          <p:nvPr/>
        </p:nvSpPr>
        <p:spPr>
          <a:xfrm>
            <a:off x="7427625" y="415113"/>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2"/>
          <p:cNvSpPr/>
          <p:nvPr/>
        </p:nvSpPr>
        <p:spPr>
          <a:xfrm>
            <a:off x="-261125" y="358625"/>
            <a:ext cx="1389414" cy="907002"/>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2"/>
          <p:cNvSpPr/>
          <p:nvPr/>
        </p:nvSpPr>
        <p:spPr>
          <a:xfrm>
            <a:off x="5851042" y="-248900"/>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2"/>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898"/>
        <p:cNvGrpSpPr/>
        <p:nvPr/>
      </p:nvGrpSpPr>
      <p:grpSpPr>
        <a:xfrm>
          <a:off x="0" y="0"/>
          <a:ext cx="0" cy="0"/>
          <a:chOff x="0" y="0"/>
          <a:chExt cx="0" cy="0"/>
        </a:xfrm>
      </p:grpSpPr>
      <p:grpSp>
        <p:nvGrpSpPr>
          <p:cNvPr id="899" name="Google Shape;899;p26"/>
          <p:cNvGrpSpPr/>
          <p:nvPr/>
        </p:nvGrpSpPr>
        <p:grpSpPr>
          <a:xfrm>
            <a:off x="-12940" y="4185763"/>
            <a:ext cx="9144000" cy="887338"/>
            <a:chOff x="0" y="4260525"/>
            <a:chExt cx="9144000" cy="887338"/>
          </a:xfrm>
        </p:grpSpPr>
        <p:sp>
          <p:nvSpPr>
            <p:cNvPr id="900" name="Google Shape;900;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0" name="Google Shape;910;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1" name="Google Shape;911;p26"/>
          <p:cNvSpPr txBox="1">
            <a:spLocks noGrp="1"/>
          </p:cNvSpPr>
          <p:nvPr>
            <p:ph type="title" idx="2"/>
          </p:nvPr>
        </p:nvSpPr>
        <p:spPr>
          <a:xfrm>
            <a:off x="1101175" y="1806172"/>
            <a:ext cx="19860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12" name="Google Shape;912;p26"/>
          <p:cNvSpPr txBox="1">
            <a:spLocks noGrp="1"/>
          </p:cNvSpPr>
          <p:nvPr>
            <p:ph type="subTitle" idx="1"/>
          </p:nvPr>
        </p:nvSpPr>
        <p:spPr>
          <a:xfrm>
            <a:off x="1101175" y="2173222"/>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13" name="Google Shape;913;p26"/>
          <p:cNvSpPr txBox="1">
            <a:spLocks noGrp="1"/>
          </p:cNvSpPr>
          <p:nvPr>
            <p:ph type="title" idx="3"/>
          </p:nvPr>
        </p:nvSpPr>
        <p:spPr>
          <a:xfrm>
            <a:off x="3569173" y="1806172"/>
            <a:ext cx="19860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14" name="Google Shape;914;p26"/>
          <p:cNvSpPr txBox="1">
            <a:spLocks noGrp="1"/>
          </p:cNvSpPr>
          <p:nvPr>
            <p:ph type="subTitle" idx="4"/>
          </p:nvPr>
        </p:nvSpPr>
        <p:spPr>
          <a:xfrm>
            <a:off x="3569173" y="2173222"/>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15" name="Google Shape;915;p26"/>
          <p:cNvSpPr txBox="1">
            <a:spLocks noGrp="1"/>
          </p:cNvSpPr>
          <p:nvPr>
            <p:ph type="title" idx="5"/>
          </p:nvPr>
        </p:nvSpPr>
        <p:spPr>
          <a:xfrm>
            <a:off x="1101175" y="3455648"/>
            <a:ext cx="19860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16" name="Google Shape;916;p26"/>
          <p:cNvSpPr txBox="1">
            <a:spLocks noGrp="1"/>
          </p:cNvSpPr>
          <p:nvPr>
            <p:ph type="subTitle" idx="6"/>
          </p:nvPr>
        </p:nvSpPr>
        <p:spPr>
          <a:xfrm>
            <a:off x="1101175" y="3822723"/>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17" name="Google Shape;917;p26"/>
          <p:cNvSpPr txBox="1">
            <a:spLocks noGrp="1"/>
          </p:cNvSpPr>
          <p:nvPr>
            <p:ph type="title" idx="7"/>
          </p:nvPr>
        </p:nvSpPr>
        <p:spPr>
          <a:xfrm>
            <a:off x="3569173" y="3455648"/>
            <a:ext cx="19860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18" name="Google Shape;918;p26"/>
          <p:cNvSpPr txBox="1">
            <a:spLocks noGrp="1"/>
          </p:cNvSpPr>
          <p:nvPr>
            <p:ph type="subTitle" idx="8"/>
          </p:nvPr>
        </p:nvSpPr>
        <p:spPr>
          <a:xfrm>
            <a:off x="3569173" y="3822723"/>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19" name="Google Shape;919;p26"/>
          <p:cNvSpPr txBox="1">
            <a:spLocks noGrp="1"/>
          </p:cNvSpPr>
          <p:nvPr>
            <p:ph type="title" idx="9"/>
          </p:nvPr>
        </p:nvSpPr>
        <p:spPr>
          <a:xfrm>
            <a:off x="6056726" y="1806172"/>
            <a:ext cx="19860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20" name="Google Shape;920;p26"/>
          <p:cNvSpPr txBox="1">
            <a:spLocks noGrp="1"/>
          </p:cNvSpPr>
          <p:nvPr>
            <p:ph type="subTitle" idx="13"/>
          </p:nvPr>
        </p:nvSpPr>
        <p:spPr>
          <a:xfrm>
            <a:off x="6056726" y="2173222"/>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21" name="Google Shape;921;p26"/>
          <p:cNvSpPr txBox="1">
            <a:spLocks noGrp="1"/>
          </p:cNvSpPr>
          <p:nvPr>
            <p:ph type="title" idx="14"/>
          </p:nvPr>
        </p:nvSpPr>
        <p:spPr>
          <a:xfrm>
            <a:off x="6056726" y="3455648"/>
            <a:ext cx="19860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22" name="Google Shape;922;p26"/>
          <p:cNvSpPr txBox="1">
            <a:spLocks noGrp="1"/>
          </p:cNvSpPr>
          <p:nvPr>
            <p:ph type="subTitle" idx="15"/>
          </p:nvPr>
        </p:nvSpPr>
        <p:spPr>
          <a:xfrm>
            <a:off x="6056726" y="3822723"/>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923" name="Google Shape;923;p26"/>
          <p:cNvGrpSpPr/>
          <p:nvPr/>
        </p:nvGrpSpPr>
        <p:grpSpPr>
          <a:xfrm>
            <a:off x="0" y="4260525"/>
            <a:ext cx="9144000" cy="887338"/>
            <a:chOff x="0" y="4260525"/>
            <a:chExt cx="9144000" cy="887338"/>
          </a:xfrm>
        </p:grpSpPr>
        <p:sp>
          <p:nvSpPr>
            <p:cNvPr id="924" name="Google Shape;924;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4" name="Google Shape;934;p26"/>
          <p:cNvGrpSpPr/>
          <p:nvPr/>
        </p:nvGrpSpPr>
        <p:grpSpPr>
          <a:xfrm rot="575765">
            <a:off x="-194145" y="3455753"/>
            <a:ext cx="1061252" cy="1595665"/>
            <a:chOff x="3020522" y="3839455"/>
            <a:chExt cx="1061260" cy="1595677"/>
          </a:xfrm>
        </p:grpSpPr>
        <p:sp>
          <p:nvSpPr>
            <p:cNvPr id="935" name="Google Shape;935;p26"/>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6"/>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6"/>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8" name="Google Shape;938;p26"/>
          <p:cNvGrpSpPr/>
          <p:nvPr/>
        </p:nvGrpSpPr>
        <p:grpSpPr>
          <a:xfrm rot="4799477">
            <a:off x="348845" y="4380310"/>
            <a:ext cx="1020456" cy="1306406"/>
            <a:chOff x="4376621" y="3930330"/>
            <a:chExt cx="1138339" cy="1457482"/>
          </a:xfrm>
        </p:grpSpPr>
        <p:sp>
          <p:nvSpPr>
            <p:cNvPr id="939" name="Google Shape;939;p26"/>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6"/>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6"/>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2" name="Google Shape;942;p26"/>
          <p:cNvGrpSpPr/>
          <p:nvPr/>
        </p:nvGrpSpPr>
        <p:grpSpPr>
          <a:xfrm rot="3001619">
            <a:off x="47972" y="4062728"/>
            <a:ext cx="761565" cy="1314980"/>
            <a:chOff x="3804453" y="3817886"/>
            <a:chExt cx="944680" cy="1631161"/>
          </a:xfrm>
        </p:grpSpPr>
        <p:sp>
          <p:nvSpPr>
            <p:cNvPr id="943" name="Google Shape;943;p26"/>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6"/>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6"/>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6" name="Google Shape;946;p26"/>
          <p:cNvGrpSpPr/>
          <p:nvPr/>
        </p:nvGrpSpPr>
        <p:grpSpPr>
          <a:xfrm rot="-248597" flipH="1">
            <a:off x="7197009" y="4226186"/>
            <a:ext cx="2024485" cy="963435"/>
            <a:chOff x="4740748" y="4022919"/>
            <a:chExt cx="2723855" cy="1296260"/>
          </a:xfrm>
        </p:grpSpPr>
        <p:sp>
          <p:nvSpPr>
            <p:cNvPr id="947" name="Google Shape;947;p26"/>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6"/>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6"/>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6"/>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6"/>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6"/>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6"/>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6"/>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999"/>
        <p:cNvGrpSpPr/>
        <p:nvPr/>
      </p:nvGrpSpPr>
      <p:grpSpPr>
        <a:xfrm>
          <a:off x="0" y="0"/>
          <a:ext cx="0" cy="0"/>
          <a:chOff x="0" y="0"/>
          <a:chExt cx="0" cy="0"/>
        </a:xfrm>
      </p:grpSpPr>
      <p:grpSp>
        <p:nvGrpSpPr>
          <p:cNvPr id="1000" name="Google Shape;1000;p28"/>
          <p:cNvGrpSpPr/>
          <p:nvPr/>
        </p:nvGrpSpPr>
        <p:grpSpPr>
          <a:xfrm>
            <a:off x="0" y="4236152"/>
            <a:ext cx="5441550" cy="576290"/>
            <a:chOff x="0" y="4571577"/>
            <a:chExt cx="5441550" cy="576290"/>
          </a:xfrm>
        </p:grpSpPr>
        <p:sp>
          <p:nvSpPr>
            <p:cNvPr id="1001" name="Google Shape;1001;p2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28"/>
          <p:cNvGrpSpPr/>
          <p:nvPr/>
        </p:nvGrpSpPr>
        <p:grpSpPr>
          <a:xfrm>
            <a:off x="0" y="4306100"/>
            <a:ext cx="5413727" cy="887338"/>
            <a:chOff x="0" y="4260525"/>
            <a:chExt cx="5413727" cy="887338"/>
          </a:xfrm>
        </p:grpSpPr>
        <p:sp>
          <p:nvSpPr>
            <p:cNvPr id="1008" name="Google Shape;1008;p2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4" name="Google Shape;1014;p28"/>
          <p:cNvSpPr txBox="1">
            <a:spLocks noGrp="1"/>
          </p:cNvSpPr>
          <p:nvPr>
            <p:ph type="title"/>
          </p:nvPr>
        </p:nvSpPr>
        <p:spPr>
          <a:xfrm>
            <a:off x="718500" y="540000"/>
            <a:ext cx="3853500" cy="13233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9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5" name="Google Shape;1015;p28"/>
          <p:cNvSpPr txBox="1">
            <a:spLocks noGrp="1"/>
          </p:cNvSpPr>
          <p:nvPr>
            <p:ph type="subTitle" idx="1"/>
          </p:nvPr>
        </p:nvSpPr>
        <p:spPr>
          <a:xfrm>
            <a:off x="927900" y="1947901"/>
            <a:ext cx="3434700" cy="124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16" name="Google Shape;1016;p28"/>
          <p:cNvSpPr txBox="1"/>
          <p:nvPr/>
        </p:nvSpPr>
        <p:spPr>
          <a:xfrm>
            <a:off x="719250" y="3223500"/>
            <a:ext cx="3852000" cy="5031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None/>
            </a:pPr>
            <a:r>
              <a:rPr lang="en" sz="1000">
                <a:solidFill>
                  <a:srgbClr val="434343"/>
                </a:solidFill>
                <a:latin typeface="Didact Gothic"/>
                <a:ea typeface="Didact Gothic"/>
                <a:cs typeface="Didact Gothic"/>
                <a:sym typeface="Didact Gothic"/>
              </a:rPr>
              <a:t>CREDITS: This presentation template was created by </a:t>
            </a:r>
            <a:r>
              <a:rPr lang="en" sz="1000">
                <a:solidFill>
                  <a:srgbClr val="434343"/>
                </a:solidFill>
                <a:uFill>
                  <a:noFill/>
                </a:uFill>
                <a:latin typeface="Didact Gothic"/>
                <a:ea typeface="Didact Gothic"/>
                <a:cs typeface="Didact Gothic"/>
                <a:sym typeface="Didact Gothic"/>
                <a:hlinkClick r:id="rId2">
                  <a:extLst>
                    <a:ext uri="{A12FA001-AC4F-418D-AE19-62706E023703}">
                      <ahyp:hlinkClr xmlns:ahyp="http://schemas.microsoft.com/office/drawing/2018/hyperlinkcolor" val="tx"/>
                    </a:ext>
                  </a:extLst>
                </a:hlinkClick>
              </a:rPr>
              <a:t>Slidesgo</a:t>
            </a:r>
            <a:r>
              <a:rPr lang="en" sz="1000">
                <a:solidFill>
                  <a:srgbClr val="434343"/>
                </a:solidFill>
                <a:latin typeface="Didact Gothic"/>
                <a:ea typeface="Didact Gothic"/>
                <a:cs typeface="Didact Gothic"/>
                <a:sym typeface="Didact Gothic"/>
              </a:rPr>
              <a:t>, including icons by </a:t>
            </a:r>
            <a:r>
              <a:rPr lang="en" sz="1000">
                <a:solidFill>
                  <a:srgbClr val="434343"/>
                </a:solidFill>
                <a:uFill>
                  <a:noFill/>
                </a:uFill>
                <a:latin typeface="Didact Gothic"/>
                <a:ea typeface="Didact Gothic"/>
                <a:cs typeface="Didact Gothic"/>
                <a:sym typeface="Didact Gothic"/>
                <a:hlinkClick r:id="rId3">
                  <a:extLst>
                    <a:ext uri="{A12FA001-AC4F-418D-AE19-62706E023703}">
                      <ahyp:hlinkClr xmlns:ahyp="http://schemas.microsoft.com/office/drawing/2018/hyperlinkcolor" val="tx"/>
                    </a:ext>
                  </a:extLst>
                </a:hlinkClick>
              </a:rPr>
              <a:t>Flaticon</a:t>
            </a:r>
            <a:r>
              <a:rPr lang="en" sz="1000">
                <a:solidFill>
                  <a:srgbClr val="434343"/>
                </a:solidFill>
                <a:latin typeface="Didact Gothic"/>
                <a:ea typeface="Didact Gothic"/>
                <a:cs typeface="Didact Gothic"/>
                <a:sym typeface="Didact Gothic"/>
              </a:rPr>
              <a:t>, and infographics &amp; images by </a:t>
            </a:r>
            <a:r>
              <a:rPr lang="en" sz="1000">
                <a:solidFill>
                  <a:srgbClr val="434343"/>
                </a:solidFill>
                <a:uFill>
                  <a:noFill/>
                </a:uFill>
                <a:latin typeface="Didact Gothic"/>
                <a:ea typeface="Didact Gothic"/>
                <a:cs typeface="Didact Gothic"/>
                <a:sym typeface="Didact Gothic"/>
                <a:hlinkClick r:id="rId4">
                  <a:extLst>
                    <a:ext uri="{A12FA001-AC4F-418D-AE19-62706E023703}">
                      <ahyp:hlinkClr xmlns:ahyp="http://schemas.microsoft.com/office/drawing/2018/hyperlinkcolor" val="tx"/>
                    </a:ext>
                  </a:extLst>
                </a:hlinkClick>
              </a:rPr>
              <a:t>Freepik</a:t>
            </a:r>
            <a:r>
              <a:rPr lang="en" sz="1000">
                <a:solidFill>
                  <a:srgbClr val="434343"/>
                </a:solidFill>
                <a:latin typeface="Didact Gothic"/>
                <a:ea typeface="Didact Gothic"/>
                <a:cs typeface="Didact Gothic"/>
                <a:sym typeface="Didact Gothic"/>
              </a:rPr>
              <a:t> </a:t>
            </a:r>
            <a:endParaRPr sz="1000">
              <a:solidFill>
                <a:srgbClr val="434343"/>
              </a:solidFill>
              <a:latin typeface="Didact Gothic"/>
              <a:ea typeface="Didact Gothic"/>
              <a:cs typeface="Didact Gothic"/>
              <a:sym typeface="Didact Gothic"/>
            </a:endParaRPr>
          </a:p>
        </p:txBody>
      </p:sp>
      <p:grpSp>
        <p:nvGrpSpPr>
          <p:cNvPr id="1017" name="Google Shape;1017;p28"/>
          <p:cNvGrpSpPr/>
          <p:nvPr/>
        </p:nvGrpSpPr>
        <p:grpSpPr>
          <a:xfrm>
            <a:off x="4196657" y="3873166"/>
            <a:ext cx="5894265" cy="1683249"/>
            <a:chOff x="-578393" y="3873166"/>
            <a:chExt cx="5894265" cy="1683249"/>
          </a:xfrm>
        </p:grpSpPr>
        <p:grpSp>
          <p:nvGrpSpPr>
            <p:cNvPr id="1018" name="Google Shape;1018;p28"/>
            <p:cNvGrpSpPr/>
            <p:nvPr/>
          </p:nvGrpSpPr>
          <p:grpSpPr>
            <a:xfrm rot="248419">
              <a:off x="-535153" y="3969805"/>
              <a:ext cx="2723882" cy="1296273"/>
              <a:chOff x="4740748" y="4022919"/>
              <a:chExt cx="2723855" cy="1296260"/>
            </a:xfrm>
          </p:grpSpPr>
          <p:sp>
            <p:nvSpPr>
              <p:cNvPr id="1019" name="Google Shape;1019;p28"/>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8"/>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8"/>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8"/>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8"/>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8"/>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8"/>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8"/>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7" name="Google Shape;1027;p28"/>
            <p:cNvGrpSpPr/>
            <p:nvPr/>
          </p:nvGrpSpPr>
          <p:grpSpPr>
            <a:xfrm>
              <a:off x="1783743" y="4365285"/>
              <a:ext cx="3532128" cy="1191131"/>
              <a:chOff x="-17642" y="3723575"/>
              <a:chExt cx="4252502" cy="1434060"/>
            </a:xfrm>
          </p:grpSpPr>
          <p:sp>
            <p:nvSpPr>
              <p:cNvPr id="1028" name="Google Shape;1028;p28"/>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8"/>
              <p:cNvSpPr/>
              <p:nvPr/>
            </p:nvSpPr>
            <p:spPr>
              <a:xfrm>
                <a:off x="-17642"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8"/>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8"/>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2" name="Google Shape;1032;p28"/>
          <p:cNvGrpSpPr/>
          <p:nvPr/>
        </p:nvGrpSpPr>
        <p:grpSpPr>
          <a:xfrm>
            <a:off x="6283554" y="3972732"/>
            <a:ext cx="2870878" cy="1190024"/>
            <a:chOff x="6091830" y="3908407"/>
            <a:chExt cx="3052177" cy="1235105"/>
          </a:xfrm>
        </p:grpSpPr>
        <p:sp>
          <p:nvSpPr>
            <p:cNvPr id="1033" name="Google Shape;1033;p28"/>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8"/>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5" name="Google Shape;1035;p28"/>
          <p:cNvSpPr/>
          <p:nvPr/>
        </p:nvSpPr>
        <p:spPr>
          <a:xfrm flipH="1">
            <a:off x="8787117" y="2769138"/>
            <a:ext cx="1104514" cy="460180"/>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8"/>
          <p:cNvSpPr/>
          <p:nvPr/>
        </p:nvSpPr>
        <p:spPr>
          <a:xfrm>
            <a:off x="-615449" y="1357296"/>
            <a:ext cx="1046287" cy="329236"/>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8"/>
          <p:cNvSpPr/>
          <p:nvPr/>
        </p:nvSpPr>
        <p:spPr>
          <a:xfrm>
            <a:off x="2771847" y="160600"/>
            <a:ext cx="1382854" cy="503838"/>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8"/>
          <p:cNvSpPr/>
          <p:nvPr/>
        </p:nvSpPr>
        <p:spPr>
          <a:xfrm flipH="1">
            <a:off x="6339050" y="259750"/>
            <a:ext cx="1382861" cy="435126"/>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9" name="Google Shape;1039;p28"/>
          <p:cNvGrpSpPr/>
          <p:nvPr/>
        </p:nvGrpSpPr>
        <p:grpSpPr>
          <a:xfrm>
            <a:off x="7909664" y="285456"/>
            <a:ext cx="1178129" cy="4289211"/>
            <a:chOff x="8063667" y="81447"/>
            <a:chExt cx="1252529" cy="4451698"/>
          </a:xfrm>
        </p:grpSpPr>
        <p:sp>
          <p:nvSpPr>
            <p:cNvPr id="1040" name="Google Shape;1040;p2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049"/>
        <p:cNvGrpSpPr/>
        <p:nvPr/>
      </p:nvGrpSpPr>
      <p:grpSpPr>
        <a:xfrm>
          <a:off x="0" y="0"/>
          <a:ext cx="0" cy="0"/>
          <a:chOff x="0" y="0"/>
          <a:chExt cx="0" cy="0"/>
        </a:xfrm>
      </p:grpSpPr>
      <p:grpSp>
        <p:nvGrpSpPr>
          <p:cNvPr id="1050" name="Google Shape;1050;p29"/>
          <p:cNvGrpSpPr/>
          <p:nvPr/>
        </p:nvGrpSpPr>
        <p:grpSpPr>
          <a:xfrm>
            <a:off x="0" y="4342977"/>
            <a:ext cx="9144000" cy="576290"/>
            <a:chOff x="0" y="4571577"/>
            <a:chExt cx="9144000" cy="576290"/>
          </a:xfrm>
        </p:grpSpPr>
        <p:sp>
          <p:nvSpPr>
            <p:cNvPr id="1051" name="Google Shape;1051;p29"/>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9"/>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9"/>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9"/>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9"/>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9"/>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9"/>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9"/>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9"/>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9"/>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1" name="Google Shape;1061;p29"/>
          <p:cNvSpPr/>
          <p:nvPr/>
        </p:nvSpPr>
        <p:spPr>
          <a:xfrm>
            <a:off x="-392150" y="1326842"/>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9"/>
          <p:cNvSpPr/>
          <p:nvPr/>
        </p:nvSpPr>
        <p:spPr>
          <a:xfrm>
            <a:off x="8024950" y="775938"/>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9"/>
          <p:cNvSpPr/>
          <p:nvPr/>
        </p:nvSpPr>
        <p:spPr>
          <a:xfrm>
            <a:off x="7456392" y="-13700"/>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4" name="Google Shape;1064;p29"/>
          <p:cNvGrpSpPr/>
          <p:nvPr/>
        </p:nvGrpSpPr>
        <p:grpSpPr>
          <a:xfrm>
            <a:off x="0" y="4412925"/>
            <a:ext cx="9144000" cy="887338"/>
            <a:chOff x="0" y="4260525"/>
            <a:chExt cx="9144000" cy="887338"/>
          </a:xfrm>
        </p:grpSpPr>
        <p:sp>
          <p:nvSpPr>
            <p:cNvPr id="1065" name="Google Shape;1065;p2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5" name="Google Shape;1075;p29"/>
          <p:cNvSpPr/>
          <p:nvPr/>
        </p:nvSpPr>
        <p:spPr>
          <a:xfrm>
            <a:off x="-755875" y="303713"/>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076"/>
        <p:cNvGrpSpPr/>
        <p:nvPr/>
      </p:nvGrpSpPr>
      <p:grpSpPr>
        <a:xfrm>
          <a:off x="0" y="0"/>
          <a:ext cx="0" cy="0"/>
          <a:chOff x="0" y="0"/>
          <a:chExt cx="0" cy="0"/>
        </a:xfrm>
      </p:grpSpPr>
      <p:grpSp>
        <p:nvGrpSpPr>
          <p:cNvPr id="1077" name="Google Shape;1077;p30"/>
          <p:cNvGrpSpPr/>
          <p:nvPr/>
        </p:nvGrpSpPr>
        <p:grpSpPr>
          <a:xfrm>
            <a:off x="0" y="4266777"/>
            <a:ext cx="9144000" cy="576290"/>
            <a:chOff x="0" y="4571577"/>
            <a:chExt cx="9144000" cy="576290"/>
          </a:xfrm>
        </p:grpSpPr>
        <p:sp>
          <p:nvSpPr>
            <p:cNvPr id="1078" name="Google Shape;1078;p3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8" name="Google Shape;1088;p30"/>
          <p:cNvGrpSpPr/>
          <p:nvPr/>
        </p:nvGrpSpPr>
        <p:grpSpPr>
          <a:xfrm>
            <a:off x="0" y="4260525"/>
            <a:ext cx="9144000" cy="887338"/>
            <a:chOff x="0" y="4260525"/>
            <a:chExt cx="9144000" cy="887338"/>
          </a:xfrm>
        </p:grpSpPr>
        <p:sp>
          <p:nvSpPr>
            <p:cNvPr id="1089" name="Google Shape;1089;p3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9" name="Google Shape;1099;p30"/>
          <p:cNvGrpSpPr/>
          <p:nvPr/>
        </p:nvGrpSpPr>
        <p:grpSpPr>
          <a:xfrm flipH="1">
            <a:off x="7649771" y="4184092"/>
            <a:ext cx="773843" cy="990651"/>
            <a:chOff x="4376621" y="3930330"/>
            <a:chExt cx="1138339" cy="1457482"/>
          </a:xfrm>
        </p:grpSpPr>
        <p:sp>
          <p:nvSpPr>
            <p:cNvPr id="1100" name="Google Shape;1100;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3" name="Google Shape;1103;p30"/>
          <p:cNvGrpSpPr/>
          <p:nvPr/>
        </p:nvGrpSpPr>
        <p:grpSpPr>
          <a:xfrm flipH="1">
            <a:off x="8170381" y="4107664"/>
            <a:ext cx="642193" cy="1108700"/>
            <a:chOff x="3804453" y="3817886"/>
            <a:chExt cx="944680" cy="1631161"/>
          </a:xfrm>
        </p:grpSpPr>
        <p:sp>
          <p:nvSpPr>
            <p:cNvPr id="1104" name="Google Shape;1104;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7" name="Google Shape;1107;p30"/>
          <p:cNvGrpSpPr/>
          <p:nvPr/>
        </p:nvGrpSpPr>
        <p:grpSpPr>
          <a:xfrm>
            <a:off x="813406" y="4225730"/>
            <a:ext cx="773843" cy="990651"/>
            <a:chOff x="4376621" y="3930330"/>
            <a:chExt cx="1138339" cy="1457482"/>
          </a:xfrm>
        </p:grpSpPr>
        <p:sp>
          <p:nvSpPr>
            <p:cNvPr id="1108" name="Google Shape;1108;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1" name="Google Shape;1111;p30"/>
          <p:cNvGrpSpPr/>
          <p:nvPr/>
        </p:nvGrpSpPr>
        <p:grpSpPr>
          <a:xfrm>
            <a:off x="430696" y="4049114"/>
            <a:ext cx="642193" cy="1108700"/>
            <a:chOff x="3804453" y="3817886"/>
            <a:chExt cx="944680" cy="1631161"/>
          </a:xfrm>
        </p:grpSpPr>
        <p:sp>
          <p:nvSpPr>
            <p:cNvPr id="1112" name="Google Shape;1112;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5" name="Google Shape;1115;p30"/>
          <p:cNvGrpSpPr/>
          <p:nvPr/>
        </p:nvGrpSpPr>
        <p:grpSpPr>
          <a:xfrm>
            <a:off x="8449030" y="1866500"/>
            <a:ext cx="829600" cy="2646275"/>
            <a:chOff x="8449030" y="1866500"/>
            <a:chExt cx="829600" cy="2646275"/>
          </a:xfrm>
        </p:grpSpPr>
        <p:sp>
          <p:nvSpPr>
            <p:cNvPr id="1116" name="Google Shape;1116;p30"/>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0"/>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0"/>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0"/>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0"/>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0"/>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0"/>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0"/>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0"/>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5" name="Google Shape;1125;p30"/>
          <p:cNvGrpSpPr/>
          <p:nvPr/>
        </p:nvGrpSpPr>
        <p:grpSpPr>
          <a:xfrm>
            <a:off x="8053030" y="4276675"/>
            <a:ext cx="1124100" cy="852025"/>
            <a:chOff x="8053030" y="4276675"/>
            <a:chExt cx="1124100" cy="852025"/>
          </a:xfrm>
        </p:grpSpPr>
        <p:sp>
          <p:nvSpPr>
            <p:cNvPr id="1126" name="Google Shape;1126;p30"/>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0"/>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0"/>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9" name="Google Shape;1129;p30"/>
          <p:cNvGrpSpPr/>
          <p:nvPr/>
        </p:nvGrpSpPr>
        <p:grpSpPr>
          <a:xfrm>
            <a:off x="-170295" y="2037275"/>
            <a:ext cx="829600" cy="2646275"/>
            <a:chOff x="-170295" y="1808675"/>
            <a:chExt cx="829600" cy="2646275"/>
          </a:xfrm>
        </p:grpSpPr>
        <p:sp>
          <p:nvSpPr>
            <p:cNvPr id="1130" name="Google Shape;1130;p30"/>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0"/>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0"/>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0"/>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0"/>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0"/>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0"/>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0"/>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0"/>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9" name="Google Shape;1139;p30"/>
          <p:cNvGrpSpPr/>
          <p:nvPr/>
        </p:nvGrpSpPr>
        <p:grpSpPr>
          <a:xfrm>
            <a:off x="-68795" y="4295050"/>
            <a:ext cx="1124100" cy="852025"/>
            <a:chOff x="-68795" y="4218850"/>
            <a:chExt cx="1124100" cy="852025"/>
          </a:xfrm>
        </p:grpSpPr>
        <p:sp>
          <p:nvSpPr>
            <p:cNvPr id="1140" name="Google Shape;1140;p30"/>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0"/>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0"/>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3" name="Google Shape;1143;p30"/>
          <p:cNvSpPr/>
          <p:nvPr/>
        </p:nvSpPr>
        <p:spPr>
          <a:xfrm>
            <a:off x="1279150" y="56080"/>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0"/>
          <p:cNvSpPr/>
          <p:nvPr/>
        </p:nvSpPr>
        <p:spPr>
          <a:xfrm>
            <a:off x="7427625" y="415113"/>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0"/>
          <p:cNvSpPr/>
          <p:nvPr/>
        </p:nvSpPr>
        <p:spPr>
          <a:xfrm>
            <a:off x="-261125" y="358625"/>
            <a:ext cx="1389414" cy="907002"/>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0"/>
          <p:cNvSpPr/>
          <p:nvPr/>
        </p:nvSpPr>
        <p:spPr>
          <a:xfrm>
            <a:off x="5851042" y="-248900"/>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720000" y="1852950"/>
            <a:ext cx="3757800" cy="1381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4" name="Google Shape;44;p3"/>
          <p:cNvSpPr txBox="1">
            <a:spLocks noGrp="1"/>
          </p:cNvSpPr>
          <p:nvPr>
            <p:ph type="title" idx="2" hasCustomPrompt="1"/>
          </p:nvPr>
        </p:nvSpPr>
        <p:spPr>
          <a:xfrm>
            <a:off x="894713" y="927863"/>
            <a:ext cx="862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5" name="Google Shape;45;p3"/>
          <p:cNvSpPr txBox="1">
            <a:spLocks noGrp="1"/>
          </p:cNvSpPr>
          <p:nvPr>
            <p:ph type="subTitle" idx="1"/>
          </p:nvPr>
        </p:nvSpPr>
        <p:spPr>
          <a:xfrm>
            <a:off x="720000" y="3284575"/>
            <a:ext cx="3757800" cy="40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6" name="Google Shape;46;p3"/>
          <p:cNvSpPr/>
          <p:nvPr/>
        </p:nvSpPr>
        <p:spPr>
          <a:xfrm rot="10800000" flipH="1">
            <a:off x="5093275" y="4163765"/>
            <a:ext cx="4113640" cy="979735"/>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2408685" y="3708368"/>
            <a:ext cx="3544138" cy="1816126"/>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3"/>
          <p:cNvGrpSpPr/>
          <p:nvPr/>
        </p:nvGrpSpPr>
        <p:grpSpPr>
          <a:xfrm>
            <a:off x="-34400" y="2920300"/>
            <a:ext cx="7499003" cy="2528748"/>
            <a:chOff x="-34400" y="2920300"/>
            <a:chExt cx="7499003" cy="2528748"/>
          </a:xfrm>
        </p:grpSpPr>
        <p:grpSp>
          <p:nvGrpSpPr>
            <p:cNvPr id="49" name="Google Shape;49;p3"/>
            <p:cNvGrpSpPr/>
            <p:nvPr/>
          </p:nvGrpSpPr>
          <p:grpSpPr>
            <a:xfrm>
              <a:off x="377295" y="3991903"/>
              <a:ext cx="3480268" cy="1282215"/>
              <a:chOff x="377295" y="3991903"/>
              <a:chExt cx="3480268" cy="1282215"/>
            </a:xfrm>
          </p:grpSpPr>
          <p:sp>
            <p:nvSpPr>
              <p:cNvPr id="50"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61;p3"/>
            <p:cNvGrpSpPr/>
            <p:nvPr/>
          </p:nvGrpSpPr>
          <p:grpSpPr>
            <a:xfrm>
              <a:off x="4740748" y="4022919"/>
              <a:ext cx="2723855" cy="1296260"/>
              <a:chOff x="4740748" y="4022919"/>
              <a:chExt cx="2723855" cy="1296260"/>
            </a:xfrm>
          </p:grpSpPr>
          <p:sp>
            <p:nvSpPr>
              <p:cNvPr id="62"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70;p3"/>
            <p:cNvGrpSpPr/>
            <p:nvPr/>
          </p:nvGrpSpPr>
          <p:grpSpPr>
            <a:xfrm>
              <a:off x="-34400" y="2920300"/>
              <a:ext cx="1006460" cy="2407938"/>
              <a:chOff x="-34400" y="2920300"/>
              <a:chExt cx="1006460" cy="2407938"/>
            </a:xfrm>
          </p:grpSpPr>
          <p:sp>
            <p:nvSpPr>
              <p:cNvPr id="71"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3"/>
            <p:cNvGrpSpPr/>
            <p:nvPr/>
          </p:nvGrpSpPr>
          <p:grpSpPr>
            <a:xfrm>
              <a:off x="3020522" y="3839455"/>
              <a:ext cx="1061260" cy="1595677"/>
              <a:chOff x="3020522" y="3839455"/>
              <a:chExt cx="1061260" cy="1595677"/>
            </a:xfrm>
          </p:grpSpPr>
          <p:sp>
            <p:nvSpPr>
              <p:cNvPr id="76"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3"/>
            <p:cNvGrpSpPr/>
            <p:nvPr/>
          </p:nvGrpSpPr>
          <p:grpSpPr>
            <a:xfrm>
              <a:off x="4376621" y="3930330"/>
              <a:ext cx="1138339" cy="1457482"/>
              <a:chOff x="4376621" y="3930330"/>
              <a:chExt cx="1138339" cy="1457482"/>
            </a:xfrm>
          </p:grpSpPr>
          <p:sp>
            <p:nvSpPr>
              <p:cNvPr id="80"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3"/>
            <p:cNvGrpSpPr/>
            <p:nvPr/>
          </p:nvGrpSpPr>
          <p:grpSpPr>
            <a:xfrm>
              <a:off x="3804453" y="3817886"/>
              <a:ext cx="944680" cy="1631161"/>
              <a:chOff x="3804453" y="3817886"/>
              <a:chExt cx="944680" cy="1631161"/>
            </a:xfrm>
          </p:grpSpPr>
          <p:sp>
            <p:nvSpPr>
              <p:cNvPr id="84"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7"/>
        <p:cNvGrpSpPr/>
        <p:nvPr/>
      </p:nvGrpSpPr>
      <p:grpSpPr>
        <a:xfrm>
          <a:off x="0" y="0"/>
          <a:ext cx="0" cy="0"/>
          <a:chOff x="0" y="0"/>
          <a:chExt cx="0" cy="0"/>
        </a:xfrm>
      </p:grpSpPr>
      <p:grpSp>
        <p:nvGrpSpPr>
          <p:cNvPr id="88" name="Google Shape;88;p4"/>
          <p:cNvGrpSpPr/>
          <p:nvPr/>
        </p:nvGrpSpPr>
        <p:grpSpPr>
          <a:xfrm>
            <a:off x="0" y="4495377"/>
            <a:ext cx="9144000" cy="576290"/>
            <a:chOff x="0" y="4571577"/>
            <a:chExt cx="9144000" cy="576290"/>
          </a:xfrm>
        </p:grpSpPr>
        <p:sp>
          <p:nvSpPr>
            <p:cNvPr id="89" name="Google Shape;89;p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
        <p:nvSpPr>
          <p:cNvPr id="100" name="Google Shape;10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1" name="Google Shape;101;p4"/>
          <p:cNvGrpSpPr/>
          <p:nvPr/>
        </p:nvGrpSpPr>
        <p:grpSpPr>
          <a:xfrm>
            <a:off x="0" y="4565325"/>
            <a:ext cx="9144000" cy="887338"/>
            <a:chOff x="0" y="4412925"/>
            <a:chExt cx="9144000" cy="887338"/>
          </a:xfrm>
        </p:grpSpPr>
        <p:sp>
          <p:nvSpPr>
            <p:cNvPr id="102" name="Google Shape;102;p4"/>
            <p:cNvSpPr/>
            <p:nvPr/>
          </p:nvSpPr>
          <p:spPr>
            <a:xfrm>
              <a:off x="0" y="44129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911486"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flipH="1">
              <a:off x="1838113"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2785105" y="45578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3730274" y="46921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flipH="1">
              <a:off x="8215662" y="44129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flipH="1">
              <a:off x="7277943"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6351316"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flipH="1">
              <a:off x="5404324" y="45578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flipH="1">
              <a:off x="4459155" y="46921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2"/>
        <p:cNvGrpSpPr/>
        <p:nvPr/>
      </p:nvGrpSpPr>
      <p:grpSpPr>
        <a:xfrm>
          <a:off x="0" y="0"/>
          <a:ext cx="0" cy="0"/>
          <a:chOff x="0" y="0"/>
          <a:chExt cx="0" cy="0"/>
        </a:xfrm>
      </p:grpSpPr>
      <p:grpSp>
        <p:nvGrpSpPr>
          <p:cNvPr id="183" name="Google Shape;183;p7"/>
          <p:cNvGrpSpPr/>
          <p:nvPr/>
        </p:nvGrpSpPr>
        <p:grpSpPr>
          <a:xfrm flipH="1">
            <a:off x="0" y="4190577"/>
            <a:ext cx="9144000" cy="576290"/>
            <a:chOff x="0" y="4571577"/>
            <a:chExt cx="9144000" cy="576290"/>
          </a:xfrm>
        </p:grpSpPr>
        <p:sp>
          <p:nvSpPr>
            <p:cNvPr id="184" name="Google Shape;184;p7"/>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7"/>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7"/>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7"/>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7"/>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7"/>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7"/>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7"/>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 name="Google Shape;194;p7"/>
          <p:cNvSpPr txBox="1">
            <a:spLocks noGrp="1"/>
          </p:cNvSpPr>
          <p:nvPr>
            <p:ph type="title"/>
          </p:nvPr>
        </p:nvSpPr>
        <p:spPr>
          <a:xfrm>
            <a:off x="4766076" y="812381"/>
            <a:ext cx="3515100" cy="737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7"/>
          <p:cNvSpPr/>
          <p:nvPr/>
        </p:nvSpPr>
        <p:spPr>
          <a:xfrm>
            <a:off x="6377175" y="81438"/>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7"/>
          <p:cNvSpPr/>
          <p:nvPr/>
        </p:nvSpPr>
        <p:spPr>
          <a:xfrm>
            <a:off x="-653958" y="2095625"/>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7"/>
          <p:cNvSpPr/>
          <p:nvPr/>
        </p:nvSpPr>
        <p:spPr>
          <a:xfrm>
            <a:off x="116350" y="81442"/>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7"/>
          <p:cNvSpPr/>
          <p:nvPr/>
        </p:nvSpPr>
        <p:spPr>
          <a:xfrm>
            <a:off x="8425498" y="1780404"/>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 name="Google Shape;199;p7"/>
          <p:cNvGrpSpPr/>
          <p:nvPr/>
        </p:nvGrpSpPr>
        <p:grpSpPr>
          <a:xfrm>
            <a:off x="0" y="4260525"/>
            <a:ext cx="9144000" cy="887338"/>
            <a:chOff x="0" y="4260525"/>
            <a:chExt cx="9144000" cy="887338"/>
          </a:xfrm>
        </p:grpSpPr>
        <p:sp>
          <p:nvSpPr>
            <p:cNvPr id="200" name="Google Shape;200;p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210;p7"/>
          <p:cNvSpPr txBox="1">
            <a:spLocks noGrp="1"/>
          </p:cNvSpPr>
          <p:nvPr>
            <p:ph type="body" idx="1"/>
          </p:nvPr>
        </p:nvSpPr>
        <p:spPr>
          <a:xfrm>
            <a:off x="4766076" y="1474606"/>
            <a:ext cx="3515100" cy="21285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1"/>
        <p:cNvGrpSpPr/>
        <p:nvPr/>
      </p:nvGrpSpPr>
      <p:grpSpPr>
        <a:xfrm>
          <a:off x="0" y="0"/>
          <a:ext cx="0" cy="0"/>
          <a:chOff x="0" y="0"/>
          <a:chExt cx="0" cy="0"/>
        </a:xfrm>
      </p:grpSpPr>
      <p:grpSp>
        <p:nvGrpSpPr>
          <p:cNvPr id="252" name="Google Shape;252;p9"/>
          <p:cNvGrpSpPr/>
          <p:nvPr/>
        </p:nvGrpSpPr>
        <p:grpSpPr>
          <a:xfrm>
            <a:off x="8063667" y="81447"/>
            <a:ext cx="1252529" cy="4451698"/>
            <a:chOff x="8063667" y="81447"/>
            <a:chExt cx="1252529" cy="4451698"/>
          </a:xfrm>
        </p:grpSpPr>
        <p:sp>
          <p:nvSpPr>
            <p:cNvPr id="253" name="Google Shape;253;p9"/>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9"/>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9"/>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9"/>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9"/>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9"/>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9"/>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9"/>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9"/>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 name="Google Shape;262;p9"/>
          <p:cNvGrpSpPr/>
          <p:nvPr/>
        </p:nvGrpSpPr>
        <p:grpSpPr>
          <a:xfrm>
            <a:off x="-302850" y="325809"/>
            <a:ext cx="1260396" cy="3409465"/>
            <a:chOff x="-302850" y="325809"/>
            <a:chExt cx="1260396" cy="3409465"/>
          </a:xfrm>
        </p:grpSpPr>
        <p:sp>
          <p:nvSpPr>
            <p:cNvPr id="263" name="Google Shape;263;p9"/>
            <p:cNvSpPr/>
            <p:nvPr/>
          </p:nvSpPr>
          <p:spPr>
            <a:xfrm>
              <a:off x="2729" y="325809"/>
              <a:ext cx="895503" cy="791843"/>
            </a:xfrm>
            <a:custGeom>
              <a:avLst/>
              <a:gdLst/>
              <a:ahLst/>
              <a:cxnLst/>
              <a:rect l="l" t="t" r="r" b="b"/>
              <a:pathLst>
                <a:path w="23077" h="20407" extrusionOk="0">
                  <a:moveTo>
                    <a:pt x="11527" y="1"/>
                  </a:moveTo>
                  <a:cubicBezTo>
                    <a:pt x="5159" y="1"/>
                    <a:pt x="0" y="4566"/>
                    <a:pt x="0" y="10204"/>
                  </a:cubicBezTo>
                  <a:cubicBezTo>
                    <a:pt x="0" y="15842"/>
                    <a:pt x="5159" y="20407"/>
                    <a:pt x="11527" y="20407"/>
                  </a:cubicBezTo>
                  <a:cubicBezTo>
                    <a:pt x="17918" y="20407"/>
                    <a:pt x="23077" y="15842"/>
                    <a:pt x="23077" y="10204"/>
                  </a:cubicBezTo>
                  <a:cubicBezTo>
                    <a:pt x="23077" y="4566"/>
                    <a:pt x="17918" y="1"/>
                    <a:pt x="11527" y="1"/>
                  </a:cubicBezTo>
                  <a:close/>
                </a:path>
              </a:pathLst>
            </a:custGeom>
            <a:solidFill>
              <a:srgbClr val="088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9"/>
            <p:cNvSpPr/>
            <p:nvPr/>
          </p:nvSpPr>
          <p:spPr>
            <a:xfrm>
              <a:off x="534146" y="1231014"/>
              <a:ext cx="225884" cy="226762"/>
            </a:xfrm>
            <a:custGeom>
              <a:avLst/>
              <a:gdLst/>
              <a:ahLst/>
              <a:cxnLst/>
              <a:rect l="l" t="t" r="r" b="b"/>
              <a:pathLst>
                <a:path w="5821" h="5844" extrusionOk="0">
                  <a:moveTo>
                    <a:pt x="2922" y="0"/>
                  </a:moveTo>
                  <a:cubicBezTo>
                    <a:pt x="1301" y="0"/>
                    <a:pt x="0" y="1301"/>
                    <a:pt x="0" y="2922"/>
                  </a:cubicBezTo>
                  <a:cubicBezTo>
                    <a:pt x="0" y="4543"/>
                    <a:pt x="1301" y="5844"/>
                    <a:pt x="2922" y="5844"/>
                  </a:cubicBezTo>
                  <a:cubicBezTo>
                    <a:pt x="4520" y="5844"/>
                    <a:pt x="5821" y="4543"/>
                    <a:pt x="5821" y="2922"/>
                  </a:cubicBezTo>
                  <a:cubicBezTo>
                    <a:pt x="5821" y="1301"/>
                    <a:pt x="4520" y="0"/>
                    <a:pt x="2922" y="0"/>
                  </a:cubicBezTo>
                  <a:close/>
                </a:path>
              </a:pathLst>
            </a:custGeom>
            <a:solidFill>
              <a:srgbClr val="088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9"/>
            <p:cNvSpPr/>
            <p:nvPr/>
          </p:nvSpPr>
          <p:spPr>
            <a:xfrm>
              <a:off x="-302850" y="1565810"/>
              <a:ext cx="596122" cy="669615"/>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rgbClr val="088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9"/>
            <p:cNvSpPr/>
            <p:nvPr/>
          </p:nvSpPr>
          <p:spPr>
            <a:xfrm>
              <a:off x="578421" y="2855362"/>
              <a:ext cx="379125" cy="3835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rgbClr val="088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9"/>
            <p:cNvSpPr/>
            <p:nvPr/>
          </p:nvSpPr>
          <p:spPr>
            <a:xfrm>
              <a:off x="415445" y="582222"/>
              <a:ext cx="30151" cy="3153052"/>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9"/>
            <p:cNvSpPr/>
            <p:nvPr/>
          </p:nvSpPr>
          <p:spPr>
            <a:xfrm>
              <a:off x="410129" y="649158"/>
              <a:ext cx="203765" cy="278990"/>
            </a:xfrm>
            <a:custGeom>
              <a:avLst/>
              <a:gdLst/>
              <a:ahLst/>
              <a:cxnLst/>
              <a:rect l="l" t="t" r="r" b="b"/>
              <a:pathLst>
                <a:path w="5251" h="7190" extrusionOk="0">
                  <a:moveTo>
                    <a:pt x="4588" y="0"/>
                  </a:moveTo>
                  <a:cubicBezTo>
                    <a:pt x="4366" y="0"/>
                    <a:pt x="4123" y="190"/>
                    <a:pt x="4178" y="478"/>
                  </a:cubicBezTo>
                  <a:cubicBezTo>
                    <a:pt x="4497" y="2396"/>
                    <a:pt x="4360" y="4610"/>
                    <a:pt x="2603" y="5774"/>
                  </a:cubicBezTo>
                  <a:cubicBezTo>
                    <a:pt x="1987" y="6162"/>
                    <a:pt x="1211" y="6413"/>
                    <a:pt x="503" y="6436"/>
                  </a:cubicBezTo>
                  <a:cubicBezTo>
                    <a:pt x="1" y="6436"/>
                    <a:pt x="1" y="7189"/>
                    <a:pt x="503" y="7189"/>
                  </a:cubicBezTo>
                  <a:cubicBezTo>
                    <a:pt x="1485" y="7166"/>
                    <a:pt x="2512" y="6778"/>
                    <a:pt x="3288" y="6185"/>
                  </a:cubicBezTo>
                  <a:cubicBezTo>
                    <a:pt x="5137" y="4815"/>
                    <a:pt x="5251" y="2373"/>
                    <a:pt x="4908" y="273"/>
                  </a:cubicBezTo>
                  <a:cubicBezTo>
                    <a:pt x="4872" y="83"/>
                    <a:pt x="4735" y="0"/>
                    <a:pt x="4588" y="0"/>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9"/>
            <p:cNvSpPr/>
            <p:nvPr/>
          </p:nvSpPr>
          <p:spPr>
            <a:xfrm>
              <a:off x="243622" y="804526"/>
              <a:ext cx="208616" cy="215470"/>
            </a:xfrm>
            <a:custGeom>
              <a:avLst/>
              <a:gdLst/>
              <a:ahLst/>
              <a:cxnLst/>
              <a:rect l="l" t="t" r="r" b="b"/>
              <a:pathLst>
                <a:path w="5376" h="5553" extrusionOk="0">
                  <a:moveTo>
                    <a:pt x="420" y="1"/>
                  </a:moveTo>
                  <a:cubicBezTo>
                    <a:pt x="229" y="1"/>
                    <a:pt x="35" y="126"/>
                    <a:pt x="24" y="378"/>
                  </a:cubicBezTo>
                  <a:cubicBezTo>
                    <a:pt x="1" y="2226"/>
                    <a:pt x="412" y="4326"/>
                    <a:pt x="2260" y="5194"/>
                  </a:cubicBezTo>
                  <a:cubicBezTo>
                    <a:pt x="2779" y="5431"/>
                    <a:pt x="3384" y="5552"/>
                    <a:pt x="3982" y="5552"/>
                  </a:cubicBezTo>
                  <a:cubicBezTo>
                    <a:pt x="4305" y="5552"/>
                    <a:pt x="4627" y="5517"/>
                    <a:pt x="4931" y="5445"/>
                  </a:cubicBezTo>
                  <a:cubicBezTo>
                    <a:pt x="5376" y="5339"/>
                    <a:pt x="5231" y="4702"/>
                    <a:pt x="4825" y="4702"/>
                  </a:cubicBezTo>
                  <a:cubicBezTo>
                    <a:pt x="4793" y="4702"/>
                    <a:pt x="4760" y="4706"/>
                    <a:pt x="4726" y="4714"/>
                  </a:cubicBezTo>
                  <a:cubicBezTo>
                    <a:pt x="4491" y="4768"/>
                    <a:pt x="4247" y="4794"/>
                    <a:pt x="4000" y="4794"/>
                  </a:cubicBezTo>
                  <a:cubicBezTo>
                    <a:pt x="3621" y="4794"/>
                    <a:pt x="3236" y="4734"/>
                    <a:pt x="2877" y="4623"/>
                  </a:cubicBezTo>
                  <a:cubicBezTo>
                    <a:pt x="1073" y="4075"/>
                    <a:pt x="754" y="1998"/>
                    <a:pt x="800" y="378"/>
                  </a:cubicBezTo>
                  <a:cubicBezTo>
                    <a:pt x="800" y="126"/>
                    <a:pt x="611" y="1"/>
                    <a:pt x="420" y="1"/>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9"/>
            <p:cNvSpPr/>
            <p:nvPr/>
          </p:nvSpPr>
          <p:spPr>
            <a:xfrm>
              <a:off x="409159" y="1279053"/>
              <a:ext cx="292434" cy="389499"/>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p:nvPr/>
          </p:nvSpPr>
          <p:spPr>
            <a:xfrm>
              <a:off x="589945" y="1302956"/>
              <a:ext cx="87699" cy="127427"/>
            </a:xfrm>
            <a:custGeom>
              <a:avLst/>
              <a:gdLst/>
              <a:ahLst/>
              <a:cxnLst/>
              <a:rect l="l" t="t" r="r" b="b"/>
              <a:pathLst>
                <a:path w="2260" h="3284" extrusionOk="0">
                  <a:moveTo>
                    <a:pt x="377" y="1"/>
                  </a:moveTo>
                  <a:cubicBezTo>
                    <a:pt x="189" y="1"/>
                    <a:pt x="0" y="121"/>
                    <a:pt x="0" y="360"/>
                  </a:cubicBezTo>
                  <a:cubicBezTo>
                    <a:pt x="0" y="1392"/>
                    <a:pt x="309" y="3284"/>
                    <a:pt x="1684" y="3284"/>
                  </a:cubicBezTo>
                  <a:cubicBezTo>
                    <a:pt x="1709" y="3284"/>
                    <a:pt x="1733" y="3283"/>
                    <a:pt x="1758" y="3282"/>
                  </a:cubicBezTo>
                  <a:cubicBezTo>
                    <a:pt x="2230" y="3237"/>
                    <a:pt x="2259" y="2505"/>
                    <a:pt x="1780" y="2505"/>
                  </a:cubicBezTo>
                  <a:cubicBezTo>
                    <a:pt x="1773" y="2505"/>
                    <a:pt x="1765" y="2506"/>
                    <a:pt x="1758" y="2506"/>
                  </a:cubicBezTo>
                  <a:lnTo>
                    <a:pt x="1689" y="2506"/>
                  </a:lnTo>
                  <a:cubicBezTo>
                    <a:pt x="1553" y="2483"/>
                    <a:pt x="1438" y="2437"/>
                    <a:pt x="1347" y="2369"/>
                  </a:cubicBezTo>
                  <a:cubicBezTo>
                    <a:pt x="776" y="1912"/>
                    <a:pt x="754" y="1022"/>
                    <a:pt x="754" y="360"/>
                  </a:cubicBezTo>
                  <a:cubicBezTo>
                    <a:pt x="754" y="121"/>
                    <a:pt x="565" y="1"/>
                    <a:pt x="377" y="1"/>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9"/>
            <p:cNvSpPr/>
            <p:nvPr/>
          </p:nvSpPr>
          <p:spPr>
            <a:xfrm>
              <a:off x="-23851" y="1930600"/>
              <a:ext cx="473887" cy="537143"/>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9"/>
            <p:cNvSpPr/>
            <p:nvPr/>
          </p:nvSpPr>
          <p:spPr>
            <a:xfrm>
              <a:off x="410129" y="3018375"/>
              <a:ext cx="443037" cy="277205"/>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p:nvPr/>
          </p:nvSpPr>
          <p:spPr>
            <a:xfrm>
              <a:off x="687381" y="2992687"/>
              <a:ext cx="93016" cy="170071"/>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 name="Google Shape;275;p9"/>
          <p:cNvSpPr txBox="1">
            <a:spLocks noGrp="1"/>
          </p:cNvSpPr>
          <p:nvPr>
            <p:ph type="title"/>
          </p:nvPr>
        </p:nvSpPr>
        <p:spPr>
          <a:xfrm>
            <a:off x="2391863" y="1253425"/>
            <a:ext cx="4360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6" name="Google Shape;276;p9"/>
          <p:cNvSpPr txBox="1">
            <a:spLocks noGrp="1"/>
          </p:cNvSpPr>
          <p:nvPr>
            <p:ph type="subTitle" idx="1"/>
          </p:nvPr>
        </p:nvSpPr>
        <p:spPr>
          <a:xfrm>
            <a:off x="2391888" y="2199575"/>
            <a:ext cx="4360200" cy="115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7" name="Google Shape;277;p9"/>
          <p:cNvSpPr/>
          <p:nvPr/>
        </p:nvSpPr>
        <p:spPr>
          <a:xfrm>
            <a:off x="2599875" y="4134075"/>
            <a:ext cx="4251846" cy="1037394"/>
          </a:xfrm>
          <a:custGeom>
            <a:avLst/>
            <a:gdLst/>
            <a:ahLst/>
            <a:cxnLst/>
            <a:rect l="l" t="t" r="r" b="b"/>
            <a:pathLst>
              <a:path w="53390" h="26787" extrusionOk="0">
                <a:moveTo>
                  <a:pt x="26946" y="0"/>
                </a:moveTo>
                <a:cubicBezTo>
                  <a:pt x="25064" y="0"/>
                  <a:pt x="23103" y="202"/>
                  <a:pt x="21068" y="651"/>
                </a:cubicBezTo>
                <a:cubicBezTo>
                  <a:pt x="1530" y="4965"/>
                  <a:pt x="1" y="26010"/>
                  <a:pt x="1" y="26010"/>
                </a:cubicBezTo>
                <a:lnTo>
                  <a:pt x="53389" y="26786"/>
                </a:lnTo>
                <a:lnTo>
                  <a:pt x="53389" y="14872"/>
                </a:lnTo>
                <a:cubicBezTo>
                  <a:pt x="53389" y="14872"/>
                  <a:pt x="43115" y="0"/>
                  <a:pt x="269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 name="Google Shape;278;p9"/>
          <p:cNvGrpSpPr/>
          <p:nvPr/>
        </p:nvGrpSpPr>
        <p:grpSpPr>
          <a:xfrm>
            <a:off x="6103209" y="3908407"/>
            <a:ext cx="3052177" cy="1235105"/>
            <a:chOff x="6091830" y="3908407"/>
            <a:chExt cx="3052177" cy="1235105"/>
          </a:xfrm>
        </p:grpSpPr>
        <p:sp>
          <p:nvSpPr>
            <p:cNvPr id="279" name="Google Shape;279;p9"/>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9"/>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81;p9"/>
          <p:cNvGrpSpPr/>
          <p:nvPr/>
        </p:nvGrpSpPr>
        <p:grpSpPr>
          <a:xfrm>
            <a:off x="-11379" y="3707300"/>
            <a:ext cx="3811359" cy="1464184"/>
            <a:chOff x="0" y="3707300"/>
            <a:chExt cx="3811359" cy="1464184"/>
          </a:xfrm>
        </p:grpSpPr>
        <p:sp>
          <p:nvSpPr>
            <p:cNvPr id="282" name="Google Shape;282;p9"/>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9"/>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9"/>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1743350" y="1561350"/>
            <a:ext cx="2646600" cy="414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2" name="Google Shape;382;p13"/>
          <p:cNvSpPr txBox="1">
            <a:spLocks noGrp="1"/>
          </p:cNvSpPr>
          <p:nvPr>
            <p:ph type="subTitle" idx="1"/>
          </p:nvPr>
        </p:nvSpPr>
        <p:spPr>
          <a:xfrm>
            <a:off x="1743338" y="1938625"/>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3" name="Google Shape;383;p13"/>
          <p:cNvSpPr txBox="1">
            <a:spLocks noGrp="1"/>
          </p:cNvSpPr>
          <p:nvPr>
            <p:ph type="title" idx="2"/>
          </p:nvPr>
        </p:nvSpPr>
        <p:spPr>
          <a:xfrm>
            <a:off x="5514050" y="1561350"/>
            <a:ext cx="2646600" cy="414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4" name="Google Shape;384;p13"/>
          <p:cNvSpPr txBox="1">
            <a:spLocks noGrp="1"/>
          </p:cNvSpPr>
          <p:nvPr>
            <p:ph type="subTitle" idx="3"/>
          </p:nvPr>
        </p:nvSpPr>
        <p:spPr>
          <a:xfrm>
            <a:off x="5514057" y="1938625"/>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5" name="Google Shape;385;p13"/>
          <p:cNvSpPr txBox="1">
            <a:spLocks noGrp="1"/>
          </p:cNvSpPr>
          <p:nvPr>
            <p:ph type="title" idx="4"/>
          </p:nvPr>
        </p:nvSpPr>
        <p:spPr>
          <a:xfrm>
            <a:off x="1743350" y="3070950"/>
            <a:ext cx="2646600" cy="414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6" name="Google Shape;386;p13"/>
          <p:cNvSpPr txBox="1">
            <a:spLocks noGrp="1"/>
          </p:cNvSpPr>
          <p:nvPr>
            <p:ph type="subTitle" idx="5"/>
          </p:nvPr>
        </p:nvSpPr>
        <p:spPr>
          <a:xfrm>
            <a:off x="1743338" y="3448225"/>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7" name="Google Shape;387;p13"/>
          <p:cNvSpPr txBox="1">
            <a:spLocks noGrp="1"/>
          </p:cNvSpPr>
          <p:nvPr>
            <p:ph type="title" idx="6"/>
          </p:nvPr>
        </p:nvSpPr>
        <p:spPr>
          <a:xfrm>
            <a:off x="5514050" y="3070950"/>
            <a:ext cx="2646600" cy="414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8" name="Google Shape;388;p13"/>
          <p:cNvSpPr txBox="1">
            <a:spLocks noGrp="1"/>
          </p:cNvSpPr>
          <p:nvPr>
            <p:ph type="subTitle" idx="7"/>
          </p:nvPr>
        </p:nvSpPr>
        <p:spPr>
          <a:xfrm>
            <a:off x="5514057" y="3448225"/>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9" name="Google Shape;389;p13"/>
          <p:cNvSpPr txBox="1">
            <a:spLocks noGrp="1"/>
          </p:cNvSpPr>
          <p:nvPr>
            <p:ph type="title" idx="8" hasCustomPrompt="1"/>
          </p:nvPr>
        </p:nvSpPr>
        <p:spPr>
          <a:xfrm>
            <a:off x="874225" y="1694850"/>
            <a:ext cx="796500" cy="59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rgbClr val="10112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390" name="Google Shape;390;p13"/>
          <p:cNvSpPr txBox="1">
            <a:spLocks noGrp="1"/>
          </p:cNvSpPr>
          <p:nvPr>
            <p:ph type="title" idx="9" hasCustomPrompt="1"/>
          </p:nvPr>
        </p:nvSpPr>
        <p:spPr>
          <a:xfrm>
            <a:off x="4587750" y="1694850"/>
            <a:ext cx="796500" cy="59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rgbClr val="10112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391" name="Google Shape;391;p13"/>
          <p:cNvSpPr txBox="1">
            <a:spLocks noGrp="1"/>
          </p:cNvSpPr>
          <p:nvPr>
            <p:ph type="title" idx="13" hasCustomPrompt="1"/>
          </p:nvPr>
        </p:nvSpPr>
        <p:spPr>
          <a:xfrm>
            <a:off x="874225" y="3211375"/>
            <a:ext cx="796500" cy="59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rgbClr val="10112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392" name="Google Shape;392;p13"/>
          <p:cNvSpPr txBox="1">
            <a:spLocks noGrp="1"/>
          </p:cNvSpPr>
          <p:nvPr>
            <p:ph type="title" idx="14" hasCustomPrompt="1"/>
          </p:nvPr>
        </p:nvSpPr>
        <p:spPr>
          <a:xfrm>
            <a:off x="4587750" y="3211375"/>
            <a:ext cx="796500" cy="59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rgbClr val="10112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393" name="Google Shape;393;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4260525"/>
            <a:ext cx="9144000" cy="887343"/>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7" name="Google Shape;417;p13"/>
          <p:cNvSpPr/>
          <p:nvPr/>
        </p:nvSpPr>
        <p:spPr>
          <a:xfrm flipH="1">
            <a:off x="121123" y="797279"/>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3"/>
          <p:cNvSpPr/>
          <p:nvPr/>
        </p:nvSpPr>
        <p:spPr>
          <a:xfrm flipH="1">
            <a:off x="672042" y="95113"/>
            <a:ext cx="1104514" cy="460180"/>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3"/>
          <p:cNvSpPr/>
          <p:nvPr/>
        </p:nvSpPr>
        <p:spPr>
          <a:xfrm>
            <a:off x="6836926" y="160596"/>
            <a:ext cx="1046287" cy="329236"/>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a:off x="7819547" y="634850"/>
            <a:ext cx="1382854" cy="503838"/>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421"/>
        <p:cNvGrpSpPr/>
        <p:nvPr/>
      </p:nvGrpSpPr>
      <p:grpSpPr>
        <a:xfrm>
          <a:off x="0" y="0"/>
          <a:ext cx="0" cy="0"/>
          <a:chOff x="0" y="0"/>
          <a:chExt cx="0" cy="0"/>
        </a:xfrm>
      </p:grpSpPr>
      <p:grpSp>
        <p:nvGrpSpPr>
          <p:cNvPr id="422" name="Google Shape;422;p14"/>
          <p:cNvGrpSpPr/>
          <p:nvPr/>
        </p:nvGrpSpPr>
        <p:grpSpPr>
          <a:xfrm>
            <a:off x="-21903" y="3893725"/>
            <a:ext cx="9199029" cy="1268157"/>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14"/>
          <p:cNvGrpSpPr/>
          <p:nvPr/>
        </p:nvGrpSpPr>
        <p:grpSpPr>
          <a:xfrm>
            <a:off x="-21800" y="4175780"/>
            <a:ext cx="9199259" cy="986095"/>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0" name="Google Shape;430;p14"/>
          <p:cNvSpPr txBox="1">
            <a:spLocks noGrp="1"/>
          </p:cNvSpPr>
          <p:nvPr>
            <p:ph type="title"/>
          </p:nvPr>
        </p:nvSpPr>
        <p:spPr>
          <a:xfrm>
            <a:off x="720000" y="1193713"/>
            <a:ext cx="4520400" cy="1964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4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720000" y="3006550"/>
            <a:ext cx="4520400" cy="80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32"/>
        <p:cNvGrpSpPr/>
        <p:nvPr/>
      </p:nvGrpSpPr>
      <p:grpSpPr>
        <a:xfrm>
          <a:off x="0" y="0"/>
          <a:ext cx="0" cy="0"/>
          <a:chOff x="0" y="0"/>
          <a:chExt cx="0" cy="0"/>
        </a:xfrm>
      </p:grpSpPr>
      <p:sp>
        <p:nvSpPr>
          <p:cNvPr id="433" name="Google Shape;433;p15"/>
          <p:cNvSpPr txBox="1">
            <a:spLocks noGrp="1"/>
          </p:cNvSpPr>
          <p:nvPr>
            <p:ph type="title"/>
          </p:nvPr>
        </p:nvSpPr>
        <p:spPr>
          <a:xfrm>
            <a:off x="2391888" y="2767688"/>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8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34" name="Google Shape;434;p15"/>
          <p:cNvSpPr txBox="1">
            <a:spLocks noGrp="1"/>
          </p:cNvSpPr>
          <p:nvPr>
            <p:ph type="subTitle" idx="1"/>
          </p:nvPr>
        </p:nvSpPr>
        <p:spPr>
          <a:xfrm>
            <a:off x="1320150" y="1289300"/>
            <a:ext cx="65037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8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grpSp>
        <p:nvGrpSpPr>
          <p:cNvPr id="435" name="Google Shape;435;p15"/>
          <p:cNvGrpSpPr/>
          <p:nvPr/>
        </p:nvGrpSpPr>
        <p:grpSpPr>
          <a:xfrm rot="248419">
            <a:off x="2673847" y="3969805"/>
            <a:ext cx="2723882" cy="1296273"/>
            <a:chOff x="4740748" y="4022919"/>
            <a:chExt cx="2723855" cy="1296260"/>
          </a:xfrm>
        </p:grpSpPr>
        <p:sp>
          <p:nvSpPr>
            <p:cNvPr id="436" name="Google Shape;436;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15"/>
          <p:cNvSpPr/>
          <p:nvPr/>
        </p:nvSpPr>
        <p:spPr>
          <a:xfrm rot="10800000">
            <a:off x="7675254" y="2713613"/>
            <a:ext cx="1475677" cy="2459574"/>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5" name="Google Shape;445;p15"/>
          <p:cNvGrpSpPr/>
          <p:nvPr/>
        </p:nvGrpSpPr>
        <p:grpSpPr>
          <a:xfrm>
            <a:off x="473602" y="4391963"/>
            <a:ext cx="2374935" cy="849339"/>
            <a:chOff x="377295" y="3991903"/>
            <a:chExt cx="3480268" cy="1282215"/>
          </a:xfrm>
        </p:grpSpPr>
        <p:sp>
          <p:nvSpPr>
            <p:cNvPr id="446" name="Google Shape;446;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7" name="Google Shape;457;p15"/>
          <p:cNvGrpSpPr/>
          <p:nvPr/>
        </p:nvGrpSpPr>
        <p:grpSpPr>
          <a:xfrm flipH="1">
            <a:off x="4656127" y="4391963"/>
            <a:ext cx="2374935" cy="849339"/>
            <a:chOff x="377295" y="3991903"/>
            <a:chExt cx="3480268" cy="1282215"/>
          </a:xfrm>
        </p:grpSpPr>
        <p:sp>
          <p:nvSpPr>
            <p:cNvPr id="458" name="Google Shape;458;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15"/>
          <p:cNvGrpSpPr/>
          <p:nvPr/>
        </p:nvGrpSpPr>
        <p:grpSpPr>
          <a:xfrm rot="248597">
            <a:off x="6326634" y="4282187"/>
            <a:ext cx="2024485" cy="963435"/>
            <a:chOff x="4740748" y="4022919"/>
            <a:chExt cx="2723855" cy="1296260"/>
          </a:xfrm>
        </p:grpSpPr>
        <p:sp>
          <p:nvSpPr>
            <p:cNvPr id="470" name="Google Shape;470;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8" name="Google Shape;478;p15"/>
          <p:cNvGrpSpPr/>
          <p:nvPr/>
        </p:nvGrpSpPr>
        <p:grpSpPr>
          <a:xfrm>
            <a:off x="7569650" y="2716626"/>
            <a:ext cx="2150584" cy="2532750"/>
            <a:chOff x="7569650" y="2716626"/>
            <a:chExt cx="2150584" cy="2532750"/>
          </a:xfrm>
        </p:grpSpPr>
        <p:sp>
          <p:nvSpPr>
            <p:cNvPr id="479" name="Google Shape;479;p15"/>
            <p:cNvSpPr/>
            <p:nvPr/>
          </p:nvSpPr>
          <p:spPr>
            <a:xfrm>
              <a:off x="8538375" y="4566075"/>
              <a:ext cx="320807" cy="683301"/>
            </a:xfrm>
            <a:custGeom>
              <a:avLst/>
              <a:gdLst/>
              <a:ahLst/>
              <a:cxnLst/>
              <a:rect l="l" t="t" r="r" b="b"/>
              <a:pathLst>
                <a:path w="8973" h="20452" extrusionOk="0">
                  <a:moveTo>
                    <a:pt x="0" y="0"/>
                  </a:moveTo>
                  <a:lnTo>
                    <a:pt x="0" y="20451"/>
                  </a:lnTo>
                  <a:lnTo>
                    <a:pt x="8973" y="20451"/>
                  </a:lnTo>
                  <a:lnTo>
                    <a:pt x="89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0" name="Google Shape;480;p15"/>
            <p:cNvGrpSpPr/>
            <p:nvPr/>
          </p:nvGrpSpPr>
          <p:grpSpPr>
            <a:xfrm>
              <a:off x="7569650" y="2716626"/>
              <a:ext cx="2150584" cy="2021609"/>
              <a:chOff x="7036250" y="2792826"/>
              <a:chExt cx="2150584" cy="2021609"/>
            </a:xfrm>
          </p:grpSpPr>
          <p:sp>
            <p:nvSpPr>
              <p:cNvPr id="481" name="Google Shape;481;p15"/>
              <p:cNvSpPr/>
              <p:nvPr/>
            </p:nvSpPr>
            <p:spPr>
              <a:xfrm>
                <a:off x="7036250" y="2792826"/>
                <a:ext cx="2150584" cy="2021609"/>
              </a:xfrm>
              <a:custGeom>
                <a:avLst/>
                <a:gdLst/>
                <a:ahLst/>
                <a:cxnLst/>
                <a:rect l="l" t="t" r="r" b="b"/>
                <a:pathLst>
                  <a:path w="60152" h="69819" extrusionOk="0">
                    <a:moveTo>
                      <a:pt x="32122" y="0"/>
                    </a:moveTo>
                    <a:cubicBezTo>
                      <a:pt x="31913" y="0"/>
                      <a:pt x="31699" y="11"/>
                      <a:pt x="31479" y="31"/>
                    </a:cubicBezTo>
                    <a:cubicBezTo>
                      <a:pt x="22707" y="858"/>
                      <a:pt x="17545" y="12011"/>
                      <a:pt x="17971" y="22863"/>
                    </a:cubicBezTo>
                    <a:cubicBezTo>
                      <a:pt x="17971" y="22863"/>
                      <a:pt x="17607" y="22747"/>
                      <a:pt x="16995" y="22747"/>
                    </a:cubicBezTo>
                    <a:cubicBezTo>
                      <a:pt x="15601" y="22747"/>
                      <a:pt x="12915" y="23352"/>
                      <a:pt x="10301" y="27325"/>
                    </a:cubicBezTo>
                    <a:cubicBezTo>
                      <a:pt x="6542" y="33039"/>
                      <a:pt x="9474" y="36222"/>
                      <a:pt x="9474" y="36222"/>
                    </a:cubicBezTo>
                    <a:cubicBezTo>
                      <a:pt x="9474" y="36222"/>
                      <a:pt x="9310" y="36200"/>
                      <a:pt x="9027" y="36200"/>
                    </a:cubicBezTo>
                    <a:cubicBezTo>
                      <a:pt x="7749" y="36200"/>
                      <a:pt x="4058" y="36653"/>
                      <a:pt x="2231" y="41660"/>
                    </a:cubicBezTo>
                    <a:cubicBezTo>
                      <a:pt x="1" y="47776"/>
                      <a:pt x="5565" y="53214"/>
                      <a:pt x="5565" y="53214"/>
                    </a:cubicBezTo>
                    <a:cubicBezTo>
                      <a:pt x="5565" y="53214"/>
                      <a:pt x="4186" y="63240"/>
                      <a:pt x="11154" y="66297"/>
                    </a:cubicBezTo>
                    <a:cubicBezTo>
                      <a:pt x="12858" y="67054"/>
                      <a:pt x="14439" y="67340"/>
                      <a:pt x="15853" y="67340"/>
                    </a:cubicBezTo>
                    <a:cubicBezTo>
                      <a:pt x="20201" y="67340"/>
                      <a:pt x="22983" y="64643"/>
                      <a:pt x="22983" y="64643"/>
                    </a:cubicBezTo>
                    <a:cubicBezTo>
                      <a:pt x="22983" y="64643"/>
                      <a:pt x="25263" y="69819"/>
                      <a:pt x="31150" y="69819"/>
                    </a:cubicBezTo>
                    <a:cubicBezTo>
                      <a:pt x="31435" y="69819"/>
                      <a:pt x="31729" y="69806"/>
                      <a:pt x="32031" y="69781"/>
                    </a:cubicBezTo>
                    <a:cubicBezTo>
                      <a:pt x="38572" y="69230"/>
                      <a:pt x="40652" y="64768"/>
                      <a:pt x="40652" y="64768"/>
                    </a:cubicBezTo>
                    <a:cubicBezTo>
                      <a:pt x="40652" y="64768"/>
                      <a:pt x="41710" y="65204"/>
                      <a:pt x="43339" y="65204"/>
                    </a:cubicBezTo>
                    <a:cubicBezTo>
                      <a:pt x="46133" y="65204"/>
                      <a:pt x="50607" y="63924"/>
                      <a:pt x="54312" y="56974"/>
                    </a:cubicBezTo>
                    <a:cubicBezTo>
                      <a:pt x="60151" y="45971"/>
                      <a:pt x="52632" y="39154"/>
                      <a:pt x="52632" y="39154"/>
                    </a:cubicBezTo>
                    <a:cubicBezTo>
                      <a:pt x="52632" y="39154"/>
                      <a:pt x="56267" y="30533"/>
                      <a:pt x="52783" y="20783"/>
                    </a:cubicBezTo>
                    <a:cubicBezTo>
                      <a:pt x="50934" y="15609"/>
                      <a:pt x="47794" y="14395"/>
                      <a:pt x="45253" y="14395"/>
                    </a:cubicBezTo>
                    <a:cubicBezTo>
                      <a:pt x="43006" y="14395"/>
                      <a:pt x="41229" y="15345"/>
                      <a:pt x="41229" y="15345"/>
                    </a:cubicBezTo>
                    <a:cubicBezTo>
                      <a:pt x="41229" y="15345"/>
                      <a:pt x="40300" y="0"/>
                      <a:pt x="321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5"/>
              <p:cNvSpPr/>
              <p:nvPr/>
            </p:nvSpPr>
            <p:spPr>
              <a:xfrm>
                <a:off x="8611628" y="4107024"/>
                <a:ext cx="317268" cy="285116"/>
              </a:xfrm>
              <a:custGeom>
                <a:avLst/>
                <a:gdLst/>
                <a:ahLst/>
                <a:cxnLst/>
                <a:rect l="l" t="t" r="r" b="b"/>
                <a:pathLst>
                  <a:path w="8874" h="9153" extrusionOk="0">
                    <a:moveTo>
                      <a:pt x="4820" y="1"/>
                    </a:moveTo>
                    <a:cubicBezTo>
                      <a:pt x="3334" y="1"/>
                      <a:pt x="3334" y="3524"/>
                      <a:pt x="3334" y="3524"/>
                    </a:cubicBezTo>
                    <a:cubicBezTo>
                      <a:pt x="3334" y="3524"/>
                      <a:pt x="2439" y="2227"/>
                      <a:pt x="1610" y="2227"/>
                    </a:cubicBezTo>
                    <a:cubicBezTo>
                      <a:pt x="1287" y="2227"/>
                      <a:pt x="974" y="2424"/>
                      <a:pt x="728" y="2973"/>
                    </a:cubicBezTo>
                    <a:cubicBezTo>
                      <a:pt x="1" y="4602"/>
                      <a:pt x="1856" y="5379"/>
                      <a:pt x="1856" y="5379"/>
                    </a:cubicBezTo>
                    <a:cubicBezTo>
                      <a:pt x="1856" y="5379"/>
                      <a:pt x="828" y="7684"/>
                      <a:pt x="1931" y="8336"/>
                    </a:cubicBezTo>
                    <a:cubicBezTo>
                      <a:pt x="2061" y="8411"/>
                      <a:pt x="2190" y="8444"/>
                      <a:pt x="2317" y="8444"/>
                    </a:cubicBezTo>
                    <a:cubicBezTo>
                      <a:pt x="3298" y="8444"/>
                      <a:pt x="4161" y="6481"/>
                      <a:pt x="4161" y="6481"/>
                    </a:cubicBezTo>
                    <a:cubicBezTo>
                      <a:pt x="4161" y="6481"/>
                      <a:pt x="4946" y="9153"/>
                      <a:pt x="6359" y="9153"/>
                    </a:cubicBezTo>
                    <a:cubicBezTo>
                      <a:pt x="6482" y="9153"/>
                      <a:pt x="6610" y="9132"/>
                      <a:pt x="6743" y="9088"/>
                    </a:cubicBezTo>
                    <a:cubicBezTo>
                      <a:pt x="8422" y="8537"/>
                      <a:pt x="6392" y="6206"/>
                      <a:pt x="6392" y="6206"/>
                    </a:cubicBezTo>
                    <a:cubicBezTo>
                      <a:pt x="6392" y="6206"/>
                      <a:pt x="8873" y="6130"/>
                      <a:pt x="8873" y="4552"/>
                    </a:cubicBezTo>
                    <a:cubicBezTo>
                      <a:pt x="8873" y="3622"/>
                      <a:pt x="7917" y="3431"/>
                      <a:pt x="7131" y="3431"/>
                    </a:cubicBezTo>
                    <a:cubicBezTo>
                      <a:pt x="6582" y="3431"/>
                      <a:pt x="6116" y="3524"/>
                      <a:pt x="6116" y="3524"/>
                    </a:cubicBezTo>
                    <a:cubicBezTo>
                      <a:pt x="6116" y="3524"/>
                      <a:pt x="6668" y="291"/>
                      <a:pt x="4988" y="15"/>
                    </a:cubicBezTo>
                    <a:cubicBezTo>
                      <a:pt x="4930" y="5"/>
                      <a:pt x="4874" y="1"/>
                      <a:pt x="48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5"/>
              <p:cNvSpPr/>
              <p:nvPr/>
            </p:nvSpPr>
            <p:spPr>
              <a:xfrm>
                <a:off x="8735306" y="4216765"/>
                <a:ext cx="78906" cy="65633"/>
              </a:xfrm>
              <a:custGeom>
                <a:avLst/>
                <a:gdLst/>
                <a:ahLst/>
                <a:cxnLst/>
                <a:rect l="l" t="t" r="r" b="b"/>
                <a:pathLst>
                  <a:path w="2207" h="2107" extrusionOk="0">
                    <a:moveTo>
                      <a:pt x="1103" y="1"/>
                    </a:moveTo>
                    <a:cubicBezTo>
                      <a:pt x="477" y="1"/>
                      <a:pt x="1" y="477"/>
                      <a:pt x="1" y="1054"/>
                    </a:cubicBezTo>
                    <a:cubicBezTo>
                      <a:pt x="1" y="1630"/>
                      <a:pt x="477" y="2106"/>
                      <a:pt x="1103" y="2106"/>
                    </a:cubicBezTo>
                    <a:cubicBezTo>
                      <a:pt x="1705" y="2106"/>
                      <a:pt x="2206" y="1630"/>
                      <a:pt x="2206" y="1054"/>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5"/>
              <p:cNvSpPr/>
              <p:nvPr/>
            </p:nvSpPr>
            <p:spPr>
              <a:xfrm>
                <a:off x="7990487" y="4378964"/>
                <a:ext cx="361279" cy="317699"/>
              </a:xfrm>
              <a:custGeom>
                <a:avLst/>
                <a:gdLst/>
                <a:ahLst/>
                <a:cxnLst/>
                <a:rect l="l" t="t" r="r" b="b"/>
                <a:pathLst>
                  <a:path w="10105" h="10199" extrusionOk="0">
                    <a:moveTo>
                      <a:pt x="5142" y="1"/>
                    </a:moveTo>
                    <a:cubicBezTo>
                      <a:pt x="4991" y="1"/>
                      <a:pt x="4824" y="34"/>
                      <a:pt x="4641" y="107"/>
                    </a:cubicBezTo>
                    <a:cubicBezTo>
                      <a:pt x="2511" y="934"/>
                      <a:pt x="3639" y="3892"/>
                      <a:pt x="3639" y="3892"/>
                    </a:cubicBezTo>
                    <a:cubicBezTo>
                      <a:pt x="3639" y="3892"/>
                      <a:pt x="3611" y="3891"/>
                      <a:pt x="3561" y="3891"/>
                    </a:cubicBezTo>
                    <a:cubicBezTo>
                      <a:pt x="3034" y="3891"/>
                      <a:pt x="0" y="3975"/>
                      <a:pt x="756" y="5922"/>
                    </a:cubicBezTo>
                    <a:cubicBezTo>
                      <a:pt x="1069" y="6727"/>
                      <a:pt x="1596" y="6977"/>
                      <a:pt x="2131" y="6977"/>
                    </a:cubicBezTo>
                    <a:cubicBezTo>
                      <a:pt x="3012" y="6977"/>
                      <a:pt x="3914" y="6298"/>
                      <a:pt x="3914" y="6298"/>
                    </a:cubicBezTo>
                    <a:lnTo>
                      <a:pt x="3914" y="6298"/>
                    </a:lnTo>
                    <a:cubicBezTo>
                      <a:pt x="3914" y="6298"/>
                      <a:pt x="2611" y="9907"/>
                      <a:pt x="3714" y="10182"/>
                    </a:cubicBezTo>
                    <a:cubicBezTo>
                      <a:pt x="3759" y="10193"/>
                      <a:pt x="3803" y="10199"/>
                      <a:pt x="3847" y="10199"/>
                    </a:cubicBezTo>
                    <a:cubicBezTo>
                      <a:pt x="4906" y="10199"/>
                      <a:pt x="5669" y="7125"/>
                      <a:pt x="5669" y="7125"/>
                    </a:cubicBezTo>
                    <a:cubicBezTo>
                      <a:pt x="5669" y="7125"/>
                      <a:pt x="6517" y="8283"/>
                      <a:pt x="7661" y="8283"/>
                    </a:cubicBezTo>
                    <a:cubicBezTo>
                      <a:pt x="7935" y="8283"/>
                      <a:pt x="8226" y="8217"/>
                      <a:pt x="8526" y="8052"/>
                    </a:cubicBezTo>
                    <a:cubicBezTo>
                      <a:pt x="10105" y="7225"/>
                      <a:pt x="8175" y="5195"/>
                      <a:pt x="8175" y="5195"/>
                    </a:cubicBezTo>
                    <a:cubicBezTo>
                      <a:pt x="8175" y="5195"/>
                      <a:pt x="10105" y="3441"/>
                      <a:pt x="9453" y="2137"/>
                    </a:cubicBezTo>
                    <a:cubicBezTo>
                      <a:pt x="9340" y="1902"/>
                      <a:pt x="9178" y="1806"/>
                      <a:pt x="8988" y="1806"/>
                    </a:cubicBezTo>
                    <a:cubicBezTo>
                      <a:pt x="8127" y="1806"/>
                      <a:pt x="6696" y="3791"/>
                      <a:pt x="6696" y="3791"/>
                    </a:cubicBezTo>
                    <a:cubicBezTo>
                      <a:pt x="6696" y="3791"/>
                      <a:pt x="6759" y="1"/>
                      <a:pt x="51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5"/>
              <p:cNvSpPr/>
              <p:nvPr/>
            </p:nvSpPr>
            <p:spPr>
              <a:xfrm>
                <a:off x="8147453" y="45048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5"/>
              <p:cNvSpPr/>
              <p:nvPr/>
            </p:nvSpPr>
            <p:spPr>
              <a:xfrm>
                <a:off x="7418051" y="4165039"/>
                <a:ext cx="337825" cy="262750"/>
              </a:xfrm>
              <a:custGeom>
                <a:avLst/>
                <a:gdLst/>
                <a:ahLst/>
                <a:cxnLst/>
                <a:rect l="l" t="t" r="r" b="b"/>
                <a:pathLst>
                  <a:path w="9449" h="8435" extrusionOk="0">
                    <a:moveTo>
                      <a:pt x="6305" y="0"/>
                    </a:moveTo>
                    <a:cubicBezTo>
                      <a:pt x="5510" y="0"/>
                      <a:pt x="4261" y="2128"/>
                      <a:pt x="4261" y="2128"/>
                    </a:cubicBezTo>
                    <a:cubicBezTo>
                      <a:pt x="4261" y="2128"/>
                      <a:pt x="2842" y="92"/>
                      <a:pt x="1911" y="92"/>
                    </a:cubicBezTo>
                    <a:cubicBezTo>
                      <a:pt x="1702" y="92"/>
                      <a:pt x="1517" y="195"/>
                      <a:pt x="1378" y="449"/>
                    </a:cubicBezTo>
                    <a:cubicBezTo>
                      <a:pt x="652" y="1827"/>
                      <a:pt x="2030" y="3406"/>
                      <a:pt x="2030" y="3406"/>
                    </a:cubicBezTo>
                    <a:cubicBezTo>
                      <a:pt x="2030" y="3406"/>
                      <a:pt x="0" y="4334"/>
                      <a:pt x="727" y="5537"/>
                    </a:cubicBezTo>
                    <a:cubicBezTo>
                      <a:pt x="934" y="5868"/>
                      <a:pt x="1226" y="5989"/>
                      <a:pt x="1539" y="5989"/>
                    </a:cubicBezTo>
                    <a:cubicBezTo>
                      <a:pt x="2361" y="5989"/>
                      <a:pt x="3333" y="5161"/>
                      <a:pt x="3333" y="5161"/>
                    </a:cubicBezTo>
                    <a:lnTo>
                      <a:pt x="3333" y="5161"/>
                    </a:lnTo>
                    <a:cubicBezTo>
                      <a:pt x="3333" y="5161"/>
                      <a:pt x="2582" y="8143"/>
                      <a:pt x="4336" y="8419"/>
                    </a:cubicBezTo>
                    <a:cubicBezTo>
                      <a:pt x="4403" y="8429"/>
                      <a:pt x="4466" y="8434"/>
                      <a:pt x="4526" y="8434"/>
                    </a:cubicBezTo>
                    <a:cubicBezTo>
                      <a:pt x="6067" y="8434"/>
                      <a:pt x="5464" y="5161"/>
                      <a:pt x="5464" y="5161"/>
                    </a:cubicBezTo>
                    <a:lnTo>
                      <a:pt x="5464" y="5161"/>
                    </a:lnTo>
                    <a:cubicBezTo>
                      <a:pt x="5464" y="5161"/>
                      <a:pt x="6321" y="5862"/>
                      <a:pt x="7198" y="5862"/>
                    </a:cubicBezTo>
                    <a:cubicBezTo>
                      <a:pt x="7636" y="5862"/>
                      <a:pt x="8079" y="5687"/>
                      <a:pt x="8421" y="5161"/>
                    </a:cubicBezTo>
                    <a:cubicBezTo>
                      <a:pt x="9449" y="3607"/>
                      <a:pt x="6667" y="2755"/>
                      <a:pt x="6667" y="2755"/>
                    </a:cubicBezTo>
                    <a:cubicBezTo>
                      <a:pt x="6667" y="2755"/>
                      <a:pt x="7394" y="1752"/>
                      <a:pt x="6742" y="349"/>
                    </a:cubicBezTo>
                    <a:cubicBezTo>
                      <a:pt x="6630" y="102"/>
                      <a:pt x="6478" y="0"/>
                      <a:pt x="63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5"/>
              <p:cNvSpPr/>
              <p:nvPr/>
            </p:nvSpPr>
            <p:spPr>
              <a:xfrm>
                <a:off x="7531196" y="4259241"/>
                <a:ext cx="76186" cy="62586"/>
              </a:xfrm>
              <a:custGeom>
                <a:avLst/>
                <a:gdLst/>
                <a:ahLst/>
                <a:cxnLst/>
                <a:rect l="l" t="t" r="r" b="b"/>
                <a:pathLst>
                  <a:path w="2207" h="2081" extrusionOk="0">
                    <a:moveTo>
                      <a:pt x="1104" y="1"/>
                    </a:moveTo>
                    <a:cubicBezTo>
                      <a:pt x="477" y="1"/>
                      <a:pt x="1" y="452"/>
                      <a:pt x="1" y="1053"/>
                    </a:cubicBezTo>
                    <a:cubicBezTo>
                      <a:pt x="1" y="1630"/>
                      <a:pt x="477" y="2081"/>
                      <a:pt x="1104" y="2081"/>
                    </a:cubicBezTo>
                    <a:cubicBezTo>
                      <a:pt x="1705" y="2081"/>
                      <a:pt x="2207" y="1630"/>
                      <a:pt x="2207" y="1053"/>
                    </a:cubicBezTo>
                    <a:cubicBezTo>
                      <a:pt x="2207" y="452"/>
                      <a:pt x="1705" y="1"/>
                      <a:pt x="1104" y="1"/>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5"/>
              <p:cNvSpPr/>
              <p:nvPr/>
            </p:nvSpPr>
            <p:spPr>
              <a:xfrm>
                <a:off x="8055556" y="3758081"/>
                <a:ext cx="337861" cy="271098"/>
              </a:xfrm>
              <a:custGeom>
                <a:avLst/>
                <a:gdLst/>
                <a:ahLst/>
                <a:cxnLst/>
                <a:rect l="l" t="t" r="r" b="b"/>
                <a:pathLst>
                  <a:path w="9450" h="8703" extrusionOk="0">
                    <a:moveTo>
                      <a:pt x="6176" y="0"/>
                    </a:moveTo>
                    <a:cubicBezTo>
                      <a:pt x="6156" y="0"/>
                      <a:pt x="6137" y="1"/>
                      <a:pt x="6116" y="2"/>
                    </a:cubicBezTo>
                    <a:cubicBezTo>
                      <a:pt x="4713" y="103"/>
                      <a:pt x="3710" y="3887"/>
                      <a:pt x="3710" y="3887"/>
                    </a:cubicBezTo>
                    <a:cubicBezTo>
                      <a:pt x="3710" y="3887"/>
                      <a:pt x="2423" y="2433"/>
                      <a:pt x="1543" y="2433"/>
                    </a:cubicBezTo>
                    <a:cubicBezTo>
                      <a:pt x="1292" y="2433"/>
                      <a:pt x="1073" y="2553"/>
                      <a:pt x="928" y="2859"/>
                    </a:cubicBezTo>
                    <a:cubicBezTo>
                      <a:pt x="276" y="4263"/>
                      <a:pt x="2307" y="5291"/>
                      <a:pt x="2307" y="5291"/>
                    </a:cubicBezTo>
                    <a:cubicBezTo>
                      <a:pt x="2307" y="5291"/>
                      <a:pt x="1" y="7421"/>
                      <a:pt x="1580" y="8423"/>
                    </a:cubicBezTo>
                    <a:cubicBezTo>
                      <a:pt x="1826" y="8584"/>
                      <a:pt x="2070" y="8651"/>
                      <a:pt x="2306" y="8651"/>
                    </a:cubicBezTo>
                    <a:cubicBezTo>
                      <a:pt x="3584" y="8651"/>
                      <a:pt x="4637" y="6669"/>
                      <a:pt x="4637" y="6669"/>
                    </a:cubicBezTo>
                    <a:cubicBezTo>
                      <a:pt x="4637" y="6669"/>
                      <a:pt x="5427" y="8703"/>
                      <a:pt x="6492" y="8703"/>
                    </a:cubicBezTo>
                    <a:cubicBezTo>
                      <a:pt x="6517" y="8703"/>
                      <a:pt x="6542" y="8701"/>
                      <a:pt x="6567" y="8699"/>
                    </a:cubicBezTo>
                    <a:cubicBezTo>
                      <a:pt x="7695" y="8624"/>
                      <a:pt x="7144" y="5742"/>
                      <a:pt x="7144" y="5742"/>
                    </a:cubicBezTo>
                    <a:cubicBezTo>
                      <a:pt x="7144" y="5742"/>
                      <a:pt x="9449" y="5291"/>
                      <a:pt x="8898" y="4163"/>
                    </a:cubicBezTo>
                    <a:cubicBezTo>
                      <a:pt x="8480" y="3326"/>
                      <a:pt x="7355" y="3225"/>
                      <a:pt x="6836" y="3225"/>
                    </a:cubicBezTo>
                    <a:cubicBezTo>
                      <a:pt x="6671" y="3225"/>
                      <a:pt x="6567" y="3235"/>
                      <a:pt x="6567" y="3235"/>
                    </a:cubicBezTo>
                    <a:cubicBezTo>
                      <a:pt x="6567" y="3235"/>
                      <a:pt x="7467" y="0"/>
                      <a:pt x="61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 name="Google Shape;491;p15"/>
            <p:cNvSpPr/>
            <p:nvPr/>
          </p:nvSpPr>
          <p:spPr>
            <a:xfrm>
              <a:off x="8713516" y="37865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 name="Google Shape;492;p15"/>
            <p:cNvGrpSpPr/>
            <p:nvPr/>
          </p:nvGrpSpPr>
          <p:grpSpPr>
            <a:xfrm>
              <a:off x="9086769" y="3332096"/>
              <a:ext cx="324382" cy="285116"/>
              <a:chOff x="7544369" y="3544921"/>
              <a:chExt cx="324382" cy="285116"/>
            </a:xfrm>
          </p:grpSpPr>
          <p:sp>
            <p:nvSpPr>
              <p:cNvPr id="493" name="Google Shape;493;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5" name="Google Shape;495;p15"/>
            <p:cNvGrpSpPr/>
            <p:nvPr/>
          </p:nvGrpSpPr>
          <p:grpSpPr>
            <a:xfrm>
              <a:off x="8534969" y="3087721"/>
              <a:ext cx="324382" cy="285116"/>
              <a:chOff x="7544369" y="3544921"/>
              <a:chExt cx="324382" cy="285116"/>
            </a:xfrm>
          </p:grpSpPr>
          <p:sp>
            <p:nvSpPr>
              <p:cNvPr id="496" name="Google Shape;496;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8" name="Google Shape;498;p15"/>
          <p:cNvGrpSpPr/>
          <p:nvPr/>
        </p:nvGrpSpPr>
        <p:grpSpPr>
          <a:xfrm>
            <a:off x="-608589" y="1957538"/>
            <a:ext cx="2196841" cy="3249748"/>
            <a:chOff x="-608589" y="1957538"/>
            <a:chExt cx="2196841" cy="3249748"/>
          </a:xfrm>
        </p:grpSpPr>
        <p:sp>
          <p:nvSpPr>
            <p:cNvPr id="499" name="Google Shape;499;p15"/>
            <p:cNvSpPr/>
            <p:nvPr/>
          </p:nvSpPr>
          <p:spPr>
            <a:xfrm>
              <a:off x="192836" y="3638013"/>
              <a:ext cx="432775" cy="1569273"/>
            </a:xfrm>
            <a:custGeom>
              <a:avLst/>
              <a:gdLst/>
              <a:ahLst/>
              <a:cxnLst/>
              <a:rect l="l" t="t" r="r" b="b"/>
              <a:pathLst>
                <a:path w="4588" h="13083" extrusionOk="0">
                  <a:moveTo>
                    <a:pt x="1" y="0"/>
                  </a:moveTo>
                  <a:lnTo>
                    <a:pt x="1" y="13083"/>
                  </a:lnTo>
                  <a:lnTo>
                    <a:pt x="4587" y="13083"/>
                  </a:lnTo>
                  <a:lnTo>
                    <a:pt x="45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 name="Google Shape;500;p15"/>
            <p:cNvGrpSpPr/>
            <p:nvPr/>
          </p:nvGrpSpPr>
          <p:grpSpPr>
            <a:xfrm>
              <a:off x="-608589" y="1957538"/>
              <a:ext cx="2196841" cy="2154562"/>
              <a:chOff x="94650" y="2637525"/>
              <a:chExt cx="2196841" cy="2154562"/>
            </a:xfrm>
          </p:grpSpPr>
          <p:sp>
            <p:nvSpPr>
              <p:cNvPr id="501" name="Google Shape;501;p15"/>
              <p:cNvSpPr/>
              <p:nvPr/>
            </p:nvSpPr>
            <p:spPr>
              <a:xfrm>
                <a:off x="94650" y="2637525"/>
                <a:ext cx="2196841" cy="2154562"/>
              </a:xfrm>
              <a:custGeom>
                <a:avLst/>
                <a:gdLst/>
                <a:ahLst/>
                <a:cxnLst/>
                <a:rect l="l" t="t" r="r" b="b"/>
                <a:pathLst>
                  <a:path w="30753" h="39575" extrusionOk="0">
                    <a:moveTo>
                      <a:pt x="15539" y="0"/>
                    </a:moveTo>
                    <a:cubicBezTo>
                      <a:pt x="11354" y="0"/>
                      <a:pt x="10427" y="6667"/>
                      <a:pt x="10427" y="6667"/>
                    </a:cubicBezTo>
                    <a:cubicBezTo>
                      <a:pt x="10427" y="6667"/>
                      <a:pt x="9939" y="6216"/>
                      <a:pt x="9100" y="6216"/>
                    </a:cubicBezTo>
                    <a:cubicBezTo>
                      <a:pt x="8105" y="6216"/>
                      <a:pt x="6617" y="6851"/>
                      <a:pt x="4863" y="9625"/>
                    </a:cubicBezTo>
                    <a:cubicBezTo>
                      <a:pt x="1629" y="14737"/>
                      <a:pt x="4086" y="21955"/>
                      <a:pt x="4086" y="21955"/>
                    </a:cubicBezTo>
                    <a:cubicBezTo>
                      <a:pt x="4086" y="21955"/>
                      <a:pt x="4028" y="21945"/>
                      <a:pt x="3927" y="21945"/>
                    </a:cubicBezTo>
                    <a:cubicBezTo>
                      <a:pt x="3339" y="21945"/>
                      <a:pt x="1287" y="22292"/>
                      <a:pt x="752" y="27043"/>
                    </a:cubicBezTo>
                    <a:cubicBezTo>
                      <a:pt x="0" y="33610"/>
                      <a:pt x="4587" y="34211"/>
                      <a:pt x="4587" y="34211"/>
                    </a:cubicBezTo>
                    <a:cubicBezTo>
                      <a:pt x="4587" y="34211"/>
                      <a:pt x="4161" y="39575"/>
                      <a:pt x="8647" y="39575"/>
                    </a:cubicBezTo>
                    <a:cubicBezTo>
                      <a:pt x="13133" y="39575"/>
                      <a:pt x="14086" y="35815"/>
                      <a:pt x="14086" y="35815"/>
                    </a:cubicBezTo>
                    <a:cubicBezTo>
                      <a:pt x="14086" y="35815"/>
                      <a:pt x="17276" y="38896"/>
                      <a:pt x="20576" y="38896"/>
                    </a:cubicBezTo>
                    <a:cubicBezTo>
                      <a:pt x="20810" y="38896"/>
                      <a:pt x="21045" y="38881"/>
                      <a:pt x="21279" y="38848"/>
                    </a:cubicBezTo>
                    <a:cubicBezTo>
                      <a:pt x="24838" y="38321"/>
                      <a:pt x="25138" y="35088"/>
                      <a:pt x="25138" y="35088"/>
                    </a:cubicBezTo>
                    <a:cubicBezTo>
                      <a:pt x="25138" y="35088"/>
                      <a:pt x="28246" y="35088"/>
                      <a:pt x="29499" y="30803"/>
                    </a:cubicBezTo>
                    <a:cubicBezTo>
                      <a:pt x="30752" y="26517"/>
                      <a:pt x="27018" y="23284"/>
                      <a:pt x="27018" y="23284"/>
                    </a:cubicBezTo>
                    <a:cubicBezTo>
                      <a:pt x="28898" y="20251"/>
                      <a:pt x="27770" y="12833"/>
                      <a:pt x="25364" y="10953"/>
                    </a:cubicBezTo>
                    <a:cubicBezTo>
                      <a:pt x="24835" y="10539"/>
                      <a:pt x="24336" y="10378"/>
                      <a:pt x="23880" y="10378"/>
                    </a:cubicBezTo>
                    <a:cubicBezTo>
                      <a:pt x="22261" y="10378"/>
                      <a:pt x="21178" y="12406"/>
                      <a:pt x="21178" y="12406"/>
                    </a:cubicBezTo>
                    <a:cubicBezTo>
                      <a:pt x="21705" y="6893"/>
                      <a:pt x="19725" y="0"/>
                      <a:pt x="15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5"/>
              <p:cNvSpPr/>
              <p:nvPr/>
            </p:nvSpPr>
            <p:spPr>
              <a:xfrm>
                <a:off x="515422" y="3363736"/>
                <a:ext cx="410037" cy="323506"/>
              </a:xfrm>
              <a:custGeom>
                <a:avLst/>
                <a:gdLst/>
                <a:ahLst/>
                <a:cxnLst/>
                <a:rect l="l" t="t" r="r" b="b"/>
                <a:pathLst>
                  <a:path w="5740" h="5499" extrusionOk="0">
                    <a:moveTo>
                      <a:pt x="1895" y="1"/>
                    </a:moveTo>
                    <a:cubicBezTo>
                      <a:pt x="1812" y="1"/>
                      <a:pt x="1731" y="29"/>
                      <a:pt x="1654" y="94"/>
                    </a:cubicBezTo>
                    <a:cubicBezTo>
                      <a:pt x="1028" y="620"/>
                      <a:pt x="1654" y="2500"/>
                      <a:pt x="1654" y="2500"/>
                    </a:cubicBezTo>
                    <a:cubicBezTo>
                      <a:pt x="1654" y="2500"/>
                      <a:pt x="0" y="2600"/>
                      <a:pt x="351" y="3603"/>
                    </a:cubicBezTo>
                    <a:cubicBezTo>
                      <a:pt x="496" y="3980"/>
                      <a:pt x="810" y="4096"/>
                      <a:pt x="1140" y="4096"/>
                    </a:cubicBezTo>
                    <a:cubicBezTo>
                      <a:pt x="1664" y="4096"/>
                      <a:pt x="2231" y="3803"/>
                      <a:pt x="2231" y="3803"/>
                    </a:cubicBezTo>
                    <a:lnTo>
                      <a:pt x="2231" y="3803"/>
                    </a:lnTo>
                    <a:cubicBezTo>
                      <a:pt x="2231" y="3803"/>
                      <a:pt x="1504" y="5257"/>
                      <a:pt x="2657" y="5482"/>
                    </a:cubicBezTo>
                    <a:cubicBezTo>
                      <a:pt x="2718" y="5493"/>
                      <a:pt x="2776" y="5498"/>
                      <a:pt x="2831" y="5498"/>
                    </a:cubicBezTo>
                    <a:cubicBezTo>
                      <a:pt x="3804" y="5498"/>
                      <a:pt x="3760" y="3904"/>
                      <a:pt x="3760" y="3904"/>
                    </a:cubicBezTo>
                    <a:lnTo>
                      <a:pt x="3760" y="3904"/>
                    </a:lnTo>
                    <a:cubicBezTo>
                      <a:pt x="3760" y="3904"/>
                      <a:pt x="4033" y="4018"/>
                      <a:pt x="4359" y="4018"/>
                    </a:cubicBezTo>
                    <a:cubicBezTo>
                      <a:pt x="4733" y="4018"/>
                      <a:pt x="5176" y="3868"/>
                      <a:pt x="5364" y="3227"/>
                    </a:cubicBezTo>
                    <a:cubicBezTo>
                      <a:pt x="5740" y="2024"/>
                      <a:pt x="4211" y="1924"/>
                      <a:pt x="4211" y="1924"/>
                    </a:cubicBezTo>
                    <a:cubicBezTo>
                      <a:pt x="4211" y="1924"/>
                      <a:pt x="5313" y="921"/>
                      <a:pt x="4912" y="370"/>
                    </a:cubicBezTo>
                    <a:cubicBezTo>
                      <a:pt x="4849" y="284"/>
                      <a:pt x="4767" y="248"/>
                      <a:pt x="4672" y="248"/>
                    </a:cubicBezTo>
                    <a:cubicBezTo>
                      <a:pt x="4128" y="248"/>
                      <a:pt x="3183" y="1447"/>
                      <a:pt x="3183" y="1447"/>
                    </a:cubicBezTo>
                    <a:cubicBezTo>
                      <a:pt x="3183" y="1447"/>
                      <a:pt x="2489" y="1"/>
                      <a:pt x="18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5"/>
              <p:cNvSpPr/>
              <p:nvPr/>
            </p:nvSpPr>
            <p:spPr>
              <a:xfrm>
                <a:off x="685517" y="3493107"/>
                <a:ext cx="89579" cy="66419"/>
              </a:xfrm>
              <a:custGeom>
                <a:avLst/>
                <a:gdLst/>
                <a:ahLst/>
                <a:cxnLst/>
                <a:rect l="l" t="t" r="r" b="b"/>
                <a:pathLst>
                  <a:path w="1254" h="1129" extrusionOk="0">
                    <a:moveTo>
                      <a:pt x="627" y="0"/>
                    </a:moveTo>
                    <a:cubicBezTo>
                      <a:pt x="276" y="0"/>
                      <a:pt x="0" y="251"/>
                      <a:pt x="0" y="552"/>
                    </a:cubicBezTo>
                    <a:cubicBezTo>
                      <a:pt x="0" y="877"/>
                      <a:pt x="276" y="1128"/>
                      <a:pt x="627" y="1128"/>
                    </a:cubicBezTo>
                    <a:cubicBezTo>
                      <a:pt x="978" y="1128"/>
                      <a:pt x="1253" y="877"/>
                      <a:pt x="1253" y="552"/>
                    </a:cubicBezTo>
                    <a:cubicBezTo>
                      <a:pt x="1253" y="251"/>
                      <a:pt x="978" y="0"/>
                      <a:pt x="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5"/>
              <p:cNvSpPr/>
              <p:nvPr/>
            </p:nvSpPr>
            <p:spPr>
              <a:xfrm>
                <a:off x="1032851" y="2929379"/>
                <a:ext cx="365319" cy="303622"/>
              </a:xfrm>
              <a:custGeom>
                <a:avLst/>
                <a:gdLst/>
                <a:ahLst/>
                <a:cxnLst/>
                <a:rect l="l" t="t" r="r" b="b"/>
                <a:pathLst>
                  <a:path w="5114" h="5161" extrusionOk="0">
                    <a:moveTo>
                      <a:pt x="2297" y="1"/>
                    </a:moveTo>
                    <a:cubicBezTo>
                      <a:pt x="2268" y="1"/>
                      <a:pt x="2237" y="3"/>
                      <a:pt x="2206" y="8"/>
                    </a:cubicBezTo>
                    <a:cubicBezTo>
                      <a:pt x="1253" y="184"/>
                      <a:pt x="1579" y="1988"/>
                      <a:pt x="1579" y="1988"/>
                    </a:cubicBezTo>
                    <a:cubicBezTo>
                      <a:pt x="1579" y="1988"/>
                      <a:pt x="1318" y="1938"/>
                      <a:pt x="1008" y="1938"/>
                    </a:cubicBezTo>
                    <a:cubicBezTo>
                      <a:pt x="556" y="1938"/>
                      <a:pt x="0" y="2044"/>
                      <a:pt x="0" y="2565"/>
                    </a:cubicBezTo>
                    <a:cubicBezTo>
                      <a:pt x="0" y="3467"/>
                      <a:pt x="1429" y="3517"/>
                      <a:pt x="1429" y="3517"/>
                    </a:cubicBezTo>
                    <a:cubicBezTo>
                      <a:pt x="1429" y="3517"/>
                      <a:pt x="276" y="4820"/>
                      <a:pt x="1203" y="5121"/>
                    </a:cubicBezTo>
                    <a:cubicBezTo>
                      <a:pt x="1283" y="5148"/>
                      <a:pt x="1360" y="5161"/>
                      <a:pt x="1434" y="5161"/>
                    </a:cubicBezTo>
                    <a:cubicBezTo>
                      <a:pt x="2240" y="5161"/>
                      <a:pt x="2682" y="3667"/>
                      <a:pt x="2682" y="3667"/>
                    </a:cubicBezTo>
                    <a:cubicBezTo>
                      <a:pt x="2682" y="3667"/>
                      <a:pt x="3177" y="4776"/>
                      <a:pt x="3727" y="4776"/>
                    </a:cubicBezTo>
                    <a:cubicBezTo>
                      <a:pt x="3796" y="4776"/>
                      <a:pt x="3866" y="4759"/>
                      <a:pt x="3935" y="4720"/>
                    </a:cubicBezTo>
                    <a:cubicBezTo>
                      <a:pt x="4562" y="4344"/>
                      <a:pt x="3985" y="3041"/>
                      <a:pt x="3985" y="3041"/>
                    </a:cubicBezTo>
                    <a:cubicBezTo>
                      <a:pt x="3985" y="3041"/>
                      <a:pt x="5113" y="2314"/>
                      <a:pt x="4612" y="1211"/>
                    </a:cubicBezTo>
                    <a:cubicBezTo>
                      <a:pt x="4493" y="961"/>
                      <a:pt x="4351" y="864"/>
                      <a:pt x="4204" y="864"/>
                    </a:cubicBezTo>
                    <a:cubicBezTo>
                      <a:pt x="3703" y="864"/>
                      <a:pt x="3133" y="1988"/>
                      <a:pt x="3133" y="1988"/>
                    </a:cubicBezTo>
                    <a:cubicBezTo>
                      <a:pt x="3133" y="1988"/>
                      <a:pt x="3133" y="1"/>
                      <a:pt x="22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5"/>
              <p:cNvSpPr/>
              <p:nvPr/>
            </p:nvSpPr>
            <p:spPr>
              <a:xfrm>
                <a:off x="1163512" y="3046337"/>
                <a:ext cx="89651" cy="70831"/>
              </a:xfrm>
              <a:custGeom>
                <a:avLst/>
                <a:gdLst/>
                <a:ahLst/>
                <a:cxnLst/>
                <a:rect l="l" t="t" r="r" b="b"/>
                <a:pathLst>
                  <a:path w="1255" h="1204" extrusionOk="0">
                    <a:moveTo>
                      <a:pt x="627" y="0"/>
                    </a:moveTo>
                    <a:cubicBezTo>
                      <a:pt x="277" y="0"/>
                      <a:pt x="1" y="276"/>
                      <a:pt x="1" y="602"/>
                    </a:cubicBezTo>
                    <a:cubicBezTo>
                      <a:pt x="1" y="928"/>
                      <a:pt x="277" y="1203"/>
                      <a:pt x="627" y="1203"/>
                    </a:cubicBezTo>
                    <a:cubicBezTo>
                      <a:pt x="953" y="1203"/>
                      <a:pt x="1254" y="928"/>
                      <a:pt x="1254" y="602"/>
                    </a:cubicBezTo>
                    <a:cubicBezTo>
                      <a:pt x="1254" y="276"/>
                      <a:pt x="953" y="0"/>
                      <a:pt x="627" y="0"/>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5"/>
              <p:cNvSpPr/>
              <p:nvPr/>
            </p:nvSpPr>
            <p:spPr>
              <a:xfrm>
                <a:off x="1486627" y="3448689"/>
                <a:ext cx="409251" cy="338567"/>
              </a:xfrm>
              <a:custGeom>
                <a:avLst/>
                <a:gdLst/>
                <a:ahLst/>
                <a:cxnLst/>
                <a:rect l="l" t="t" r="r" b="b"/>
                <a:pathLst>
                  <a:path w="5729" h="5755" extrusionOk="0">
                    <a:moveTo>
                      <a:pt x="2914" y="0"/>
                    </a:moveTo>
                    <a:cubicBezTo>
                      <a:pt x="2833" y="0"/>
                      <a:pt x="2743" y="17"/>
                      <a:pt x="2646" y="53"/>
                    </a:cubicBezTo>
                    <a:cubicBezTo>
                      <a:pt x="1443" y="530"/>
                      <a:pt x="2069" y="2209"/>
                      <a:pt x="2069" y="2209"/>
                    </a:cubicBezTo>
                    <a:cubicBezTo>
                      <a:pt x="2069" y="2209"/>
                      <a:pt x="2057" y="2209"/>
                      <a:pt x="2034" y="2209"/>
                    </a:cubicBezTo>
                    <a:cubicBezTo>
                      <a:pt x="1761" y="2209"/>
                      <a:pt x="1" y="2251"/>
                      <a:pt x="440" y="3362"/>
                    </a:cubicBezTo>
                    <a:cubicBezTo>
                      <a:pt x="619" y="3813"/>
                      <a:pt x="914" y="3954"/>
                      <a:pt x="1213" y="3954"/>
                    </a:cubicBezTo>
                    <a:cubicBezTo>
                      <a:pt x="1711" y="3954"/>
                      <a:pt x="2220" y="3562"/>
                      <a:pt x="2220" y="3562"/>
                    </a:cubicBezTo>
                    <a:lnTo>
                      <a:pt x="2220" y="3562"/>
                    </a:lnTo>
                    <a:cubicBezTo>
                      <a:pt x="2220" y="3563"/>
                      <a:pt x="1493" y="5592"/>
                      <a:pt x="2120" y="5743"/>
                    </a:cubicBezTo>
                    <a:cubicBezTo>
                      <a:pt x="2147" y="5751"/>
                      <a:pt x="2175" y="5754"/>
                      <a:pt x="2202" y="5754"/>
                    </a:cubicBezTo>
                    <a:cubicBezTo>
                      <a:pt x="2788" y="5754"/>
                      <a:pt x="3222" y="4038"/>
                      <a:pt x="3222" y="4038"/>
                    </a:cubicBezTo>
                    <a:cubicBezTo>
                      <a:pt x="3222" y="4038"/>
                      <a:pt x="3702" y="4684"/>
                      <a:pt x="4353" y="4684"/>
                    </a:cubicBezTo>
                    <a:cubicBezTo>
                      <a:pt x="4503" y="4684"/>
                      <a:pt x="4662" y="4649"/>
                      <a:pt x="4826" y="4565"/>
                    </a:cubicBezTo>
                    <a:cubicBezTo>
                      <a:pt x="5729" y="4089"/>
                      <a:pt x="4626" y="2936"/>
                      <a:pt x="4626" y="2936"/>
                    </a:cubicBezTo>
                    <a:cubicBezTo>
                      <a:pt x="4626" y="2936"/>
                      <a:pt x="5729" y="1933"/>
                      <a:pt x="5353" y="1206"/>
                    </a:cubicBezTo>
                    <a:cubicBezTo>
                      <a:pt x="5286" y="1077"/>
                      <a:pt x="5193" y="1024"/>
                      <a:pt x="5085" y="1024"/>
                    </a:cubicBezTo>
                    <a:cubicBezTo>
                      <a:pt x="4587" y="1024"/>
                      <a:pt x="3774" y="2159"/>
                      <a:pt x="3774" y="2159"/>
                    </a:cubicBezTo>
                    <a:cubicBezTo>
                      <a:pt x="3774" y="2159"/>
                      <a:pt x="3837" y="0"/>
                      <a:pt x="29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5"/>
              <p:cNvSpPr/>
              <p:nvPr/>
            </p:nvSpPr>
            <p:spPr>
              <a:xfrm>
                <a:off x="1664866" y="3583061"/>
                <a:ext cx="100295" cy="66360"/>
              </a:xfrm>
              <a:custGeom>
                <a:avLst/>
                <a:gdLst/>
                <a:ahLst/>
                <a:cxnLst/>
                <a:rect l="l" t="t" r="r" b="b"/>
                <a:pathLst>
                  <a:path w="1404" h="1128" extrusionOk="0">
                    <a:moveTo>
                      <a:pt x="702" y="0"/>
                    </a:moveTo>
                    <a:cubicBezTo>
                      <a:pt x="326" y="0"/>
                      <a:pt x="0" y="251"/>
                      <a:pt x="0" y="577"/>
                    </a:cubicBezTo>
                    <a:cubicBezTo>
                      <a:pt x="0" y="877"/>
                      <a:pt x="326" y="1128"/>
                      <a:pt x="702" y="1128"/>
                    </a:cubicBezTo>
                    <a:cubicBezTo>
                      <a:pt x="1078" y="1128"/>
                      <a:pt x="1404" y="877"/>
                      <a:pt x="1404" y="577"/>
                    </a:cubicBezTo>
                    <a:cubicBezTo>
                      <a:pt x="1404" y="251"/>
                      <a:pt x="1078" y="0"/>
                      <a:pt x="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5"/>
              <p:cNvSpPr/>
              <p:nvPr/>
            </p:nvSpPr>
            <p:spPr>
              <a:xfrm>
                <a:off x="402240" y="3987597"/>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5"/>
              <p:cNvSpPr/>
              <p:nvPr/>
            </p:nvSpPr>
            <p:spPr>
              <a:xfrm>
                <a:off x="547331" y="4094201"/>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5"/>
              <p:cNvSpPr/>
              <p:nvPr/>
            </p:nvSpPr>
            <p:spPr>
              <a:xfrm>
                <a:off x="1686369" y="4149202"/>
                <a:ext cx="379606" cy="289149"/>
              </a:xfrm>
              <a:custGeom>
                <a:avLst/>
                <a:gdLst/>
                <a:ahLst/>
                <a:cxnLst/>
                <a:rect l="l" t="t" r="r" b="b"/>
                <a:pathLst>
                  <a:path w="5314" h="4915" extrusionOk="0">
                    <a:moveTo>
                      <a:pt x="3465" y="0"/>
                    </a:moveTo>
                    <a:cubicBezTo>
                      <a:pt x="3455" y="0"/>
                      <a:pt x="3444" y="1"/>
                      <a:pt x="3434" y="1"/>
                    </a:cubicBezTo>
                    <a:cubicBezTo>
                      <a:pt x="2657" y="51"/>
                      <a:pt x="2080" y="2207"/>
                      <a:pt x="2080" y="2207"/>
                    </a:cubicBezTo>
                    <a:cubicBezTo>
                      <a:pt x="2080" y="2207"/>
                      <a:pt x="1354" y="1390"/>
                      <a:pt x="866" y="1390"/>
                    </a:cubicBezTo>
                    <a:cubicBezTo>
                      <a:pt x="725" y="1390"/>
                      <a:pt x="605" y="1457"/>
                      <a:pt x="527" y="1630"/>
                    </a:cubicBezTo>
                    <a:cubicBezTo>
                      <a:pt x="151" y="2407"/>
                      <a:pt x="1304" y="2984"/>
                      <a:pt x="1304" y="2984"/>
                    </a:cubicBezTo>
                    <a:cubicBezTo>
                      <a:pt x="1304" y="2984"/>
                      <a:pt x="0" y="4187"/>
                      <a:pt x="877" y="4763"/>
                    </a:cubicBezTo>
                    <a:cubicBezTo>
                      <a:pt x="1017" y="4852"/>
                      <a:pt x="1154" y="4890"/>
                      <a:pt x="1287" y="4890"/>
                    </a:cubicBezTo>
                    <a:cubicBezTo>
                      <a:pt x="2015" y="4890"/>
                      <a:pt x="2607" y="3761"/>
                      <a:pt x="2607" y="3761"/>
                    </a:cubicBezTo>
                    <a:cubicBezTo>
                      <a:pt x="2607" y="3761"/>
                      <a:pt x="3064" y="4915"/>
                      <a:pt x="3671" y="4915"/>
                    </a:cubicBezTo>
                    <a:cubicBezTo>
                      <a:pt x="3684" y="4915"/>
                      <a:pt x="3697" y="4915"/>
                      <a:pt x="3710" y="4913"/>
                    </a:cubicBezTo>
                    <a:cubicBezTo>
                      <a:pt x="4336" y="4863"/>
                      <a:pt x="4010" y="3234"/>
                      <a:pt x="4010" y="3234"/>
                    </a:cubicBezTo>
                    <a:cubicBezTo>
                      <a:pt x="4010" y="3234"/>
                      <a:pt x="5314" y="2984"/>
                      <a:pt x="5013" y="2357"/>
                    </a:cubicBezTo>
                    <a:cubicBezTo>
                      <a:pt x="4766" y="1882"/>
                      <a:pt x="4145" y="1825"/>
                      <a:pt x="3859" y="1825"/>
                    </a:cubicBezTo>
                    <a:cubicBezTo>
                      <a:pt x="3767" y="1825"/>
                      <a:pt x="3710" y="1831"/>
                      <a:pt x="3710" y="1831"/>
                    </a:cubicBezTo>
                    <a:cubicBezTo>
                      <a:pt x="3710" y="1831"/>
                      <a:pt x="4222" y="0"/>
                      <a:pt x="34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5"/>
              <p:cNvSpPr/>
              <p:nvPr/>
            </p:nvSpPr>
            <p:spPr>
              <a:xfrm>
                <a:off x="1834961" y="4278985"/>
                <a:ext cx="84222" cy="75244"/>
              </a:xfrm>
              <a:custGeom>
                <a:avLst/>
                <a:gdLst/>
                <a:ahLst/>
                <a:cxnLst/>
                <a:rect l="l" t="t" r="r" b="b"/>
                <a:pathLst>
                  <a:path w="1179" h="1279" extrusionOk="0">
                    <a:moveTo>
                      <a:pt x="577" y="1"/>
                    </a:moveTo>
                    <a:cubicBezTo>
                      <a:pt x="276" y="1"/>
                      <a:pt x="0" y="276"/>
                      <a:pt x="0" y="627"/>
                    </a:cubicBezTo>
                    <a:cubicBezTo>
                      <a:pt x="0" y="978"/>
                      <a:pt x="276" y="1279"/>
                      <a:pt x="577" y="1279"/>
                    </a:cubicBezTo>
                    <a:cubicBezTo>
                      <a:pt x="903" y="1279"/>
                      <a:pt x="1178" y="978"/>
                      <a:pt x="1178" y="627"/>
                    </a:cubicBezTo>
                    <a:cubicBezTo>
                      <a:pt x="1178" y="276"/>
                      <a:pt x="903" y="1"/>
                      <a:pt x="5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2" name="Google Shape;512;p15"/>
            <p:cNvSpPr/>
            <p:nvPr/>
          </p:nvSpPr>
          <p:spPr>
            <a:xfrm>
              <a:off x="311507" y="3314924"/>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5"/>
            <p:cNvSpPr/>
            <p:nvPr/>
          </p:nvSpPr>
          <p:spPr>
            <a:xfrm>
              <a:off x="456598" y="3421527"/>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1050" y="445025"/>
            <a:ext cx="7701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hau Philomene One"/>
              <a:buNone/>
              <a:defRPr sz="3500">
                <a:solidFill>
                  <a:schemeClr val="dk1"/>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
        <p:nvSpPr>
          <p:cNvPr id="8" name="Google Shape;8;p1"/>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2"/>
                </a:solidFill>
                <a:latin typeface="Bebas Neue"/>
                <a:ea typeface="Bebas Neue"/>
                <a:cs typeface="Bebas Neue"/>
                <a:sym typeface="Bebas Neue"/>
              </a:defRPr>
            </a:lvl1pPr>
            <a:lvl2pPr lvl="1" algn="r">
              <a:buNone/>
              <a:defRPr sz="1300">
                <a:solidFill>
                  <a:schemeClr val="dk2"/>
                </a:solidFill>
                <a:latin typeface="Bebas Neue"/>
                <a:ea typeface="Bebas Neue"/>
                <a:cs typeface="Bebas Neue"/>
                <a:sym typeface="Bebas Neue"/>
              </a:defRPr>
            </a:lvl2pPr>
            <a:lvl3pPr lvl="2" algn="r">
              <a:buNone/>
              <a:defRPr sz="1300">
                <a:solidFill>
                  <a:schemeClr val="dk2"/>
                </a:solidFill>
                <a:latin typeface="Bebas Neue"/>
                <a:ea typeface="Bebas Neue"/>
                <a:cs typeface="Bebas Neue"/>
                <a:sym typeface="Bebas Neue"/>
              </a:defRPr>
            </a:lvl3pPr>
            <a:lvl4pPr lvl="3" algn="r">
              <a:buNone/>
              <a:defRPr sz="1300">
                <a:solidFill>
                  <a:schemeClr val="dk2"/>
                </a:solidFill>
                <a:latin typeface="Bebas Neue"/>
                <a:ea typeface="Bebas Neue"/>
                <a:cs typeface="Bebas Neue"/>
                <a:sym typeface="Bebas Neue"/>
              </a:defRPr>
            </a:lvl4pPr>
            <a:lvl5pPr lvl="4" algn="r">
              <a:buNone/>
              <a:defRPr sz="1300">
                <a:solidFill>
                  <a:schemeClr val="dk2"/>
                </a:solidFill>
                <a:latin typeface="Bebas Neue"/>
                <a:ea typeface="Bebas Neue"/>
                <a:cs typeface="Bebas Neue"/>
                <a:sym typeface="Bebas Neue"/>
              </a:defRPr>
            </a:lvl5pPr>
            <a:lvl6pPr lvl="5" algn="r">
              <a:buNone/>
              <a:defRPr sz="1300">
                <a:solidFill>
                  <a:schemeClr val="dk2"/>
                </a:solidFill>
                <a:latin typeface="Bebas Neue"/>
                <a:ea typeface="Bebas Neue"/>
                <a:cs typeface="Bebas Neue"/>
                <a:sym typeface="Bebas Neue"/>
              </a:defRPr>
            </a:lvl6pPr>
            <a:lvl7pPr lvl="6" algn="r">
              <a:buNone/>
              <a:defRPr sz="1300">
                <a:solidFill>
                  <a:schemeClr val="dk2"/>
                </a:solidFill>
                <a:latin typeface="Bebas Neue"/>
                <a:ea typeface="Bebas Neue"/>
                <a:cs typeface="Bebas Neue"/>
                <a:sym typeface="Bebas Neue"/>
              </a:defRPr>
            </a:lvl7pPr>
            <a:lvl8pPr lvl="7" algn="r">
              <a:buNone/>
              <a:defRPr sz="1300">
                <a:solidFill>
                  <a:schemeClr val="dk2"/>
                </a:solidFill>
                <a:latin typeface="Bebas Neue"/>
                <a:ea typeface="Bebas Neue"/>
                <a:cs typeface="Bebas Neue"/>
                <a:sym typeface="Bebas Neue"/>
              </a:defRPr>
            </a:lvl8pPr>
            <a:lvl9pPr lvl="8" algn="r">
              <a:buNone/>
              <a:defRPr sz="1300">
                <a:solidFill>
                  <a:schemeClr val="dk2"/>
                </a:solidFill>
                <a:latin typeface="Bebas Neue"/>
                <a:ea typeface="Bebas Neue"/>
                <a:cs typeface="Bebas Neue"/>
                <a:sym typeface="Bebas Neu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5" r:id="rId5"/>
    <p:sldLayoutId id="2147483658" r:id="rId6"/>
    <p:sldLayoutId id="2147483659" r:id="rId7"/>
    <p:sldLayoutId id="2147483660" r:id="rId8"/>
    <p:sldLayoutId id="2147483661" r:id="rId9"/>
    <p:sldLayoutId id="2147483662" r:id="rId10"/>
    <p:sldLayoutId id="2147483663" r:id="rId11"/>
    <p:sldLayoutId id="2147483668" r:id="rId12"/>
    <p:sldLayoutId id="2147483672" r:id="rId13"/>
    <p:sldLayoutId id="2147483674" r:id="rId14"/>
    <p:sldLayoutId id="2147483675" r:id="rId15"/>
    <p:sldLayoutId id="2147483676"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jfif"/><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01"/>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92217707"/>
              </p:ext>
            </p:extLst>
          </p:nvPr>
        </p:nvGraphicFramePr>
        <p:xfrm>
          <a:off x="132907" y="742950"/>
          <a:ext cx="8839201" cy="3854980"/>
        </p:xfrm>
        <a:graphic>
          <a:graphicData uri="http://schemas.openxmlformats.org/drawingml/2006/table">
            <a:tbl>
              <a:tblPr firstRow="1" firstCol="1" bandRow="1">
                <a:tableStyleId>{C3717E6B-56CE-4ECB-9BFE-A211BDF9D67E}</a:tableStyleId>
              </a:tblPr>
              <a:tblGrid>
                <a:gridCol w="2514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609600">
                  <a:extLst>
                    <a:ext uri="{9D8B030D-6E8A-4147-A177-3AD203B41FA5}">
                      <a16:colId xmlns:a16="http://schemas.microsoft.com/office/drawing/2014/main" val="20007"/>
                    </a:ext>
                  </a:extLst>
                </a:gridCol>
                <a:gridCol w="600466">
                  <a:extLst>
                    <a:ext uri="{9D8B030D-6E8A-4147-A177-3AD203B41FA5}">
                      <a16:colId xmlns:a16="http://schemas.microsoft.com/office/drawing/2014/main" val="20008"/>
                    </a:ext>
                  </a:extLst>
                </a:gridCol>
                <a:gridCol w="460245">
                  <a:extLst>
                    <a:ext uri="{9D8B030D-6E8A-4147-A177-3AD203B41FA5}">
                      <a16:colId xmlns:a16="http://schemas.microsoft.com/office/drawing/2014/main" val="20009"/>
                    </a:ext>
                  </a:extLst>
                </a:gridCol>
                <a:gridCol w="460245">
                  <a:extLst>
                    <a:ext uri="{9D8B030D-6E8A-4147-A177-3AD203B41FA5}">
                      <a16:colId xmlns:a16="http://schemas.microsoft.com/office/drawing/2014/main" val="20010"/>
                    </a:ext>
                  </a:extLst>
                </a:gridCol>
                <a:gridCol w="460245">
                  <a:extLst>
                    <a:ext uri="{9D8B030D-6E8A-4147-A177-3AD203B41FA5}">
                      <a16:colId xmlns:a16="http://schemas.microsoft.com/office/drawing/2014/main" val="20011"/>
                    </a:ext>
                  </a:extLst>
                </a:gridCol>
              </a:tblGrid>
              <a:tr h="390535">
                <a:tc rowSpan="2">
                  <a:txBody>
                    <a:bodyPr/>
                    <a:lstStyle/>
                    <a:p>
                      <a:pPr marL="0" marR="0" algn="ctr">
                        <a:lnSpc>
                          <a:spcPct val="107000"/>
                        </a:lnSpc>
                        <a:spcBef>
                          <a:spcPts val="0"/>
                        </a:spcBef>
                        <a:spcAft>
                          <a:spcPts val="0"/>
                        </a:spcAft>
                      </a:pPr>
                      <a:r>
                        <a:rPr lang="en-US" sz="1400">
                          <a:effectLst/>
                          <a:latin typeface="Times New Roman" pitchFamily="18" charset="0"/>
                          <a:cs typeface="Times New Roman" pitchFamily="18" charset="0"/>
                        </a:rPr>
                        <a:t>HỌ TÊN HS</a:t>
                      </a:r>
                      <a:endParaRPr lang="en-US" sz="1400">
                        <a:effectLst/>
                        <a:latin typeface="Times New Roman" pitchFamily="18" charset="0"/>
                        <a:ea typeface="Calibri"/>
                        <a:cs typeface="Times New Roman" pitchFamily="18" charset="0"/>
                      </a:endParaRPr>
                    </a:p>
                  </a:txBody>
                  <a:tcPr marL="58662" marR="58662" marT="0" marB="0"/>
                </a:tc>
                <a:tc gridSpan="3">
                  <a:txBody>
                    <a:bodyPr/>
                    <a:lstStyle/>
                    <a:p>
                      <a:pPr marL="0" marR="0" algn="ctr">
                        <a:lnSpc>
                          <a:spcPct val="107000"/>
                        </a:lnSpc>
                        <a:spcBef>
                          <a:spcPts val="0"/>
                        </a:spcBef>
                        <a:spcAft>
                          <a:spcPts val="0"/>
                        </a:spcAft>
                      </a:pPr>
                      <a:r>
                        <a:rPr lang="en-US" sz="1200">
                          <a:effectLst/>
                          <a:latin typeface="Times New Roman" pitchFamily="18" charset="0"/>
                          <a:cs typeface="Times New Roman" pitchFamily="18" charset="0"/>
                        </a:rPr>
                        <a:t>Mức độ hoàn thành nhiệm vụ được giao</a:t>
                      </a:r>
                      <a:endParaRPr lang="en-US" sz="1200">
                        <a:effectLst/>
                        <a:latin typeface="Times New Roman" pitchFamily="18" charset="0"/>
                        <a:ea typeface="Calibri"/>
                        <a:cs typeface="Times New Roman" pitchFamily="18" charset="0"/>
                      </a:endParaRPr>
                    </a:p>
                  </a:txBody>
                  <a:tcPr marL="58662" marR="58662" marT="0" marB="0"/>
                </a:tc>
                <a:tc hMerge="1">
                  <a:txBody>
                    <a:bodyPr/>
                    <a:lstStyle/>
                    <a:p>
                      <a:endParaRPr lang="en-US"/>
                    </a:p>
                  </a:txBody>
                  <a:tcPr/>
                </a:tc>
                <a:tc hMerge="1">
                  <a:txBody>
                    <a:bodyPr/>
                    <a:lstStyle/>
                    <a:p>
                      <a:endParaRPr lang="en-US"/>
                    </a:p>
                  </a:txBody>
                  <a:tcPr/>
                </a:tc>
                <a:tc gridSpan="2">
                  <a:txBody>
                    <a:bodyPr/>
                    <a:lstStyle/>
                    <a:p>
                      <a:pPr marL="0" marR="0" algn="ctr">
                        <a:lnSpc>
                          <a:spcPct val="107000"/>
                        </a:lnSpc>
                        <a:spcBef>
                          <a:spcPts val="0"/>
                        </a:spcBef>
                        <a:spcAft>
                          <a:spcPts val="0"/>
                        </a:spcAft>
                      </a:pPr>
                      <a:r>
                        <a:rPr lang="en-US" sz="1200">
                          <a:effectLst/>
                          <a:latin typeface="Times New Roman" pitchFamily="18" charset="0"/>
                          <a:cs typeface="Times New Roman" pitchFamily="18" charset="0"/>
                        </a:rPr>
                        <a:t>Đề xuất ý kiến</a:t>
                      </a:r>
                      <a:endParaRPr lang="en-US" sz="1200">
                        <a:effectLst/>
                        <a:latin typeface="Times New Roman" pitchFamily="18" charset="0"/>
                        <a:ea typeface="Calibri"/>
                        <a:cs typeface="Times New Roman" pitchFamily="18" charset="0"/>
                      </a:endParaRPr>
                    </a:p>
                  </a:txBody>
                  <a:tcPr marL="58662" marR="58662" marT="0" marB="0"/>
                </a:tc>
                <a:tc hMerge="1">
                  <a:txBody>
                    <a:bodyPr/>
                    <a:lstStyle/>
                    <a:p>
                      <a:endParaRPr lang="en-US"/>
                    </a:p>
                  </a:txBody>
                  <a:tcPr/>
                </a:tc>
                <a:tc gridSpan="3">
                  <a:txBody>
                    <a:bodyPr/>
                    <a:lstStyle/>
                    <a:p>
                      <a:pPr marL="0" marR="0" algn="ctr">
                        <a:lnSpc>
                          <a:spcPct val="107000"/>
                        </a:lnSpc>
                        <a:spcBef>
                          <a:spcPts val="0"/>
                        </a:spcBef>
                        <a:spcAft>
                          <a:spcPts val="0"/>
                        </a:spcAft>
                      </a:pPr>
                      <a:r>
                        <a:rPr lang="en-US" sz="1200">
                          <a:effectLst/>
                          <a:latin typeface="Times New Roman" pitchFamily="18" charset="0"/>
                          <a:cs typeface="Times New Roman" pitchFamily="18" charset="0"/>
                        </a:rPr>
                        <a:t>Có trách nhiệm với nhiệm vụ của mình</a:t>
                      </a:r>
                      <a:endParaRPr lang="en-US" sz="1200">
                        <a:effectLst/>
                        <a:latin typeface="Times New Roman" pitchFamily="18" charset="0"/>
                        <a:ea typeface="Calibri"/>
                        <a:cs typeface="Times New Roman" pitchFamily="18" charset="0"/>
                      </a:endParaRPr>
                    </a:p>
                  </a:txBody>
                  <a:tcPr marL="58662" marR="58662" marT="0" marB="0"/>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0"/>
                        </a:spcAft>
                      </a:pPr>
                      <a:r>
                        <a:rPr lang="en-US" sz="1200">
                          <a:effectLst/>
                          <a:latin typeface="Times New Roman" pitchFamily="18" charset="0"/>
                          <a:cs typeface="Times New Roman" pitchFamily="18" charset="0"/>
                        </a:rPr>
                        <a:t>Mức độ hợp tác trong nhóm</a:t>
                      </a:r>
                      <a:endParaRPr lang="en-US" sz="1200">
                        <a:effectLst/>
                        <a:latin typeface="Times New Roman" pitchFamily="18" charset="0"/>
                        <a:ea typeface="Calibri"/>
                        <a:cs typeface="Times New Roman" pitchFamily="18" charset="0"/>
                      </a:endParaRPr>
                    </a:p>
                  </a:txBody>
                  <a:tcPr marL="58662" marR="58662"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47509">
                <a:tc vMerge="1">
                  <a:txBody>
                    <a:bodyPr/>
                    <a:lstStyle/>
                    <a:p>
                      <a:endParaRPr lang="en-US"/>
                    </a:p>
                  </a:txBody>
                  <a:tcPr/>
                </a:tc>
                <a:tc>
                  <a:txBody>
                    <a:bodyPr/>
                    <a:lstStyle/>
                    <a:p>
                      <a:pPr marL="0" marR="0" algn="ctr">
                        <a:lnSpc>
                          <a:spcPct val="150000"/>
                        </a:lnSpc>
                        <a:spcBef>
                          <a:spcPts val="0"/>
                        </a:spcBef>
                        <a:spcAft>
                          <a:spcPts val="0"/>
                        </a:spcAft>
                      </a:pPr>
                      <a:r>
                        <a:rPr lang="en-US" sz="1100">
                          <a:effectLst/>
                          <a:latin typeface="Times New Roman" pitchFamily="18" charset="0"/>
                          <a:cs typeface="Times New Roman" pitchFamily="18" charset="0"/>
                        </a:rPr>
                        <a:t>90%</a:t>
                      </a:r>
                    </a:p>
                    <a:p>
                      <a:pPr marL="0" marR="0" algn="ctr">
                        <a:lnSpc>
                          <a:spcPct val="150000"/>
                        </a:lnSpc>
                        <a:spcBef>
                          <a:spcPts val="0"/>
                        </a:spcBef>
                        <a:spcAft>
                          <a:spcPts val="0"/>
                        </a:spcAft>
                      </a:pPr>
                      <a:r>
                        <a:rPr lang="en-US" sz="1100">
                          <a:effectLst/>
                          <a:latin typeface="Times New Roman" pitchFamily="18" charset="0"/>
                          <a:cs typeface="Times New Roman" pitchFamily="18" charset="0"/>
                        </a:rPr>
                        <a:t>-&gt; 100%</a:t>
                      </a:r>
                      <a:endParaRPr lang="en-US" sz="1100">
                        <a:effectLst/>
                        <a:latin typeface="Times New Roman" pitchFamily="18" charset="0"/>
                        <a:ea typeface="Calibri"/>
                        <a:cs typeface="Times New Roman" pitchFamily="18" charset="0"/>
                      </a:endParaRPr>
                    </a:p>
                  </a:txBody>
                  <a:tcPr marL="58662" marR="58662" marT="0" marB="0"/>
                </a:tc>
                <a:tc>
                  <a:txBody>
                    <a:bodyPr/>
                    <a:lstStyle/>
                    <a:p>
                      <a:pPr marL="0" marR="0" algn="ctr">
                        <a:lnSpc>
                          <a:spcPct val="150000"/>
                        </a:lnSpc>
                        <a:spcBef>
                          <a:spcPts val="0"/>
                        </a:spcBef>
                        <a:spcAft>
                          <a:spcPts val="0"/>
                        </a:spcAft>
                      </a:pPr>
                      <a:r>
                        <a:rPr lang="en-US" sz="1100">
                          <a:effectLst/>
                          <a:latin typeface="Times New Roman" pitchFamily="18" charset="0"/>
                          <a:cs typeface="Times New Roman" pitchFamily="18" charset="0"/>
                        </a:rPr>
                        <a:t>70% </a:t>
                      </a:r>
                    </a:p>
                    <a:p>
                      <a:pPr marL="0" marR="0" algn="ctr">
                        <a:lnSpc>
                          <a:spcPct val="150000"/>
                        </a:lnSpc>
                        <a:spcBef>
                          <a:spcPts val="0"/>
                        </a:spcBef>
                        <a:spcAft>
                          <a:spcPts val="0"/>
                        </a:spcAft>
                      </a:pPr>
                      <a:r>
                        <a:rPr lang="en-US" sz="1100">
                          <a:effectLst/>
                          <a:latin typeface="Times New Roman" pitchFamily="18" charset="0"/>
                          <a:cs typeface="Times New Roman" pitchFamily="18" charset="0"/>
                        </a:rPr>
                        <a:t>-&gt; 90%</a:t>
                      </a:r>
                      <a:endParaRPr lang="en-US" sz="1100">
                        <a:effectLst/>
                        <a:latin typeface="Times New Roman" pitchFamily="18" charset="0"/>
                        <a:ea typeface="Calibri"/>
                        <a:cs typeface="Times New Roman" pitchFamily="18" charset="0"/>
                      </a:endParaRPr>
                    </a:p>
                  </a:txBody>
                  <a:tcPr marL="58662" marR="58662" marT="0" marB="0"/>
                </a:tc>
                <a:tc>
                  <a:txBody>
                    <a:bodyPr/>
                    <a:lstStyle/>
                    <a:p>
                      <a:pPr marL="0" marR="0" algn="ctr">
                        <a:lnSpc>
                          <a:spcPct val="150000"/>
                        </a:lnSpc>
                        <a:spcBef>
                          <a:spcPts val="0"/>
                        </a:spcBef>
                        <a:spcAft>
                          <a:spcPts val="0"/>
                        </a:spcAft>
                      </a:pPr>
                      <a:r>
                        <a:rPr lang="en-US" sz="1100">
                          <a:effectLst/>
                          <a:latin typeface="Times New Roman" pitchFamily="18" charset="0"/>
                          <a:cs typeface="Times New Roman" pitchFamily="18" charset="0"/>
                        </a:rPr>
                        <a:t>Dưới 70%</a:t>
                      </a:r>
                      <a:endParaRPr lang="en-US" sz="1100">
                        <a:effectLst/>
                        <a:latin typeface="Times New Roman" pitchFamily="18" charset="0"/>
                        <a:ea typeface="Calibri"/>
                        <a:cs typeface="Times New Roman" pitchFamily="18" charset="0"/>
                      </a:endParaRPr>
                    </a:p>
                  </a:txBody>
                  <a:tcPr marL="58662" marR="58662" marT="0" marB="0"/>
                </a:tc>
                <a:tc>
                  <a:txBody>
                    <a:bodyPr/>
                    <a:lstStyle/>
                    <a:p>
                      <a:pPr marL="0" marR="0" algn="ctr">
                        <a:lnSpc>
                          <a:spcPct val="150000"/>
                        </a:lnSpc>
                        <a:spcBef>
                          <a:spcPts val="0"/>
                        </a:spcBef>
                        <a:spcAft>
                          <a:spcPts val="0"/>
                        </a:spcAft>
                      </a:pPr>
                      <a:r>
                        <a:rPr lang="en-US" sz="1100">
                          <a:effectLst/>
                          <a:latin typeface="Times New Roman" pitchFamily="18" charset="0"/>
                          <a:cs typeface="Times New Roman" pitchFamily="18" charset="0"/>
                        </a:rPr>
                        <a:t>Tích cực</a:t>
                      </a:r>
                      <a:endParaRPr lang="en-US" sz="1100">
                        <a:effectLst/>
                        <a:latin typeface="Times New Roman" pitchFamily="18" charset="0"/>
                        <a:ea typeface="Calibri"/>
                        <a:cs typeface="Times New Roman" pitchFamily="18" charset="0"/>
                      </a:endParaRPr>
                    </a:p>
                  </a:txBody>
                  <a:tcPr marL="58662" marR="58662" marT="0" marB="0"/>
                </a:tc>
                <a:tc>
                  <a:txBody>
                    <a:bodyPr/>
                    <a:lstStyle/>
                    <a:p>
                      <a:pPr marL="0" marR="0" algn="ctr">
                        <a:lnSpc>
                          <a:spcPct val="150000"/>
                        </a:lnSpc>
                        <a:spcBef>
                          <a:spcPts val="0"/>
                        </a:spcBef>
                        <a:spcAft>
                          <a:spcPts val="0"/>
                        </a:spcAft>
                      </a:pPr>
                      <a:r>
                        <a:rPr lang="en-US" sz="1100">
                          <a:effectLst/>
                          <a:latin typeface="Times New Roman" pitchFamily="18" charset="0"/>
                          <a:cs typeface="Times New Roman" pitchFamily="18" charset="0"/>
                        </a:rPr>
                        <a:t>Thụ động</a:t>
                      </a:r>
                      <a:endParaRPr lang="en-US" sz="1100">
                        <a:effectLst/>
                        <a:latin typeface="Times New Roman" pitchFamily="18" charset="0"/>
                        <a:ea typeface="Calibri"/>
                        <a:cs typeface="Times New Roman" pitchFamily="18" charset="0"/>
                      </a:endParaRPr>
                    </a:p>
                  </a:txBody>
                  <a:tcPr marL="58662" marR="58662" marT="0" marB="0"/>
                </a:tc>
                <a:tc>
                  <a:txBody>
                    <a:bodyPr/>
                    <a:lstStyle/>
                    <a:p>
                      <a:pPr marL="0" marR="0" algn="ctr">
                        <a:lnSpc>
                          <a:spcPct val="150000"/>
                        </a:lnSpc>
                        <a:spcBef>
                          <a:spcPts val="0"/>
                        </a:spcBef>
                        <a:spcAft>
                          <a:spcPts val="0"/>
                        </a:spcAft>
                      </a:pPr>
                      <a:r>
                        <a:rPr lang="en-US" sz="1100">
                          <a:effectLst/>
                          <a:latin typeface="Times New Roman" pitchFamily="18" charset="0"/>
                          <a:cs typeface="Times New Roman" pitchFamily="18" charset="0"/>
                        </a:rPr>
                        <a:t>Cao</a:t>
                      </a:r>
                      <a:endParaRPr lang="en-US" sz="1100">
                        <a:effectLst/>
                        <a:latin typeface="Times New Roman" pitchFamily="18" charset="0"/>
                        <a:ea typeface="Calibri"/>
                        <a:cs typeface="Times New Roman" pitchFamily="18" charset="0"/>
                      </a:endParaRPr>
                    </a:p>
                  </a:txBody>
                  <a:tcPr marL="58662" marR="58662" marT="0" marB="0"/>
                </a:tc>
                <a:tc>
                  <a:txBody>
                    <a:bodyPr/>
                    <a:lstStyle/>
                    <a:p>
                      <a:pPr marL="0" marR="0" algn="ctr">
                        <a:lnSpc>
                          <a:spcPct val="150000"/>
                        </a:lnSpc>
                        <a:spcBef>
                          <a:spcPts val="0"/>
                        </a:spcBef>
                        <a:spcAft>
                          <a:spcPts val="0"/>
                        </a:spcAft>
                      </a:pPr>
                      <a:r>
                        <a:rPr lang="en-US" sz="1100">
                          <a:effectLst/>
                          <a:latin typeface="Times New Roman" pitchFamily="18" charset="0"/>
                          <a:cs typeface="Times New Roman" pitchFamily="18" charset="0"/>
                        </a:rPr>
                        <a:t>TB</a:t>
                      </a:r>
                      <a:endParaRPr lang="en-US" sz="1100">
                        <a:effectLst/>
                        <a:latin typeface="Times New Roman" pitchFamily="18" charset="0"/>
                        <a:ea typeface="Calibri"/>
                        <a:cs typeface="Times New Roman" pitchFamily="18" charset="0"/>
                      </a:endParaRPr>
                    </a:p>
                  </a:txBody>
                  <a:tcPr marL="58662" marR="58662" marT="0" marB="0"/>
                </a:tc>
                <a:tc>
                  <a:txBody>
                    <a:bodyPr/>
                    <a:lstStyle/>
                    <a:p>
                      <a:pPr marL="0" marR="0" algn="ctr">
                        <a:lnSpc>
                          <a:spcPct val="150000"/>
                        </a:lnSpc>
                        <a:spcBef>
                          <a:spcPts val="0"/>
                        </a:spcBef>
                        <a:spcAft>
                          <a:spcPts val="0"/>
                        </a:spcAft>
                      </a:pPr>
                      <a:r>
                        <a:rPr lang="en-US" sz="1100">
                          <a:effectLst/>
                          <a:latin typeface="Times New Roman" pitchFamily="18" charset="0"/>
                          <a:cs typeface="Times New Roman" pitchFamily="18" charset="0"/>
                        </a:rPr>
                        <a:t>Thấp</a:t>
                      </a:r>
                      <a:endParaRPr lang="en-US" sz="1100">
                        <a:effectLst/>
                        <a:latin typeface="Times New Roman" pitchFamily="18" charset="0"/>
                        <a:ea typeface="Calibri"/>
                        <a:cs typeface="Times New Roman" pitchFamily="18" charset="0"/>
                      </a:endParaRPr>
                    </a:p>
                  </a:txBody>
                  <a:tcPr marL="58662" marR="58662" marT="0" marB="0"/>
                </a:tc>
                <a:tc>
                  <a:txBody>
                    <a:bodyPr/>
                    <a:lstStyle/>
                    <a:p>
                      <a:pPr marL="0" marR="0" algn="ctr">
                        <a:lnSpc>
                          <a:spcPct val="150000"/>
                        </a:lnSpc>
                        <a:spcBef>
                          <a:spcPts val="0"/>
                        </a:spcBef>
                        <a:spcAft>
                          <a:spcPts val="0"/>
                        </a:spcAft>
                      </a:pPr>
                      <a:r>
                        <a:rPr lang="en-US" sz="1100">
                          <a:effectLst/>
                          <a:latin typeface="Times New Roman" pitchFamily="18" charset="0"/>
                          <a:cs typeface="Times New Roman" pitchFamily="18" charset="0"/>
                        </a:rPr>
                        <a:t>Cao</a:t>
                      </a:r>
                      <a:endParaRPr lang="en-US" sz="1100">
                        <a:effectLst/>
                        <a:latin typeface="Times New Roman" pitchFamily="18" charset="0"/>
                        <a:ea typeface="Calibri"/>
                        <a:cs typeface="Times New Roman" pitchFamily="18" charset="0"/>
                      </a:endParaRPr>
                    </a:p>
                  </a:txBody>
                  <a:tcPr marL="58662" marR="58662" marT="0" marB="0"/>
                </a:tc>
                <a:tc>
                  <a:txBody>
                    <a:bodyPr/>
                    <a:lstStyle/>
                    <a:p>
                      <a:pPr marL="0" marR="0" algn="ctr">
                        <a:lnSpc>
                          <a:spcPct val="150000"/>
                        </a:lnSpc>
                        <a:spcBef>
                          <a:spcPts val="0"/>
                        </a:spcBef>
                        <a:spcAft>
                          <a:spcPts val="0"/>
                        </a:spcAft>
                      </a:pPr>
                      <a:r>
                        <a:rPr lang="en-US" sz="1100">
                          <a:effectLst/>
                          <a:latin typeface="Times New Roman" pitchFamily="18" charset="0"/>
                          <a:cs typeface="Times New Roman" pitchFamily="18" charset="0"/>
                        </a:rPr>
                        <a:t>TB</a:t>
                      </a:r>
                      <a:endParaRPr lang="en-US" sz="1100">
                        <a:effectLst/>
                        <a:latin typeface="Times New Roman" pitchFamily="18" charset="0"/>
                        <a:ea typeface="Calibri"/>
                        <a:cs typeface="Times New Roman" pitchFamily="18" charset="0"/>
                      </a:endParaRPr>
                    </a:p>
                  </a:txBody>
                  <a:tcPr marL="58662" marR="58662" marT="0" marB="0"/>
                </a:tc>
                <a:tc>
                  <a:txBody>
                    <a:bodyPr/>
                    <a:lstStyle/>
                    <a:p>
                      <a:pPr marL="0" marR="0" algn="ctr">
                        <a:lnSpc>
                          <a:spcPct val="150000"/>
                        </a:lnSpc>
                        <a:spcBef>
                          <a:spcPts val="0"/>
                        </a:spcBef>
                        <a:spcAft>
                          <a:spcPts val="0"/>
                        </a:spcAft>
                      </a:pPr>
                      <a:r>
                        <a:rPr lang="en-US" sz="1100">
                          <a:effectLst/>
                          <a:latin typeface="Times New Roman" pitchFamily="18" charset="0"/>
                          <a:cs typeface="Times New Roman" pitchFamily="18" charset="0"/>
                        </a:rPr>
                        <a:t>Thấp</a:t>
                      </a:r>
                      <a:endParaRPr lang="en-US" sz="1100">
                        <a:effectLst/>
                        <a:latin typeface="Times New Roman" pitchFamily="18" charset="0"/>
                        <a:ea typeface="Calibri"/>
                        <a:cs typeface="Times New Roman" pitchFamily="18" charset="0"/>
                      </a:endParaRPr>
                    </a:p>
                  </a:txBody>
                  <a:tcPr marL="58662" marR="58662" marT="0" marB="0"/>
                </a:tc>
                <a:extLst>
                  <a:ext uri="{0D108BD9-81ED-4DB2-BD59-A6C34878D82A}">
                    <a16:rowId xmlns:a16="http://schemas.microsoft.com/office/drawing/2014/main" val="10001"/>
                  </a:ext>
                </a:extLst>
              </a:tr>
              <a:tr h="195268">
                <a:tc>
                  <a:txBody>
                    <a:bodyPr/>
                    <a:lstStyle/>
                    <a:p>
                      <a:pPr marL="0" marR="0" algn="l">
                        <a:lnSpc>
                          <a:spcPct val="107000"/>
                        </a:lnSpc>
                        <a:spcBef>
                          <a:spcPts val="0"/>
                        </a:spcBef>
                        <a:spcAft>
                          <a:spcPts val="0"/>
                        </a:spcAft>
                      </a:pPr>
                      <a:r>
                        <a:rPr lang="en-US" sz="1200">
                          <a:effectLst/>
                          <a:latin typeface="Times New Roman" pitchFamily="18" charset="0"/>
                          <a:cs typeface="Times New Roman" pitchFamily="18" charset="0"/>
                        </a:rPr>
                        <a:t>1. Hoàng</a:t>
                      </a:r>
                      <a:r>
                        <a:rPr lang="en-US" sz="1200" baseline="0">
                          <a:effectLst/>
                          <a:latin typeface="Times New Roman" pitchFamily="18" charset="0"/>
                          <a:cs typeface="Times New Roman" pitchFamily="18" charset="0"/>
                        </a:rPr>
                        <a:t> Bảo Thy (49)</a:t>
                      </a:r>
                      <a:endParaRPr lang="en-US" sz="12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latin typeface="Times New Roman" pitchFamily="18" charset="0"/>
                          <a:cs typeface="Times New Roman" pitchFamily="18" charset="0"/>
                        </a:rPr>
                        <a:t> 100%</a:t>
                      </a:r>
                      <a:endParaRPr lang="en-US" sz="12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latin typeface="Times New Roman" pitchFamily="18" charset="0"/>
                          <a:cs typeface="Times New Roman" pitchFamily="18" charset="0"/>
                        </a:rPr>
                        <a:t> </a:t>
                      </a:r>
                      <a:endParaRPr lang="en-US" sz="12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latin typeface="Times New Roman" pitchFamily="18" charset="0"/>
                          <a:cs typeface="Times New Roman" pitchFamily="18" charset="0"/>
                        </a:rPr>
                        <a:t> </a:t>
                      </a:r>
                      <a:endParaRPr lang="en-US" sz="12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600" dirty="0">
                          <a:effectLst/>
                          <a:latin typeface="Times New Roman" pitchFamily="18" charset="0"/>
                          <a:cs typeface="Times New Roman" pitchFamily="18" charset="0"/>
                        </a:rPr>
                        <a:t>    </a:t>
                      </a:r>
                      <a:r>
                        <a:rPr lang="en-US" sz="1600" dirty="0">
                          <a:effectLst/>
                          <a:latin typeface="Times New Roman" pitchFamily="18" charset="0"/>
                          <a:cs typeface="Times New Roman" pitchFamily="18" charset="0"/>
                          <a:sym typeface="Wingdings"/>
                        </a:rPr>
                        <a:t></a:t>
                      </a:r>
                      <a:endParaRPr lang="en-US" sz="1600" dirty="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latin typeface="Times New Roman" pitchFamily="18" charset="0"/>
                          <a:cs typeface="Times New Roman" pitchFamily="18" charset="0"/>
                        </a:rPr>
                        <a:t> </a:t>
                      </a:r>
                      <a:endParaRPr lang="en-US" sz="12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latin typeface="Times New Roman" pitchFamily="18" charset="0"/>
                          <a:cs typeface="Times New Roman" pitchFamily="18" charset="0"/>
                        </a:rPr>
                        <a:t> </a:t>
                      </a:r>
                      <a:endParaRPr lang="en-US" sz="12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latin typeface="Times New Roman" pitchFamily="18" charset="0"/>
                          <a:cs typeface="Times New Roman" pitchFamily="18" charset="0"/>
                        </a:rPr>
                        <a:t> </a:t>
                      </a:r>
                      <a:endParaRPr lang="en-US" sz="1200">
                        <a:effectLst/>
                        <a:latin typeface="Times New Roman" pitchFamily="18" charset="0"/>
                        <a:ea typeface="Calibri"/>
                        <a:cs typeface="Times New Roman" pitchFamily="18" charset="0"/>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latin typeface="Times New Roman" pitchFamily="18" charset="0"/>
                          <a:cs typeface="Times New Roman" pitchFamily="18" charset="0"/>
                        </a:rPr>
                        <a:t> </a:t>
                      </a:r>
                      <a:endParaRPr lang="en-US" sz="12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latin typeface="Times New Roman" pitchFamily="18" charset="0"/>
                          <a:cs typeface="Times New Roman" pitchFamily="18" charset="0"/>
                        </a:rPr>
                        <a:t> </a:t>
                      </a:r>
                      <a:endParaRPr lang="en-US" sz="1200">
                        <a:effectLst/>
                        <a:latin typeface="Times New Roman" pitchFamily="18" charset="0"/>
                        <a:ea typeface="Calibri"/>
                        <a:cs typeface="Times New Roman" pitchFamily="18" charset="0"/>
                      </a:endParaRPr>
                    </a:p>
                  </a:txBody>
                  <a:tcPr marL="58662" marR="58662" marT="0" marB="0"/>
                </a:tc>
                <a:extLst>
                  <a:ext uri="{0D108BD9-81ED-4DB2-BD59-A6C34878D82A}">
                    <a16:rowId xmlns:a16="http://schemas.microsoft.com/office/drawing/2014/main" val="10002"/>
                  </a:ext>
                </a:extLst>
              </a:tr>
              <a:tr h="195268">
                <a:tc>
                  <a:txBody>
                    <a:bodyPr/>
                    <a:lstStyle/>
                    <a:p>
                      <a:pPr marL="0" marR="0" algn="l">
                        <a:lnSpc>
                          <a:spcPct val="107000"/>
                        </a:lnSpc>
                        <a:spcBef>
                          <a:spcPts val="0"/>
                        </a:spcBef>
                        <a:spcAft>
                          <a:spcPts val="0"/>
                        </a:spcAft>
                      </a:pPr>
                      <a:r>
                        <a:rPr lang="en-US" sz="1200">
                          <a:effectLst/>
                          <a:latin typeface="Times New Roman" pitchFamily="18" charset="0"/>
                          <a:cs typeface="Times New Roman" pitchFamily="18" charset="0"/>
                        </a:rPr>
                        <a:t>2. Phan Trung Nam (26)</a:t>
                      </a:r>
                      <a:endParaRPr lang="en-US" sz="12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rPr>
                        <a:t> </a:t>
                      </a:r>
                      <a:r>
                        <a:rPr lang="en-US" sz="1200">
                          <a:effectLst/>
                          <a:latin typeface="Times New Roman" pitchFamily="18" charset="0"/>
                          <a:cs typeface="Times New Roman" pitchFamily="18" charset="0"/>
                        </a:rPr>
                        <a:t>100%</a:t>
                      </a: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200">
                          <a:effectLst/>
                        </a:rPr>
                        <a:t> </a:t>
                      </a:r>
                      <a:r>
                        <a:rPr lang="en-US" sz="12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2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200">
                          <a:effectLst/>
                        </a:rPr>
                        <a:t> </a:t>
                      </a:r>
                      <a:r>
                        <a:rPr lang="en-US" sz="1200">
                          <a:effectLst/>
                          <a:latin typeface="Times New Roman" pitchFamily="18" charset="0"/>
                          <a:cs typeface="Times New Roman" pitchFamily="18" charset="0"/>
                        </a:rPr>
                        <a:t>    </a:t>
                      </a:r>
                      <a:endParaRPr lang="en-US" sz="1200">
                        <a:effectLst/>
                        <a:latin typeface="Times New Roman" pitchFamily="18" charset="0"/>
                        <a:ea typeface="Calibri"/>
                        <a:cs typeface="Times New Roman" pitchFamily="18" charset="0"/>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b="0" i="0" u="none" strike="noStrike" cap="none">
                          <a:solidFill>
                            <a:srgbClr val="000000"/>
                          </a:solidFill>
                          <a:effectLst/>
                          <a:latin typeface="Times New Roman" pitchFamily="18" charset="0"/>
                          <a:ea typeface="Arial"/>
                          <a:cs typeface="Times New Roman" pitchFamily="18" charset="0"/>
                          <a:sym typeface="Arial"/>
                        </a:rPr>
                        <a:t>   </a:t>
                      </a:r>
                      <a:r>
                        <a:rPr lang="en-US" sz="1600" b="0" i="0" u="none" strike="noStrike" cap="none">
                          <a:solidFill>
                            <a:srgbClr val="000000"/>
                          </a:solidFill>
                          <a:effectLst/>
                          <a:latin typeface="Times New Roman" pitchFamily="18" charset="0"/>
                          <a:ea typeface="Arial"/>
                          <a:cs typeface="Times New Roman" pitchFamily="18" charset="0"/>
                          <a:sym typeface="Wingdings"/>
                        </a:rPr>
                        <a:t></a:t>
                      </a:r>
                      <a:endParaRPr lang="en-US" sz="1600" b="0" i="0" u="none" strike="noStrike" cap="none">
                        <a:solidFill>
                          <a:srgbClr val="000000"/>
                        </a:solidFill>
                        <a:effectLst/>
                        <a:latin typeface="Times New Roman" pitchFamily="18" charset="0"/>
                        <a:ea typeface="Arial"/>
                        <a:cs typeface="Times New Roman" pitchFamily="18" charset="0"/>
                        <a:sym typeface="Arial"/>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rPr>
                        <a:t> </a:t>
                      </a: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extLst>
                  <a:ext uri="{0D108BD9-81ED-4DB2-BD59-A6C34878D82A}">
                    <a16:rowId xmlns:a16="http://schemas.microsoft.com/office/drawing/2014/main" val="10003"/>
                  </a:ext>
                </a:extLst>
              </a:tr>
              <a:tr h="195268">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200">
                          <a:effectLst/>
                          <a:latin typeface="Times New Roman" pitchFamily="18" charset="0"/>
                          <a:cs typeface="Times New Roman" pitchFamily="18" charset="0"/>
                        </a:rPr>
                        <a:t>3. Lê</a:t>
                      </a:r>
                      <a:r>
                        <a:rPr lang="en-US" sz="1200" baseline="0">
                          <a:effectLst/>
                          <a:latin typeface="Times New Roman" pitchFamily="18" charset="0"/>
                          <a:cs typeface="Times New Roman" pitchFamily="18" charset="0"/>
                        </a:rPr>
                        <a:t> Nguyễn Tú An (02)</a:t>
                      </a:r>
                      <a:endParaRPr lang="en-US" sz="12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rPr>
                        <a:t> </a:t>
                      </a:r>
                      <a:r>
                        <a:rPr lang="en-US" sz="1200">
                          <a:effectLst/>
                          <a:latin typeface="Times New Roman" pitchFamily="18" charset="0"/>
                          <a:cs typeface="Times New Roman" pitchFamily="18" charset="0"/>
                        </a:rPr>
                        <a:t>100%</a:t>
                      </a: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rPr>
                        <a:t> </a:t>
                      </a: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rPr>
                        <a:t> </a:t>
                      </a: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extLst>
                  <a:ext uri="{0D108BD9-81ED-4DB2-BD59-A6C34878D82A}">
                    <a16:rowId xmlns:a16="http://schemas.microsoft.com/office/drawing/2014/main" val="10004"/>
                  </a:ext>
                </a:extLst>
              </a:tr>
              <a:tr h="195268">
                <a:tc>
                  <a:txBody>
                    <a:bodyPr/>
                    <a:lstStyle/>
                    <a:p>
                      <a:pPr marL="0" marR="0" algn="l">
                        <a:lnSpc>
                          <a:spcPct val="107000"/>
                        </a:lnSpc>
                        <a:spcBef>
                          <a:spcPts val="0"/>
                        </a:spcBef>
                        <a:spcAft>
                          <a:spcPts val="0"/>
                        </a:spcAft>
                      </a:pPr>
                      <a:r>
                        <a:rPr lang="en-US" sz="1200">
                          <a:effectLst/>
                          <a:latin typeface="Times New Roman" pitchFamily="18" charset="0"/>
                          <a:cs typeface="Times New Roman" pitchFamily="18" charset="0"/>
                        </a:rPr>
                        <a:t>4. Lê</a:t>
                      </a:r>
                      <a:r>
                        <a:rPr lang="en-US" sz="1200" baseline="0">
                          <a:effectLst/>
                          <a:latin typeface="Times New Roman" pitchFamily="18" charset="0"/>
                          <a:cs typeface="Times New Roman" pitchFamily="18" charset="0"/>
                        </a:rPr>
                        <a:t> Nguyễn Mai Phương (41) </a:t>
                      </a:r>
                      <a:endParaRPr lang="en-US" sz="12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rPr>
                        <a:t> </a:t>
                      </a:r>
                      <a:r>
                        <a:rPr lang="en-US" sz="1200">
                          <a:effectLst/>
                          <a:latin typeface="Times New Roman" pitchFamily="18" charset="0"/>
                          <a:cs typeface="Times New Roman" pitchFamily="18" charset="0"/>
                        </a:rPr>
                        <a:t>100%</a:t>
                      </a: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rPr>
                        <a:t> </a:t>
                      </a: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rPr>
                        <a:t> </a:t>
                      </a: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extLst>
                  <a:ext uri="{0D108BD9-81ED-4DB2-BD59-A6C34878D82A}">
                    <a16:rowId xmlns:a16="http://schemas.microsoft.com/office/drawing/2014/main" val="10005"/>
                  </a:ext>
                </a:extLst>
              </a:tr>
              <a:tr h="195268">
                <a:tc>
                  <a:txBody>
                    <a:bodyPr/>
                    <a:lstStyle/>
                    <a:p>
                      <a:pPr marL="0" marR="0" algn="l">
                        <a:lnSpc>
                          <a:spcPct val="107000"/>
                        </a:lnSpc>
                        <a:spcBef>
                          <a:spcPts val="0"/>
                        </a:spcBef>
                        <a:spcAft>
                          <a:spcPts val="0"/>
                        </a:spcAft>
                      </a:pPr>
                      <a:r>
                        <a:rPr lang="en-US" sz="1200">
                          <a:effectLst/>
                          <a:latin typeface="Times New Roman" pitchFamily="18" charset="0"/>
                          <a:cs typeface="Times New Roman" pitchFamily="18" charset="0"/>
                        </a:rPr>
                        <a:t>5. Hứa</a:t>
                      </a:r>
                      <a:r>
                        <a:rPr lang="en-US" sz="1200" baseline="0">
                          <a:effectLst/>
                          <a:latin typeface="Times New Roman" pitchFamily="18" charset="0"/>
                          <a:cs typeface="Times New Roman" pitchFamily="18" charset="0"/>
                        </a:rPr>
                        <a:t> Nguyễn Thái Hà (10)</a:t>
                      </a:r>
                    </a:p>
                  </a:txBody>
                  <a:tcPr marL="58662" marR="58662" marT="0" marB="0"/>
                </a:tc>
                <a:tc>
                  <a:txBody>
                    <a:bodyPr/>
                    <a:lstStyle/>
                    <a:p>
                      <a:pPr marL="0" marR="0" algn="l">
                        <a:lnSpc>
                          <a:spcPct val="107000"/>
                        </a:lnSpc>
                        <a:spcBef>
                          <a:spcPts val="0"/>
                        </a:spcBef>
                        <a:spcAft>
                          <a:spcPts val="0"/>
                        </a:spcAft>
                      </a:pPr>
                      <a:r>
                        <a:rPr lang="en-US" sz="1200">
                          <a:effectLst/>
                        </a:rPr>
                        <a:t> </a:t>
                      </a:r>
                      <a:r>
                        <a:rPr lang="en-US" sz="1200">
                          <a:effectLst/>
                          <a:latin typeface="Times New Roman" pitchFamily="18" charset="0"/>
                          <a:cs typeface="Times New Roman" pitchFamily="18" charset="0"/>
                        </a:rPr>
                        <a:t>100%</a:t>
                      </a: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rPr>
                        <a:t> </a:t>
                      </a: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rPr>
                        <a:t> </a:t>
                      </a: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extLst>
                  <a:ext uri="{0D108BD9-81ED-4DB2-BD59-A6C34878D82A}">
                    <a16:rowId xmlns:a16="http://schemas.microsoft.com/office/drawing/2014/main" val="10006"/>
                  </a:ext>
                </a:extLst>
              </a:tr>
              <a:tr h="195268">
                <a:tc>
                  <a:txBody>
                    <a:bodyPr/>
                    <a:lstStyle/>
                    <a:p>
                      <a:pPr marL="0" marR="0" algn="l">
                        <a:lnSpc>
                          <a:spcPct val="107000"/>
                        </a:lnSpc>
                        <a:spcBef>
                          <a:spcPts val="0"/>
                        </a:spcBef>
                        <a:spcAft>
                          <a:spcPts val="0"/>
                        </a:spcAft>
                      </a:pPr>
                      <a:r>
                        <a:rPr lang="en-US" sz="1200">
                          <a:effectLst/>
                          <a:latin typeface="Times New Roman" pitchFamily="18" charset="0"/>
                          <a:ea typeface="Calibri"/>
                          <a:cs typeface="Times New Roman" pitchFamily="18" charset="0"/>
                        </a:rPr>
                        <a:t>6.</a:t>
                      </a:r>
                      <a:r>
                        <a:rPr lang="en-US" sz="1200" baseline="0">
                          <a:effectLst/>
                          <a:latin typeface="Times New Roman" pitchFamily="18" charset="0"/>
                          <a:ea typeface="Calibri"/>
                          <a:cs typeface="Times New Roman" pitchFamily="18" charset="0"/>
                        </a:rPr>
                        <a:t> Lương Như Ngọc (31)</a:t>
                      </a:r>
                      <a:endParaRPr lang="en-US" sz="12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rPr>
                        <a:t> </a:t>
                      </a:r>
                      <a:r>
                        <a:rPr lang="en-US" sz="1200">
                          <a:effectLst/>
                          <a:latin typeface="Times New Roman" pitchFamily="18" charset="0"/>
                          <a:cs typeface="Times New Roman" pitchFamily="18" charset="0"/>
                        </a:rPr>
                        <a:t>100%</a:t>
                      </a: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r>
                        <a:rPr lang="en-US" sz="1200">
                          <a:effectLst/>
                        </a:rPr>
                        <a:t> </a:t>
                      </a:r>
                      <a:endParaRPr lang="en-US" sz="1200">
                        <a:effectLst/>
                        <a:latin typeface="Times New Roman"/>
                        <a:ea typeface="Calibri"/>
                        <a:cs typeface="Times New Roman"/>
                      </a:endParaRPr>
                    </a:p>
                  </a:txBody>
                  <a:tcPr marL="58662" marR="58662" marT="0" marB="0"/>
                </a:tc>
                <a:extLst>
                  <a:ext uri="{0D108BD9-81ED-4DB2-BD59-A6C34878D82A}">
                    <a16:rowId xmlns:a16="http://schemas.microsoft.com/office/drawing/2014/main" val="10007"/>
                  </a:ext>
                </a:extLst>
              </a:tr>
              <a:tr h="195268">
                <a:tc>
                  <a:txBody>
                    <a:bodyPr/>
                    <a:lstStyle/>
                    <a:p>
                      <a:pPr marL="0" marR="0" algn="l">
                        <a:lnSpc>
                          <a:spcPct val="107000"/>
                        </a:lnSpc>
                        <a:spcBef>
                          <a:spcPts val="0"/>
                        </a:spcBef>
                        <a:spcAft>
                          <a:spcPts val="0"/>
                        </a:spcAft>
                      </a:pPr>
                      <a:r>
                        <a:rPr lang="en-US" sz="1200">
                          <a:effectLst/>
                          <a:latin typeface="Times New Roman" pitchFamily="18" charset="0"/>
                          <a:ea typeface="Calibri"/>
                          <a:cs typeface="Times New Roman" pitchFamily="18" charset="0"/>
                        </a:rPr>
                        <a:t>7. Nguyễn</a:t>
                      </a:r>
                      <a:r>
                        <a:rPr lang="en-US" sz="1200" baseline="0">
                          <a:effectLst/>
                          <a:latin typeface="Times New Roman" pitchFamily="18" charset="0"/>
                          <a:ea typeface="Calibri"/>
                          <a:cs typeface="Times New Roman" pitchFamily="18" charset="0"/>
                        </a:rPr>
                        <a:t> Hà Minh Thái (47)</a:t>
                      </a:r>
                      <a:endParaRPr lang="en-US" sz="12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latin typeface="Times New Roman"/>
                          <a:ea typeface="Calibri"/>
                          <a:cs typeface="Times New Roman"/>
                        </a:rPr>
                        <a:t> </a:t>
                      </a:r>
                      <a:r>
                        <a:rPr lang="en-US" sz="1200">
                          <a:effectLst/>
                          <a:latin typeface="Times New Roman" pitchFamily="18" charset="0"/>
                          <a:cs typeface="Times New Roman" pitchFamily="18" charset="0"/>
                        </a:rPr>
                        <a:t>100%</a:t>
                      </a: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extLst>
                  <a:ext uri="{0D108BD9-81ED-4DB2-BD59-A6C34878D82A}">
                    <a16:rowId xmlns:a16="http://schemas.microsoft.com/office/drawing/2014/main" val="10008"/>
                  </a:ext>
                </a:extLst>
              </a:tr>
              <a:tr h="195268">
                <a:tc>
                  <a:txBody>
                    <a:bodyPr/>
                    <a:lstStyle/>
                    <a:p>
                      <a:pPr marL="0" marR="0" algn="l">
                        <a:lnSpc>
                          <a:spcPct val="107000"/>
                        </a:lnSpc>
                        <a:spcBef>
                          <a:spcPts val="0"/>
                        </a:spcBef>
                        <a:spcAft>
                          <a:spcPts val="0"/>
                        </a:spcAft>
                      </a:pPr>
                      <a:r>
                        <a:rPr lang="en-US" sz="1200">
                          <a:effectLst/>
                          <a:latin typeface="Times New Roman" pitchFamily="18" charset="0"/>
                          <a:ea typeface="Calibri"/>
                          <a:cs typeface="Times New Roman" pitchFamily="18" charset="0"/>
                        </a:rPr>
                        <a:t>8. Lê</a:t>
                      </a:r>
                      <a:r>
                        <a:rPr lang="en-US" sz="1200" baseline="0">
                          <a:effectLst/>
                          <a:latin typeface="Times New Roman" pitchFamily="18" charset="0"/>
                          <a:ea typeface="Calibri"/>
                          <a:cs typeface="Times New Roman" pitchFamily="18" charset="0"/>
                        </a:rPr>
                        <a:t> Hoàng Phúc (38)</a:t>
                      </a:r>
                      <a:endParaRPr lang="en-US" sz="12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latin typeface="Times New Roman"/>
                          <a:ea typeface="Calibri"/>
                          <a:cs typeface="Times New Roman"/>
                        </a:rPr>
                        <a:t> </a:t>
                      </a:r>
                      <a:r>
                        <a:rPr lang="en-US" sz="1200">
                          <a:effectLst/>
                          <a:latin typeface="Times New Roman" pitchFamily="18" charset="0"/>
                          <a:cs typeface="Times New Roman" pitchFamily="18" charset="0"/>
                        </a:rPr>
                        <a:t>100%</a:t>
                      </a: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extLst>
                  <a:ext uri="{0D108BD9-81ED-4DB2-BD59-A6C34878D82A}">
                    <a16:rowId xmlns:a16="http://schemas.microsoft.com/office/drawing/2014/main" val="10009"/>
                  </a:ext>
                </a:extLst>
              </a:tr>
              <a:tr h="195268">
                <a:tc>
                  <a:txBody>
                    <a:bodyPr/>
                    <a:lstStyle/>
                    <a:p>
                      <a:pPr marL="0" marR="0" algn="l">
                        <a:lnSpc>
                          <a:spcPct val="107000"/>
                        </a:lnSpc>
                        <a:spcBef>
                          <a:spcPts val="0"/>
                        </a:spcBef>
                        <a:spcAft>
                          <a:spcPts val="0"/>
                        </a:spcAft>
                      </a:pPr>
                      <a:r>
                        <a:rPr lang="en-US" sz="1200">
                          <a:effectLst/>
                          <a:latin typeface="Times New Roman" pitchFamily="18" charset="0"/>
                          <a:ea typeface="Calibri"/>
                          <a:cs typeface="Times New Roman" pitchFamily="18" charset="0"/>
                        </a:rPr>
                        <a:t>9. Lê</a:t>
                      </a:r>
                      <a:r>
                        <a:rPr lang="en-US" sz="1200" baseline="0">
                          <a:effectLst/>
                          <a:latin typeface="Times New Roman" pitchFamily="18" charset="0"/>
                          <a:ea typeface="Calibri"/>
                          <a:cs typeface="Times New Roman" pitchFamily="18" charset="0"/>
                        </a:rPr>
                        <a:t> Nguyễn Thùy Linh (20)</a:t>
                      </a:r>
                      <a:endParaRPr lang="en-US" sz="12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latin typeface="Times New Roman"/>
                          <a:ea typeface="Calibri"/>
                          <a:cs typeface="Times New Roman"/>
                        </a:rPr>
                        <a:t> </a:t>
                      </a:r>
                      <a:r>
                        <a:rPr lang="en-US" sz="1200">
                          <a:effectLst/>
                          <a:latin typeface="Times New Roman" pitchFamily="18" charset="0"/>
                          <a:cs typeface="Times New Roman" pitchFamily="18" charset="0"/>
                        </a:rPr>
                        <a:t>100%</a:t>
                      </a: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extLst>
                  <a:ext uri="{0D108BD9-81ED-4DB2-BD59-A6C34878D82A}">
                    <a16:rowId xmlns:a16="http://schemas.microsoft.com/office/drawing/2014/main" val="10010"/>
                  </a:ext>
                </a:extLst>
              </a:tr>
              <a:tr h="195268">
                <a:tc>
                  <a:txBody>
                    <a:bodyPr/>
                    <a:lstStyle/>
                    <a:p>
                      <a:pPr marL="0" marR="0" algn="l">
                        <a:lnSpc>
                          <a:spcPct val="107000"/>
                        </a:lnSpc>
                        <a:spcBef>
                          <a:spcPts val="0"/>
                        </a:spcBef>
                        <a:spcAft>
                          <a:spcPts val="0"/>
                        </a:spcAft>
                      </a:pPr>
                      <a:r>
                        <a:rPr lang="en-US" sz="1200">
                          <a:effectLst/>
                          <a:latin typeface="Times New Roman" pitchFamily="18" charset="0"/>
                          <a:ea typeface="Calibri"/>
                          <a:cs typeface="Times New Roman" pitchFamily="18" charset="0"/>
                        </a:rPr>
                        <a:t>10. Nguyễn</a:t>
                      </a:r>
                      <a:r>
                        <a:rPr lang="en-US" sz="1200" baseline="0">
                          <a:effectLst/>
                          <a:latin typeface="Times New Roman" pitchFamily="18" charset="0"/>
                          <a:ea typeface="Calibri"/>
                          <a:cs typeface="Times New Roman" pitchFamily="18" charset="0"/>
                        </a:rPr>
                        <a:t> Bảo Gia Huy (15)</a:t>
                      </a:r>
                      <a:endParaRPr lang="en-US" sz="12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latin typeface="Times New Roman"/>
                          <a:ea typeface="Calibri"/>
                          <a:cs typeface="Times New Roman"/>
                        </a:rPr>
                        <a:t> </a:t>
                      </a:r>
                      <a:r>
                        <a:rPr lang="en-US" sz="1200">
                          <a:effectLst/>
                          <a:latin typeface="Times New Roman" pitchFamily="18" charset="0"/>
                          <a:cs typeface="Times New Roman" pitchFamily="18" charset="0"/>
                        </a:rPr>
                        <a:t>100%</a:t>
                      </a: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extLst>
                  <a:ext uri="{0D108BD9-81ED-4DB2-BD59-A6C34878D82A}">
                    <a16:rowId xmlns:a16="http://schemas.microsoft.com/office/drawing/2014/main" val="10011"/>
                  </a:ext>
                </a:extLst>
              </a:tr>
              <a:tr h="195268">
                <a:tc>
                  <a:txBody>
                    <a:bodyPr/>
                    <a:lstStyle/>
                    <a:p>
                      <a:pPr marL="0" marR="0" algn="l">
                        <a:lnSpc>
                          <a:spcPct val="107000"/>
                        </a:lnSpc>
                        <a:spcBef>
                          <a:spcPts val="0"/>
                        </a:spcBef>
                        <a:spcAft>
                          <a:spcPts val="0"/>
                        </a:spcAft>
                      </a:pPr>
                      <a:r>
                        <a:rPr lang="en-US" sz="1200">
                          <a:effectLst/>
                          <a:latin typeface="Times New Roman" pitchFamily="18" charset="0"/>
                          <a:ea typeface="Calibri"/>
                          <a:cs typeface="Times New Roman" pitchFamily="18" charset="0"/>
                        </a:rPr>
                        <a:t>11. Trần</a:t>
                      </a:r>
                      <a:r>
                        <a:rPr lang="en-US" sz="1200" baseline="0">
                          <a:effectLst/>
                          <a:latin typeface="Times New Roman" pitchFamily="18" charset="0"/>
                          <a:ea typeface="Calibri"/>
                          <a:cs typeface="Times New Roman" pitchFamily="18" charset="0"/>
                        </a:rPr>
                        <a:t> Viết Phúc (40)</a:t>
                      </a:r>
                      <a:endParaRPr lang="en-US" sz="12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latin typeface="Times New Roman"/>
                          <a:ea typeface="Calibri"/>
                          <a:cs typeface="Times New Roman"/>
                        </a:rPr>
                        <a:t> </a:t>
                      </a:r>
                      <a:r>
                        <a:rPr lang="en-US" sz="1200">
                          <a:effectLst/>
                          <a:latin typeface="Times New Roman" pitchFamily="18" charset="0"/>
                          <a:cs typeface="Times New Roman" pitchFamily="18" charset="0"/>
                        </a:rPr>
                        <a:t>100%</a:t>
                      </a: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extLst>
                  <a:ext uri="{0D108BD9-81ED-4DB2-BD59-A6C34878D82A}">
                    <a16:rowId xmlns:a16="http://schemas.microsoft.com/office/drawing/2014/main" val="10012"/>
                  </a:ext>
                </a:extLst>
              </a:tr>
              <a:tr h="195268">
                <a:tc>
                  <a:txBody>
                    <a:bodyPr/>
                    <a:lstStyle/>
                    <a:p>
                      <a:pPr marL="0" marR="0" algn="l">
                        <a:lnSpc>
                          <a:spcPct val="107000"/>
                        </a:lnSpc>
                        <a:spcBef>
                          <a:spcPts val="0"/>
                        </a:spcBef>
                        <a:spcAft>
                          <a:spcPts val="0"/>
                        </a:spcAft>
                      </a:pPr>
                      <a:r>
                        <a:rPr lang="en-US" sz="1200">
                          <a:effectLst/>
                          <a:latin typeface="Times New Roman" pitchFamily="18" charset="0"/>
                          <a:ea typeface="Calibri"/>
                          <a:cs typeface="Times New Roman" pitchFamily="18" charset="0"/>
                        </a:rPr>
                        <a:t>12. Nguyễn</a:t>
                      </a:r>
                      <a:r>
                        <a:rPr lang="en-US" sz="1200" baseline="0">
                          <a:effectLst/>
                          <a:latin typeface="Times New Roman" pitchFamily="18" charset="0"/>
                          <a:ea typeface="Calibri"/>
                          <a:cs typeface="Times New Roman" pitchFamily="18" charset="0"/>
                        </a:rPr>
                        <a:t> Huỳnh Như Phương (42)</a:t>
                      </a:r>
                      <a:endParaRPr lang="en-US" sz="12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r>
                        <a:rPr lang="en-US" sz="1200">
                          <a:effectLst/>
                          <a:latin typeface="Times New Roman"/>
                          <a:ea typeface="Calibri"/>
                          <a:cs typeface="Times New Roman"/>
                        </a:rPr>
                        <a:t> </a:t>
                      </a:r>
                      <a:r>
                        <a:rPr lang="en-US" sz="1200">
                          <a:effectLst/>
                          <a:latin typeface="Times New Roman" pitchFamily="18" charset="0"/>
                          <a:cs typeface="Times New Roman" pitchFamily="18" charset="0"/>
                        </a:rPr>
                        <a:t>100%</a:t>
                      </a: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indent="0" algn="l" defTabSz="914400" rtl="0" eaLnBrk="1" fontAlgn="auto" latinLnBrk="0" hangingPunct="1">
                        <a:lnSpc>
                          <a:spcPct val="107000"/>
                        </a:lnSpc>
                        <a:spcBef>
                          <a:spcPts val="0"/>
                        </a:spcBef>
                        <a:spcAft>
                          <a:spcPts val="0"/>
                        </a:spcAft>
                        <a:buClr>
                          <a:srgbClr val="000000"/>
                        </a:buClr>
                        <a:buSzTx/>
                        <a:buFont typeface="Arial"/>
                        <a:buNone/>
                        <a:tabLst/>
                        <a:defRPr/>
                      </a:pPr>
                      <a:r>
                        <a:rPr lang="en-US" sz="1600">
                          <a:effectLst/>
                          <a:latin typeface="Times New Roman" pitchFamily="18" charset="0"/>
                          <a:cs typeface="Times New Roman" pitchFamily="18" charset="0"/>
                        </a:rPr>
                        <a:t>  </a:t>
                      </a:r>
                      <a:r>
                        <a:rPr lang="en-US" sz="1600">
                          <a:effectLst/>
                          <a:latin typeface="Times New Roman" pitchFamily="18" charset="0"/>
                          <a:cs typeface="Times New Roman" pitchFamily="18" charset="0"/>
                          <a:sym typeface="Wingdings"/>
                        </a:rPr>
                        <a:t></a:t>
                      </a:r>
                      <a:endParaRPr lang="en-US" sz="1600">
                        <a:effectLst/>
                        <a:latin typeface="Times New Roman" pitchFamily="18" charset="0"/>
                        <a:ea typeface="Calibri"/>
                        <a:cs typeface="Times New Roman" pitchFamily="18" charset="0"/>
                      </a:endParaRPr>
                    </a:p>
                  </a:txBody>
                  <a:tcPr marL="58662" marR="58662" marT="0" marB="0"/>
                </a:tc>
                <a:tc>
                  <a:txBody>
                    <a:bodyPr/>
                    <a:lstStyle/>
                    <a:p>
                      <a:pPr marL="0" marR="0" algn="l">
                        <a:lnSpc>
                          <a:spcPct val="107000"/>
                        </a:lnSpc>
                        <a:spcBef>
                          <a:spcPts val="0"/>
                        </a:spcBef>
                        <a:spcAft>
                          <a:spcPts val="0"/>
                        </a:spcAft>
                      </a:pPr>
                      <a:endParaRPr lang="en-US" sz="1200">
                        <a:effectLst/>
                        <a:latin typeface="Times New Roman"/>
                        <a:ea typeface="Calibri"/>
                        <a:cs typeface="Times New Roman"/>
                      </a:endParaRPr>
                    </a:p>
                  </a:txBody>
                  <a:tcPr marL="58662" marR="58662" marT="0" marB="0"/>
                </a:tc>
                <a:tc>
                  <a:txBody>
                    <a:bodyPr/>
                    <a:lstStyle/>
                    <a:p>
                      <a:pPr marL="0" marR="0" algn="l">
                        <a:lnSpc>
                          <a:spcPct val="107000"/>
                        </a:lnSpc>
                        <a:spcBef>
                          <a:spcPts val="0"/>
                        </a:spcBef>
                        <a:spcAft>
                          <a:spcPts val="0"/>
                        </a:spcAft>
                      </a:pPr>
                      <a:endParaRPr lang="en-US" sz="1200" dirty="0">
                        <a:effectLst/>
                        <a:latin typeface="Times New Roman"/>
                        <a:ea typeface="Calibri"/>
                        <a:cs typeface="Times New Roman"/>
                      </a:endParaRPr>
                    </a:p>
                  </a:txBody>
                  <a:tcPr marL="58662" marR="58662" marT="0" marB="0"/>
                </a:tc>
                <a:extLst>
                  <a:ext uri="{0D108BD9-81ED-4DB2-BD59-A6C34878D82A}">
                    <a16:rowId xmlns:a16="http://schemas.microsoft.com/office/drawing/2014/main" val="10013"/>
                  </a:ext>
                </a:extLst>
              </a:tr>
            </a:tbl>
          </a:graphicData>
        </a:graphic>
      </p:graphicFrame>
      <p:sp>
        <p:nvSpPr>
          <p:cNvPr id="3" name="Rectangle 1"/>
          <p:cNvSpPr>
            <a:spLocks noChangeArrowheads="1"/>
          </p:cNvSpPr>
          <p:nvPr/>
        </p:nvSpPr>
        <p:spPr bwMode="auto">
          <a:xfrm>
            <a:off x="152400" y="2095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FF0000"/>
                </a:solidFill>
                <a:effectLst/>
                <a:latin typeface="Arial" pitchFamily="34" charset="0"/>
                <a:ea typeface="Calibri" pitchFamily="34" charset="0"/>
                <a:cs typeface="Times New Roman" pitchFamily="18" charset="0"/>
              </a:rPr>
              <a:t>* ĐÁNH GIÁ MỨC ĐỘ THAM GIA CỦA CÁC THÀNH VIÊN TRONG NHÓM</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3968999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2"/>
        <p:cNvGrpSpPr/>
        <p:nvPr/>
      </p:nvGrpSpPr>
      <p:grpSpPr>
        <a:xfrm>
          <a:off x="0" y="0"/>
          <a:ext cx="0" cy="0"/>
          <a:chOff x="0" y="0"/>
          <a:chExt cx="0" cy="0"/>
        </a:xfrm>
      </p:grpSpPr>
      <p:sp>
        <p:nvSpPr>
          <p:cNvPr id="27" name="Google Shape;267;p31"/>
          <p:cNvSpPr txBox="1">
            <a:spLocks noGrp="1"/>
          </p:cNvSpPr>
          <p:nvPr>
            <p:ph type="title"/>
          </p:nvPr>
        </p:nvSpPr>
        <p:spPr>
          <a:xfrm>
            <a:off x="533400" y="285750"/>
            <a:ext cx="838200" cy="539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dirty="0"/>
              <a:t>04</a:t>
            </a:r>
            <a:endParaRPr sz="4800" dirty="0"/>
          </a:p>
        </p:txBody>
      </p:sp>
      <p:sp>
        <p:nvSpPr>
          <p:cNvPr id="28" name="Rectangle 27"/>
          <p:cNvSpPr/>
          <p:nvPr/>
        </p:nvSpPr>
        <p:spPr>
          <a:xfrm>
            <a:off x="1219200" y="285750"/>
            <a:ext cx="7678994" cy="523220"/>
          </a:xfrm>
          <a:prstGeom prst="rect">
            <a:avLst/>
          </a:prstGeom>
        </p:spPr>
        <p:txBody>
          <a:bodyPr wrap="square">
            <a:spAutoFit/>
          </a:bodyPr>
          <a:lstStyle/>
          <a:p>
            <a:r>
              <a:rPr lang="vi-VN" sz="2800" dirty="0">
                <a:latin typeface="Times New Roman" pitchFamily="18" charset="0"/>
                <a:cs typeface="Times New Roman" pitchFamily="18" charset="0"/>
              </a:rPr>
              <a:t>Ư</a:t>
            </a:r>
            <a:r>
              <a:rPr lang="en-US" sz="2800">
                <a:latin typeface="Times New Roman" pitchFamily="18" charset="0"/>
                <a:cs typeface="Times New Roman" pitchFamily="18" charset="0"/>
              </a:rPr>
              <a:t>u điểm và nhược </a:t>
            </a:r>
            <a:r>
              <a:rPr lang="en-US" sz="2800" err="1">
                <a:latin typeface="Times New Roman" pitchFamily="18" charset="0"/>
                <a:cs typeface="Times New Roman" pitchFamily="18" charset="0"/>
              </a:rPr>
              <a:t>điểm</a:t>
            </a:r>
            <a:r>
              <a:rPr lang="en-US" sz="2800">
                <a:latin typeface="Times New Roman" pitchFamily="18" charset="0"/>
                <a:cs typeface="Times New Roman" pitchFamily="18" charset="0"/>
              </a:rPr>
              <a:t> của khí sinh học. </a:t>
            </a:r>
            <a:endParaRPr lang="vi-VN" sz="2800" dirty="0">
              <a:latin typeface="Times New Roman" pitchFamily="18" charset="0"/>
              <a:cs typeface="Times New Roman" pitchFamily="18" charset="0"/>
            </a:endParaRPr>
          </a:p>
        </p:txBody>
      </p:sp>
      <p:sp>
        <p:nvSpPr>
          <p:cNvPr id="15" name="TextBox 14"/>
          <p:cNvSpPr txBox="1"/>
          <p:nvPr/>
        </p:nvSpPr>
        <p:spPr>
          <a:xfrm>
            <a:off x="381000" y="814685"/>
            <a:ext cx="4191000" cy="461665"/>
          </a:xfrm>
          <a:prstGeom prst="rect">
            <a:avLst/>
          </a:prstGeom>
          <a:noFill/>
        </p:spPr>
        <p:txBody>
          <a:bodyPr wrap="square" rtlCol="0">
            <a:spAutoFit/>
          </a:bodyPr>
          <a:lstStyle/>
          <a:p>
            <a:pPr marL="342900" indent="-342900">
              <a:buFont typeface="Wingdings" pitchFamily="2" charset="2"/>
              <a:buChar char="Ø"/>
            </a:pPr>
            <a:r>
              <a:rPr lang="en-US" sz="2400">
                <a:solidFill>
                  <a:srgbClr val="FF0000"/>
                </a:solidFill>
                <a:latin typeface="Times New Roman" pitchFamily="18" charset="0"/>
                <a:cs typeface="Times New Roman" pitchFamily="18" charset="0"/>
              </a:rPr>
              <a:t>Ưu điểm của khí sinh học</a:t>
            </a:r>
          </a:p>
        </p:txBody>
      </p:sp>
      <p:sp>
        <p:nvSpPr>
          <p:cNvPr id="17" name="TextBox 16"/>
          <p:cNvSpPr txBox="1"/>
          <p:nvPr/>
        </p:nvSpPr>
        <p:spPr>
          <a:xfrm>
            <a:off x="379708" y="1276350"/>
            <a:ext cx="8052180" cy="1754326"/>
          </a:xfrm>
          <a:prstGeom prst="rect">
            <a:avLst/>
          </a:prstGeom>
          <a:noFill/>
        </p:spPr>
        <p:txBody>
          <a:bodyPr wrap="square" rtlCol="0">
            <a:spAutoFit/>
          </a:bodyPr>
          <a:lstStyle/>
          <a:p>
            <a:r>
              <a:rPr lang="en-US" sz="1800" dirty="0">
                <a:latin typeface="Times New Roman" pitchFamily="18" charset="0"/>
                <a:cs typeface="Times New Roman" pitchFamily="18" charset="0"/>
              </a:rPr>
              <a:t>-</a:t>
            </a:r>
            <a:r>
              <a:rPr lang="vi-VN" sz="1800" dirty="0">
                <a:latin typeface="Times New Roman" pitchFamily="18" charset="0"/>
                <a:cs typeface="Times New Roman" pitchFamily="18" charset="0"/>
              </a:rPr>
              <a:t> Việc xây dựng các công trình khí sinh học là </a:t>
            </a:r>
            <a:r>
              <a:rPr lang="vi-VN" sz="1800">
                <a:latin typeface="Times New Roman" pitchFamily="18" charset="0"/>
                <a:cs typeface="Times New Roman" pitchFamily="18" charset="0"/>
              </a:rPr>
              <a:t>tốn kém</a:t>
            </a:r>
            <a:r>
              <a:rPr lang="en-US" sz="1800">
                <a:latin typeface="Times New Roman" pitchFamily="18" charset="0"/>
                <a:cs typeface="Times New Roman" pitchFamily="18" charset="0"/>
              </a:rPr>
              <a:t>.</a:t>
            </a:r>
            <a:endParaRPr lang="vi-VN" sz="1800" dirty="0">
              <a:latin typeface="Times New Roman" pitchFamily="18" charset="0"/>
              <a:cs typeface="Times New Roman" pitchFamily="18" charset="0"/>
            </a:endParaRPr>
          </a:p>
          <a:p>
            <a:r>
              <a:rPr lang="vi-VN" sz="1800" dirty="0">
                <a:latin typeface="Times New Roman" pitchFamily="18" charset="0"/>
                <a:cs typeface="Times New Roman" pitchFamily="18" charset="0"/>
              </a:rPr>
              <a:t>- Sự vận chuyển sinh khối cũng tốn kém, đặc biệt là với những nhà máy khí sinh học quy mô lớn và góp phần đáng kể vào tổng chi phí của năng lượng được sinh ra từ sinh khối.</a:t>
            </a:r>
          </a:p>
          <a:p>
            <a:r>
              <a:rPr lang="vi-VN" sz="1800" dirty="0">
                <a:latin typeface="Times New Roman" pitchFamily="18" charset="0"/>
                <a:cs typeface="Times New Roman" pitchFamily="18" charset="0"/>
              </a:rPr>
              <a:t>- Các tạp chất ăn mòn và khả năng tỏa nhiệt thấp, so với khí thiên nhiên.</a:t>
            </a:r>
          </a:p>
          <a:p>
            <a:r>
              <a:rPr lang="vi-VN" sz="1800" dirty="0">
                <a:latin typeface="Times New Roman" pitchFamily="18" charset="0"/>
                <a:cs typeface="Times New Roman" pitchFamily="18" charset="0"/>
              </a:rPr>
              <a:t>- Tiềm năng giảm bớt chi phí của khí sinh học là thấp.</a:t>
            </a:r>
            <a:endParaRPr lang="en-US" sz="1800" dirty="0">
              <a:latin typeface="Times New Roman" pitchFamily="18" charset="0"/>
              <a:cs typeface="Times New Roman" pitchFamily="18" charset="0"/>
            </a:endParaRPr>
          </a:p>
        </p:txBody>
      </p:sp>
      <p:sp>
        <p:nvSpPr>
          <p:cNvPr id="16" name="TextBox 15"/>
          <p:cNvSpPr txBox="1"/>
          <p:nvPr/>
        </p:nvSpPr>
        <p:spPr>
          <a:xfrm>
            <a:off x="228600" y="1276350"/>
            <a:ext cx="8052179" cy="2585323"/>
          </a:xfrm>
          <a:prstGeom prst="rect">
            <a:avLst/>
          </a:prstGeom>
          <a:noFill/>
        </p:spPr>
        <p:txBody>
          <a:bodyPr wrap="square" rtlCol="0">
            <a:spAutoFit/>
          </a:bodyPr>
          <a:lstStyle/>
          <a:p>
            <a:pPr marL="139700" algn="just">
              <a:buClr>
                <a:schemeClr val="dk1"/>
              </a:buClr>
              <a:buSzPts val="1400"/>
            </a:pPr>
            <a:r>
              <a:rPr lang="en-US" sz="1800" dirty="0">
                <a:latin typeface="Times New Roman" pitchFamily="18" charset="0"/>
                <a:cs typeface="Times New Roman" pitchFamily="18" charset="0"/>
                <a:sym typeface="Didact Gothic"/>
              </a:rPr>
              <a:t>- </a:t>
            </a:r>
            <a:r>
              <a:rPr lang="vi-VN" sz="1800" dirty="0">
                <a:latin typeface="Times New Roman" pitchFamily="18" charset="0"/>
                <a:cs typeface="Times New Roman" pitchFamily="18" charset="0"/>
                <a:sym typeface="Didact Gothic"/>
              </a:rPr>
              <a:t>Giảm thiểu lao động như chặt cây hoặc kiếm củi.</a:t>
            </a:r>
          </a:p>
          <a:p>
            <a:pPr marL="139700" algn="just">
              <a:buClr>
                <a:schemeClr val="dk1"/>
              </a:buClr>
              <a:buSzPts val="1400"/>
            </a:pPr>
            <a:r>
              <a:rPr lang="en-US" sz="1800" dirty="0">
                <a:latin typeface="Times New Roman" pitchFamily="18" charset="0"/>
                <a:cs typeface="Times New Roman" pitchFamily="18" charset="0"/>
                <a:sym typeface="Didact Gothic"/>
              </a:rPr>
              <a:t>- </a:t>
            </a:r>
            <a:r>
              <a:rPr lang="vi-VN" sz="1800" dirty="0">
                <a:latin typeface="Times New Roman" pitchFamily="18" charset="0"/>
                <a:cs typeface="Times New Roman" pitchFamily="18" charset="0"/>
                <a:sym typeface="Didact Gothic"/>
              </a:rPr>
              <a:t>Quá trình tạo khí sinh học nhanh và dễ kiểm soát.</a:t>
            </a:r>
          </a:p>
          <a:p>
            <a:pPr marL="139700" algn="just">
              <a:buClr>
                <a:schemeClr val="dk1"/>
              </a:buClr>
              <a:buSzPts val="1400"/>
            </a:pPr>
            <a:r>
              <a:rPr lang="en-US" sz="1800" dirty="0">
                <a:latin typeface="Times New Roman" pitchFamily="18" charset="0"/>
                <a:cs typeface="Times New Roman" pitchFamily="18" charset="0"/>
                <a:sym typeface="Didact Gothic"/>
              </a:rPr>
              <a:t>- </a:t>
            </a:r>
            <a:r>
              <a:rPr lang="vi-VN" sz="1800" dirty="0">
                <a:latin typeface="Times New Roman" pitchFamily="18" charset="0"/>
                <a:cs typeface="Times New Roman" pitchFamily="18" charset="0"/>
                <a:sym typeface="Didact Gothic"/>
              </a:rPr>
              <a:t>Không khói, không mùi do đó giảm kích thích mắt/đường hô hấp.</a:t>
            </a:r>
          </a:p>
          <a:p>
            <a:pPr marL="139700" algn="just">
              <a:buClr>
                <a:schemeClr val="dk1"/>
              </a:buClr>
              <a:buSzPts val="1400"/>
            </a:pPr>
            <a:r>
              <a:rPr lang="en-US" sz="1800" dirty="0">
                <a:latin typeface="Times New Roman" pitchFamily="18" charset="0"/>
                <a:cs typeface="Times New Roman" pitchFamily="18" charset="0"/>
                <a:sym typeface="Didact Gothic"/>
              </a:rPr>
              <a:t>- </a:t>
            </a:r>
            <a:r>
              <a:rPr lang="vi-VN" sz="1800" dirty="0">
                <a:latin typeface="Times New Roman" pitchFamily="18" charset="0"/>
                <a:cs typeface="Times New Roman" pitchFamily="18" charset="0"/>
                <a:sym typeface="Didact Gothic"/>
              </a:rPr>
              <a:t>Khí dư thừa có thể được sử dụng cho các hoạt động tạo thu nhập.</a:t>
            </a:r>
          </a:p>
          <a:p>
            <a:pPr marL="139700" algn="just">
              <a:buClr>
                <a:schemeClr val="dk1"/>
              </a:buClr>
              <a:buSzPts val="1400"/>
            </a:pPr>
            <a:r>
              <a:rPr lang="en-US" sz="1800" dirty="0">
                <a:latin typeface="Times New Roman" pitchFamily="18" charset="0"/>
                <a:cs typeface="Times New Roman" pitchFamily="18" charset="0"/>
                <a:sym typeface="Didact Gothic"/>
              </a:rPr>
              <a:t>- </a:t>
            </a:r>
            <a:r>
              <a:rPr lang="vi-VN" sz="1800" dirty="0">
                <a:latin typeface="Times New Roman" pitchFamily="18" charset="0"/>
                <a:cs typeface="Times New Roman" pitchFamily="18" charset="0"/>
                <a:sym typeface="Didact Gothic"/>
              </a:rPr>
              <a:t>Bảo vệ môi trường.</a:t>
            </a:r>
          </a:p>
          <a:p>
            <a:pPr marL="139700" algn="just">
              <a:buClr>
                <a:schemeClr val="dk1"/>
              </a:buClr>
              <a:buSzPts val="1400"/>
            </a:pPr>
            <a:r>
              <a:rPr lang="en-US" sz="1800" dirty="0">
                <a:latin typeface="Times New Roman" pitchFamily="18" charset="0"/>
                <a:cs typeface="Times New Roman" pitchFamily="18" charset="0"/>
                <a:sym typeface="Didact Gothic"/>
              </a:rPr>
              <a:t>- </a:t>
            </a:r>
            <a:r>
              <a:rPr lang="vi-VN" sz="1800" dirty="0">
                <a:latin typeface="Times New Roman" pitchFamily="18" charset="0"/>
                <a:cs typeface="Times New Roman" pitchFamily="18" charset="0"/>
                <a:sym typeface="Didact Gothic"/>
              </a:rPr>
              <a:t>Không mất chi phí tạo ra phụ phẩm, phụ phẩm có thể sử dụng làm phân bón tốt hơn so với phân xanh hoặc phân bón tổng hợp.</a:t>
            </a:r>
          </a:p>
          <a:p>
            <a:pPr marL="139700" algn="just">
              <a:buClr>
                <a:schemeClr val="dk1"/>
              </a:buClr>
              <a:buSzPts val="1400"/>
            </a:pPr>
            <a:r>
              <a:rPr lang="en-US" sz="1800" dirty="0">
                <a:latin typeface="Times New Roman" panose="02020603050405020304" pitchFamily="18" charset="0"/>
                <a:cs typeface="Times New Roman" panose="02020603050405020304" pitchFamily="18" charset="0"/>
                <a:sym typeface="Didact Gothic"/>
              </a:rPr>
              <a:t>- G</a:t>
            </a:r>
            <a:r>
              <a:rPr lang="vi-VN" sz="1800" dirty="0">
                <a:latin typeface="+mj-lt"/>
                <a:cs typeface="Times New Roman" pitchFamily="18" charset="0"/>
                <a:sym typeface="Didact Gothic"/>
              </a:rPr>
              <a:t>iảm truyền mầm bệnh so với chất thải chưa được xử lý.</a:t>
            </a:r>
            <a:endParaRPr lang="en-US" sz="1800" dirty="0">
              <a:latin typeface="+mj-lt"/>
              <a:cs typeface="Times New Roman" pitchFamily="18" charset="0"/>
              <a:sym typeface="Didact Gothic"/>
            </a:endParaRPr>
          </a:p>
          <a:p>
            <a:pPr marL="139700" algn="just">
              <a:buClr>
                <a:schemeClr val="dk1"/>
              </a:buClr>
              <a:buSzPts val="1400"/>
            </a:pPr>
            <a:r>
              <a:rPr lang="en-US" sz="1800" dirty="0">
                <a:latin typeface="Times New Roman" panose="02020603050405020304" pitchFamily="18" charset="0"/>
                <a:cs typeface="Times New Roman" panose="02020603050405020304" pitchFamily="18" charset="0"/>
                <a:sym typeface="Didact Gothic"/>
              </a:rPr>
              <a:t>- </a:t>
            </a:r>
            <a:r>
              <a:rPr lang="en-US" sz="1800" dirty="0" err="1">
                <a:latin typeface="Times New Roman" panose="02020603050405020304" pitchFamily="18" charset="0"/>
                <a:cs typeface="Times New Roman" panose="02020603050405020304" pitchFamily="18" charset="0"/>
                <a:sym typeface="Didact Gothic"/>
              </a:rPr>
              <a:t>Giảm</a:t>
            </a:r>
            <a:r>
              <a:rPr lang="en-US" sz="1800" dirty="0">
                <a:latin typeface="Times New Roman" panose="02020603050405020304" pitchFamily="18" charset="0"/>
                <a:cs typeface="Times New Roman" panose="02020603050405020304" pitchFamily="18" charset="0"/>
                <a:sym typeface="Didact Gothic"/>
              </a:rPr>
              <a:t> </a:t>
            </a:r>
            <a:r>
              <a:rPr lang="en-US" sz="1800" dirty="0" err="1">
                <a:latin typeface="Times New Roman" panose="02020603050405020304" pitchFamily="18" charset="0"/>
                <a:cs typeface="Times New Roman" panose="02020603050405020304" pitchFamily="18" charset="0"/>
                <a:sym typeface="Didact Gothic"/>
              </a:rPr>
              <a:t>khí</a:t>
            </a:r>
            <a:r>
              <a:rPr lang="en-US" sz="1800" dirty="0">
                <a:latin typeface="Times New Roman" panose="02020603050405020304" pitchFamily="18" charset="0"/>
                <a:cs typeface="Times New Roman" panose="02020603050405020304" pitchFamily="18" charset="0"/>
                <a:sym typeface="Didact Gothic"/>
              </a:rPr>
              <a:t> </a:t>
            </a:r>
            <a:r>
              <a:rPr lang="en-US" dirty="0">
                <a:latin typeface="Times New Roman" panose="02020603050405020304" pitchFamily="18" charset="0"/>
                <a:cs typeface="Times New Roman" panose="02020603050405020304" pitchFamily="18" charset="0"/>
              </a:rPr>
              <a:t>CO</a:t>
            </a:r>
            <a:r>
              <a:rPr lang="en-US" baseline="-25000" dirty="0">
                <a:latin typeface="Times New Roman" panose="02020603050405020304" pitchFamily="18" charset="0"/>
                <a:cs typeface="Times New Roman" panose="02020603050405020304" pitchFamily="18" charset="0"/>
              </a:rPr>
              <a:t>2</a:t>
            </a:r>
            <a:r>
              <a:rPr lang="en-US" baseline="-25000" dirty="0"/>
              <a:t> </a:t>
            </a:r>
            <a:r>
              <a:rPr lang="en-US" sz="1800" dirty="0" err="1">
                <a:latin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môi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trường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nếu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dùng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vận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chuyển</a:t>
            </a:r>
            <a:r>
              <a:rPr lang="en-US" sz="1800" dirty="0">
                <a:latin typeface="Times New Roman" panose="02020603050405020304" pitchFamily="18" charset="0"/>
                <a:cs typeface="Times New Roman" panose="02020603050405020304" pitchFamily="18" charset="0"/>
              </a:rPr>
              <a:t>).</a:t>
            </a:r>
            <a:endParaRPr lang="vi-VN" sz="1800" dirty="0">
              <a:latin typeface="Times New Roman" panose="02020603050405020304" pitchFamily="18" charset="0"/>
              <a:cs typeface="Times New Roman" panose="02020603050405020304" pitchFamily="18" charset="0"/>
              <a:sym typeface="Didact Gothic"/>
            </a:endParaRPr>
          </a:p>
        </p:txBody>
      </p:sp>
      <p:sp>
        <p:nvSpPr>
          <p:cNvPr id="29" name="TextBox 28"/>
          <p:cNvSpPr txBox="1"/>
          <p:nvPr/>
        </p:nvSpPr>
        <p:spPr>
          <a:xfrm>
            <a:off x="381000" y="814685"/>
            <a:ext cx="4904246" cy="461665"/>
          </a:xfrm>
          <a:prstGeom prst="rect">
            <a:avLst/>
          </a:prstGeom>
          <a:noFill/>
        </p:spPr>
        <p:txBody>
          <a:bodyPr wrap="square" rtlCol="0">
            <a:spAutoFit/>
          </a:bodyPr>
          <a:lstStyle/>
          <a:p>
            <a:pPr marL="342900" indent="-342900">
              <a:buFont typeface="Wingdings" pitchFamily="2" charset="2"/>
              <a:buChar char="Ø"/>
            </a:pPr>
            <a:r>
              <a:rPr lang="en-US" sz="2400">
                <a:solidFill>
                  <a:srgbClr val="FF0000"/>
                </a:solidFill>
                <a:latin typeface="Times New Roman" pitchFamily="18" charset="0"/>
                <a:cs typeface="Times New Roman" pitchFamily="18" charset="0"/>
              </a:rPr>
              <a:t>Nhược điểm của khí sinh học </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ircle(in)">
                                      <p:cBhvr>
                                        <p:cTn id="10" dur="20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80">
                                          <p:stCondLst>
                                            <p:cond delay="0"/>
                                          </p:stCondLst>
                                        </p:cTn>
                                        <p:tgtEl>
                                          <p:spTgt spid="15"/>
                                        </p:tgtEl>
                                      </p:cBhvr>
                                    </p:animEffect>
                                    <p:anim calcmode="lin" valueType="num">
                                      <p:cBhvr>
                                        <p:cTn id="1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1" dur="26">
                                          <p:stCondLst>
                                            <p:cond delay="650"/>
                                          </p:stCondLst>
                                        </p:cTn>
                                        <p:tgtEl>
                                          <p:spTgt spid="15"/>
                                        </p:tgtEl>
                                      </p:cBhvr>
                                      <p:to x="100000" y="60000"/>
                                    </p:animScale>
                                    <p:animScale>
                                      <p:cBhvr>
                                        <p:cTn id="22" dur="166" decel="50000">
                                          <p:stCondLst>
                                            <p:cond delay="676"/>
                                          </p:stCondLst>
                                        </p:cTn>
                                        <p:tgtEl>
                                          <p:spTgt spid="15"/>
                                        </p:tgtEl>
                                      </p:cBhvr>
                                      <p:to x="100000" y="100000"/>
                                    </p:animScale>
                                    <p:animScale>
                                      <p:cBhvr>
                                        <p:cTn id="23" dur="26">
                                          <p:stCondLst>
                                            <p:cond delay="1312"/>
                                          </p:stCondLst>
                                        </p:cTn>
                                        <p:tgtEl>
                                          <p:spTgt spid="15"/>
                                        </p:tgtEl>
                                      </p:cBhvr>
                                      <p:to x="100000" y="80000"/>
                                    </p:animScale>
                                    <p:animScale>
                                      <p:cBhvr>
                                        <p:cTn id="24" dur="166" decel="50000">
                                          <p:stCondLst>
                                            <p:cond delay="1338"/>
                                          </p:stCondLst>
                                        </p:cTn>
                                        <p:tgtEl>
                                          <p:spTgt spid="15"/>
                                        </p:tgtEl>
                                      </p:cBhvr>
                                      <p:to x="100000" y="100000"/>
                                    </p:animScale>
                                    <p:animScale>
                                      <p:cBhvr>
                                        <p:cTn id="25" dur="26">
                                          <p:stCondLst>
                                            <p:cond delay="1642"/>
                                          </p:stCondLst>
                                        </p:cTn>
                                        <p:tgtEl>
                                          <p:spTgt spid="15"/>
                                        </p:tgtEl>
                                      </p:cBhvr>
                                      <p:to x="100000" y="90000"/>
                                    </p:animScale>
                                    <p:animScale>
                                      <p:cBhvr>
                                        <p:cTn id="26" dur="166" decel="50000">
                                          <p:stCondLst>
                                            <p:cond delay="1668"/>
                                          </p:stCondLst>
                                        </p:cTn>
                                        <p:tgtEl>
                                          <p:spTgt spid="15"/>
                                        </p:tgtEl>
                                      </p:cBhvr>
                                      <p:to x="100000" y="100000"/>
                                    </p:animScale>
                                    <p:animScale>
                                      <p:cBhvr>
                                        <p:cTn id="27" dur="26">
                                          <p:stCondLst>
                                            <p:cond delay="1808"/>
                                          </p:stCondLst>
                                        </p:cTn>
                                        <p:tgtEl>
                                          <p:spTgt spid="15"/>
                                        </p:tgtEl>
                                      </p:cBhvr>
                                      <p:to x="100000" y="95000"/>
                                    </p:animScale>
                                    <p:animScale>
                                      <p:cBhvr>
                                        <p:cTn id="28" dur="166" decel="50000">
                                          <p:stCondLst>
                                            <p:cond delay="1834"/>
                                          </p:stCondLst>
                                        </p:cTn>
                                        <p:tgtEl>
                                          <p:spTgt spid="15"/>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grpId="1" nodeType="clickEffect">
                                  <p:stCondLst>
                                    <p:cond delay="0"/>
                                  </p:stCondLst>
                                  <p:childTnLst>
                                    <p:anim calcmode="lin" valueType="num">
                                      <p:cBhvr additive="base">
                                        <p:cTn id="37" dur="500"/>
                                        <p:tgtEl>
                                          <p:spTgt spid="15"/>
                                        </p:tgtEl>
                                        <p:attrNameLst>
                                          <p:attrName>ppt_x</p:attrName>
                                        </p:attrNameLst>
                                      </p:cBhvr>
                                      <p:tavLst>
                                        <p:tav tm="0">
                                          <p:val>
                                            <p:strVal val="ppt_x"/>
                                          </p:val>
                                        </p:tav>
                                        <p:tav tm="100000">
                                          <p:val>
                                            <p:strVal val="ppt_x"/>
                                          </p:val>
                                        </p:tav>
                                      </p:tavLst>
                                    </p:anim>
                                    <p:anim calcmode="lin" valueType="num">
                                      <p:cBhvr additive="base">
                                        <p:cTn id="38" dur="500"/>
                                        <p:tgtEl>
                                          <p:spTgt spid="15"/>
                                        </p:tgtEl>
                                        <p:attrNameLst>
                                          <p:attrName>ppt_y</p:attrName>
                                        </p:attrNameLst>
                                      </p:cBhvr>
                                      <p:tavLst>
                                        <p:tav tm="0">
                                          <p:val>
                                            <p:strVal val="ppt_y"/>
                                          </p:val>
                                        </p:tav>
                                        <p:tav tm="100000">
                                          <p:val>
                                            <p:strVal val="1+ppt_h/2"/>
                                          </p:val>
                                        </p:tav>
                                      </p:tavLst>
                                    </p:anim>
                                    <p:set>
                                      <p:cBhvr>
                                        <p:cTn id="39" dur="1" fill="hold">
                                          <p:stCondLst>
                                            <p:cond delay="499"/>
                                          </p:stCondLst>
                                        </p:cTn>
                                        <p:tgtEl>
                                          <p:spTgt spid="15"/>
                                        </p:tgtEl>
                                        <p:attrNameLst>
                                          <p:attrName>style.visibility</p:attrName>
                                        </p:attrNameLst>
                                      </p:cBhvr>
                                      <p:to>
                                        <p:strVal val="hidden"/>
                                      </p:to>
                                    </p:set>
                                  </p:childTnLst>
                                </p:cTn>
                              </p:par>
                              <p:par>
                                <p:cTn id="40" presetID="2" presetClass="exit" presetSubtype="4" fill="hold" grpId="1" nodeType="withEffect">
                                  <p:stCondLst>
                                    <p:cond delay="0"/>
                                  </p:stCondLst>
                                  <p:childTnLst>
                                    <p:anim calcmode="lin" valueType="num">
                                      <p:cBhvr additive="base">
                                        <p:cTn id="41" dur="500"/>
                                        <p:tgtEl>
                                          <p:spTgt spid="16"/>
                                        </p:tgtEl>
                                        <p:attrNameLst>
                                          <p:attrName>ppt_x</p:attrName>
                                        </p:attrNameLst>
                                      </p:cBhvr>
                                      <p:tavLst>
                                        <p:tav tm="0">
                                          <p:val>
                                            <p:strVal val="ppt_x"/>
                                          </p:val>
                                        </p:tav>
                                        <p:tav tm="100000">
                                          <p:val>
                                            <p:strVal val="ppt_x"/>
                                          </p:val>
                                        </p:tav>
                                      </p:tavLst>
                                    </p:anim>
                                    <p:anim calcmode="lin" valueType="num">
                                      <p:cBhvr additive="base">
                                        <p:cTn id="42" dur="500"/>
                                        <p:tgtEl>
                                          <p:spTgt spid="16"/>
                                        </p:tgtEl>
                                        <p:attrNameLst>
                                          <p:attrName>ppt_y</p:attrName>
                                        </p:attrNameLst>
                                      </p:cBhvr>
                                      <p:tavLst>
                                        <p:tav tm="0">
                                          <p:val>
                                            <p:strVal val="ppt_y"/>
                                          </p:val>
                                        </p:tav>
                                        <p:tav tm="100000">
                                          <p:val>
                                            <p:strVal val="1+ppt_h/2"/>
                                          </p:val>
                                        </p:tav>
                                      </p:tavLst>
                                    </p:anim>
                                    <p:set>
                                      <p:cBhvr>
                                        <p:cTn id="43" dur="1" fill="hold">
                                          <p:stCondLst>
                                            <p:cond delay="499"/>
                                          </p:stCondLst>
                                        </p:cTn>
                                        <p:tgtEl>
                                          <p:spTgt spid="1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1000"/>
                                        <p:tgtEl>
                                          <p:spTgt spid="29"/>
                                        </p:tgtEl>
                                      </p:cBhvr>
                                    </p:animEffect>
                                    <p:anim calcmode="lin" valueType="num">
                                      <p:cBhvr>
                                        <p:cTn id="49" dur="1000" fill="hold"/>
                                        <p:tgtEl>
                                          <p:spTgt spid="29"/>
                                        </p:tgtEl>
                                        <p:attrNameLst>
                                          <p:attrName>ppt_x</p:attrName>
                                        </p:attrNameLst>
                                      </p:cBhvr>
                                      <p:tavLst>
                                        <p:tav tm="0">
                                          <p:val>
                                            <p:strVal val="#ppt_x"/>
                                          </p:val>
                                        </p:tav>
                                        <p:tav tm="100000">
                                          <p:val>
                                            <p:strVal val="#ppt_x"/>
                                          </p:val>
                                        </p:tav>
                                      </p:tavLst>
                                    </p:anim>
                                    <p:anim calcmode="lin" valueType="num">
                                      <p:cBhvr>
                                        <p:cTn id="50" dur="900" decel="100000" fill="hold"/>
                                        <p:tgtEl>
                                          <p:spTgt spid="29"/>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5"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1000" fill="hold"/>
                                        <p:tgtEl>
                                          <p:spTgt spid="17"/>
                                        </p:tgtEl>
                                        <p:attrNameLst>
                                          <p:attrName>ppt_w</p:attrName>
                                        </p:attrNameLst>
                                      </p:cBhvr>
                                      <p:tavLst>
                                        <p:tav tm="0">
                                          <p:val>
                                            <p:fltVal val="0"/>
                                          </p:val>
                                        </p:tav>
                                        <p:tav tm="100000">
                                          <p:val>
                                            <p:strVal val="#ppt_w"/>
                                          </p:val>
                                        </p:tav>
                                      </p:tavLst>
                                    </p:anim>
                                    <p:anim calcmode="lin" valueType="num">
                                      <p:cBhvr>
                                        <p:cTn id="57" dur="1000" fill="hold"/>
                                        <p:tgtEl>
                                          <p:spTgt spid="17"/>
                                        </p:tgtEl>
                                        <p:attrNameLst>
                                          <p:attrName>ppt_h</p:attrName>
                                        </p:attrNameLst>
                                      </p:cBhvr>
                                      <p:tavLst>
                                        <p:tav tm="0">
                                          <p:val>
                                            <p:fltVal val="0"/>
                                          </p:val>
                                        </p:tav>
                                        <p:tav tm="100000">
                                          <p:val>
                                            <p:strVal val="#ppt_h"/>
                                          </p:val>
                                        </p:tav>
                                      </p:tavLst>
                                    </p:anim>
                                    <p:anim calcmode="lin" valueType="num">
                                      <p:cBhvr>
                                        <p:cTn id="58"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0" fill="hold">
                      <p:stCondLst>
                        <p:cond delay="indefinite"/>
                      </p:stCondLst>
                      <p:childTnLst>
                        <p:par>
                          <p:cTn id="61" fill="hold">
                            <p:stCondLst>
                              <p:cond delay="0"/>
                            </p:stCondLst>
                            <p:childTnLst>
                              <p:par>
                                <p:cTn id="62" presetID="23" presetClass="exit" presetSubtype="32" fill="hold" grpId="1" nodeType="clickEffect">
                                  <p:stCondLst>
                                    <p:cond delay="0"/>
                                  </p:stCondLst>
                                  <p:childTnLst>
                                    <p:anim calcmode="lin" valueType="num">
                                      <p:cBhvr>
                                        <p:cTn id="63" dur="500"/>
                                        <p:tgtEl>
                                          <p:spTgt spid="29"/>
                                        </p:tgtEl>
                                        <p:attrNameLst>
                                          <p:attrName>ppt_w</p:attrName>
                                        </p:attrNameLst>
                                      </p:cBhvr>
                                      <p:tavLst>
                                        <p:tav tm="0">
                                          <p:val>
                                            <p:strVal val="ppt_w"/>
                                          </p:val>
                                        </p:tav>
                                        <p:tav tm="100000">
                                          <p:val>
                                            <p:fltVal val="0"/>
                                          </p:val>
                                        </p:tav>
                                      </p:tavLst>
                                    </p:anim>
                                    <p:anim calcmode="lin" valueType="num">
                                      <p:cBhvr>
                                        <p:cTn id="64" dur="500"/>
                                        <p:tgtEl>
                                          <p:spTgt spid="29"/>
                                        </p:tgtEl>
                                        <p:attrNameLst>
                                          <p:attrName>ppt_h</p:attrName>
                                        </p:attrNameLst>
                                      </p:cBhvr>
                                      <p:tavLst>
                                        <p:tav tm="0">
                                          <p:val>
                                            <p:strVal val="ppt_h"/>
                                          </p:val>
                                        </p:tav>
                                        <p:tav tm="100000">
                                          <p:val>
                                            <p:fltVal val="0"/>
                                          </p:val>
                                        </p:tav>
                                      </p:tavLst>
                                    </p:anim>
                                    <p:set>
                                      <p:cBhvr>
                                        <p:cTn id="65" dur="1" fill="hold">
                                          <p:stCondLst>
                                            <p:cond delay="499"/>
                                          </p:stCondLst>
                                        </p:cTn>
                                        <p:tgtEl>
                                          <p:spTgt spid="29"/>
                                        </p:tgtEl>
                                        <p:attrNameLst>
                                          <p:attrName>style.visibility</p:attrName>
                                        </p:attrNameLst>
                                      </p:cBhvr>
                                      <p:to>
                                        <p:strVal val="hidden"/>
                                      </p:to>
                                    </p:set>
                                  </p:childTnLst>
                                </p:cTn>
                              </p:par>
                              <p:par>
                                <p:cTn id="66" presetID="23" presetClass="exit" presetSubtype="32" fill="hold" grpId="1" nodeType="withEffect">
                                  <p:stCondLst>
                                    <p:cond delay="0"/>
                                  </p:stCondLst>
                                  <p:childTnLst>
                                    <p:anim calcmode="lin" valueType="num">
                                      <p:cBhvr>
                                        <p:cTn id="67" dur="500"/>
                                        <p:tgtEl>
                                          <p:spTgt spid="17"/>
                                        </p:tgtEl>
                                        <p:attrNameLst>
                                          <p:attrName>ppt_w</p:attrName>
                                        </p:attrNameLst>
                                      </p:cBhvr>
                                      <p:tavLst>
                                        <p:tav tm="0">
                                          <p:val>
                                            <p:strVal val="ppt_w"/>
                                          </p:val>
                                        </p:tav>
                                        <p:tav tm="100000">
                                          <p:val>
                                            <p:fltVal val="0"/>
                                          </p:val>
                                        </p:tav>
                                      </p:tavLst>
                                    </p:anim>
                                    <p:anim calcmode="lin" valueType="num">
                                      <p:cBhvr>
                                        <p:cTn id="68" dur="500"/>
                                        <p:tgtEl>
                                          <p:spTgt spid="17"/>
                                        </p:tgtEl>
                                        <p:attrNameLst>
                                          <p:attrName>ppt_h</p:attrName>
                                        </p:attrNameLst>
                                      </p:cBhvr>
                                      <p:tavLst>
                                        <p:tav tm="0">
                                          <p:val>
                                            <p:strVal val="ppt_h"/>
                                          </p:val>
                                        </p:tav>
                                        <p:tav tm="100000">
                                          <p:val>
                                            <p:fltVal val="0"/>
                                          </p:val>
                                        </p:tav>
                                      </p:tavLst>
                                    </p:anim>
                                    <p:set>
                                      <p:cBhvr>
                                        <p:cTn id="6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15" grpId="0"/>
      <p:bldP spid="15" grpId="1"/>
      <p:bldP spid="17" grpId="0"/>
      <p:bldP spid="17" grpId="1"/>
      <p:bldP spid="16" grpId="0"/>
      <p:bldP spid="16" grpId="1"/>
      <p:bldP spid="29" grpId="0"/>
      <p:bldP spid="2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2"/>
        <p:cNvGrpSpPr/>
        <p:nvPr/>
      </p:nvGrpSpPr>
      <p:grpSpPr>
        <a:xfrm>
          <a:off x="0" y="0"/>
          <a:ext cx="0" cy="0"/>
          <a:chOff x="0" y="0"/>
          <a:chExt cx="0" cy="0"/>
        </a:xfrm>
      </p:grpSpPr>
      <p:sp>
        <p:nvSpPr>
          <p:cNvPr id="2179" name="Google Shape;2179;p59"/>
          <p:cNvSpPr/>
          <p:nvPr/>
        </p:nvSpPr>
        <p:spPr>
          <a:xfrm>
            <a:off x="5146900" y="1508975"/>
            <a:ext cx="2412336" cy="759092"/>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495550"/>
            <a:ext cx="3952875"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 name="Google Shape;269;p31"/>
          <p:cNvGrpSpPr/>
          <p:nvPr/>
        </p:nvGrpSpPr>
        <p:grpSpPr>
          <a:xfrm rot="308267">
            <a:off x="71551" y="3067432"/>
            <a:ext cx="1731015" cy="1675636"/>
            <a:chOff x="5181612" y="2524901"/>
            <a:chExt cx="1731015" cy="1675636"/>
          </a:xfrm>
        </p:grpSpPr>
        <p:sp>
          <p:nvSpPr>
            <p:cNvPr id="31" name="Google Shape;270;p31"/>
            <p:cNvSpPr/>
            <p:nvPr/>
          </p:nvSpPr>
          <p:spPr>
            <a:xfrm>
              <a:off x="5181612" y="2527164"/>
              <a:ext cx="1364979" cy="1673373"/>
            </a:xfrm>
            <a:custGeom>
              <a:avLst/>
              <a:gdLst/>
              <a:ahLst/>
              <a:cxnLst/>
              <a:rect l="l" t="t" r="r" b="b"/>
              <a:pathLst>
                <a:path w="29553" h="36230" extrusionOk="0">
                  <a:moveTo>
                    <a:pt x="5117" y="1"/>
                  </a:moveTo>
                  <a:lnTo>
                    <a:pt x="4731" y="425"/>
                  </a:lnTo>
                  <a:lnTo>
                    <a:pt x="4369" y="875"/>
                  </a:lnTo>
                  <a:lnTo>
                    <a:pt x="4019" y="1324"/>
                  </a:lnTo>
                  <a:lnTo>
                    <a:pt x="3682" y="1786"/>
                  </a:lnTo>
                  <a:lnTo>
                    <a:pt x="3370" y="2260"/>
                  </a:lnTo>
                  <a:lnTo>
                    <a:pt x="3071" y="2747"/>
                  </a:lnTo>
                  <a:lnTo>
                    <a:pt x="2784" y="3246"/>
                  </a:lnTo>
                  <a:lnTo>
                    <a:pt x="2522" y="3745"/>
                  </a:lnTo>
                  <a:lnTo>
                    <a:pt x="2260" y="4257"/>
                  </a:lnTo>
                  <a:lnTo>
                    <a:pt x="2022" y="4781"/>
                  </a:lnTo>
                  <a:lnTo>
                    <a:pt x="1798" y="5305"/>
                  </a:lnTo>
                  <a:lnTo>
                    <a:pt x="1598" y="5841"/>
                  </a:lnTo>
                  <a:lnTo>
                    <a:pt x="1398" y="6378"/>
                  </a:lnTo>
                  <a:lnTo>
                    <a:pt x="1224" y="6927"/>
                  </a:lnTo>
                  <a:lnTo>
                    <a:pt x="1049" y="7476"/>
                  </a:lnTo>
                  <a:lnTo>
                    <a:pt x="899" y="8025"/>
                  </a:lnTo>
                  <a:lnTo>
                    <a:pt x="762" y="8587"/>
                  </a:lnTo>
                  <a:lnTo>
                    <a:pt x="625" y="9161"/>
                  </a:lnTo>
                  <a:lnTo>
                    <a:pt x="512" y="9735"/>
                  </a:lnTo>
                  <a:lnTo>
                    <a:pt x="413" y="10297"/>
                  </a:lnTo>
                  <a:lnTo>
                    <a:pt x="325" y="10883"/>
                  </a:lnTo>
                  <a:lnTo>
                    <a:pt x="238" y="11457"/>
                  </a:lnTo>
                  <a:lnTo>
                    <a:pt x="175" y="12044"/>
                  </a:lnTo>
                  <a:lnTo>
                    <a:pt x="125" y="12618"/>
                  </a:lnTo>
                  <a:lnTo>
                    <a:pt x="76" y="13205"/>
                  </a:lnTo>
                  <a:lnTo>
                    <a:pt x="38" y="13791"/>
                  </a:lnTo>
                  <a:lnTo>
                    <a:pt x="13" y="14378"/>
                  </a:lnTo>
                  <a:lnTo>
                    <a:pt x="1" y="14952"/>
                  </a:lnTo>
                  <a:lnTo>
                    <a:pt x="1" y="15538"/>
                  </a:lnTo>
                  <a:lnTo>
                    <a:pt x="1" y="16125"/>
                  </a:lnTo>
                  <a:lnTo>
                    <a:pt x="26" y="16699"/>
                  </a:lnTo>
                  <a:lnTo>
                    <a:pt x="51" y="17285"/>
                  </a:lnTo>
                  <a:lnTo>
                    <a:pt x="88" y="18034"/>
                  </a:lnTo>
                  <a:lnTo>
                    <a:pt x="150" y="18795"/>
                  </a:lnTo>
                  <a:lnTo>
                    <a:pt x="238" y="19544"/>
                  </a:lnTo>
                  <a:lnTo>
                    <a:pt x="338" y="20293"/>
                  </a:lnTo>
                  <a:lnTo>
                    <a:pt x="462" y="21042"/>
                  </a:lnTo>
                  <a:lnTo>
                    <a:pt x="537" y="21404"/>
                  </a:lnTo>
                  <a:lnTo>
                    <a:pt x="612" y="21778"/>
                  </a:lnTo>
                  <a:lnTo>
                    <a:pt x="700" y="22140"/>
                  </a:lnTo>
                  <a:lnTo>
                    <a:pt x="799" y="22502"/>
                  </a:lnTo>
                  <a:lnTo>
                    <a:pt x="912" y="22876"/>
                  </a:lnTo>
                  <a:lnTo>
                    <a:pt x="1024" y="23226"/>
                  </a:lnTo>
                  <a:lnTo>
                    <a:pt x="1149" y="23600"/>
                  </a:lnTo>
                  <a:lnTo>
                    <a:pt x="1286" y="23962"/>
                  </a:lnTo>
                  <a:lnTo>
                    <a:pt x="1423" y="24311"/>
                  </a:lnTo>
                  <a:lnTo>
                    <a:pt x="1573" y="24673"/>
                  </a:lnTo>
                  <a:lnTo>
                    <a:pt x="1735" y="25023"/>
                  </a:lnTo>
                  <a:lnTo>
                    <a:pt x="1910" y="25360"/>
                  </a:lnTo>
                  <a:lnTo>
                    <a:pt x="2085" y="25709"/>
                  </a:lnTo>
                  <a:lnTo>
                    <a:pt x="2272" y="26046"/>
                  </a:lnTo>
                  <a:lnTo>
                    <a:pt x="2472" y="26371"/>
                  </a:lnTo>
                  <a:lnTo>
                    <a:pt x="2671" y="26708"/>
                  </a:lnTo>
                  <a:lnTo>
                    <a:pt x="2884" y="27020"/>
                  </a:lnTo>
                  <a:lnTo>
                    <a:pt x="3096" y="27344"/>
                  </a:lnTo>
                  <a:lnTo>
                    <a:pt x="3320" y="27656"/>
                  </a:lnTo>
                  <a:lnTo>
                    <a:pt x="3557" y="27968"/>
                  </a:lnTo>
                  <a:lnTo>
                    <a:pt x="3795" y="28268"/>
                  </a:lnTo>
                  <a:lnTo>
                    <a:pt x="4044" y="28567"/>
                  </a:lnTo>
                  <a:lnTo>
                    <a:pt x="4294" y="28854"/>
                  </a:lnTo>
                  <a:lnTo>
                    <a:pt x="4556" y="29141"/>
                  </a:lnTo>
                  <a:lnTo>
                    <a:pt x="4818" y="29428"/>
                  </a:lnTo>
                  <a:lnTo>
                    <a:pt x="5092" y="29703"/>
                  </a:lnTo>
                  <a:lnTo>
                    <a:pt x="5367" y="29977"/>
                  </a:lnTo>
                  <a:lnTo>
                    <a:pt x="5642" y="30239"/>
                  </a:lnTo>
                  <a:lnTo>
                    <a:pt x="5941" y="30501"/>
                  </a:lnTo>
                  <a:lnTo>
                    <a:pt x="6228" y="30751"/>
                  </a:lnTo>
                  <a:lnTo>
                    <a:pt x="6528" y="31001"/>
                  </a:lnTo>
                  <a:lnTo>
                    <a:pt x="6827" y="31238"/>
                  </a:lnTo>
                  <a:lnTo>
                    <a:pt x="7139" y="31475"/>
                  </a:lnTo>
                  <a:lnTo>
                    <a:pt x="7451" y="31699"/>
                  </a:lnTo>
                  <a:lnTo>
                    <a:pt x="7776" y="31924"/>
                  </a:lnTo>
                  <a:lnTo>
                    <a:pt x="8088" y="32136"/>
                  </a:lnTo>
                  <a:lnTo>
                    <a:pt x="8425" y="32348"/>
                  </a:lnTo>
                  <a:lnTo>
                    <a:pt x="8749" y="32548"/>
                  </a:lnTo>
                  <a:lnTo>
                    <a:pt x="9236" y="32835"/>
                  </a:lnTo>
                  <a:lnTo>
                    <a:pt x="9785" y="33135"/>
                  </a:lnTo>
                  <a:lnTo>
                    <a:pt x="10396" y="33459"/>
                  </a:lnTo>
                  <a:lnTo>
                    <a:pt x="11045" y="33784"/>
                  </a:lnTo>
                  <a:lnTo>
                    <a:pt x="11757" y="34121"/>
                  </a:lnTo>
                  <a:lnTo>
                    <a:pt x="12493" y="34445"/>
                  </a:lnTo>
                  <a:lnTo>
                    <a:pt x="13279" y="34757"/>
                  </a:lnTo>
                  <a:lnTo>
                    <a:pt x="14103" y="35057"/>
                  </a:lnTo>
                  <a:lnTo>
                    <a:pt x="14527" y="35206"/>
                  </a:lnTo>
                  <a:lnTo>
                    <a:pt x="14951" y="35344"/>
                  </a:lnTo>
                  <a:lnTo>
                    <a:pt x="15388" y="35468"/>
                  </a:lnTo>
                  <a:lnTo>
                    <a:pt x="15825" y="35593"/>
                  </a:lnTo>
                  <a:lnTo>
                    <a:pt x="16274" y="35705"/>
                  </a:lnTo>
                  <a:lnTo>
                    <a:pt x="16724" y="35805"/>
                  </a:lnTo>
                  <a:lnTo>
                    <a:pt x="17185" y="35905"/>
                  </a:lnTo>
                  <a:lnTo>
                    <a:pt x="17647" y="35992"/>
                  </a:lnTo>
                  <a:lnTo>
                    <a:pt x="18109" y="36055"/>
                  </a:lnTo>
                  <a:lnTo>
                    <a:pt x="18571" y="36117"/>
                  </a:lnTo>
                  <a:lnTo>
                    <a:pt x="19045" y="36167"/>
                  </a:lnTo>
                  <a:lnTo>
                    <a:pt x="19519" y="36205"/>
                  </a:lnTo>
                  <a:lnTo>
                    <a:pt x="19993" y="36230"/>
                  </a:lnTo>
                  <a:lnTo>
                    <a:pt x="20468" y="36230"/>
                  </a:lnTo>
                  <a:lnTo>
                    <a:pt x="20942" y="36217"/>
                  </a:lnTo>
                  <a:lnTo>
                    <a:pt x="21416" y="36192"/>
                  </a:lnTo>
                  <a:lnTo>
                    <a:pt x="21828" y="36155"/>
                  </a:lnTo>
                  <a:lnTo>
                    <a:pt x="22240" y="36092"/>
                  </a:lnTo>
                  <a:lnTo>
                    <a:pt x="22639" y="36017"/>
                  </a:lnTo>
                  <a:lnTo>
                    <a:pt x="23038" y="35918"/>
                  </a:lnTo>
                  <a:lnTo>
                    <a:pt x="23425" y="35793"/>
                  </a:lnTo>
                  <a:lnTo>
                    <a:pt x="23800" y="35668"/>
                  </a:lnTo>
                  <a:lnTo>
                    <a:pt x="24174" y="35518"/>
                  </a:lnTo>
                  <a:lnTo>
                    <a:pt x="24536" y="35344"/>
                  </a:lnTo>
                  <a:lnTo>
                    <a:pt x="24885" y="35169"/>
                  </a:lnTo>
                  <a:lnTo>
                    <a:pt x="25222" y="34969"/>
                  </a:lnTo>
                  <a:lnTo>
                    <a:pt x="25559" y="34757"/>
                  </a:lnTo>
                  <a:lnTo>
                    <a:pt x="25884" y="34532"/>
                  </a:lnTo>
                  <a:lnTo>
                    <a:pt x="26183" y="34283"/>
                  </a:lnTo>
                  <a:lnTo>
                    <a:pt x="26483" y="34033"/>
                  </a:lnTo>
                  <a:lnTo>
                    <a:pt x="26770" y="33759"/>
                  </a:lnTo>
                  <a:lnTo>
                    <a:pt x="27044" y="33484"/>
                  </a:lnTo>
                  <a:lnTo>
                    <a:pt x="27319" y="33185"/>
                  </a:lnTo>
                  <a:lnTo>
                    <a:pt x="27569" y="32885"/>
                  </a:lnTo>
                  <a:lnTo>
                    <a:pt x="27806" y="32573"/>
                  </a:lnTo>
                  <a:lnTo>
                    <a:pt x="28018" y="32249"/>
                  </a:lnTo>
                  <a:lnTo>
                    <a:pt x="28230" y="31912"/>
                  </a:lnTo>
                  <a:lnTo>
                    <a:pt x="28430" y="31562"/>
                  </a:lnTo>
                  <a:lnTo>
                    <a:pt x="28604" y="31213"/>
                  </a:lnTo>
                  <a:lnTo>
                    <a:pt x="28767" y="30838"/>
                  </a:lnTo>
                  <a:lnTo>
                    <a:pt x="28916" y="30476"/>
                  </a:lnTo>
                  <a:lnTo>
                    <a:pt x="29054" y="30090"/>
                  </a:lnTo>
                  <a:lnTo>
                    <a:pt x="29166" y="29703"/>
                  </a:lnTo>
                  <a:lnTo>
                    <a:pt x="29266" y="29316"/>
                  </a:lnTo>
                  <a:lnTo>
                    <a:pt x="29353" y="28916"/>
                  </a:lnTo>
                  <a:lnTo>
                    <a:pt x="29416" y="28505"/>
                  </a:lnTo>
                  <a:lnTo>
                    <a:pt x="29465" y="28093"/>
                  </a:lnTo>
                  <a:lnTo>
                    <a:pt x="29490" y="27681"/>
                  </a:lnTo>
                  <a:lnTo>
                    <a:pt x="29515" y="27219"/>
                  </a:lnTo>
                  <a:lnTo>
                    <a:pt x="29540" y="26720"/>
                  </a:lnTo>
                  <a:lnTo>
                    <a:pt x="29553" y="26208"/>
                  </a:lnTo>
                  <a:lnTo>
                    <a:pt x="29553" y="25709"/>
                  </a:lnTo>
                  <a:lnTo>
                    <a:pt x="29528" y="25210"/>
                  </a:lnTo>
                  <a:lnTo>
                    <a:pt x="29490" y="24698"/>
                  </a:lnTo>
                  <a:lnTo>
                    <a:pt x="29441" y="24199"/>
                  </a:lnTo>
                  <a:lnTo>
                    <a:pt x="29366" y="23700"/>
                  </a:lnTo>
                  <a:lnTo>
                    <a:pt x="29278" y="23201"/>
                  </a:lnTo>
                  <a:lnTo>
                    <a:pt x="29166" y="22714"/>
                  </a:lnTo>
                  <a:lnTo>
                    <a:pt x="29041" y="22227"/>
                  </a:lnTo>
                  <a:lnTo>
                    <a:pt x="28904" y="21753"/>
                  </a:lnTo>
                  <a:lnTo>
                    <a:pt x="28729" y="21279"/>
                  </a:lnTo>
                  <a:lnTo>
                    <a:pt x="28554" y="20817"/>
                  </a:lnTo>
                  <a:lnTo>
                    <a:pt x="28342" y="20355"/>
                  </a:lnTo>
                  <a:lnTo>
                    <a:pt x="28118" y="19906"/>
                  </a:lnTo>
                  <a:lnTo>
                    <a:pt x="27868" y="19469"/>
                  </a:lnTo>
                  <a:lnTo>
                    <a:pt x="27693" y="19195"/>
                  </a:lnTo>
                  <a:lnTo>
                    <a:pt x="27506" y="18908"/>
                  </a:lnTo>
                  <a:lnTo>
                    <a:pt x="27319" y="18646"/>
                  </a:lnTo>
                  <a:lnTo>
                    <a:pt x="27107" y="18371"/>
                  </a:lnTo>
                  <a:lnTo>
                    <a:pt x="26907" y="18122"/>
                  </a:lnTo>
                  <a:lnTo>
                    <a:pt x="26695" y="17859"/>
                  </a:lnTo>
                  <a:lnTo>
                    <a:pt x="26470" y="17622"/>
                  </a:lnTo>
                  <a:lnTo>
                    <a:pt x="26233" y="17373"/>
                  </a:lnTo>
                  <a:lnTo>
                    <a:pt x="26009" y="17148"/>
                  </a:lnTo>
                  <a:lnTo>
                    <a:pt x="25759" y="16911"/>
                  </a:lnTo>
                  <a:lnTo>
                    <a:pt x="25522" y="16686"/>
                  </a:lnTo>
                  <a:lnTo>
                    <a:pt x="25260" y="16474"/>
                  </a:lnTo>
                  <a:lnTo>
                    <a:pt x="24748" y="16050"/>
                  </a:lnTo>
                  <a:lnTo>
                    <a:pt x="24211" y="15651"/>
                  </a:lnTo>
                  <a:lnTo>
                    <a:pt x="23650" y="15264"/>
                  </a:lnTo>
                  <a:lnTo>
                    <a:pt x="23088" y="14902"/>
                  </a:lnTo>
                  <a:lnTo>
                    <a:pt x="22502" y="14552"/>
                  </a:lnTo>
                  <a:lnTo>
                    <a:pt x="21915" y="14215"/>
                  </a:lnTo>
                  <a:lnTo>
                    <a:pt x="21316" y="13891"/>
                  </a:lnTo>
                  <a:lnTo>
                    <a:pt x="20717" y="13579"/>
                  </a:lnTo>
                  <a:lnTo>
                    <a:pt x="20106" y="13292"/>
                  </a:lnTo>
                  <a:lnTo>
                    <a:pt x="19494" y="13005"/>
                  </a:lnTo>
                  <a:lnTo>
                    <a:pt x="18271" y="12443"/>
                  </a:lnTo>
                  <a:lnTo>
                    <a:pt x="17036" y="11894"/>
                  </a:lnTo>
                  <a:lnTo>
                    <a:pt x="15800" y="11345"/>
                  </a:lnTo>
                  <a:lnTo>
                    <a:pt x="15189" y="11058"/>
                  </a:lnTo>
                  <a:lnTo>
                    <a:pt x="14590" y="10758"/>
                  </a:lnTo>
                  <a:lnTo>
                    <a:pt x="13978" y="10459"/>
                  </a:lnTo>
                  <a:lnTo>
                    <a:pt x="13391" y="10147"/>
                  </a:lnTo>
                  <a:lnTo>
                    <a:pt x="12805" y="9823"/>
                  </a:lnTo>
                  <a:lnTo>
                    <a:pt x="12231" y="9473"/>
                  </a:lnTo>
                  <a:lnTo>
                    <a:pt x="11669" y="9124"/>
                  </a:lnTo>
                  <a:lnTo>
                    <a:pt x="11120" y="8737"/>
                  </a:lnTo>
                  <a:lnTo>
                    <a:pt x="10584" y="8337"/>
                  </a:lnTo>
                  <a:lnTo>
                    <a:pt x="10059" y="7913"/>
                  </a:lnTo>
                  <a:lnTo>
                    <a:pt x="9623" y="7526"/>
                  </a:lnTo>
                  <a:lnTo>
                    <a:pt x="9186" y="7114"/>
                  </a:lnTo>
                  <a:lnTo>
                    <a:pt x="8774" y="6690"/>
                  </a:lnTo>
                  <a:lnTo>
                    <a:pt x="8375" y="6253"/>
                  </a:lnTo>
                  <a:lnTo>
                    <a:pt x="8000" y="5792"/>
                  </a:lnTo>
                  <a:lnTo>
                    <a:pt x="7638" y="5317"/>
                  </a:lnTo>
                  <a:lnTo>
                    <a:pt x="7301" y="4843"/>
                  </a:lnTo>
                  <a:lnTo>
                    <a:pt x="6977" y="4344"/>
                  </a:lnTo>
                  <a:lnTo>
                    <a:pt x="6665" y="3832"/>
                  </a:lnTo>
                  <a:lnTo>
                    <a:pt x="6390" y="3308"/>
                  </a:lnTo>
                  <a:lnTo>
                    <a:pt x="6116" y="2784"/>
                  </a:lnTo>
                  <a:lnTo>
                    <a:pt x="5879" y="2247"/>
                  </a:lnTo>
                  <a:lnTo>
                    <a:pt x="5654" y="1698"/>
                  </a:lnTo>
                  <a:lnTo>
                    <a:pt x="5454" y="1137"/>
                  </a:lnTo>
                  <a:lnTo>
                    <a:pt x="5267" y="575"/>
                  </a:lnTo>
                  <a:lnTo>
                    <a:pt x="511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1;p31"/>
            <p:cNvSpPr/>
            <p:nvPr/>
          </p:nvSpPr>
          <p:spPr>
            <a:xfrm>
              <a:off x="5188540" y="2524901"/>
              <a:ext cx="1724087" cy="1588619"/>
            </a:xfrm>
            <a:custGeom>
              <a:avLst/>
              <a:gdLst/>
              <a:ahLst/>
              <a:cxnLst/>
              <a:rect l="l" t="t" r="r" b="b"/>
              <a:pathLst>
                <a:path w="37328" h="34395" extrusionOk="0">
                  <a:moveTo>
                    <a:pt x="4917" y="0"/>
                  </a:moveTo>
                  <a:lnTo>
                    <a:pt x="4868" y="587"/>
                  </a:lnTo>
                  <a:lnTo>
                    <a:pt x="4793" y="1273"/>
                  </a:lnTo>
                  <a:lnTo>
                    <a:pt x="4768" y="1722"/>
                  </a:lnTo>
                  <a:lnTo>
                    <a:pt x="4755" y="2221"/>
                  </a:lnTo>
                  <a:lnTo>
                    <a:pt x="4743" y="2783"/>
                  </a:lnTo>
                  <a:lnTo>
                    <a:pt x="4755" y="3395"/>
                  </a:lnTo>
                  <a:lnTo>
                    <a:pt x="4755" y="3731"/>
                  </a:lnTo>
                  <a:lnTo>
                    <a:pt x="4768" y="4068"/>
                  </a:lnTo>
                  <a:lnTo>
                    <a:pt x="4830" y="4792"/>
                  </a:lnTo>
                  <a:lnTo>
                    <a:pt x="4855" y="5167"/>
                  </a:lnTo>
                  <a:lnTo>
                    <a:pt x="4893" y="5554"/>
                  </a:lnTo>
                  <a:lnTo>
                    <a:pt x="4992" y="6365"/>
                  </a:lnTo>
                  <a:lnTo>
                    <a:pt x="5117" y="7213"/>
                  </a:lnTo>
                  <a:lnTo>
                    <a:pt x="5279" y="8099"/>
                  </a:lnTo>
                  <a:lnTo>
                    <a:pt x="5492" y="9010"/>
                  </a:lnTo>
                  <a:lnTo>
                    <a:pt x="5604" y="9485"/>
                  </a:lnTo>
                  <a:lnTo>
                    <a:pt x="5729" y="9959"/>
                  </a:lnTo>
                  <a:lnTo>
                    <a:pt x="5866" y="10446"/>
                  </a:lnTo>
                  <a:lnTo>
                    <a:pt x="6016" y="10932"/>
                  </a:lnTo>
                  <a:lnTo>
                    <a:pt x="6178" y="11431"/>
                  </a:lnTo>
                  <a:lnTo>
                    <a:pt x="6353" y="11918"/>
                  </a:lnTo>
                  <a:lnTo>
                    <a:pt x="6540" y="12417"/>
                  </a:lnTo>
                  <a:lnTo>
                    <a:pt x="6740" y="12929"/>
                  </a:lnTo>
                  <a:lnTo>
                    <a:pt x="6952" y="13441"/>
                  </a:lnTo>
                  <a:lnTo>
                    <a:pt x="7164" y="13940"/>
                  </a:lnTo>
                  <a:lnTo>
                    <a:pt x="7401" y="14452"/>
                  </a:lnTo>
                  <a:lnTo>
                    <a:pt x="7651" y="14963"/>
                  </a:lnTo>
                  <a:lnTo>
                    <a:pt x="7913" y="15475"/>
                  </a:lnTo>
                  <a:lnTo>
                    <a:pt x="8187" y="15987"/>
                  </a:lnTo>
                  <a:lnTo>
                    <a:pt x="8412" y="16386"/>
                  </a:lnTo>
                  <a:lnTo>
                    <a:pt x="8412" y="16398"/>
                  </a:lnTo>
                  <a:lnTo>
                    <a:pt x="8399" y="16411"/>
                  </a:lnTo>
                  <a:lnTo>
                    <a:pt x="8349" y="16411"/>
                  </a:lnTo>
                  <a:lnTo>
                    <a:pt x="8100" y="16386"/>
                  </a:lnTo>
                  <a:lnTo>
                    <a:pt x="7700" y="16311"/>
                  </a:lnTo>
                  <a:lnTo>
                    <a:pt x="7189" y="16199"/>
                  </a:lnTo>
                  <a:lnTo>
                    <a:pt x="6565" y="16036"/>
                  </a:lnTo>
                  <a:lnTo>
                    <a:pt x="5866" y="15849"/>
                  </a:lnTo>
                  <a:lnTo>
                    <a:pt x="5105" y="15612"/>
                  </a:lnTo>
                  <a:lnTo>
                    <a:pt x="4331" y="15350"/>
                  </a:lnTo>
                  <a:lnTo>
                    <a:pt x="3932" y="15213"/>
                  </a:lnTo>
                  <a:lnTo>
                    <a:pt x="3545" y="15063"/>
                  </a:lnTo>
                  <a:lnTo>
                    <a:pt x="3158" y="14913"/>
                  </a:lnTo>
                  <a:lnTo>
                    <a:pt x="2783" y="14751"/>
                  </a:lnTo>
                  <a:lnTo>
                    <a:pt x="2409" y="14576"/>
                  </a:lnTo>
                  <a:lnTo>
                    <a:pt x="2060" y="14402"/>
                  </a:lnTo>
                  <a:lnTo>
                    <a:pt x="1723" y="14227"/>
                  </a:lnTo>
                  <a:lnTo>
                    <a:pt x="1411" y="14040"/>
                  </a:lnTo>
                  <a:lnTo>
                    <a:pt x="1124" y="13853"/>
                  </a:lnTo>
                  <a:lnTo>
                    <a:pt x="849" y="13653"/>
                  </a:lnTo>
                  <a:lnTo>
                    <a:pt x="624" y="13453"/>
                  </a:lnTo>
                  <a:lnTo>
                    <a:pt x="412" y="13254"/>
                  </a:lnTo>
                  <a:lnTo>
                    <a:pt x="325" y="13141"/>
                  </a:lnTo>
                  <a:lnTo>
                    <a:pt x="250" y="13041"/>
                  </a:lnTo>
                  <a:lnTo>
                    <a:pt x="188" y="12942"/>
                  </a:lnTo>
                  <a:lnTo>
                    <a:pt x="125" y="12829"/>
                  </a:lnTo>
                  <a:lnTo>
                    <a:pt x="75" y="12729"/>
                  </a:lnTo>
                  <a:lnTo>
                    <a:pt x="38" y="12617"/>
                  </a:lnTo>
                  <a:lnTo>
                    <a:pt x="13" y="12517"/>
                  </a:lnTo>
                  <a:lnTo>
                    <a:pt x="0" y="12405"/>
                  </a:lnTo>
                  <a:lnTo>
                    <a:pt x="13" y="12617"/>
                  </a:lnTo>
                  <a:lnTo>
                    <a:pt x="38" y="12829"/>
                  </a:lnTo>
                  <a:lnTo>
                    <a:pt x="75" y="13029"/>
                  </a:lnTo>
                  <a:lnTo>
                    <a:pt x="125" y="13229"/>
                  </a:lnTo>
                  <a:lnTo>
                    <a:pt x="200" y="13416"/>
                  </a:lnTo>
                  <a:lnTo>
                    <a:pt x="275" y="13615"/>
                  </a:lnTo>
                  <a:lnTo>
                    <a:pt x="362" y="13803"/>
                  </a:lnTo>
                  <a:lnTo>
                    <a:pt x="462" y="13990"/>
                  </a:lnTo>
                  <a:lnTo>
                    <a:pt x="574" y="14165"/>
                  </a:lnTo>
                  <a:lnTo>
                    <a:pt x="699" y="14339"/>
                  </a:lnTo>
                  <a:lnTo>
                    <a:pt x="824" y="14514"/>
                  </a:lnTo>
                  <a:lnTo>
                    <a:pt x="961" y="14689"/>
                  </a:lnTo>
                  <a:lnTo>
                    <a:pt x="1111" y="14851"/>
                  </a:lnTo>
                  <a:lnTo>
                    <a:pt x="1273" y="15013"/>
                  </a:lnTo>
                  <a:lnTo>
                    <a:pt x="1436" y="15175"/>
                  </a:lnTo>
                  <a:lnTo>
                    <a:pt x="1610" y="15325"/>
                  </a:lnTo>
                  <a:lnTo>
                    <a:pt x="1985" y="15625"/>
                  </a:lnTo>
                  <a:lnTo>
                    <a:pt x="2372" y="15912"/>
                  </a:lnTo>
                  <a:lnTo>
                    <a:pt x="2783" y="16186"/>
                  </a:lnTo>
                  <a:lnTo>
                    <a:pt x="3220" y="16448"/>
                  </a:lnTo>
                  <a:lnTo>
                    <a:pt x="3669" y="16685"/>
                  </a:lnTo>
                  <a:lnTo>
                    <a:pt x="4119" y="16923"/>
                  </a:lnTo>
                  <a:lnTo>
                    <a:pt x="4593" y="17147"/>
                  </a:lnTo>
                  <a:lnTo>
                    <a:pt x="5055" y="17347"/>
                  </a:lnTo>
                  <a:lnTo>
                    <a:pt x="5529" y="17547"/>
                  </a:lnTo>
                  <a:lnTo>
                    <a:pt x="5991" y="17721"/>
                  </a:lnTo>
                  <a:lnTo>
                    <a:pt x="6452" y="17896"/>
                  </a:lnTo>
                  <a:lnTo>
                    <a:pt x="6902" y="18058"/>
                  </a:lnTo>
                  <a:lnTo>
                    <a:pt x="7750" y="18333"/>
                  </a:lnTo>
                  <a:lnTo>
                    <a:pt x="8524" y="18570"/>
                  </a:lnTo>
                  <a:lnTo>
                    <a:pt x="9685" y="18919"/>
                  </a:lnTo>
                  <a:lnTo>
                    <a:pt x="10034" y="19032"/>
                  </a:lnTo>
                  <a:lnTo>
                    <a:pt x="10134" y="19069"/>
                  </a:lnTo>
                  <a:lnTo>
                    <a:pt x="10184" y="19107"/>
                  </a:lnTo>
                  <a:lnTo>
                    <a:pt x="10508" y="19531"/>
                  </a:lnTo>
                  <a:lnTo>
                    <a:pt x="10845" y="19955"/>
                  </a:lnTo>
                  <a:lnTo>
                    <a:pt x="11232" y="20429"/>
                  </a:lnTo>
                  <a:lnTo>
                    <a:pt x="11632" y="20904"/>
                  </a:lnTo>
                  <a:lnTo>
                    <a:pt x="12043" y="21365"/>
                  </a:lnTo>
                  <a:lnTo>
                    <a:pt x="12455" y="21815"/>
                  </a:lnTo>
                  <a:lnTo>
                    <a:pt x="12892" y="22251"/>
                  </a:lnTo>
                  <a:lnTo>
                    <a:pt x="13329" y="22688"/>
                  </a:lnTo>
                  <a:lnTo>
                    <a:pt x="13766" y="23125"/>
                  </a:lnTo>
                  <a:lnTo>
                    <a:pt x="14215" y="23549"/>
                  </a:lnTo>
                  <a:lnTo>
                    <a:pt x="14664" y="23949"/>
                  </a:lnTo>
                  <a:lnTo>
                    <a:pt x="15126" y="24360"/>
                  </a:lnTo>
                  <a:lnTo>
                    <a:pt x="16062" y="25147"/>
                  </a:lnTo>
                  <a:lnTo>
                    <a:pt x="17010" y="25908"/>
                  </a:lnTo>
                  <a:lnTo>
                    <a:pt x="17946" y="26657"/>
                  </a:lnTo>
                  <a:lnTo>
                    <a:pt x="18396" y="26994"/>
                  </a:lnTo>
                  <a:lnTo>
                    <a:pt x="18832" y="27318"/>
                  </a:lnTo>
                  <a:lnTo>
                    <a:pt x="19269" y="27643"/>
                  </a:lnTo>
                  <a:lnTo>
                    <a:pt x="19719" y="27955"/>
                  </a:lnTo>
                  <a:lnTo>
                    <a:pt x="19731" y="27967"/>
                  </a:lnTo>
                  <a:lnTo>
                    <a:pt x="19719" y="27980"/>
                  </a:lnTo>
                  <a:lnTo>
                    <a:pt x="19669" y="28017"/>
                  </a:lnTo>
                  <a:lnTo>
                    <a:pt x="19569" y="28054"/>
                  </a:lnTo>
                  <a:lnTo>
                    <a:pt x="19419" y="28104"/>
                  </a:lnTo>
                  <a:lnTo>
                    <a:pt x="18970" y="28217"/>
                  </a:lnTo>
                  <a:lnTo>
                    <a:pt x="18358" y="28342"/>
                  </a:lnTo>
                  <a:lnTo>
                    <a:pt x="17597" y="28479"/>
                  </a:lnTo>
                  <a:lnTo>
                    <a:pt x="16686" y="28629"/>
                  </a:lnTo>
                  <a:lnTo>
                    <a:pt x="15675" y="28778"/>
                  </a:lnTo>
                  <a:lnTo>
                    <a:pt x="14564" y="28928"/>
                  </a:lnTo>
                  <a:lnTo>
                    <a:pt x="13379" y="29053"/>
                  </a:lnTo>
                  <a:lnTo>
                    <a:pt x="12118" y="29178"/>
                  </a:lnTo>
                  <a:lnTo>
                    <a:pt x="10833" y="29265"/>
                  </a:lnTo>
                  <a:lnTo>
                    <a:pt x="10171" y="29302"/>
                  </a:lnTo>
                  <a:lnTo>
                    <a:pt x="9523" y="29327"/>
                  </a:lnTo>
                  <a:lnTo>
                    <a:pt x="8861" y="29352"/>
                  </a:lnTo>
                  <a:lnTo>
                    <a:pt x="8200" y="29365"/>
                  </a:lnTo>
                  <a:lnTo>
                    <a:pt x="7551" y="29365"/>
                  </a:lnTo>
                  <a:lnTo>
                    <a:pt x="6902" y="29352"/>
                  </a:lnTo>
                  <a:lnTo>
                    <a:pt x="6253" y="29340"/>
                  </a:lnTo>
                  <a:lnTo>
                    <a:pt x="5629" y="29302"/>
                  </a:lnTo>
                  <a:lnTo>
                    <a:pt x="5005" y="29253"/>
                  </a:lnTo>
                  <a:lnTo>
                    <a:pt x="4406" y="29203"/>
                  </a:lnTo>
                  <a:lnTo>
                    <a:pt x="4830" y="29365"/>
                  </a:lnTo>
                  <a:lnTo>
                    <a:pt x="5267" y="29515"/>
                  </a:lnTo>
                  <a:lnTo>
                    <a:pt x="5691" y="29664"/>
                  </a:lnTo>
                  <a:lnTo>
                    <a:pt x="6128" y="29802"/>
                  </a:lnTo>
                  <a:lnTo>
                    <a:pt x="6552" y="29926"/>
                  </a:lnTo>
                  <a:lnTo>
                    <a:pt x="6977" y="30051"/>
                  </a:lnTo>
                  <a:lnTo>
                    <a:pt x="7401" y="30164"/>
                  </a:lnTo>
                  <a:lnTo>
                    <a:pt x="7825" y="30263"/>
                  </a:lnTo>
                  <a:lnTo>
                    <a:pt x="8649" y="30438"/>
                  </a:lnTo>
                  <a:lnTo>
                    <a:pt x="9485" y="30588"/>
                  </a:lnTo>
                  <a:lnTo>
                    <a:pt x="10296" y="30713"/>
                  </a:lnTo>
                  <a:lnTo>
                    <a:pt x="11095" y="30812"/>
                  </a:lnTo>
                  <a:lnTo>
                    <a:pt x="11881" y="30875"/>
                  </a:lnTo>
                  <a:lnTo>
                    <a:pt x="12655" y="30925"/>
                  </a:lnTo>
                  <a:lnTo>
                    <a:pt x="13404" y="30950"/>
                  </a:lnTo>
                  <a:lnTo>
                    <a:pt x="14128" y="30950"/>
                  </a:lnTo>
                  <a:lnTo>
                    <a:pt x="14851" y="30937"/>
                  </a:lnTo>
                  <a:lnTo>
                    <a:pt x="15538" y="30912"/>
                  </a:lnTo>
                  <a:lnTo>
                    <a:pt x="16199" y="30862"/>
                  </a:lnTo>
                  <a:lnTo>
                    <a:pt x="16848" y="30812"/>
                  </a:lnTo>
                  <a:lnTo>
                    <a:pt x="17460" y="30750"/>
                  </a:lnTo>
                  <a:lnTo>
                    <a:pt x="18046" y="30675"/>
                  </a:lnTo>
                  <a:lnTo>
                    <a:pt x="18608" y="30588"/>
                  </a:lnTo>
                  <a:lnTo>
                    <a:pt x="19132" y="30513"/>
                  </a:lnTo>
                  <a:lnTo>
                    <a:pt x="19631" y="30426"/>
                  </a:lnTo>
                  <a:lnTo>
                    <a:pt x="20093" y="30326"/>
                  </a:lnTo>
                  <a:lnTo>
                    <a:pt x="20917" y="30164"/>
                  </a:lnTo>
                  <a:lnTo>
                    <a:pt x="21578" y="30001"/>
                  </a:lnTo>
                  <a:lnTo>
                    <a:pt x="22090" y="29889"/>
                  </a:lnTo>
                  <a:lnTo>
                    <a:pt x="22414" y="29814"/>
                  </a:lnTo>
                  <a:lnTo>
                    <a:pt x="22514" y="29802"/>
                  </a:lnTo>
                  <a:lnTo>
                    <a:pt x="22564" y="29802"/>
                  </a:lnTo>
                  <a:lnTo>
                    <a:pt x="23350" y="30263"/>
                  </a:lnTo>
                  <a:lnTo>
                    <a:pt x="24136" y="30700"/>
                  </a:lnTo>
                  <a:lnTo>
                    <a:pt x="24923" y="31112"/>
                  </a:lnTo>
                  <a:lnTo>
                    <a:pt x="25696" y="31486"/>
                  </a:lnTo>
                  <a:lnTo>
                    <a:pt x="26158" y="31724"/>
                  </a:lnTo>
                  <a:lnTo>
                    <a:pt x="26632" y="31936"/>
                  </a:lnTo>
                  <a:lnTo>
                    <a:pt x="27094" y="32135"/>
                  </a:lnTo>
                  <a:lnTo>
                    <a:pt x="27556" y="32335"/>
                  </a:lnTo>
                  <a:lnTo>
                    <a:pt x="28018" y="32510"/>
                  </a:lnTo>
                  <a:lnTo>
                    <a:pt x="28467" y="32684"/>
                  </a:lnTo>
                  <a:lnTo>
                    <a:pt x="29353" y="32996"/>
                  </a:lnTo>
                  <a:lnTo>
                    <a:pt x="29790" y="33146"/>
                  </a:lnTo>
                  <a:lnTo>
                    <a:pt x="30214" y="33283"/>
                  </a:lnTo>
                  <a:lnTo>
                    <a:pt x="31038" y="33521"/>
                  </a:lnTo>
                  <a:lnTo>
                    <a:pt x="31824" y="33720"/>
                  </a:lnTo>
                  <a:lnTo>
                    <a:pt x="32573" y="33895"/>
                  </a:lnTo>
                  <a:lnTo>
                    <a:pt x="32935" y="33970"/>
                  </a:lnTo>
                  <a:lnTo>
                    <a:pt x="33284" y="34032"/>
                  </a:lnTo>
                  <a:lnTo>
                    <a:pt x="33945" y="34132"/>
                  </a:lnTo>
                  <a:lnTo>
                    <a:pt x="34257" y="34182"/>
                  </a:lnTo>
                  <a:lnTo>
                    <a:pt x="34557" y="34232"/>
                  </a:lnTo>
                  <a:lnTo>
                    <a:pt x="35106" y="34282"/>
                  </a:lnTo>
                  <a:lnTo>
                    <a:pt x="35605" y="34332"/>
                  </a:lnTo>
                  <a:lnTo>
                    <a:pt x="36055" y="34357"/>
                  </a:lnTo>
                  <a:lnTo>
                    <a:pt x="36753" y="34382"/>
                  </a:lnTo>
                  <a:lnTo>
                    <a:pt x="37328" y="34394"/>
                  </a:lnTo>
                  <a:lnTo>
                    <a:pt x="36766" y="34282"/>
                  </a:lnTo>
                  <a:lnTo>
                    <a:pt x="36080" y="34132"/>
                  </a:lnTo>
                  <a:lnTo>
                    <a:pt x="35655" y="34032"/>
                  </a:lnTo>
                  <a:lnTo>
                    <a:pt x="35181" y="33907"/>
                  </a:lnTo>
                  <a:lnTo>
                    <a:pt x="34644" y="33770"/>
                  </a:lnTo>
                  <a:lnTo>
                    <a:pt x="34357" y="33695"/>
                  </a:lnTo>
                  <a:lnTo>
                    <a:pt x="34058" y="33608"/>
                  </a:lnTo>
                  <a:lnTo>
                    <a:pt x="33434" y="33408"/>
                  </a:lnTo>
                  <a:lnTo>
                    <a:pt x="33109" y="33308"/>
                  </a:lnTo>
                  <a:lnTo>
                    <a:pt x="32772" y="33196"/>
                  </a:lnTo>
                  <a:lnTo>
                    <a:pt x="32061" y="32947"/>
                  </a:lnTo>
                  <a:lnTo>
                    <a:pt x="31699" y="32809"/>
                  </a:lnTo>
                  <a:lnTo>
                    <a:pt x="31325" y="32647"/>
                  </a:lnTo>
                  <a:lnTo>
                    <a:pt x="30938" y="32497"/>
                  </a:lnTo>
                  <a:lnTo>
                    <a:pt x="30551" y="32335"/>
                  </a:lnTo>
                  <a:lnTo>
                    <a:pt x="29752" y="31986"/>
                  </a:lnTo>
                  <a:lnTo>
                    <a:pt x="28929" y="31599"/>
                  </a:lnTo>
                  <a:lnTo>
                    <a:pt x="28092" y="31187"/>
                  </a:lnTo>
                  <a:lnTo>
                    <a:pt x="27231" y="30725"/>
                  </a:lnTo>
                  <a:lnTo>
                    <a:pt x="26358" y="30238"/>
                  </a:lnTo>
                  <a:lnTo>
                    <a:pt x="25459" y="29714"/>
                  </a:lnTo>
                  <a:lnTo>
                    <a:pt x="24561" y="29165"/>
                  </a:lnTo>
                  <a:lnTo>
                    <a:pt x="23662" y="28566"/>
                  </a:lnTo>
                  <a:lnTo>
                    <a:pt x="22751" y="27955"/>
                  </a:lnTo>
                  <a:lnTo>
                    <a:pt x="22289" y="27643"/>
                  </a:lnTo>
                  <a:lnTo>
                    <a:pt x="21828" y="27306"/>
                  </a:lnTo>
                  <a:lnTo>
                    <a:pt x="20917" y="26632"/>
                  </a:lnTo>
                  <a:lnTo>
                    <a:pt x="20006" y="25933"/>
                  </a:lnTo>
                  <a:lnTo>
                    <a:pt x="19095" y="25222"/>
                  </a:lnTo>
                  <a:lnTo>
                    <a:pt x="18046" y="24373"/>
                  </a:lnTo>
                  <a:lnTo>
                    <a:pt x="17035" y="23512"/>
                  </a:lnTo>
                  <a:lnTo>
                    <a:pt x="16998" y="23462"/>
                  </a:lnTo>
                  <a:lnTo>
                    <a:pt x="16973" y="23387"/>
                  </a:lnTo>
                  <a:lnTo>
                    <a:pt x="16960" y="23275"/>
                  </a:lnTo>
                  <a:lnTo>
                    <a:pt x="16936" y="23137"/>
                  </a:lnTo>
                  <a:lnTo>
                    <a:pt x="16911" y="22776"/>
                  </a:lnTo>
                  <a:lnTo>
                    <a:pt x="16873" y="22289"/>
                  </a:lnTo>
                  <a:lnTo>
                    <a:pt x="16823" y="21702"/>
                  </a:lnTo>
                  <a:lnTo>
                    <a:pt x="16748" y="21003"/>
                  </a:lnTo>
                  <a:lnTo>
                    <a:pt x="16648" y="20217"/>
                  </a:lnTo>
                  <a:lnTo>
                    <a:pt x="16586" y="19793"/>
                  </a:lnTo>
                  <a:lnTo>
                    <a:pt x="16511" y="19344"/>
                  </a:lnTo>
                  <a:lnTo>
                    <a:pt x="16424" y="18882"/>
                  </a:lnTo>
                  <a:lnTo>
                    <a:pt x="16324" y="18395"/>
                  </a:lnTo>
                  <a:lnTo>
                    <a:pt x="16212" y="17883"/>
                  </a:lnTo>
                  <a:lnTo>
                    <a:pt x="16074" y="17359"/>
                  </a:lnTo>
                  <a:lnTo>
                    <a:pt x="15937" y="16823"/>
                  </a:lnTo>
                  <a:lnTo>
                    <a:pt x="15775" y="16261"/>
                  </a:lnTo>
                  <a:lnTo>
                    <a:pt x="15588" y="15700"/>
                  </a:lnTo>
                  <a:lnTo>
                    <a:pt x="15388" y="15113"/>
                  </a:lnTo>
                  <a:lnTo>
                    <a:pt x="15163" y="14514"/>
                  </a:lnTo>
                  <a:lnTo>
                    <a:pt x="14914" y="13902"/>
                  </a:lnTo>
                  <a:lnTo>
                    <a:pt x="14639" y="13278"/>
                  </a:lnTo>
                  <a:lnTo>
                    <a:pt x="14352" y="12642"/>
                  </a:lnTo>
                  <a:lnTo>
                    <a:pt x="14028" y="11993"/>
                  </a:lnTo>
                  <a:lnTo>
                    <a:pt x="13678" y="11344"/>
                  </a:lnTo>
                  <a:lnTo>
                    <a:pt x="13304" y="10683"/>
                  </a:lnTo>
                  <a:lnTo>
                    <a:pt x="12905" y="10009"/>
                  </a:lnTo>
                  <a:lnTo>
                    <a:pt x="13142" y="10758"/>
                  </a:lnTo>
                  <a:lnTo>
                    <a:pt x="13366" y="11481"/>
                  </a:lnTo>
                  <a:lnTo>
                    <a:pt x="13566" y="12180"/>
                  </a:lnTo>
                  <a:lnTo>
                    <a:pt x="13753" y="12842"/>
                  </a:lnTo>
                  <a:lnTo>
                    <a:pt x="13915" y="13491"/>
                  </a:lnTo>
                  <a:lnTo>
                    <a:pt x="14078" y="14102"/>
                  </a:lnTo>
                  <a:lnTo>
                    <a:pt x="14202" y="14689"/>
                  </a:lnTo>
                  <a:lnTo>
                    <a:pt x="14327" y="15263"/>
                  </a:lnTo>
                  <a:lnTo>
                    <a:pt x="14440" y="15799"/>
                  </a:lnTo>
                  <a:lnTo>
                    <a:pt x="14539" y="16299"/>
                  </a:lnTo>
                  <a:lnTo>
                    <a:pt x="14614" y="16785"/>
                  </a:lnTo>
                  <a:lnTo>
                    <a:pt x="14689" y="17247"/>
                  </a:lnTo>
                  <a:lnTo>
                    <a:pt x="14752" y="17684"/>
                  </a:lnTo>
                  <a:lnTo>
                    <a:pt x="14801" y="18096"/>
                  </a:lnTo>
                  <a:lnTo>
                    <a:pt x="14864" y="18832"/>
                  </a:lnTo>
                  <a:lnTo>
                    <a:pt x="14901" y="19481"/>
                  </a:lnTo>
                  <a:lnTo>
                    <a:pt x="14901" y="20030"/>
                  </a:lnTo>
                  <a:lnTo>
                    <a:pt x="14889" y="20479"/>
                  </a:lnTo>
                  <a:lnTo>
                    <a:pt x="14851" y="20829"/>
                  </a:lnTo>
                  <a:lnTo>
                    <a:pt x="14801" y="21091"/>
                  </a:lnTo>
                  <a:lnTo>
                    <a:pt x="14777" y="21191"/>
                  </a:lnTo>
                  <a:lnTo>
                    <a:pt x="14739" y="21266"/>
                  </a:lnTo>
                  <a:lnTo>
                    <a:pt x="14714" y="21315"/>
                  </a:lnTo>
                  <a:lnTo>
                    <a:pt x="14689" y="21353"/>
                  </a:lnTo>
                  <a:lnTo>
                    <a:pt x="14652" y="21353"/>
                  </a:lnTo>
                  <a:lnTo>
                    <a:pt x="14627" y="21340"/>
                  </a:lnTo>
                  <a:lnTo>
                    <a:pt x="14003" y="20729"/>
                  </a:lnTo>
                  <a:lnTo>
                    <a:pt x="13391" y="20105"/>
                  </a:lnTo>
                  <a:lnTo>
                    <a:pt x="12817" y="19456"/>
                  </a:lnTo>
                  <a:lnTo>
                    <a:pt x="12530" y="19131"/>
                  </a:lnTo>
                  <a:lnTo>
                    <a:pt x="12256" y="18795"/>
                  </a:lnTo>
                  <a:lnTo>
                    <a:pt x="11894" y="18358"/>
                  </a:lnTo>
                  <a:lnTo>
                    <a:pt x="11544" y="17908"/>
                  </a:lnTo>
                  <a:lnTo>
                    <a:pt x="11195" y="17459"/>
                  </a:lnTo>
                  <a:lnTo>
                    <a:pt x="10858" y="16997"/>
                  </a:lnTo>
                  <a:lnTo>
                    <a:pt x="10533" y="16548"/>
                  </a:lnTo>
                  <a:lnTo>
                    <a:pt x="10221" y="16086"/>
                  </a:lnTo>
                  <a:lnTo>
                    <a:pt x="9909" y="15625"/>
                  </a:lnTo>
                  <a:lnTo>
                    <a:pt x="9622" y="15150"/>
                  </a:lnTo>
                  <a:lnTo>
                    <a:pt x="9348" y="14676"/>
                  </a:lnTo>
                  <a:lnTo>
                    <a:pt x="9073" y="14214"/>
                  </a:lnTo>
                  <a:lnTo>
                    <a:pt x="8811" y="13740"/>
                  </a:lnTo>
                  <a:lnTo>
                    <a:pt x="8562" y="13266"/>
                  </a:lnTo>
                  <a:lnTo>
                    <a:pt x="8324" y="12804"/>
                  </a:lnTo>
                  <a:lnTo>
                    <a:pt x="8100" y="12330"/>
                  </a:lnTo>
                  <a:lnTo>
                    <a:pt x="7875" y="11868"/>
                  </a:lnTo>
                  <a:lnTo>
                    <a:pt x="7663" y="11407"/>
                  </a:lnTo>
                  <a:lnTo>
                    <a:pt x="7463" y="10945"/>
                  </a:lnTo>
                  <a:lnTo>
                    <a:pt x="7276" y="10483"/>
                  </a:lnTo>
                  <a:lnTo>
                    <a:pt x="7101" y="10021"/>
                  </a:lnTo>
                  <a:lnTo>
                    <a:pt x="6927" y="9572"/>
                  </a:lnTo>
                  <a:lnTo>
                    <a:pt x="6615" y="8686"/>
                  </a:lnTo>
                  <a:lnTo>
                    <a:pt x="6328" y="7825"/>
                  </a:lnTo>
                  <a:lnTo>
                    <a:pt x="6091" y="6989"/>
                  </a:lnTo>
                  <a:lnTo>
                    <a:pt x="5878" y="6190"/>
                  </a:lnTo>
                  <a:lnTo>
                    <a:pt x="5691" y="5416"/>
                  </a:lnTo>
                  <a:lnTo>
                    <a:pt x="5616" y="5054"/>
                  </a:lnTo>
                  <a:lnTo>
                    <a:pt x="5541" y="4692"/>
                  </a:lnTo>
                  <a:lnTo>
                    <a:pt x="5467" y="4343"/>
                  </a:lnTo>
                  <a:lnTo>
                    <a:pt x="5404" y="3994"/>
                  </a:lnTo>
                  <a:lnTo>
                    <a:pt x="5304" y="3345"/>
                  </a:lnTo>
                  <a:lnTo>
                    <a:pt x="5205" y="2758"/>
                  </a:lnTo>
                  <a:lnTo>
                    <a:pt x="5130" y="2209"/>
                  </a:lnTo>
                  <a:lnTo>
                    <a:pt x="5030" y="1273"/>
                  </a:lnTo>
                  <a:lnTo>
                    <a:pt x="4967" y="587"/>
                  </a:lnTo>
                  <a:lnTo>
                    <a:pt x="49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272;p31"/>
          <p:cNvGrpSpPr/>
          <p:nvPr/>
        </p:nvGrpSpPr>
        <p:grpSpPr>
          <a:xfrm>
            <a:off x="980303" y="2042043"/>
            <a:ext cx="1207599" cy="2454061"/>
            <a:chOff x="6270354" y="1656871"/>
            <a:chExt cx="1064714" cy="2163884"/>
          </a:xfrm>
        </p:grpSpPr>
        <p:sp>
          <p:nvSpPr>
            <p:cNvPr id="34" name="Google Shape;273;p31"/>
            <p:cNvSpPr/>
            <p:nvPr/>
          </p:nvSpPr>
          <p:spPr>
            <a:xfrm>
              <a:off x="6270354" y="1656871"/>
              <a:ext cx="1064714" cy="2163884"/>
            </a:xfrm>
            <a:custGeom>
              <a:avLst/>
              <a:gdLst/>
              <a:ahLst/>
              <a:cxnLst/>
              <a:rect l="l" t="t" r="r" b="b"/>
              <a:pathLst>
                <a:path w="23052" h="46850" extrusionOk="0">
                  <a:moveTo>
                    <a:pt x="11520" y="1"/>
                  </a:moveTo>
                  <a:lnTo>
                    <a:pt x="10933" y="13"/>
                  </a:lnTo>
                  <a:lnTo>
                    <a:pt x="10347" y="26"/>
                  </a:lnTo>
                  <a:lnTo>
                    <a:pt x="9760" y="63"/>
                  </a:lnTo>
                  <a:lnTo>
                    <a:pt x="9186" y="113"/>
                  </a:lnTo>
                  <a:lnTo>
                    <a:pt x="8637" y="176"/>
                  </a:lnTo>
                  <a:lnTo>
                    <a:pt x="8088" y="238"/>
                  </a:lnTo>
                  <a:lnTo>
                    <a:pt x="7551" y="325"/>
                  </a:lnTo>
                  <a:lnTo>
                    <a:pt x="7027" y="425"/>
                  </a:lnTo>
                  <a:lnTo>
                    <a:pt x="6515" y="525"/>
                  </a:lnTo>
                  <a:lnTo>
                    <a:pt x="6016" y="650"/>
                  </a:lnTo>
                  <a:lnTo>
                    <a:pt x="5529" y="775"/>
                  </a:lnTo>
                  <a:lnTo>
                    <a:pt x="5068" y="912"/>
                  </a:lnTo>
                  <a:lnTo>
                    <a:pt x="4618" y="1062"/>
                  </a:lnTo>
                  <a:lnTo>
                    <a:pt x="4182" y="1224"/>
                  </a:lnTo>
                  <a:lnTo>
                    <a:pt x="3757" y="1386"/>
                  </a:lnTo>
                  <a:lnTo>
                    <a:pt x="3358" y="1561"/>
                  </a:lnTo>
                  <a:lnTo>
                    <a:pt x="2984" y="1748"/>
                  </a:lnTo>
                  <a:lnTo>
                    <a:pt x="2622" y="1935"/>
                  </a:lnTo>
                  <a:lnTo>
                    <a:pt x="2285" y="2147"/>
                  </a:lnTo>
                  <a:lnTo>
                    <a:pt x="1960" y="2347"/>
                  </a:lnTo>
                  <a:lnTo>
                    <a:pt x="1661" y="2572"/>
                  </a:lnTo>
                  <a:lnTo>
                    <a:pt x="1386" y="2796"/>
                  </a:lnTo>
                  <a:lnTo>
                    <a:pt x="1136" y="3021"/>
                  </a:lnTo>
                  <a:lnTo>
                    <a:pt x="899" y="3258"/>
                  </a:lnTo>
                  <a:lnTo>
                    <a:pt x="700" y="3495"/>
                  </a:lnTo>
                  <a:lnTo>
                    <a:pt x="512" y="3745"/>
                  </a:lnTo>
                  <a:lnTo>
                    <a:pt x="363" y="3994"/>
                  </a:lnTo>
                  <a:lnTo>
                    <a:pt x="238" y="4256"/>
                  </a:lnTo>
                  <a:lnTo>
                    <a:pt x="138" y="4519"/>
                  </a:lnTo>
                  <a:lnTo>
                    <a:pt x="63" y="4781"/>
                  </a:lnTo>
                  <a:lnTo>
                    <a:pt x="13" y="5055"/>
                  </a:lnTo>
                  <a:lnTo>
                    <a:pt x="1" y="5330"/>
                  </a:lnTo>
                  <a:lnTo>
                    <a:pt x="1" y="41533"/>
                  </a:lnTo>
                  <a:lnTo>
                    <a:pt x="13" y="41808"/>
                  </a:lnTo>
                  <a:lnTo>
                    <a:pt x="63" y="42070"/>
                  </a:lnTo>
                  <a:lnTo>
                    <a:pt x="138" y="42345"/>
                  </a:lnTo>
                  <a:lnTo>
                    <a:pt x="238" y="42607"/>
                  </a:lnTo>
                  <a:lnTo>
                    <a:pt x="363" y="42856"/>
                  </a:lnTo>
                  <a:lnTo>
                    <a:pt x="512" y="43118"/>
                  </a:lnTo>
                  <a:lnTo>
                    <a:pt x="700" y="43355"/>
                  </a:lnTo>
                  <a:lnTo>
                    <a:pt x="899" y="43605"/>
                  </a:lnTo>
                  <a:lnTo>
                    <a:pt x="1136" y="43842"/>
                  </a:lnTo>
                  <a:lnTo>
                    <a:pt x="1386" y="44067"/>
                  </a:lnTo>
                  <a:lnTo>
                    <a:pt x="1661" y="44291"/>
                  </a:lnTo>
                  <a:lnTo>
                    <a:pt x="1960" y="44504"/>
                  </a:lnTo>
                  <a:lnTo>
                    <a:pt x="2285" y="44716"/>
                  </a:lnTo>
                  <a:lnTo>
                    <a:pt x="2622" y="44915"/>
                  </a:lnTo>
                  <a:lnTo>
                    <a:pt x="2984" y="45115"/>
                  </a:lnTo>
                  <a:lnTo>
                    <a:pt x="3358" y="45290"/>
                  </a:lnTo>
                  <a:lnTo>
                    <a:pt x="3757" y="45477"/>
                  </a:lnTo>
                  <a:lnTo>
                    <a:pt x="4182" y="45639"/>
                  </a:lnTo>
                  <a:lnTo>
                    <a:pt x="4618" y="45801"/>
                  </a:lnTo>
                  <a:lnTo>
                    <a:pt x="5068" y="45951"/>
                  </a:lnTo>
                  <a:lnTo>
                    <a:pt x="5529" y="46088"/>
                  </a:lnTo>
                  <a:lnTo>
                    <a:pt x="6016" y="46213"/>
                  </a:lnTo>
                  <a:lnTo>
                    <a:pt x="6515" y="46326"/>
                  </a:lnTo>
                  <a:lnTo>
                    <a:pt x="7027" y="46438"/>
                  </a:lnTo>
                  <a:lnTo>
                    <a:pt x="7551" y="46538"/>
                  </a:lnTo>
                  <a:lnTo>
                    <a:pt x="8088" y="46613"/>
                  </a:lnTo>
                  <a:lnTo>
                    <a:pt x="8637" y="46688"/>
                  </a:lnTo>
                  <a:lnTo>
                    <a:pt x="9186" y="46750"/>
                  </a:lnTo>
                  <a:lnTo>
                    <a:pt x="9760" y="46800"/>
                  </a:lnTo>
                  <a:lnTo>
                    <a:pt x="10347" y="46825"/>
                  </a:lnTo>
                  <a:lnTo>
                    <a:pt x="10933" y="46850"/>
                  </a:lnTo>
                  <a:lnTo>
                    <a:pt x="12119" y="46850"/>
                  </a:lnTo>
                  <a:lnTo>
                    <a:pt x="12705" y="46825"/>
                  </a:lnTo>
                  <a:lnTo>
                    <a:pt x="13292" y="46800"/>
                  </a:lnTo>
                  <a:lnTo>
                    <a:pt x="13853" y="46750"/>
                  </a:lnTo>
                  <a:lnTo>
                    <a:pt x="14415" y="46688"/>
                  </a:lnTo>
                  <a:lnTo>
                    <a:pt x="14964" y="46613"/>
                  </a:lnTo>
                  <a:lnTo>
                    <a:pt x="15501" y="46538"/>
                  </a:lnTo>
                  <a:lnTo>
                    <a:pt x="16025" y="46438"/>
                  </a:lnTo>
                  <a:lnTo>
                    <a:pt x="16537" y="46326"/>
                  </a:lnTo>
                  <a:lnTo>
                    <a:pt x="17036" y="46213"/>
                  </a:lnTo>
                  <a:lnTo>
                    <a:pt x="17522" y="46088"/>
                  </a:lnTo>
                  <a:lnTo>
                    <a:pt x="17984" y="45951"/>
                  </a:lnTo>
                  <a:lnTo>
                    <a:pt x="18433" y="45801"/>
                  </a:lnTo>
                  <a:lnTo>
                    <a:pt x="18870" y="45639"/>
                  </a:lnTo>
                  <a:lnTo>
                    <a:pt x="19282" y="45477"/>
                  </a:lnTo>
                  <a:lnTo>
                    <a:pt x="19681" y="45290"/>
                  </a:lnTo>
                  <a:lnTo>
                    <a:pt x="20068" y="45115"/>
                  </a:lnTo>
                  <a:lnTo>
                    <a:pt x="20430" y="44915"/>
                  </a:lnTo>
                  <a:lnTo>
                    <a:pt x="20767" y="44716"/>
                  </a:lnTo>
                  <a:lnTo>
                    <a:pt x="21092" y="44504"/>
                  </a:lnTo>
                  <a:lnTo>
                    <a:pt x="21391" y="44291"/>
                  </a:lnTo>
                  <a:lnTo>
                    <a:pt x="21666" y="44067"/>
                  </a:lnTo>
                  <a:lnTo>
                    <a:pt x="21915" y="43842"/>
                  </a:lnTo>
                  <a:lnTo>
                    <a:pt x="22152" y="43605"/>
                  </a:lnTo>
                  <a:lnTo>
                    <a:pt x="22352" y="43355"/>
                  </a:lnTo>
                  <a:lnTo>
                    <a:pt x="22539" y="43118"/>
                  </a:lnTo>
                  <a:lnTo>
                    <a:pt x="22689" y="42856"/>
                  </a:lnTo>
                  <a:lnTo>
                    <a:pt x="22814" y="42607"/>
                  </a:lnTo>
                  <a:lnTo>
                    <a:pt x="22914" y="42345"/>
                  </a:lnTo>
                  <a:lnTo>
                    <a:pt x="22989" y="42070"/>
                  </a:lnTo>
                  <a:lnTo>
                    <a:pt x="23039" y="41808"/>
                  </a:lnTo>
                  <a:lnTo>
                    <a:pt x="23051" y="41533"/>
                  </a:lnTo>
                  <a:lnTo>
                    <a:pt x="23051" y="5330"/>
                  </a:lnTo>
                  <a:lnTo>
                    <a:pt x="23039" y="5055"/>
                  </a:lnTo>
                  <a:lnTo>
                    <a:pt x="22989" y="4781"/>
                  </a:lnTo>
                  <a:lnTo>
                    <a:pt x="22914" y="4519"/>
                  </a:lnTo>
                  <a:lnTo>
                    <a:pt x="22814" y="4256"/>
                  </a:lnTo>
                  <a:lnTo>
                    <a:pt x="22689" y="3994"/>
                  </a:lnTo>
                  <a:lnTo>
                    <a:pt x="22539" y="3745"/>
                  </a:lnTo>
                  <a:lnTo>
                    <a:pt x="22352" y="3495"/>
                  </a:lnTo>
                  <a:lnTo>
                    <a:pt x="22152" y="3258"/>
                  </a:lnTo>
                  <a:lnTo>
                    <a:pt x="21915" y="3021"/>
                  </a:lnTo>
                  <a:lnTo>
                    <a:pt x="21666" y="2796"/>
                  </a:lnTo>
                  <a:lnTo>
                    <a:pt x="21391" y="2572"/>
                  </a:lnTo>
                  <a:lnTo>
                    <a:pt x="21092" y="2347"/>
                  </a:lnTo>
                  <a:lnTo>
                    <a:pt x="20767" y="2147"/>
                  </a:lnTo>
                  <a:lnTo>
                    <a:pt x="20430" y="1935"/>
                  </a:lnTo>
                  <a:lnTo>
                    <a:pt x="20068" y="1748"/>
                  </a:lnTo>
                  <a:lnTo>
                    <a:pt x="19681" y="1561"/>
                  </a:lnTo>
                  <a:lnTo>
                    <a:pt x="19282" y="1386"/>
                  </a:lnTo>
                  <a:lnTo>
                    <a:pt x="18870" y="1224"/>
                  </a:lnTo>
                  <a:lnTo>
                    <a:pt x="18433" y="1062"/>
                  </a:lnTo>
                  <a:lnTo>
                    <a:pt x="17984" y="912"/>
                  </a:lnTo>
                  <a:lnTo>
                    <a:pt x="17522" y="775"/>
                  </a:lnTo>
                  <a:lnTo>
                    <a:pt x="17036" y="650"/>
                  </a:lnTo>
                  <a:lnTo>
                    <a:pt x="16537" y="525"/>
                  </a:lnTo>
                  <a:lnTo>
                    <a:pt x="16025" y="425"/>
                  </a:lnTo>
                  <a:lnTo>
                    <a:pt x="15501" y="325"/>
                  </a:lnTo>
                  <a:lnTo>
                    <a:pt x="14964" y="238"/>
                  </a:lnTo>
                  <a:lnTo>
                    <a:pt x="14415" y="176"/>
                  </a:lnTo>
                  <a:lnTo>
                    <a:pt x="13853" y="113"/>
                  </a:lnTo>
                  <a:lnTo>
                    <a:pt x="13292" y="63"/>
                  </a:lnTo>
                  <a:lnTo>
                    <a:pt x="12705" y="26"/>
                  </a:lnTo>
                  <a:lnTo>
                    <a:pt x="12119" y="13"/>
                  </a:lnTo>
                  <a:lnTo>
                    <a:pt x="115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4;p31"/>
            <p:cNvSpPr/>
            <p:nvPr/>
          </p:nvSpPr>
          <p:spPr>
            <a:xfrm>
              <a:off x="6276127" y="1656871"/>
              <a:ext cx="1047394" cy="492313"/>
            </a:xfrm>
            <a:custGeom>
              <a:avLst/>
              <a:gdLst/>
              <a:ahLst/>
              <a:cxnLst/>
              <a:rect l="l" t="t" r="r" b="b"/>
              <a:pathLst>
                <a:path w="22677" h="10659" extrusionOk="0">
                  <a:moveTo>
                    <a:pt x="11332" y="1"/>
                  </a:moveTo>
                  <a:lnTo>
                    <a:pt x="10746" y="13"/>
                  </a:lnTo>
                  <a:lnTo>
                    <a:pt x="10172" y="26"/>
                  </a:lnTo>
                  <a:lnTo>
                    <a:pt x="9610" y="63"/>
                  </a:lnTo>
                  <a:lnTo>
                    <a:pt x="9048" y="113"/>
                  </a:lnTo>
                  <a:lnTo>
                    <a:pt x="8499" y="176"/>
                  </a:lnTo>
                  <a:lnTo>
                    <a:pt x="7963" y="238"/>
                  </a:lnTo>
                  <a:lnTo>
                    <a:pt x="7439" y="325"/>
                  </a:lnTo>
                  <a:lnTo>
                    <a:pt x="6927" y="425"/>
                  </a:lnTo>
                  <a:lnTo>
                    <a:pt x="6415" y="525"/>
                  </a:lnTo>
                  <a:lnTo>
                    <a:pt x="5929" y="650"/>
                  </a:lnTo>
                  <a:lnTo>
                    <a:pt x="5454" y="775"/>
                  </a:lnTo>
                  <a:lnTo>
                    <a:pt x="4993" y="912"/>
                  </a:lnTo>
                  <a:lnTo>
                    <a:pt x="4556" y="1062"/>
                  </a:lnTo>
                  <a:lnTo>
                    <a:pt x="4119" y="1224"/>
                  </a:lnTo>
                  <a:lnTo>
                    <a:pt x="3707" y="1386"/>
                  </a:lnTo>
                  <a:lnTo>
                    <a:pt x="3320" y="1561"/>
                  </a:lnTo>
                  <a:lnTo>
                    <a:pt x="2946" y="1748"/>
                  </a:lnTo>
                  <a:lnTo>
                    <a:pt x="2584" y="1935"/>
                  </a:lnTo>
                  <a:lnTo>
                    <a:pt x="2247" y="2147"/>
                  </a:lnTo>
                  <a:lnTo>
                    <a:pt x="1935" y="2347"/>
                  </a:lnTo>
                  <a:lnTo>
                    <a:pt x="1635" y="2572"/>
                  </a:lnTo>
                  <a:lnTo>
                    <a:pt x="1361" y="2796"/>
                  </a:lnTo>
                  <a:lnTo>
                    <a:pt x="1111" y="3021"/>
                  </a:lnTo>
                  <a:lnTo>
                    <a:pt x="887" y="3258"/>
                  </a:lnTo>
                  <a:lnTo>
                    <a:pt x="687" y="3495"/>
                  </a:lnTo>
                  <a:lnTo>
                    <a:pt x="500" y="3745"/>
                  </a:lnTo>
                  <a:lnTo>
                    <a:pt x="350" y="3994"/>
                  </a:lnTo>
                  <a:lnTo>
                    <a:pt x="225" y="4256"/>
                  </a:lnTo>
                  <a:lnTo>
                    <a:pt x="125" y="4519"/>
                  </a:lnTo>
                  <a:lnTo>
                    <a:pt x="51" y="4781"/>
                  </a:lnTo>
                  <a:lnTo>
                    <a:pt x="13" y="5055"/>
                  </a:lnTo>
                  <a:lnTo>
                    <a:pt x="1" y="5330"/>
                  </a:lnTo>
                  <a:lnTo>
                    <a:pt x="13" y="5604"/>
                  </a:lnTo>
                  <a:lnTo>
                    <a:pt x="51" y="5879"/>
                  </a:lnTo>
                  <a:lnTo>
                    <a:pt x="125" y="6141"/>
                  </a:lnTo>
                  <a:lnTo>
                    <a:pt x="225" y="6403"/>
                  </a:lnTo>
                  <a:lnTo>
                    <a:pt x="350" y="6665"/>
                  </a:lnTo>
                  <a:lnTo>
                    <a:pt x="500" y="6915"/>
                  </a:lnTo>
                  <a:lnTo>
                    <a:pt x="687" y="7164"/>
                  </a:lnTo>
                  <a:lnTo>
                    <a:pt x="887" y="7401"/>
                  </a:lnTo>
                  <a:lnTo>
                    <a:pt x="1111" y="7638"/>
                  </a:lnTo>
                  <a:lnTo>
                    <a:pt x="1361" y="7863"/>
                  </a:lnTo>
                  <a:lnTo>
                    <a:pt x="1635" y="8088"/>
                  </a:lnTo>
                  <a:lnTo>
                    <a:pt x="1935" y="8312"/>
                  </a:lnTo>
                  <a:lnTo>
                    <a:pt x="2247" y="8512"/>
                  </a:lnTo>
                  <a:lnTo>
                    <a:pt x="2584" y="8712"/>
                  </a:lnTo>
                  <a:lnTo>
                    <a:pt x="2946" y="8911"/>
                  </a:lnTo>
                  <a:lnTo>
                    <a:pt x="3320" y="9099"/>
                  </a:lnTo>
                  <a:lnTo>
                    <a:pt x="3707" y="9273"/>
                  </a:lnTo>
                  <a:lnTo>
                    <a:pt x="4119" y="9436"/>
                  </a:lnTo>
                  <a:lnTo>
                    <a:pt x="4556" y="9598"/>
                  </a:lnTo>
                  <a:lnTo>
                    <a:pt x="4993" y="9748"/>
                  </a:lnTo>
                  <a:lnTo>
                    <a:pt x="5454" y="9885"/>
                  </a:lnTo>
                  <a:lnTo>
                    <a:pt x="5929" y="10010"/>
                  </a:lnTo>
                  <a:lnTo>
                    <a:pt x="6415" y="10134"/>
                  </a:lnTo>
                  <a:lnTo>
                    <a:pt x="6927" y="10234"/>
                  </a:lnTo>
                  <a:lnTo>
                    <a:pt x="7439" y="10334"/>
                  </a:lnTo>
                  <a:lnTo>
                    <a:pt x="7963" y="10421"/>
                  </a:lnTo>
                  <a:lnTo>
                    <a:pt x="8499" y="10484"/>
                  </a:lnTo>
                  <a:lnTo>
                    <a:pt x="9048" y="10546"/>
                  </a:lnTo>
                  <a:lnTo>
                    <a:pt x="9610" y="10596"/>
                  </a:lnTo>
                  <a:lnTo>
                    <a:pt x="10172" y="10634"/>
                  </a:lnTo>
                  <a:lnTo>
                    <a:pt x="10746" y="10646"/>
                  </a:lnTo>
                  <a:lnTo>
                    <a:pt x="11332" y="10659"/>
                  </a:lnTo>
                  <a:lnTo>
                    <a:pt x="11919" y="10646"/>
                  </a:lnTo>
                  <a:lnTo>
                    <a:pt x="12493" y="10634"/>
                  </a:lnTo>
                  <a:lnTo>
                    <a:pt x="13067" y="10596"/>
                  </a:lnTo>
                  <a:lnTo>
                    <a:pt x="13616" y="10546"/>
                  </a:lnTo>
                  <a:lnTo>
                    <a:pt x="14165" y="10484"/>
                  </a:lnTo>
                  <a:lnTo>
                    <a:pt x="14702" y="10421"/>
                  </a:lnTo>
                  <a:lnTo>
                    <a:pt x="15238" y="10334"/>
                  </a:lnTo>
                  <a:lnTo>
                    <a:pt x="15750" y="10234"/>
                  </a:lnTo>
                  <a:lnTo>
                    <a:pt x="16249" y="10134"/>
                  </a:lnTo>
                  <a:lnTo>
                    <a:pt x="16736" y="10010"/>
                  </a:lnTo>
                  <a:lnTo>
                    <a:pt x="17210" y="9885"/>
                  </a:lnTo>
                  <a:lnTo>
                    <a:pt x="17672" y="9748"/>
                  </a:lnTo>
                  <a:lnTo>
                    <a:pt x="18121" y="9598"/>
                  </a:lnTo>
                  <a:lnTo>
                    <a:pt x="18546" y="9436"/>
                  </a:lnTo>
                  <a:lnTo>
                    <a:pt x="18957" y="9273"/>
                  </a:lnTo>
                  <a:lnTo>
                    <a:pt x="19357" y="9099"/>
                  </a:lnTo>
                  <a:lnTo>
                    <a:pt x="19731" y="8911"/>
                  </a:lnTo>
                  <a:lnTo>
                    <a:pt x="20081" y="8712"/>
                  </a:lnTo>
                  <a:lnTo>
                    <a:pt x="20418" y="8512"/>
                  </a:lnTo>
                  <a:lnTo>
                    <a:pt x="20742" y="8312"/>
                  </a:lnTo>
                  <a:lnTo>
                    <a:pt x="21029" y="8088"/>
                  </a:lnTo>
                  <a:lnTo>
                    <a:pt x="21304" y="7863"/>
                  </a:lnTo>
                  <a:lnTo>
                    <a:pt x="21553" y="7638"/>
                  </a:lnTo>
                  <a:lnTo>
                    <a:pt x="21778" y="7401"/>
                  </a:lnTo>
                  <a:lnTo>
                    <a:pt x="21990" y="7164"/>
                  </a:lnTo>
                  <a:lnTo>
                    <a:pt x="22165" y="6915"/>
                  </a:lnTo>
                  <a:lnTo>
                    <a:pt x="22315" y="6665"/>
                  </a:lnTo>
                  <a:lnTo>
                    <a:pt x="22439" y="6403"/>
                  </a:lnTo>
                  <a:lnTo>
                    <a:pt x="22539" y="6141"/>
                  </a:lnTo>
                  <a:lnTo>
                    <a:pt x="22614" y="5879"/>
                  </a:lnTo>
                  <a:lnTo>
                    <a:pt x="22664" y="5604"/>
                  </a:lnTo>
                  <a:lnTo>
                    <a:pt x="22676" y="5330"/>
                  </a:lnTo>
                  <a:lnTo>
                    <a:pt x="22664" y="5055"/>
                  </a:lnTo>
                  <a:lnTo>
                    <a:pt x="22614" y="4781"/>
                  </a:lnTo>
                  <a:lnTo>
                    <a:pt x="22539" y="4519"/>
                  </a:lnTo>
                  <a:lnTo>
                    <a:pt x="22439" y="4256"/>
                  </a:lnTo>
                  <a:lnTo>
                    <a:pt x="22315" y="3994"/>
                  </a:lnTo>
                  <a:lnTo>
                    <a:pt x="22165" y="3745"/>
                  </a:lnTo>
                  <a:lnTo>
                    <a:pt x="21990" y="3495"/>
                  </a:lnTo>
                  <a:lnTo>
                    <a:pt x="21778" y="3258"/>
                  </a:lnTo>
                  <a:lnTo>
                    <a:pt x="21553" y="3021"/>
                  </a:lnTo>
                  <a:lnTo>
                    <a:pt x="21304" y="2796"/>
                  </a:lnTo>
                  <a:lnTo>
                    <a:pt x="21029" y="2572"/>
                  </a:lnTo>
                  <a:lnTo>
                    <a:pt x="20742" y="2347"/>
                  </a:lnTo>
                  <a:lnTo>
                    <a:pt x="20418" y="2147"/>
                  </a:lnTo>
                  <a:lnTo>
                    <a:pt x="20081" y="1935"/>
                  </a:lnTo>
                  <a:lnTo>
                    <a:pt x="19731" y="1748"/>
                  </a:lnTo>
                  <a:lnTo>
                    <a:pt x="19357" y="1561"/>
                  </a:lnTo>
                  <a:lnTo>
                    <a:pt x="18957" y="1386"/>
                  </a:lnTo>
                  <a:lnTo>
                    <a:pt x="18546" y="1224"/>
                  </a:lnTo>
                  <a:lnTo>
                    <a:pt x="18121" y="1062"/>
                  </a:lnTo>
                  <a:lnTo>
                    <a:pt x="17672" y="912"/>
                  </a:lnTo>
                  <a:lnTo>
                    <a:pt x="17210" y="775"/>
                  </a:lnTo>
                  <a:lnTo>
                    <a:pt x="16736" y="650"/>
                  </a:lnTo>
                  <a:lnTo>
                    <a:pt x="16249" y="525"/>
                  </a:lnTo>
                  <a:lnTo>
                    <a:pt x="15750" y="425"/>
                  </a:lnTo>
                  <a:lnTo>
                    <a:pt x="15238" y="325"/>
                  </a:lnTo>
                  <a:lnTo>
                    <a:pt x="14702" y="238"/>
                  </a:lnTo>
                  <a:lnTo>
                    <a:pt x="14165" y="176"/>
                  </a:lnTo>
                  <a:lnTo>
                    <a:pt x="13616" y="113"/>
                  </a:lnTo>
                  <a:lnTo>
                    <a:pt x="13067" y="63"/>
                  </a:lnTo>
                  <a:lnTo>
                    <a:pt x="12493" y="26"/>
                  </a:lnTo>
                  <a:lnTo>
                    <a:pt x="11919" y="13"/>
                  </a:lnTo>
                  <a:lnTo>
                    <a:pt x="113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75;p31"/>
            <p:cNvSpPr/>
            <p:nvPr/>
          </p:nvSpPr>
          <p:spPr>
            <a:xfrm>
              <a:off x="6348776" y="1711046"/>
              <a:ext cx="882505" cy="354535"/>
            </a:xfrm>
            <a:custGeom>
              <a:avLst/>
              <a:gdLst/>
              <a:ahLst/>
              <a:cxnLst/>
              <a:rect l="l" t="t" r="r" b="b"/>
              <a:pathLst>
                <a:path w="19107" h="7676" extrusionOk="0">
                  <a:moveTo>
                    <a:pt x="9060" y="1"/>
                  </a:moveTo>
                  <a:lnTo>
                    <a:pt x="8574" y="13"/>
                  </a:lnTo>
                  <a:lnTo>
                    <a:pt x="8099" y="38"/>
                  </a:lnTo>
                  <a:lnTo>
                    <a:pt x="7625" y="76"/>
                  </a:lnTo>
                  <a:lnTo>
                    <a:pt x="7163" y="126"/>
                  </a:lnTo>
                  <a:lnTo>
                    <a:pt x="6714" y="176"/>
                  </a:lnTo>
                  <a:lnTo>
                    <a:pt x="6265" y="238"/>
                  </a:lnTo>
                  <a:lnTo>
                    <a:pt x="5841" y="300"/>
                  </a:lnTo>
                  <a:lnTo>
                    <a:pt x="5416" y="375"/>
                  </a:lnTo>
                  <a:lnTo>
                    <a:pt x="5004" y="463"/>
                  </a:lnTo>
                  <a:lnTo>
                    <a:pt x="4605" y="550"/>
                  </a:lnTo>
                  <a:lnTo>
                    <a:pt x="4218" y="650"/>
                  </a:lnTo>
                  <a:lnTo>
                    <a:pt x="3844" y="762"/>
                  </a:lnTo>
                  <a:lnTo>
                    <a:pt x="3482" y="875"/>
                  </a:lnTo>
                  <a:lnTo>
                    <a:pt x="3133" y="999"/>
                  </a:lnTo>
                  <a:lnTo>
                    <a:pt x="2796" y="1124"/>
                  </a:lnTo>
                  <a:lnTo>
                    <a:pt x="2484" y="1261"/>
                  </a:lnTo>
                  <a:lnTo>
                    <a:pt x="2184" y="1399"/>
                  </a:lnTo>
                  <a:lnTo>
                    <a:pt x="1897" y="1536"/>
                  </a:lnTo>
                  <a:lnTo>
                    <a:pt x="1635" y="1686"/>
                  </a:lnTo>
                  <a:lnTo>
                    <a:pt x="1385" y="1848"/>
                  </a:lnTo>
                  <a:lnTo>
                    <a:pt x="1148" y="2010"/>
                  </a:lnTo>
                  <a:lnTo>
                    <a:pt x="936" y="2172"/>
                  </a:lnTo>
                  <a:lnTo>
                    <a:pt x="749" y="2347"/>
                  </a:lnTo>
                  <a:lnTo>
                    <a:pt x="574" y="2522"/>
                  </a:lnTo>
                  <a:lnTo>
                    <a:pt x="424" y="2697"/>
                  </a:lnTo>
                  <a:lnTo>
                    <a:pt x="300" y="2884"/>
                  </a:lnTo>
                  <a:lnTo>
                    <a:pt x="187" y="3058"/>
                  </a:lnTo>
                  <a:lnTo>
                    <a:pt x="112" y="3258"/>
                  </a:lnTo>
                  <a:lnTo>
                    <a:pt x="50" y="3445"/>
                  </a:lnTo>
                  <a:lnTo>
                    <a:pt x="13" y="3645"/>
                  </a:lnTo>
                  <a:lnTo>
                    <a:pt x="0" y="3832"/>
                  </a:lnTo>
                  <a:lnTo>
                    <a:pt x="13" y="4032"/>
                  </a:lnTo>
                  <a:lnTo>
                    <a:pt x="50" y="4232"/>
                  </a:lnTo>
                  <a:lnTo>
                    <a:pt x="112" y="4419"/>
                  </a:lnTo>
                  <a:lnTo>
                    <a:pt x="187" y="4606"/>
                  </a:lnTo>
                  <a:lnTo>
                    <a:pt x="300" y="4793"/>
                  </a:lnTo>
                  <a:lnTo>
                    <a:pt x="424" y="4980"/>
                  </a:lnTo>
                  <a:lnTo>
                    <a:pt x="574" y="5155"/>
                  </a:lnTo>
                  <a:lnTo>
                    <a:pt x="749" y="5330"/>
                  </a:lnTo>
                  <a:lnTo>
                    <a:pt x="936" y="5505"/>
                  </a:lnTo>
                  <a:lnTo>
                    <a:pt x="1148" y="5667"/>
                  </a:lnTo>
                  <a:lnTo>
                    <a:pt x="1385" y="5829"/>
                  </a:lnTo>
                  <a:lnTo>
                    <a:pt x="1635" y="5979"/>
                  </a:lnTo>
                  <a:lnTo>
                    <a:pt x="1897" y="6128"/>
                  </a:lnTo>
                  <a:lnTo>
                    <a:pt x="2184" y="6278"/>
                  </a:lnTo>
                  <a:lnTo>
                    <a:pt x="2484" y="6416"/>
                  </a:lnTo>
                  <a:lnTo>
                    <a:pt x="2796" y="6553"/>
                  </a:lnTo>
                  <a:lnTo>
                    <a:pt x="3133" y="6678"/>
                  </a:lnTo>
                  <a:lnTo>
                    <a:pt x="3482" y="6802"/>
                  </a:lnTo>
                  <a:lnTo>
                    <a:pt x="3844" y="6915"/>
                  </a:lnTo>
                  <a:lnTo>
                    <a:pt x="4218" y="7015"/>
                  </a:lnTo>
                  <a:lnTo>
                    <a:pt x="4605" y="7114"/>
                  </a:lnTo>
                  <a:lnTo>
                    <a:pt x="5004" y="7214"/>
                  </a:lnTo>
                  <a:lnTo>
                    <a:pt x="5416" y="7302"/>
                  </a:lnTo>
                  <a:lnTo>
                    <a:pt x="5841" y="7376"/>
                  </a:lnTo>
                  <a:lnTo>
                    <a:pt x="6265" y="7439"/>
                  </a:lnTo>
                  <a:lnTo>
                    <a:pt x="6714" y="7501"/>
                  </a:lnTo>
                  <a:lnTo>
                    <a:pt x="7163" y="7551"/>
                  </a:lnTo>
                  <a:lnTo>
                    <a:pt x="7625" y="7601"/>
                  </a:lnTo>
                  <a:lnTo>
                    <a:pt x="8099" y="7626"/>
                  </a:lnTo>
                  <a:lnTo>
                    <a:pt x="8574" y="7651"/>
                  </a:lnTo>
                  <a:lnTo>
                    <a:pt x="9060" y="7676"/>
                  </a:lnTo>
                  <a:lnTo>
                    <a:pt x="10046" y="7676"/>
                  </a:lnTo>
                  <a:lnTo>
                    <a:pt x="10533" y="7651"/>
                  </a:lnTo>
                  <a:lnTo>
                    <a:pt x="11007" y="7626"/>
                  </a:lnTo>
                  <a:lnTo>
                    <a:pt x="11481" y="7601"/>
                  </a:lnTo>
                  <a:lnTo>
                    <a:pt x="11943" y="7551"/>
                  </a:lnTo>
                  <a:lnTo>
                    <a:pt x="12393" y="7501"/>
                  </a:lnTo>
                  <a:lnTo>
                    <a:pt x="12842" y="7439"/>
                  </a:lnTo>
                  <a:lnTo>
                    <a:pt x="13279" y="7376"/>
                  </a:lnTo>
                  <a:lnTo>
                    <a:pt x="13703" y="7302"/>
                  </a:lnTo>
                  <a:lnTo>
                    <a:pt x="14115" y="7214"/>
                  </a:lnTo>
                  <a:lnTo>
                    <a:pt x="14514" y="7114"/>
                  </a:lnTo>
                  <a:lnTo>
                    <a:pt x="14901" y="7015"/>
                  </a:lnTo>
                  <a:lnTo>
                    <a:pt x="15275" y="6915"/>
                  </a:lnTo>
                  <a:lnTo>
                    <a:pt x="15637" y="6802"/>
                  </a:lnTo>
                  <a:lnTo>
                    <a:pt x="15987" y="6678"/>
                  </a:lnTo>
                  <a:lnTo>
                    <a:pt x="16311" y="6553"/>
                  </a:lnTo>
                  <a:lnTo>
                    <a:pt x="16636" y="6416"/>
                  </a:lnTo>
                  <a:lnTo>
                    <a:pt x="16935" y="6278"/>
                  </a:lnTo>
                  <a:lnTo>
                    <a:pt x="17210" y="6128"/>
                  </a:lnTo>
                  <a:lnTo>
                    <a:pt x="17484" y="5979"/>
                  </a:lnTo>
                  <a:lnTo>
                    <a:pt x="17734" y="5829"/>
                  </a:lnTo>
                  <a:lnTo>
                    <a:pt x="17959" y="5667"/>
                  </a:lnTo>
                  <a:lnTo>
                    <a:pt x="18171" y="5505"/>
                  </a:lnTo>
                  <a:lnTo>
                    <a:pt x="18358" y="5330"/>
                  </a:lnTo>
                  <a:lnTo>
                    <a:pt x="18533" y="5155"/>
                  </a:lnTo>
                  <a:lnTo>
                    <a:pt x="18682" y="4980"/>
                  </a:lnTo>
                  <a:lnTo>
                    <a:pt x="18807" y="4793"/>
                  </a:lnTo>
                  <a:lnTo>
                    <a:pt x="18919" y="4606"/>
                  </a:lnTo>
                  <a:lnTo>
                    <a:pt x="19007" y="4419"/>
                  </a:lnTo>
                  <a:lnTo>
                    <a:pt x="19069" y="4232"/>
                  </a:lnTo>
                  <a:lnTo>
                    <a:pt x="19094" y="4032"/>
                  </a:lnTo>
                  <a:lnTo>
                    <a:pt x="19107" y="3832"/>
                  </a:lnTo>
                  <a:lnTo>
                    <a:pt x="19094" y="3645"/>
                  </a:lnTo>
                  <a:lnTo>
                    <a:pt x="19069" y="3445"/>
                  </a:lnTo>
                  <a:lnTo>
                    <a:pt x="19007" y="3258"/>
                  </a:lnTo>
                  <a:lnTo>
                    <a:pt x="18919" y="3058"/>
                  </a:lnTo>
                  <a:lnTo>
                    <a:pt x="18807" y="2884"/>
                  </a:lnTo>
                  <a:lnTo>
                    <a:pt x="18682" y="2697"/>
                  </a:lnTo>
                  <a:lnTo>
                    <a:pt x="18533" y="2522"/>
                  </a:lnTo>
                  <a:lnTo>
                    <a:pt x="18358" y="2347"/>
                  </a:lnTo>
                  <a:lnTo>
                    <a:pt x="18171" y="2172"/>
                  </a:lnTo>
                  <a:lnTo>
                    <a:pt x="17959" y="2010"/>
                  </a:lnTo>
                  <a:lnTo>
                    <a:pt x="17734" y="1848"/>
                  </a:lnTo>
                  <a:lnTo>
                    <a:pt x="17484" y="1686"/>
                  </a:lnTo>
                  <a:lnTo>
                    <a:pt x="17210" y="1536"/>
                  </a:lnTo>
                  <a:lnTo>
                    <a:pt x="16935" y="1399"/>
                  </a:lnTo>
                  <a:lnTo>
                    <a:pt x="16636" y="1261"/>
                  </a:lnTo>
                  <a:lnTo>
                    <a:pt x="16311" y="1124"/>
                  </a:lnTo>
                  <a:lnTo>
                    <a:pt x="15987" y="999"/>
                  </a:lnTo>
                  <a:lnTo>
                    <a:pt x="15637" y="875"/>
                  </a:lnTo>
                  <a:lnTo>
                    <a:pt x="15275" y="762"/>
                  </a:lnTo>
                  <a:lnTo>
                    <a:pt x="14901" y="650"/>
                  </a:lnTo>
                  <a:lnTo>
                    <a:pt x="14514" y="550"/>
                  </a:lnTo>
                  <a:lnTo>
                    <a:pt x="14115" y="463"/>
                  </a:lnTo>
                  <a:lnTo>
                    <a:pt x="13703" y="375"/>
                  </a:lnTo>
                  <a:lnTo>
                    <a:pt x="13279" y="300"/>
                  </a:lnTo>
                  <a:lnTo>
                    <a:pt x="12842" y="238"/>
                  </a:lnTo>
                  <a:lnTo>
                    <a:pt x="12393" y="176"/>
                  </a:lnTo>
                  <a:lnTo>
                    <a:pt x="11943" y="126"/>
                  </a:lnTo>
                  <a:lnTo>
                    <a:pt x="11481" y="76"/>
                  </a:lnTo>
                  <a:lnTo>
                    <a:pt x="11007" y="38"/>
                  </a:lnTo>
                  <a:lnTo>
                    <a:pt x="10533" y="13"/>
                  </a:lnTo>
                  <a:lnTo>
                    <a:pt x="100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76;p31"/>
            <p:cNvSpPr/>
            <p:nvPr/>
          </p:nvSpPr>
          <p:spPr>
            <a:xfrm>
              <a:off x="6270354" y="2904740"/>
              <a:ext cx="1064714" cy="915944"/>
            </a:xfrm>
            <a:custGeom>
              <a:avLst/>
              <a:gdLst/>
              <a:ahLst/>
              <a:cxnLst/>
              <a:rect l="l" t="t" r="r" b="b"/>
              <a:pathLst>
                <a:path w="23052" h="19831" extrusionOk="0">
                  <a:moveTo>
                    <a:pt x="1" y="0"/>
                  </a:moveTo>
                  <a:lnTo>
                    <a:pt x="1" y="14514"/>
                  </a:lnTo>
                  <a:lnTo>
                    <a:pt x="13" y="14789"/>
                  </a:lnTo>
                  <a:lnTo>
                    <a:pt x="63" y="15051"/>
                  </a:lnTo>
                  <a:lnTo>
                    <a:pt x="138" y="15326"/>
                  </a:lnTo>
                  <a:lnTo>
                    <a:pt x="238" y="15588"/>
                  </a:lnTo>
                  <a:lnTo>
                    <a:pt x="363" y="15837"/>
                  </a:lnTo>
                  <a:lnTo>
                    <a:pt x="512" y="16099"/>
                  </a:lnTo>
                  <a:lnTo>
                    <a:pt x="700" y="16336"/>
                  </a:lnTo>
                  <a:lnTo>
                    <a:pt x="899" y="16586"/>
                  </a:lnTo>
                  <a:lnTo>
                    <a:pt x="1136" y="16823"/>
                  </a:lnTo>
                  <a:lnTo>
                    <a:pt x="1386" y="17048"/>
                  </a:lnTo>
                  <a:lnTo>
                    <a:pt x="1661" y="17272"/>
                  </a:lnTo>
                  <a:lnTo>
                    <a:pt x="1960" y="17485"/>
                  </a:lnTo>
                  <a:lnTo>
                    <a:pt x="2285" y="17697"/>
                  </a:lnTo>
                  <a:lnTo>
                    <a:pt x="2622" y="17896"/>
                  </a:lnTo>
                  <a:lnTo>
                    <a:pt x="2984" y="18096"/>
                  </a:lnTo>
                  <a:lnTo>
                    <a:pt x="3358" y="18271"/>
                  </a:lnTo>
                  <a:lnTo>
                    <a:pt x="3757" y="18458"/>
                  </a:lnTo>
                  <a:lnTo>
                    <a:pt x="4182" y="18620"/>
                  </a:lnTo>
                  <a:lnTo>
                    <a:pt x="4618" y="18782"/>
                  </a:lnTo>
                  <a:lnTo>
                    <a:pt x="5068" y="18932"/>
                  </a:lnTo>
                  <a:lnTo>
                    <a:pt x="5529" y="19069"/>
                  </a:lnTo>
                  <a:lnTo>
                    <a:pt x="6016" y="19194"/>
                  </a:lnTo>
                  <a:lnTo>
                    <a:pt x="6515" y="19307"/>
                  </a:lnTo>
                  <a:lnTo>
                    <a:pt x="7027" y="19419"/>
                  </a:lnTo>
                  <a:lnTo>
                    <a:pt x="7551" y="19519"/>
                  </a:lnTo>
                  <a:lnTo>
                    <a:pt x="8088" y="19594"/>
                  </a:lnTo>
                  <a:lnTo>
                    <a:pt x="8637" y="19669"/>
                  </a:lnTo>
                  <a:lnTo>
                    <a:pt x="9186" y="19731"/>
                  </a:lnTo>
                  <a:lnTo>
                    <a:pt x="9760" y="19781"/>
                  </a:lnTo>
                  <a:lnTo>
                    <a:pt x="10347" y="19806"/>
                  </a:lnTo>
                  <a:lnTo>
                    <a:pt x="10933" y="19831"/>
                  </a:lnTo>
                  <a:lnTo>
                    <a:pt x="12119" y="19831"/>
                  </a:lnTo>
                  <a:lnTo>
                    <a:pt x="12705" y="19806"/>
                  </a:lnTo>
                  <a:lnTo>
                    <a:pt x="13292" y="19781"/>
                  </a:lnTo>
                  <a:lnTo>
                    <a:pt x="13853" y="19731"/>
                  </a:lnTo>
                  <a:lnTo>
                    <a:pt x="14415" y="19669"/>
                  </a:lnTo>
                  <a:lnTo>
                    <a:pt x="14964" y="19594"/>
                  </a:lnTo>
                  <a:lnTo>
                    <a:pt x="15501" y="19519"/>
                  </a:lnTo>
                  <a:lnTo>
                    <a:pt x="16025" y="19419"/>
                  </a:lnTo>
                  <a:lnTo>
                    <a:pt x="16537" y="19307"/>
                  </a:lnTo>
                  <a:lnTo>
                    <a:pt x="17036" y="19194"/>
                  </a:lnTo>
                  <a:lnTo>
                    <a:pt x="17522" y="19069"/>
                  </a:lnTo>
                  <a:lnTo>
                    <a:pt x="17984" y="18932"/>
                  </a:lnTo>
                  <a:lnTo>
                    <a:pt x="18433" y="18782"/>
                  </a:lnTo>
                  <a:lnTo>
                    <a:pt x="18870" y="18620"/>
                  </a:lnTo>
                  <a:lnTo>
                    <a:pt x="19282" y="18458"/>
                  </a:lnTo>
                  <a:lnTo>
                    <a:pt x="19681" y="18271"/>
                  </a:lnTo>
                  <a:lnTo>
                    <a:pt x="20068" y="18096"/>
                  </a:lnTo>
                  <a:lnTo>
                    <a:pt x="20430" y="17896"/>
                  </a:lnTo>
                  <a:lnTo>
                    <a:pt x="20767" y="17697"/>
                  </a:lnTo>
                  <a:lnTo>
                    <a:pt x="21092" y="17485"/>
                  </a:lnTo>
                  <a:lnTo>
                    <a:pt x="21391" y="17272"/>
                  </a:lnTo>
                  <a:lnTo>
                    <a:pt x="21666" y="17048"/>
                  </a:lnTo>
                  <a:lnTo>
                    <a:pt x="21915" y="16823"/>
                  </a:lnTo>
                  <a:lnTo>
                    <a:pt x="22152" y="16586"/>
                  </a:lnTo>
                  <a:lnTo>
                    <a:pt x="22352" y="16336"/>
                  </a:lnTo>
                  <a:lnTo>
                    <a:pt x="22539" y="16099"/>
                  </a:lnTo>
                  <a:lnTo>
                    <a:pt x="22689" y="15837"/>
                  </a:lnTo>
                  <a:lnTo>
                    <a:pt x="22814" y="15588"/>
                  </a:lnTo>
                  <a:lnTo>
                    <a:pt x="22914" y="15326"/>
                  </a:lnTo>
                  <a:lnTo>
                    <a:pt x="22989" y="15051"/>
                  </a:lnTo>
                  <a:lnTo>
                    <a:pt x="23039" y="14789"/>
                  </a:lnTo>
                  <a:lnTo>
                    <a:pt x="23051" y="14514"/>
                  </a:lnTo>
                  <a:lnTo>
                    <a:pt x="23051" y="0"/>
                  </a:lnTo>
                  <a:lnTo>
                    <a:pt x="22914" y="225"/>
                  </a:lnTo>
                  <a:lnTo>
                    <a:pt x="22752" y="450"/>
                  </a:lnTo>
                  <a:lnTo>
                    <a:pt x="22589" y="662"/>
                  </a:lnTo>
                  <a:lnTo>
                    <a:pt x="22390" y="874"/>
                  </a:lnTo>
                  <a:lnTo>
                    <a:pt x="22190" y="1086"/>
                  </a:lnTo>
                  <a:lnTo>
                    <a:pt x="21965" y="1286"/>
                  </a:lnTo>
                  <a:lnTo>
                    <a:pt x="21716" y="1486"/>
                  </a:lnTo>
                  <a:lnTo>
                    <a:pt x="21466" y="1685"/>
                  </a:lnTo>
                  <a:lnTo>
                    <a:pt x="21192" y="1872"/>
                  </a:lnTo>
                  <a:lnTo>
                    <a:pt x="20904" y="2047"/>
                  </a:lnTo>
                  <a:lnTo>
                    <a:pt x="20592" y="2234"/>
                  </a:lnTo>
                  <a:lnTo>
                    <a:pt x="20281" y="2397"/>
                  </a:lnTo>
                  <a:lnTo>
                    <a:pt x="19944" y="2571"/>
                  </a:lnTo>
                  <a:lnTo>
                    <a:pt x="19607" y="2721"/>
                  </a:lnTo>
                  <a:lnTo>
                    <a:pt x="19245" y="2871"/>
                  </a:lnTo>
                  <a:lnTo>
                    <a:pt x="18870" y="3021"/>
                  </a:lnTo>
                  <a:lnTo>
                    <a:pt x="18483" y="3158"/>
                  </a:lnTo>
                  <a:lnTo>
                    <a:pt x="18097" y="3295"/>
                  </a:lnTo>
                  <a:lnTo>
                    <a:pt x="17685" y="3407"/>
                  </a:lnTo>
                  <a:lnTo>
                    <a:pt x="17260" y="3532"/>
                  </a:lnTo>
                  <a:lnTo>
                    <a:pt x="16836" y="3632"/>
                  </a:lnTo>
                  <a:lnTo>
                    <a:pt x="16399" y="3732"/>
                  </a:lnTo>
                  <a:lnTo>
                    <a:pt x="15950" y="3819"/>
                  </a:lnTo>
                  <a:lnTo>
                    <a:pt x="15488" y="3907"/>
                  </a:lnTo>
                  <a:lnTo>
                    <a:pt x="15027" y="3981"/>
                  </a:lnTo>
                  <a:lnTo>
                    <a:pt x="14540" y="4044"/>
                  </a:lnTo>
                  <a:lnTo>
                    <a:pt x="14053" y="4094"/>
                  </a:lnTo>
                  <a:lnTo>
                    <a:pt x="13566" y="4144"/>
                  </a:lnTo>
                  <a:lnTo>
                    <a:pt x="13067" y="4181"/>
                  </a:lnTo>
                  <a:lnTo>
                    <a:pt x="12556" y="4206"/>
                  </a:lnTo>
                  <a:lnTo>
                    <a:pt x="12044" y="4219"/>
                  </a:lnTo>
                  <a:lnTo>
                    <a:pt x="11520" y="4231"/>
                  </a:lnTo>
                  <a:lnTo>
                    <a:pt x="11008" y="4219"/>
                  </a:lnTo>
                  <a:lnTo>
                    <a:pt x="10496" y="4206"/>
                  </a:lnTo>
                  <a:lnTo>
                    <a:pt x="9985" y="4181"/>
                  </a:lnTo>
                  <a:lnTo>
                    <a:pt x="9485" y="4144"/>
                  </a:lnTo>
                  <a:lnTo>
                    <a:pt x="8986" y="4094"/>
                  </a:lnTo>
                  <a:lnTo>
                    <a:pt x="8512" y="4044"/>
                  </a:lnTo>
                  <a:lnTo>
                    <a:pt x="8025" y="3981"/>
                  </a:lnTo>
                  <a:lnTo>
                    <a:pt x="7564" y="3907"/>
                  </a:lnTo>
                  <a:lnTo>
                    <a:pt x="7102" y="3819"/>
                  </a:lnTo>
                  <a:lnTo>
                    <a:pt x="6653" y="3732"/>
                  </a:lnTo>
                  <a:lnTo>
                    <a:pt x="6216" y="3632"/>
                  </a:lnTo>
                  <a:lnTo>
                    <a:pt x="5779" y="3532"/>
                  </a:lnTo>
                  <a:lnTo>
                    <a:pt x="5367" y="3407"/>
                  </a:lnTo>
                  <a:lnTo>
                    <a:pt x="4955" y="3295"/>
                  </a:lnTo>
                  <a:lnTo>
                    <a:pt x="4568" y="3158"/>
                  </a:lnTo>
                  <a:lnTo>
                    <a:pt x="4182" y="3021"/>
                  </a:lnTo>
                  <a:lnTo>
                    <a:pt x="3807" y="2871"/>
                  </a:lnTo>
                  <a:lnTo>
                    <a:pt x="3445" y="2721"/>
                  </a:lnTo>
                  <a:lnTo>
                    <a:pt x="3108" y="2571"/>
                  </a:lnTo>
                  <a:lnTo>
                    <a:pt x="2771" y="2397"/>
                  </a:lnTo>
                  <a:lnTo>
                    <a:pt x="2459" y="2234"/>
                  </a:lnTo>
                  <a:lnTo>
                    <a:pt x="2147" y="2047"/>
                  </a:lnTo>
                  <a:lnTo>
                    <a:pt x="1860" y="1872"/>
                  </a:lnTo>
                  <a:lnTo>
                    <a:pt x="1586" y="1685"/>
                  </a:lnTo>
                  <a:lnTo>
                    <a:pt x="1336" y="1486"/>
                  </a:lnTo>
                  <a:lnTo>
                    <a:pt x="1087" y="1286"/>
                  </a:lnTo>
                  <a:lnTo>
                    <a:pt x="862" y="1086"/>
                  </a:lnTo>
                  <a:lnTo>
                    <a:pt x="662" y="874"/>
                  </a:lnTo>
                  <a:lnTo>
                    <a:pt x="463" y="662"/>
                  </a:lnTo>
                  <a:lnTo>
                    <a:pt x="288" y="450"/>
                  </a:lnTo>
                  <a:lnTo>
                    <a:pt x="138" y="225"/>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77;p31"/>
            <p:cNvSpPr/>
            <p:nvPr/>
          </p:nvSpPr>
          <p:spPr>
            <a:xfrm>
              <a:off x="6646161" y="1762358"/>
              <a:ext cx="281929" cy="231769"/>
            </a:xfrm>
            <a:custGeom>
              <a:avLst/>
              <a:gdLst/>
              <a:ahLst/>
              <a:cxnLst/>
              <a:rect l="l" t="t" r="r" b="b"/>
              <a:pathLst>
                <a:path w="6104" h="5018" extrusionOk="0">
                  <a:moveTo>
                    <a:pt x="2709" y="1"/>
                  </a:moveTo>
                  <a:lnTo>
                    <a:pt x="2397" y="26"/>
                  </a:lnTo>
                  <a:lnTo>
                    <a:pt x="2085" y="51"/>
                  </a:lnTo>
                  <a:lnTo>
                    <a:pt x="1798" y="88"/>
                  </a:lnTo>
                  <a:lnTo>
                    <a:pt x="1523" y="138"/>
                  </a:lnTo>
                  <a:lnTo>
                    <a:pt x="1274" y="188"/>
                  </a:lnTo>
                  <a:lnTo>
                    <a:pt x="1049" y="263"/>
                  </a:lnTo>
                  <a:lnTo>
                    <a:pt x="837" y="338"/>
                  </a:lnTo>
                  <a:lnTo>
                    <a:pt x="650" y="412"/>
                  </a:lnTo>
                  <a:lnTo>
                    <a:pt x="475" y="500"/>
                  </a:lnTo>
                  <a:lnTo>
                    <a:pt x="338" y="600"/>
                  </a:lnTo>
                  <a:lnTo>
                    <a:pt x="213" y="700"/>
                  </a:lnTo>
                  <a:lnTo>
                    <a:pt x="125" y="799"/>
                  </a:lnTo>
                  <a:lnTo>
                    <a:pt x="51" y="912"/>
                  </a:lnTo>
                  <a:lnTo>
                    <a:pt x="13" y="1024"/>
                  </a:lnTo>
                  <a:lnTo>
                    <a:pt x="1" y="1149"/>
                  </a:lnTo>
                  <a:lnTo>
                    <a:pt x="1" y="3869"/>
                  </a:lnTo>
                  <a:lnTo>
                    <a:pt x="13" y="3994"/>
                  </a:lnTo>
                  <a:lnTo>
                    <a:pt x="51" y="4106"/>
                  </a:lnTo>
                  <a:lnTo>
                    <a:pt x="125" y="4206"/>
                  </a:lnTo>
                  <a:lnTo>
                    <a:pt x="213" y="4319"/>
                  </a:lnTo>
                  <a:lnTo>
                    <a:pt x="338" y="4418"/>
                  </a:lnTo>
                  <a:lnTo>
                    <a:pt x="475" y="4518"/>
                  </a:lnTo>
                  <a:lnTo>
                    <a:pt x="650" y="4606"/>
                  </a:lnTo>
                  <a:lnTo>
                    <a:pt x="837" y="4681"/>
                  </a:lnTo>
                  <a:lnTo>
                    <a:pt x="1049" y="4755"/>
                  </a:lnTo>
                  <a:lnTo>
                    <a:pt x="1274" y="4818"/>
                  </a:lnTo>
                  <a:lnTo>
                    <a:pt x="1523" y="4880"/>
                  </a:lnTo>
                  <a:lnTo>
                    <a:pt x="1798" y="4930"/>
                  </a:lnTo>
                  <a:lnTo>
                    <a:pt x="2085" y="4968"/>
                  </a:lnTo>
                  <a:lnTo>
                    <a:pt x="2397" y="4993"/>
                  </a:lnTo>
                  <a:lnTo>
                    <a:pt x="2709" y="5005"/>
                  </a:lnTo>
                  <a:lnTo>
                    <a:pt x="3046" y="5017"/>
                  </a:lnTo>
                  <a:lnTo>
                    <a:pt x="3383" y="5005"/>
                  </a:lnTo>
                  <a:lnTo>
                    <a:pt x="3707" y="4993"/>
                  </a:lnTo>
                  <a:lnTo>
                    <a:pt x="4019" y="4968"/>
                  </a:lnTo>
                  <a:lnTo>
                    <a:pt x="4306" y="4930"/>
                  </a:lnTo>
                  <a:lnTo>
                    <a:pt x="4568" y="4880"/>
                  </a:lnTo>
                  <a:lnTo>
                    <a:pt x="4818" y="4818"/>
                  </a:lnTo>
                  <a:lnTo>
                    <a:pt x="5055" y="4755"/>
                  </a:lnTo>
                  <a:lnTo>
                    <a:pt x="5267" y="4681"/>
                  </a:lnTo>
                  <a:lnTo>
                    <a:pt x="5454" y="4606"/>
                  </a:lnTo>
                  <a:lnTo>
                    <a:pt x="5617" y="4518"/>
                  </a:lnTo>
                  <a:lnTo>
                    <a:pt x="5766" y="4418"/>
                  </a:lnTo>
                  <a:lnTo>
                    <a:pt x="5879" y="4319"/>
                  </a:lnTo>
                  <a:lnTo>
                    <a:pt x="5978" y="4206"/>
                  </a:lnTo>
                  <a:lnTo>
                    <a:pt x="6041" y="4106"/>
                  </a:lnTo>
                  <a:lnTo>
                    <a:pt x="6091" y="3994"/>
                  </a:lnTo>
                  <a:lnTo>
                    <a:pt x="6103" y="3869"/>
                  </a:lnTo>
                  <a:lnTo>
                    <a:pt x="6103" y="1149"/>
                  </a:lnTo>
                  <a:lnTo>
                    <a:pt x="6091" y="1024"/>
                  </a:lnTo>
                  <a:lnTo>
                    <a:pt x="6041" y="912"/>
                  </a:lnTo>
                  <a:lnTo>
                    <a:pt x="5978" y="799"/>
                  </a:lnTo>
                  <a:lnTo>
                    <a:pt x="5879" y="700"/>
                  </a:lnTo>
                  <a:lnTo>
                    <a:pt x="5766" y="600"/>
                  </a:lnTo>
                  <a:lnTo>
                    <a:pt x="5617" y="500"/>
                  </a:lnTo>
                  <a:lnTo>
                    <a:pt x="5454" y="412"/>
                  </a:lnTo>
                  <a:lnTo>
                    <a:pt x="5267" y="338"/>
                  </a:lnTo>
                  <a:lnTo>
                    <a:pt x="5055" y="263"/>
                  </a:lnTo>
                  <a:lnTo>
                    <a:pt x="4818" y="188"/>
                  </a:lnTo>
                  <a:lnTo>
                    <a:pt x="4568" y="138"/>
                  </a:lnTo>
                  <a:lnTo>
                    <a:pt x="4306" y="88"/>
                  </a:lnTo>
                  <a:lnTo>
                    <a:pt x="4019" y="51"/>
                  </a:lnTo>
                  <a:lnTo>
                    <a:pt x="3707" y="26"/>
                  </a:lnTo>
                  <a:lnTo>
                    <a:pt x="33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8;p31"/>
            <p:cNvSpPr/>
            <p:nvPr/>
          </p:nvSpPr>
          <p:spPr>
            <a:xfrm>
              <a:off x="6634661" y="1749703"/>
              <a:ext cx="289965" cy="100319"/>
            </a:xfrm>
            <a:custGeom>
              <a:avLst/>
              <a:gdLst/>
              <a:ahLst/>
              <a:cxnLst/>
              <a:rect l="l" t="t" r="r" b="b"/>
              <a:pathLst>
                <a:path w="6278" h="2172" extrusionOk="0">
                  <a:moveTo>
                    <a:pt x="2820" y="0"/>
                  </a:moveTo>
                  <a:lnTo>
                    <a:pt x="2509" y="13"/>
                  </a:lnTo>
                  <a:lnTo>
                    <a:pt x="2209" y="50"/>
                  </a:lnTo>
                  <a:lnTo>
                    <a:pt x="1909" y="75"/>
                  </a:lnTo>
                  <a:lnTo>
                    <a:pt x="1635" y="125"/>
                  </a:lnTo>
                  <a:lnTo>
                    <a:pt x="1385" y="175"/>
                  </a:lnTo>
                  <a:lnTo>
                    <a:pt x="1136" y="237"/>
                  </a:lnTo>
                  <a:lnTo>
                    <a:pt x="911" y="312"/>
                  </a:lnTo>
                  <a:lnTo>
                    <a:pt x="711" y="387"/>
                  </a:lnTo>
                  <a:lnTo>
                    <a:pt x="537" y="474"/>
                  </a:lnTo>
                  <a:lnTo>
                    <a:pt x="374" y="562"/>
                  </a:lnTo>
                  <a:lnTo>
                    <a:pt x="250" y="662"/>
                  </a:lnTo>
                  <a:lnTo>
                    <a:pt x="137" y="761"/>
                  </a:lnTo>
                  <a:lnTo>
                    <a:pt x="62" y="861"/>
                  </a:lnTo>
                  <a:lnTo>
                    <a:pt x="13" y="974"/>
                  </a:lnTo>
                  <a:lnTo>
                    <a:pt x="0" y="1023"/>
                  </a:lnTo>
                  <a:lnTo>
                    <a:pt x="0" y="1086"/>
                  </a:lnTo>
                  <a:lnTo>
                    <a:pt x="0" y="1136"/>
                  </a:lnTo>
                  <a:lnTo>
                    <a:pt x="13" y="1198"/>
                  </a:lnTo>
                  <a:lnTo>
                    <a:pt x="62" y="1298"/>
                  </a:lnTo>
                  <a:lnTo>
                    <a:pt x="137" y="1410"/>
                  </a:lnTo>
                  <a:lnTo>
                    <a:pt x="250" y="1510"/>
                  </a:lnTo>
                  <a:lnTo>
                    <a:pt x="374" y="1597"/>
                  </a:lnTo>
                  <a:lnTo>
                    <a:pt x="537" y="1685"/>
                  </a:lnTo>
                  <a:lnTo>
                    <a:pt x="711" y="1772"/>
                  </a:lnTo>
                  <a:lnTo>
                    <a:pt x="911" y="1847"/>
                  </a:lnTo>
                  <a:lnTo>
                    <a:pt x="1136" y="1922"/>
                  </a:lnTo>
                  <a:lnTo>
                    <a:pt x="1385" y="1984"/>
                  </a:lnTo>
                  <a:lnTo>
                    <a:pt x="1635" y="2034"/>
                  </a:lnTo>
                  <a:lnTo>
                    <a:pt x="1909" y="2084"/>
                  </a:lnTo>
                  <a:lnTo>
                    <a:pt x="2209" y="2122"/>
                  </a:lnTo>
                  <a:lnTo>
                    <a:pt x="2509" y="2147"/>
                  </a:lnTo>
                  <a:lnTo>
                    <a:pt x="2820" y="2159"/>
                  </a:lnTo>
                  <a:lnTo>
                    <a:pt x="3132" y="2172"/>
                  </a:lnTo>
                  <a:lnTo>
                    <a:pt x="3457" y="2159"/>
                  </a:lnTo>
                  <a:lnTo>
                    <a:pt x="3769" y="2147"/>
                  </a:lnTo>
                  <a:lnTo>
                    <a:pt x="4068" y="2122"/>
                  </a:lnTo>
                  <a:lnTo>
                    <a:pt x="4356" y="2084"/>
                  </a:lnTo>
                  <a:lnTo>
                    <a:pt x="4630" y="2034"/>
                  </a:lnTo>
                  <a:lnTo>
                    <a:pt x="4892" y="1984"/>
                  </a:lnTo>
                  <a:lnTo>
                    <a:pt x="5142" y="1922"/>
                  </a:lnTo>
                  <a:lnTo>
                    <a:pt x="5354" y="1847"/>
                  </a:lnTo>
                  <a:lnTo>
                    <a:pt x="5566" y="1772"/>
                  </a:lnTo>
                  <a:lnTo>
                    <a:pt x="5741" y="1685"/>
                  </a:lnTo>
                  <a:lnTo>
                    <a:pt x="5903" y="1597"/>
                  </a:lnTo>
                  <a:lnTo>
                    <a:pt x="6028" y="1510"/>
                  </a:lnTo>
                  <a:lnTo>
                    <a:pt x="6140" y="1410"/>
                  </a:lnTo>
                  <a:lnTo>
                    <a:pt x="6215" y="1298"/>
                  </a:lnTo>
                  <a:lnTo>
                    <a:pt x="6265" y="1198"/>
                  </a:lnTo>
                  <a:lnTo>
                    <a:pt x="6277" y="1136"/>
                  </a:lnTo>
                  <a:lnTo>
                    <a:pt x="6277" y="1086"/>
                  </a:lnTo>
                  <a:lnTo>
                    <a:pt x="6277" y="1023"/>
                  </a:lnTo>
                  <a:lnTo>
                    <a:pt x="6265" y="974"/>
                  </a:lnTo>
                  <a:lnTo>
                    <a:pt x="6215" y="861"/>
                  </a:lnTo>
                  <a:lnTo>
                    <a:pt x="6140" y="761"/>
                  </a:lnTo>
                  <a:lnTo>
                    <a:pt x="6028" y="662"/>
                  </a:lnTo>
                  <a:lnTo>
                    <a:pt x="5903" y="562"/>
                  </a:lnTo>
                  <a:lnTo>
                    <a:pt x="5741" y="474"/>
                  </a:lnTo>
                  <a:lnTo>
                    <a:pt x="5566" y="387"/>
                  </a:lnTo>
                  <a:lnTo>
                    <a:pt x="5354" y="312"/>
                  </a:lnTo>
                  <a:lnTo>
                    <a:pt x="5142" y="237"/>
                  </a:lnTo>
                  <a:lnTo>
                    <a:pt x="4892" y="175"/>
                  </a:lnTo>
                  <a:lnTo>
                    <a:pt x="4630" y="125"/>
                  </a:lnTo>
                  <a:lnTo>
                    <a:pt x="4356" y="75"/>
                  </a:lnTo>
                  <a:lnTo>
                    <a:pt x="4068" y="50"/>
                  </a:lnTo>
                  <a:lnTo>
                    <a:pt x="3769" y="13"/>
                  </a:lnTo>
                  <a:lnTo>
                    <a:pt x="345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79;p31"/>
            <p:cNvSpPr/>
            <p:nvPr/>
          </p:nvSpPr>
          <p:spPr>
            <a:xfrm>
              <a:off x="6623115" y="2204439"/>
              <a:ext cx="324560" cy="828327"/>
            </a:xfrm>
            <a:custGeom>
              <a:avLst/>
              <a:gdLst/>
              <a:ahLst/>
              <a:cxnLst/>
              <a:rect l="l" t="t" r="r" b="b"/>
              <a:pathLst>
                <a:path w="7027" h="17934" extrusionOk="0">
                  <a:moveTo>
                    <a:pt x="3245" y="1"/>
                  </a:moveTo>
                  <a:lnTo>
                    <a:pt x="3994" y="7164"/>
                  </a:lnTo>
                  <a:lnTo>
                    <a:pt x="0" y="6740"/>
                  </a:lnTo>
                  <a:lnTo>
                    <a:pt x="0" y="6740"/>
                  </a:lnTo>
                  <a:lnTo>
                    <a:pt x="5279" y="17934"/>
                  </a:lnTo>
                  <a:lnTo>
                    <a:pt x="3557" y="9261"/>
                  </a:lnTo>
                  <a:lnTo>
                    <a:pt x="7027" y="9697"/>
                  </a:lnTo>
                  <a:lnTo>
                    <a:pt x="32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280;p31"/>
          <p:cNvGrpSpPr/>
          <p:nvPr/>
        </p:nvGrpSpPr>
        <p:grpSpPr>
          <a:xfrm rot="177156" flipH="1">
            <a:off x="1376969" y="2904639"/>
            <a:ext cx="1637624" cy="2332790"/>
            <a:chOff x="7755688" y="2810697"/>
            <a:chExt cx="1637624" cy="2332790"/>
          </a:xfrm>
        </p:grpSpPr>
        <p:sp>
          <p:nvSpPr>
            <p:cNvPr id="42" name="Google Shape;281;p31"/>
            <p:cNvSpPr/>
            <p:nvPr/>
          </p:nvSpPr>
          <p:spPr>
            <a:xfrm>
              <a:off x="7755688" y="2810697"/>
              <a:ext cx="1300455" cy="1948327"/>
            </a:xfrm>
            <a:custGeom>
              <a:avLst/>
              <a:gdLst/>
              <a:ahLst/>
              <a:cxnLst/>
              <a:rect l="l" t="t" r="r" b="b"/>
              <a:pathLst>
                <a:path w="28156" h="42183" extrusionOk="0">
                  <a:moveTo>
                    <a:pt x="5367" y="1"/>
                  </a:moveTo>
                  <a:lnTo>
                    <a:pt x="5092" y="13"/>
                  </a:lnTo>
                  <a:lnTo>
                    <a:pt x="4818" y="26"/>
                  </a:lnTo>
                  <a:lnTo>
                    <a:pt x="4543" y="63"/>
                  </a:lnTo>
                  <a:lnTo>
                    <a:pt x="4269" y="101"/>
                  </a:lnTo>
                  <a:lnTo>
                    <a:pt x="4007" y="163"/>
                  </a:lnTo>
                  <a:lnTo>
                    <a:pt x="3745" y="238"/>
                  </a:lnTo>
                  <a:lnTo>
                    <a:pt x="3483" y="325"/>
                  </a:lnTo>
                  <a:lnTo>
                    <a:pt x="3220" y="438"/>
                  </a:lnTo>
                  <a:lnTo>
                    <a:pt x="2971" y="550"/>
                  </a:lnTo>
                  <a:lnTo>
                    <a:pt x="2721" y="687"/>
                  </a:lnTo>
                  <a:lnTo>
                    <a:pt x="2459" y="862"/>
                  </a:lnTo>
                  <a:lnTo>
                    <a:pt x="2210" y="1037"/>
                  </a:lnTo>
                  <a:lnTo>
                    <a:pt x="1972" y="1236"/>
                  </a:lnTo>
                  <a:lnTo>
                    <a:pt x="1760" y="1436"/>
                  </a:lnTo>
                  <a:lnTo>
                    <a:pt x="1561" y="1661"/>
                  </a:lnTo>
                  <a:lnTo>
                    <a:pt x="1373" y="1885"/>
                  </a:lnTo>
                  <a:lnTo>
                    <a:pt x="1199" y="2123"/>
                  </a:lnTo>
                  <a:lnTo>
                    <a:pt x="1036" y="2372"/>
                  </a:lnTo>
                  <a:lnTo>
                    <a:pt x="887" y="2634"/>
                  </a:lnTo>
                  <a:lnTo>
                    <a:pt x="749" y="2896"/>
                  </a:lnTo>
                  <a:lnTo>
                    <a:pt x="625" y="3171"/>
                  </a:lnTo>
                  <a:lnTo>
                    <a:pt x="512" y="3458"/>
                  </a:lnTo>
                  <a:lnTo>
                    <a:pt x="412" y="3745"/>
                  </a:lnTo>
                  <a:lnTo>
                    <a:pt x="325" y="4044"/>
                  </a:lnTo>
                  <a:lnTo>
                    <a:pt x="250" y="4344"/>
                  </a:lnTo>
                  <a:lnTo>
                    <a:pt x="188" y="4643"/>
                  </a:lnTo>
                  <a:lnTo>
                    <a:pt x="138" y="4955"/>
                  </a:lnTo>
                  <a:lnTo>
                    <a:pt x="88" y="5280"/>
                  </a:lnTo>
                  <a:lnTo>
                    <a:pt x="51" y="5592"/>
                  </a:lnTo>
                  <a:lnTo>
                    <a:pt x="26" y="5916"/>
                  </a:lnTo>
                  <a:lnTo>
                    <a:pt x="13" y="6241"/>
                  </a:lnTo>
                  <a:lnTo>
                    <a:pt x="1" y="6565"/>
                  </a:lnTo>
                  <a:lnTo>
                    <a:pt x="1" y="6890"/>
                  </a:lnTo>
                  <a:lnTo>
                    <a:pt x="13" y="7214"/>
                  </a:lnTo>
                  <a:lnTo>
                    <a:pt x="38" y="7539"/>
                  </a:lnTo>
                  <a:lnTo>
                    <a:pt x="63" y="7863"/>
                  </a:lnTo>
                  <a:lnTo>
                    <a:pt x="125" y="8512"/>
                  </a:lnTo>
                  <a:lnTo>
                    <a:pt x="225" y="9149"/>
                  </a:lnTo>
                  <a:lnTo>
                    <a:pt x="350" y="9773"/>
                  </a:lnTo>
                  <a:lnTo>
                    <a:pt x="487" y="10372"/>
                  </a:lnTo>
                  <a:lnTo>
                    <a:pt x="625" y="10958"/>
                  </a:lnTo>
                  <a:lnTo>
                    <a:pt x="787" y="11545"/>
                  </a:lnTo>
                  <a:lnTo>
                    <a:pt x="962" y="12131"/>
                  </a:lnTo>
                  <a:lnTo>
                    <a:pt x="1136" y="12705"/>
                  </a:lnTo>
                  <a:lnTo>
                    <a:pt x="1324" y="13279"/>
                  </a:lnTo>
                  <a:lnTo>
                    <a:pt x="1523" y="13853"/>
                  </a:lnTo>
                  <a:lnTo>
                    <a:pt x="1735" y="14428"/>
                  </a:lnTo>
                  <a:lnTo>
                    <a:pt x="1947" y="14989"/>
                  </a:lnTo>
                  <a:lnTo>
                    <a:pt x="2172" y="15551"/>
                  </a:lnTo>
                  <a:lnTo>
                    <a:pt x="2409" y="16112"/>
                  </a:lnTo>
                  <a:lnTo>
                    <a:pt x="2646" y="16674"/>
                  </a:lnTo>
                  <a:lnTo>
                    <a:pt x="2908" y="17223"/>
                  </a:lnTo>
                  <a:lnTo>
                    <a:pt x="3158" y="17772"/>
                  </a:lnTo>
                  <a:lnTo>
                    <a:pt x="3695" y="18870"/>
                  </a:lnTo>
                  <a:lnTo>
                    <a:pt x="4256" y="19944"/>
                  </a:lnTo>
                  <a:lnTo>
                    <a:pt x="4843" y="21017"/>
                  </a:lnTo>
                  <a:lnTo>
                    <a:pt x="5442" y="22090"/>
                  </a:lnTo>
                  <a:lnTo>
                    <a:pt x="6066" y="23138"/>
                  </a:lnTo>
                  <a:lnTo>
                    <a:pt x="6702" y="24187"/>
                  </a:lnTo>
                  <a:lnTo>
                    <a:pt x="7351" y="25235"/>
                  </a:lnTo>
                  <a:lnTo>
                    <a:pt x="8000" y="26258"/>
                  </a:lnTo>
                  <a:lnTo>
                    <a:pt x="8662" y="27294"/>
                  </a:lnTo>
                  <a:lnTo>
                    <a:pt x="9061" y="27893"/>
                  </a:lnTo>
                  <a:lnTo>
                    <a:pt x="9498" y="28530"/>
                  </a:lnTo>
                  <a:lnTo>
                    <a:pt x="9972" y="29166"/>
                  </a:lnTo>
                  <a:lnTo>
                    <a:pt x="10471" y="29827"/>
                  </a:lnTo>
                  <a:lnTo>
                    <a:pt x="10995" y="30489"/>
                  </a:lnTo>
                  <a:lnTo>
                    <a:pt x="11557" y="31163"/>
                  </a:lnTo>
                  <a:lnTo>
                    <a:pt x="12131" y="31849"/>
                  </a:lnTo>
                  <a:lnTo>
                    <a:pt x="12730" y="32523"/>
                  </a:lnTo>
                  <a:lnTo>
                    <a:pt x="13342" y="33210"/>
                  </a:lnTo>
                  <a:lnTo>
                    <a:pt x="13966" y="33883"/>
                  </a:lnTo>
                  <a:lnTo>
                    <a:pt x="14614" y="34557"/>
                  </a:lnTo>
                  <a:lnTo>
                    <a:pt x="15263" y="35206"/>
                  </a:lnTo>
                  <a:lnTo>
                    <a:pt x="15925" y="35855"/>
                  </a:lnTo>
                  <a:lnTo>
                    <a:pt x="16599" y="36492"/>
                  </a:lnTo>
                  <a:lnTo>
                    <a:pt x="17260" y="37103"/>
                  </a:lnTo>
                  <a:lnTo>
                    <a:pt x="17934" y="37690"/>
                  </a:lnTo>
                  <a:lnTo>
                    <a:pt x="18608" y="38264"/>
                  </a:lnTo>
                  <a:lnTo>
                    <a:pt x="19282" y="38800"/>
                  </a:lnTo>
                  <a:lnTo>
                    <a:pt x="19943" y="39312"/>
                  </a:lnTo>
                  <a:lnTo>
                    <a:pt x="20605" y="39786"/>
                  </a:lnTo>
                  <a:lnTo>
                    <a:pt x="21254" y="40236"/>
                  </a:lnTo>
                  <a:lnTo>
                    <a:pt x="21890" y="40647"/>
                  </a:lnTo>
                  <a:lnTo>
                    <a:pt x="22502" y="41009"/>
                  </a:lnTo>
                  <a:lnTo>
                    <a:pt x="22814" y="41172"/>
                  </a:lnTo>
                  <a:lnTo>
                    <a:pt x="23113" y="41321"/>
                  </a:lnTo>
                  <a:lnTo>
                    <a:pt x="23400" y="41471"/>
                  </a:lnTo>
                  <a:lnTo>
                    <a:pt x="23700" y="41596"/>
                  </a:lnTo>
                  <a:lnTo>
                    <a:pt x="23974" y="41721"/>
                  </a:lnTo>
                  <a:lnTo>
                    <a:pt x="24261" y="41821"/>
                  </a:lnTo>
                  <a:lnTo>
                    <a:pt x="24523" y="41920"/>
                  </a:lnTo>
                  <a:lnTo>
                    <a:pt x="24798" y="41995"/>
                  </a:lnTo>
                  <a:lnTo>
                    <a:pt x="25060" y="42058"/>
                  </a:lnTo>
                  <a:lnTo>
                    <a:pt x="25310" y="42108"/>
                  </a:lnTo>
                  <a:lnTo>
                    <a:pt x="25547" y="42145"/>
                  </a:lnTo>
                  <a:lnTo>
                    <a:pt x="25784" y="42170"/>
                  </a:lnTo>
                  <a:lnTo>
                    <a:pt x="26021" y="42182"/>
                  </a:lnTo>
                  <a:lnTo>
                    <a:pt x="26246" y="42170"/>
                  </a:lnTo>
                  <a:lnTo>
                    <a:pt x="26458" y="42145"/>
                  </a:lnTo>
                  <a:lnTo>
                    <a:pt x="26658" y="42108"/>
                  </a:lnTo>
                  <a:lnTo>
                    <a:pt x="26857" y="42045"/>
                  </a:lnTo>
                  <a:lnTo>
                    <a:pt x="27044" y="41970"/>
                  </a:lnTo>
                  <a:lnTo>
                    <a:pt x="27132" y="41920"/>
                  </a:lnTo>
                  <a:lnTo>
                    <a:pt x="27219" y="41870"/>
                  </a:lnTo>
                  <a:lnTo>
                    <a:pt x="27294" y="41808"/>
                  </a:lnTo>
                  <a:lnTo>
                    <a:pt x="27381" y="41746"/>
                  </a:lnTo>
                  <a:lnTo>
                    <a:pt x="27519" y="41596"/>
                  </a:lnTo>
                  <a:lnTo>
                    <a:pt x="27643" y="41409"/>
                  </a:lnTo>
                  <a:lnTo>
                    <a:pt x="27756" y="41209"/>
                  </a:lnTo>
                  <a:lnTo>
                    <a:pt x="27856" y="40972"/>
                  </a:lnTo>
                  <a:lnTo>
                    <a:pt x="27943" y="40722"/>
                  </a:lnTo>
                  <a:lnTo>
                    <a:pt x="28005" y="40448"/>
                  </a:lnTo>
                  <a:lnTo>
                    <a:pt x="28068" y="40148"/>
                  </a:lnTo>
                  <a:lnTo>
                    <a:pt x="28105" y="39824"/>
                  </a:lnTo>
                  <a:lnTo>
                    <a:pt x="28130" y="39474"/>
                  </a:lnTo>
                  <a:lnTo>
                    <a:pt x="28155" y="39112"/>
                  </a:lnTo>
                  <a:lnTo>
                    <a:pt x="28155" y="38726"/>
                  </a:lnTo>
                  <a:lnTo>
                    <a:pt x="28143" y="38326"/>
                  </a:lnTo>
                  <a:lnTo>
                    <a:pt x="28118" y="37902"/>
                  </a:lnTo>
                  <a:lnTo>
                    <a:pt x="28080" y="37453"/>
                  </a:lnTo>
                  <a:lnTo>
                    <a:pt x="28043" y="37003"/>
                  </a:lnTo>
                  <a:lnTo>
                    <a:pt x="27980" y="36529"/>
                  </a:lnTo>
                  <a:lnTo>
                    <a:pt x="27905" y="36030"/>
                  </a:lnTo>
                  <a:lnTo>
                    <a:pt x="27831" y="35531"/>
                  </a:lnTo>
                  <a:lnTo>
                    <a:pt x="27743" y="35007"/>
                  </a:lnTo>
                  <a:lnTo>
                    <a:pt x="27643" y="34482"/>
                  </a:lnTo>
                  <a:lnTo>
                    <a:pt x="27406" y="33372"/>
                  </a:lnTo>
                  <a:lnTo>
                    <a:pt x="27132" y="32224"/>
                  </a:lnTo>
                  <a:lnTo>
                    <a:pt x="26832" y="31038"/>
                  </a:lnTo>
                  <a:lnTo>
                    <a:pt x="26483" y="29827"/>
                  </a:lnTo>
                  <a:lnTo>
                    <a:pt x="26108" y="28580"/>
                  </a:lnTo>
                  <a:lnTo>
                    <a:pt x="25709" y="27307"/>
                  </a:lnTo>
                  <a:lnTo>
                    <a:pt x="25272" y="26021"/>
                  </a:lnTo>
                  <a:lnTo>
                    <a:pt x="24823" y="24723"/>
                  </a:lnTo>
                  <a:lnTo>
                    <a:pt x="24336" y="23425"/>
                  </a:lnTo>
                  <a:lnTo>
                    <a:pt x="23837" y="22128"/>
                  </a:lnTo>
                  <a:lnTo>
                    <a:pt x="23313" y="20830"/>
                  </a:lnTo>
                  <a:lnTo>
                    <a:pt x="22776" y="19557"/>
                  </a:lnTo>
                  <a:lnTo>
                    <a:pt x="22227" y="18296"/>
                  </a:lnTo>
                  <a:lnTo>
                    <a:pt x="21653" y="17061"/>
                  </a:lnTo>
                  <a:lnTo>
                    <a:pt x="21079" y="15850"/>
                  </a:lnTo>
                  <a:lnTo>
                    <a:pt x="20492" y="14677"/>
                  </a:lnTo>
                  <a:lnTo>
                    <a:pt x="19906" y="13554"/>
                  </a:lnTo>
                  <a:lnTo>
                    <a:pt x="19307" y="12481"/>
                  </a:lnTo>
                  <a:lnTo>
                    <a:pt x="18708" y="11445"/>
                  </a:lnTo>
                  <a:lnTo>
                    <a:pt x="18408" y="10958"/>
                  </a:lnTo>
                  <a:lnTo>
                    <a:pt x="18109" y="10484"/>
                  </a:lnTo>
                  <a:lnTo>
                    <a:pt x="17809" y="10022"/>
                  </a:lnTo>
                  <a:lnTo>
                    <a:pt x="17510" y="9585"/>
                  </a:lnTo>
                  <a:lnTo>
                    <a:pt x="16823" y="8599"/>
                  </a:lnTo>
                  <a:lnTo>
                    <a:pt x="16474" y="8113"/>
                  </a:lnTo>
                  <a:lnTo>
                    <a:pt x="16112" y="7626"/>
                  </a:lnTo>
                  <a:lnTo>
                    <a:pt x="15750" y="7152"/>
                  </a:lnTo>
                  <a:lnTo>
                    <a:pt x="15376" y="6678"/>
                  </a:lnTo>
                  <a:lnTo>
                    <a:pt x="15001" y="6216"/>
                  </a:lnTo>
                  <a:lnTo>
                    <a:pt x="14614" y="5754"/>
                  </a:lnTo>
                  <a:lnTo>
                    <a:pt x="14228" y="5292"/>
                  </a:lnTo>
                  <a:lnTo>
                    <a:pt x="13816" y="4856"/>
                  </a:lnTo>
                  <a:lnTo>
                    <a:pt x="13404" y="4419"/>
                  </a:lnTo>
                  <a:lnTo>
                    <a:pt x="12980" y="3994"/>
                  </a:lnTo>
                  <a:lnTo>
                    <a:pt x="12555" y="3583"/>
                  </a:lnTo>
                  <a:lnTo>
                    <a:pt x="12119" y="3171"/>
                  </a:lnTo>
                  <a:lnTo>
                    <a:pt x="11657" y="2784"/>
                  </a:lnTo>
                  <a:lnTo>
                    <a:pt x="11195" y="2397"/>
                  </a:lnTo>
                  <a:lnTo>
                    <a:pt x="10733" y="2048"/>
                  </a:lnTo>
                  <a:lnTo>
                    <a:pt x="10247" y="1711"/>
                  </a:lnTo>
                  <a:lnTo>
                    <a:pt x="9747" y="1399"/>
                  </a:lnTo>
                  <a:lnTo>
                    <a:pt x="9236" y="1112"/>
                  </a:lnTo>
                  <a:lnTo>
                    <a:pt x="8961" y="974"/>
                  </a:lnTo>
                  <a:lnTo>
                    <a:pt x="8699" y="837"/>
                  </a:lnTo>
                  <a:lnTo>
                    <a:pt x="8425" y="725"/>
                  </a:lnTo>
                  <a:lnTo>
                    <a:pt x="8150" y="600"/>
                  </a:lnTo>
                  <a:lnTo>
                    <a:pt x="7875" y="500"/>
                  </a:lnTo>
                  <a:lnTo>
                    <a:pt x="7601" y="400"/>
                  </a:lnTo>
                  <a:lnTo>
                    <a:pt x="7326" y="313"/>
                  </a:lnTo>
                  <a:lnTo>
                    <a:pt x="7052" y="238"/>
                  </a:lnTo>
                  <a:lnTo>
                    <a:pt x="6765" y="176"/>
                  </a:lnTo>
                  <a:lnTo>
                    <a:pt x="6490" y="113"/>
                  </a:lnTo>
                  <a:lnTo>
                    <a:pt x="6203" y="76"/>
                  </a:lnTo>
                  <a:lnTo>
                    <a:pt x="5929" y="38"/>
                  </a:lnTo>
                  <a:lnTo>
                    <a:pt x="5642" y="13"/>
                  </a:lnTo>
                  <a:lnTo>
                    <a:pt x="53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82;p31"/>
            <p:cNvSpPr/>
            <p:nvPr/>
          </p:nvSpPr>
          <p:spPr>
            <a:xfrm>
              <a:off x="7757997" y="2842426"/>
              <a:ext cx="1635315" cy="2301061"/>
            </a:xfrm>
            <a:custGeom>
              <a:avLst/>
              <a:gdLst/>
              <a:ahLst/>
              <a:cxnLst/>
              <a:rect l="l" t="t" r="r" b="b"/>
              <a:pathLst>
                <a:path w="35406" h="49820" extrusionOk="0">
                  <a:moveTo>
                    <a:pt x="2671" y="0"/>
                  </a:moveTo>
                  <a:lnTo>
                    <a:pt x="2734" y="163"/>
                  </a:lnTo>
                  <a:lnTo>
                    <a:pt x="2921" y="624"/>
                  </a:lnTo>
                  <a:lnTo>
                    <a:pt x="3245" y="1373"/>
                  </a:lnTo>
                  <a:lnTo>
                    <a:pt x="3695" y="2371"/>
                  </a:lnTo>
                  <a:lnTo>
                    <a:pt x="4256" y="3607"/>
                  </a:lnTo>
                  <a:lnTo>
                    <a:pt x="4943" y="5055"/>
                  </a:lnTo>
                  <a:lnTo>
                    <a:pt x="5741" y="6689"/>
                  </a:lnTo>
                  <a:lnTo>
                    <a:pt x="6640" y="8499"/>
                  </a:lnTo>
                  <a:lnTo>
                    <a:pt x="7002" y="9198"/>
                  </a:lnTo>
                  <a:lnTo>
                    <a:pt x="6839" y="9185"/>
                  </a:lnTo>
                  <a:lnTo>
                    <a:pt x="6440" y="9148"/>
                  </a:lnTo>
                  <a:lnTo>
                    <a:pt x="6141" y="9111"/>
                  </a:lnTo>
                  <a:lnTo>
                    <a:pt x="5791" y="9061"/>
                  </a:lnTo>
                  <a:lnTo>
                    <a:pt x="5392" y="8998"/>
                  </a:lnTo>
                  <a:lnTo>
                    <a:pt x="4955" y="8911"/>
                  </a:lnTo>
                  <a:lnTo>
                    <a:pt x="4456" y="8786"/>
                  </a:lnTo>
                  <a:lnTo>
                    <a:pt x="3919" y="8649"/>
                  </a:lnTo>
                  <a:lnTo>
                    <a:pt x="3345" y="8474"/>
                  </a:lnTo>
                  <a:lnTo>
                    <a:pt x="2746" y="8262"/>
                  </a:lnTo>
                  <a:lnTo>
                    <a:pt x="2097" y="8025"/>
                  </a:lnTo>
                  <a:lnTo>
                    <a:pt x="1423" y="7738"/>
                  </a:lnTo>
                  <a:lnTo>
                    <a:pt x="1074" y="7576"/>
                  </a:lnTo>
                  <a:lnTo>
                    <a:pt x="724" y="7413"/>
                  </a:lnTo>
                  <a:lnTo>
                    <a:pt x="362" y="7226"/>
                  </a:lnTo>
                  <a:lnTo>
                    <a:pt x="1" y="7039"/>
                  </a:lnTo>
                  <a:lnTo>
                    <a:pt x="1" y="7039"/>
                  </a:lnTo>
                  <a:lnTo>
                    <a:pt x="300" y="7338"/>
                  </a:lnTo>
                  <a:lnTo>
                    <a:pt x="600" y="7613"/>
                  </a:lnTo>
                  <a:lnTo>
                    <a:pt x="912" y="7875"/>
                  </a:lnTo>
                  <a:lnTo>
                    <a:pt x="1224" y="8112"/>
                  </a:lnTo>
                  <a:lnTo>
                    <a:pt x="1536" y="8337"/>
                  </a:lnTo>
                  <a:lnTo>
                    <a:pt x="1860" y="8549"/>
                  </a:lnTo>
                  <a:lnTo>
                    <a:pt x="2185" y="8749"/>
                  </a:lnTo>
                  <a:lnTo>
                    <a:pt x="2509" y="8936"/>
                  </a:lnTo>
                  <a:lnTo>
                    <a:pt x="2821" y="9098"/>
                  </a:lnTo>
                  <a:lnTo>
                    <a:pt x="3145" y="9248"/>
                  </a:lnTo>
                  <a:lnTo>
                    <a:pt x="3470" y="9398"/>
                  </a:lnTo>
                  <a:lnTo>
                    <a:pt x="3782" y="9522"/>
                  </a:lnTo>
                  <a:lnTo>
                    <a:pt x="4094" y="9647"/>
                  </a:lnTo>
                  <a:lnTo>
                    <a:pt x="4393" y="9759"/>
                  </a:lnTo>
                  <a:lnTo>
                    <a:pt x="4980" y="9947"/>
                  </a:lnTo>
                  <a:lnTo>
                    <a:pt x="5529" y="10096"/>
                  </a:lnTo>
                  <a:lnTo>
                    <a:pt x="6028" y="10209"/>
                  </a:lnTo>
                  <a:lnTo>
                    <a:pt x="6490" y="10309"/>
                  </a:lnTo>
                  <a:lnTo>
                    <a:pt x="6877" y="10371"/>
                  </a:lnTo>
                  <a:lnTo>
                    <a:pt x="7451" y="10471"/>
                  </a:lnTo>
                  <a:lnTo>
                    <a:pt x="7613" y="10508"/>
                  </a:lnTo>
                  <a:lnTo>
                    <a:pt x="7651" y="10521"/>
                  </a:lnTo>
                  <a:lnTo>
                    <a:pt x="7676" y="10533"/>
                  </a:lnTo>
                  <a:lnTo>
                    <a:pt x="8724" y="12542"/>
                  </a:lnTo>
                  <a:lnTo>
                    <a:pt x="9885" y="14726"/>
                  </a:lnTo>
                  <a:lnTo>
                    <a:pt x="10496" y="15862"/>
                  </a:lnTo>
                  <a:lnTo>
                    <a:pt x="11120" y="16998"/>
                  </a:lnTo>
                  <a:lnTo>
                    <a:pt x="12430" y="19344"/>
                  </a:lnTo>
                  <a:lnTo>
                    <a:pt x="13104" y="20529"/>
                  </a:lnTo>
                  <a:lnTo>
                    <a:pt x="13791" y="21728"/>
                  </a:lnTo>
                  <a:lnTo>
                    <a:pt x="15201" y="24136"/>
                  </a:lnTo>
                  <a:lnTo>
                    <a:pt x="15925" y="25334"/>
                  </a:lnTo>
                  <a:lnTo>
                    <a:pt x="16649" y="26545"/>
                  </a:lnTo>
                  <a:lnTo>
                    <a:pt x="16649" y="26557"/>
                  </a:lnTo>
                  <a:lnTo>
                    <a:pt x="16624" y="26570"/>
                  </a:lnTo>
                  <a:lnTo>
                    <a:pt x="16499" y="26607"/>
                  </a:lnTo>
                  <a:lnTo>
                    <a:pt x="16287" y="26632"/>
                  </a:lnTo>
                  <a:lnTo>
                    <a:pt x="15987" y="26657"/>
                  </a:lnTo>
                  <a:lnTo>
                    <a:pt x="15613" y="26670"/>
                  </a:lnTo>
                  <a:lnTo>
                    <a:pt x="15164" y="26670"/>
                  </a:lnTo>
                  <a:lnTo>
                    <a:pt x="14652" y="26657"/>
                  </a:lnTo>
                  <a:lnTo>
                    <a:pt x="14065" y="26620"/>
                  </a:lnTo>
                  <a:lnTo>
                    <a:pt x="13429" y="26570"/>
                  </a:lnTo>
                  <a:lnTo>
                    <a:pt x="12742" y="26495"/>
                  </a:lnTo>
                  <a:lnTo>
                    <a:pt x="12019" y="26407"/>
                  </a:lnTo>
                  <a:lnTo>
                    <a:pt x="11245" y="26283"/>
                  </a:lnTo>
                  <a:lnTo>
                    <a:pt x="10434" y="26120"/>
                  </a:lnTo>
                  <a:lnTo>
                    <a:pt x="9610" y="25933"/>
                  </a:lnTo>
                  <a:lnTo>
                    <a:pt x="9173" y="25821"/>
                  </a:lnTo>
                  <a:lnTo>
                    <a:pt x="8749" y="25709"/>
                  </a:lnTo>
                  <a:lnTo>
                    <a:pt x="8312" y="25584"/>
                  </a:lnTo>
                  <a:lnTo>
                    <a:pt x="7863" y="25447"/>
                  </a:lnTo>
                  <a:lnTo>
                    <a:pt x="8063" y="25634"/>
                  </a:lnTo>
                  <a:lnTo>
                    <a:pt x="8287" y="25821"/>
                  </a:lnTo>
                  <a:lnTo>
                    <a:pt x="8549" y="25983"/>
                  </a:lnTo>
                  <a:lnTo>
                    <a:pt x="8836" y="26158"/>
                  </a:lnTo>
                  <a:lnTo>
                    <a:pt x="9136" y="26308"/>
                  </a:lnTo>
                  <a:lnTo>
                    <a:pt x="9473" y="26457"/>
                  </a:lnTo>
                  <a:lnTo>
                    <a:pt x="9822" y="26607"/>
                  </a:lnTo>
                  <a:lnTo>
                    <a:pt x="10197" y="26744"/>
                  </a:lnTo>
                  <a:lnTo>
                    <a:pt x="10583" y="26869"/>
                  </a:lnTo>
                  <a:lnTo>
                    <a:pt x="10983" y="26994"/>
                  </a:lnTo>
                  <a:lnTo>
                    <a:pt x="11395" y="27119"/>
                  </a:lnTo>
                  <a:lnTo>
                    <a:pt x="11806" y="27231"/>
                  </a:lnTo>
                  <a:lnTo>
                    <a:pt x="12655" y="27443"/>
                  </a:lnTo>
                  <a:lnTo>
                    <a:pt x="13504" y="27630"/>
                  </a:lnTo>
                  <a:lnTo>
                    <a:pt x="14340" y="27805"/>
                  </a:lnTo>
                  <a:lnTo>
                    <a:pt x="15126" y="27955"/>
                  </a:lnTo>
                  <a:lnTo>
                    <a:pt x="16511" y="28217"/>
                  </a:lnTo>
                  <a:lnTo>
                    <a:pt x="17060" y="28317"/>
                  </a:lnTo>
                  <a:lnTo>
                    <a:pt x="17497" y="28417"/>
                  </a:lnTo>
                  <a:lnTo>
                    <a:pt x="17659" y="28467"/>
                  </a:lnTo>
                  <a:lnTo>
                    <a:pt x="17797" y="28504"/>
                  </a:lnTo>
                  <a:lnTo>
                    <a:pt x="17884" y="28554"/>
                  </a:lnTo>
                  <a:lnTo>
                    <a:pt x="17934" y="28591"/>
                  </a:lnTo>
                  <a:lnTo>
                    <a:pt x="18783" y="29939"/>
                  </a:lnTo>
                  <a:lnTo>
                    <a:pt x="19644" y="31287"/>
                  </a:lnTo>
                  <a:lnTo>
                    <a:pt x="20393" y="32435"/>
                  </a:lnTo>
                  <a:lnTo>
                    <a:pt x="21154" y="33571"/>
                  </a:lnTo>
                  <a:lnTo>
                    <a:pt x="21915" y="34694"/>
                  </a:lnTo>
                  <a:lnTo>
                    <a:pt x="22676" y="35792"/>
                  </a:lnTo>
                  <a:lnTo>
                    <a:pt x="23425" y="36853"/>
                  </a:lnTo>
                  <a:lnTo>
                    <a:pt x="24186" y="37901"/>
                  </a:lnTo>
                  <a:lnTo>
                    <a:pt x="24935" y="38912"/>
                  </a:lnTo>
                  <a:lnTo>
                    <a:pt x="25672" y="39886"/>
                  </a:lnTo>
                  <a:lnTo>
                    <a:pt x="26408" y="40834"/>
                  </a:lnTo>
                  <a:lnTo>
                    <a:pt x="26770" y="41296"/>
                  </a:lnTo>
                  <a:lnTo>
                    <a:pt x="27132" y="41745"/>
                  </a:lnTo>
                  <a:lnTo>
                    <a:pt x="27843" y="42606"/>
                  </a:lnTo>
                  <a:lnTo>
                    <a:pt x="28542" y="43430"/>
                  </a:lnTo>
                  <a:lnTo>
                    <a:pt x="29216" y="44216"/>
                  </a:lnTo>
                  <a:lnTo>
                    <a:pt x="29877" y="44952"/>
                  </a:lnTo>
                  <a:lnTo>
                    <a:pt x="30514" y="45639"/>
                  </a:lnTo>
                  <a:lnTo>
                    <a:pt x="31150" y="46275"/>
                  </a:lnTo>
                  <a:lnTo>
                    <a:pt x="31737" y="46862"/>
                  </a:lnTo>
                  <a:lnTo>
                    <a:pt x="32024" y="47136"/>
                  </a:lnTo>
                  <a:lnTo>
                    <a:pt x="32298" y="47386"/>
                  </a:lnTo>
                  <a:lnTo>
                    <a:pt x="32822" y="47873"/>
                  </a:lnTo>
                  <a:lnTo>
                    <a:pt x="33072" y="48085"/>
                  </a:lnTo>
                  <a:lnTo>
                    <a:pt x="33322" y="48284"/>
                  </a:lnTo>
                  <a:lnTo>
                    <a:pt x="34183" y="48983"/>
                  </a:lnTo>
                  <a:lnTo>
                    <a:pt x="34545" y="49233"/>
                  </a:lnTo>
                  <a:lnTo>
                    <a:pt x="34844" y="49445"/>
                  </a:lnTo>
                  <a:lnTo>
                    <a:pt x="35406" y="49819"/>
                  </a:lnTo>
                  <a:lnTo>
                    <a:pt x="34882" y="49395"/>
                  </a:lnTo>
                  <a:lnTo>
                    <a:pt x="34607" y="49158"/>
                  </a:lnTo>
                  <a:lnTo>
                    <a:pt x="34270" y="48871"/>
                  </a:lnTo>
                  <a:lnTo>
                    <a:pt x="33484" y="48122"/>
                  </a:lnTo>
                  <a:lnTo>
                    <a:pt x="33259" y="47898"/>
                  </a:lnTo>
                  <a:lnTo>
                    <a:pt x="33022" y="47660"/>
                  </a:lnTo>
                  <a:lnTo>
                    <a:pt x="32535" y="47149"/>
                  </a:lnTo>
                  <a:lnTo>
                    <a:pt x="32286" y="46874"/>
                  </a:lnTo>
                  <a:lnTo>
                    <a:pt x="32011" y="46587"/>
                  </a:lnTo>
                  <a:lnTo>
                    <a:pt x="31475" y="45963"/>
                  </a:lnTo>
                  <a:lnTo>
                    <a:pt x="30901" y="45302"/>
                  </a:lnTo>
                  <a:lnTo>
                    <a:pt x="30314" y="44578"/>
                  </a:lnTo>
                  <a:lnTo>
                    <a:pt x="29690" y="43817"/>
                  </a:lnTo>
                  <a:lnTo>
                    <a:pt x="29066" y="43005"/>
                  </a:lnTo>
                  <a:lnTo>
                    <a:pt x="28405" y="42157"/>
                  </a:lnTo>
                  <a:lnTo>
                    <a:pt x="27756" y="41258"/>
                  </a:lnTo>
                  <a:lnTo>
                    <a:pt x="27069" y="40335"/>
                  </a:lnTo>
                  <a:lnTo>
                    <a:pt x="26383" y="39361"/>
                  </a:lnTo>
                  <a:lnTo>
                    <a:pt x="25684" y="38375"/>
                  </a:lnTo>
                  <a:lnTo>
                    <a:pt x="24973" y="37340"/>
                  </a:lnTo>
                  <a:lnTo>
                    <a:pt x="23525" y="35206"/>
                  </a:lnTo>
                  <a:lnTo>
                    <a:pt x="23525" y="35156"/>
                  </a:lnTo>
                  <a:lnTo>
                    <a:pt x="23525" y="35056"/>
                  </a:lnTo>
                  <a:lnTo>
                    <a:pt x="23562" y="34744"/>
                  </a:lnTo>
                  <a:lnTo>
                    <a:pt x="23737" y="33633"/>
                  </a:lnTo>
                  <a:lnTo>
                    <a:pt x="23849" y="32884"/>
                  </a:lnTo>
                  <a:lnTo>
                    <a:pt x="23974" y="32023"/>
                  </a:lnTo>
                  <a:lnTo>
                    <a:pt x="24087" y="31050"/>
                  </a:lnTo>
                  <a:lnTo>
                    <a:pt x="24199" y="30002"/>
                  </a:lnTo>
                  <a:lnTo>
                    <a:pt x="24236" y="29452"/>
                  </a:lnTo>
                  <a:lnTo>
                    <a:pt x="24274" y="28878"/>
                  </a:lnTo>
                  <a:lnTo>
                    <a:pt x="24311" y="28304"/>
                  </a:lnTo>
                  <a:lnTo>
                    <a:pt x="24324" y="27705"/>
                  </a:lnTo>
                  <a:lnTo>
                    <a:pt x="24336" y="27106"/>
                  </a:lnTo>
                  <a:lnTo>
                    <a:pt x="24336" y="26495"/>
                  </a:lnTo>
                  <a:lnTo>
                    <a:pt x="24324" y="25883"/>
                  </a:lnTo>
                  <a:lnTo>
                    <a:pt x="24286" y="25259"/>
                  </a:lnTo>
                  <a:lnTo>
                    <a:pt x="24236" y="24648"/>
                  </a:lnTo>
                  <a:lnTo>
                    <a:pt x="24174" y="24024"/>
                  </a:lnTo>
                  <a:lnTo>
                    <a:pt x="24099" y="23400"/>
                  </a:lnTo>
                  <a:lnTo>
                    <a:pt x="23999" y="22788"/>
                  </a:lnTo>
                  <a:lnTo>
                    <a:pt x="23874" y="22177"/>
                  </a:lnTo>
                  <a:lnTo>
                    <a:pt x="23725" y="21578"/>
                  </a:lnTo>
                  <a:lnTo>
                    <a:pt x="23562" y="20991"/>
                  </a:lnTo>
                  <a:lnTo>
                    <a:pt x="23375" y="20405"/>
                  </a:lnTo>
                  <a:lnTo>
                    <a:pt x="23438" y="20829"/>
                  </a:lnTo>
                  <a:lnTo>
                    <a:pt x="23488" y="21278"/>
                  </a:lnTo>
                  <a:lnTo>
                    <a:pt x="23513" y="21753"/>
                  </a:lnTo>
                  <a:lnTo>
                    <a:pt x="23537" y="22239"/>
                  </a:lnTo>
                  <a:lnTo>
                    <a:pt x="23550" y="22726"/>
                  </a:lnTo>
                  <a:lnTo>
                    <a:pt x="23537" y="23238"/>
                  </a:lnTo>
                  <a:lnTo>
                    <a:pt x="23525" y="23762"/>
                  </a:lnTo>
                  <a:lnTo>
                    <a:pt x="23500" y="24273"/>
                  </a:lnTo>
                  <a:lnTo>
                    <a:pt x="23475" y="24810"/>
                  </a:lnTo>
                  <a:lnTo>
                    <a:pt x="23425" y="25334"/>
                  </a:lnTo>
                  <a:lnTo>
                    <a:pt x="23325" y="26395"/>
                  </a:lnTo>
                  <a:lnTo>
                    <a:pt x="23201" y="27431"/>
                  </a:lnTo>
                  <a:lnTo>
                    <a:pt x="23051" y="28442"/>
                  </a:lnTo>
                  <a:lnTo>
                    <a:pt x="22901" y="29390"/>
                  </a:lnTo>
                  <a:lnTo>
                    <a:pt x="22739" y="30264"/>
                  </a:lnTo>
                  <a:lnTo>
                    <a:pt x="22577" y="31050"/>
                  </a:lnTo>
                  <a:lnTo>
                    <a:pt x="22439" y="31724"/>
                  </a:lnTo>
                  <a:lnTo>
                    <a:pt x="22302" y="32273"/>
                  </a:lnTo>
                  <a:lnTo>
                    <a:pt x="22190" y="32672"/>
                  </a:lnTo>
                  <a:lnTo>
                    <a:pt x="22115" y="32909"/>
                  </a:lnTo>
                  <a:lnTo>
                    <a:pt x="22090" y="32972"/>
                  </a:lnTo>
                  <a:lnTo>
                    <a:pt x="22065" y="32972"/>
                  </a:lnTo>
                  <a:lnTo>
                    <a:pt x="20592" y="30676"/>
                  </a:lnTo>
                  <a:lnTo>
                    <a:pt x="19120" y="28317"/>
                  </a:lnTo>
                  <a:lnTo>
                    <a:pt x="18383" y="27131"/>
                  </a:lnTo>
                  <a:lnTo>
                    <a:pt x="17647" y="25933"/>
                  </a:lnTo>
                  <a:lnTo>
                    <a:pt x="16923" y="24735"/>
                  </a:lnTo>
                  <a:lnTo>
                    <a:pt x="16199" y="23537"/>
                  </a:lnTo>
                  <a:lnTo>
                    <a:pt x="14764" y="21153"/>
                  </a:lnTo>
                  <a:lnTo>
                    <a:pt x="13379" y="18795"/>
                  </a:lnTo>
                  <a:lnTo>
                    <a:pt x="13366" y="18720"/>
                  </a:lnTo>
                  <a:lnTo>
                    <a:pt x="13354" y="18595"/>
                  </a:lnTo>
                  <a:lnTo>
                    <a:pt x="13366" y="18171"/>
                  </a:lnTo>
                  <a:lnTo>
                    <a:pt x="13416" y="17559"/>
                  </a:lnTo>
                  <a:lnTo>
                    <a:pt x="13479" y="16761"/>
                  </a:lnTo>
                  <a:lnTo>
                    <a:pt x="13641" y="14751"/>
                  </a:lnTo>
                  <a:lnTo>
                    <a:pt x="13716" y="13591"/>
                  </a:lnTo>
                  <a:lnTo>
                    <a:pt x="13791" y="12368"/>
                  </a:lnTo>
                  <a:lnTo>
                    <a:pt x="13841" y="11107"/>
                  </a:lnTo>
                  <a:lnTo>
                    <a:pt x="13853" y="10458"/>
                  </a:lnTo>
                  <a:lnTo>
                    <a:pt x="13853" y="9822"/>
                  </a:lnTo>
                  <a:lnTo>
                    <a:pt x="13853" y="9185"/>
                  </a:lnTo>
                  <a:lnTo>
                    <a:pt x="13841" y="8561"/>
                  </a:lnTo>
                  <a:lnTo>
                    <a:pt x="13828" y="7937"/>
                  </a:lnTo>
                  <a:lnTo>
                    <a:pt x="13791" y="7326"/>
                  </a:lnTo>
                  <a:lnTo>
                    <a:pt x="13741" y="6739"/>
                  </a:lnTo>
                  <a:lnTo>
                    <a:pt x="13691" y="6165"/>
                  </a:lnTo>
                  <a:lnTo>
                    <a:pt x="13616" y="5629"/>
                  </a:lnTo>
                  <a:lnTo>
                    <a:pt x="13516" y="5105"/>
                  </a:lnTo>
                  <a:lnTo>
                    <a:pt x="13416" y="4618"/>
                  </a:lnTo>
                  <a:lnTo>
                    <a:pt x="13292" y="4156"/>
                  </a:lnTo>
                  <a:lnTo>
                    <a:pt x="13217" y="3944"/>
                  </a:lnTo>
                  <a:lnTo>
                    <a:pt x="13154" y="3744"/>
                  </a:lnTo>
                  <a:lnTo>
                    <a:pt x="13067" y="3545"/>
                  </a:lnTo>
                  <a:lnTo>
                    <a:pt x="12992" y="3357"/>
                  </a:lnTo>
                  <a:lnTo>
                    <a:pt x="13029" y="3470"/>
                  </a:lnTo>
                  <a:lnTo>
                    <a:pt x="13067" y="3595"/>
                  </a:lnTo>
                  <a:lnTo>
                    <a:pt x="13129" y="3869"/>
                  </a:lnTo>
                  <a:lnTo>
                    <a:pt x="13179" y="4194"/>
                  </a:lnTo>
                  <a:lnTo>
                    <a:pt x="13217" y="4555"/>
                  </a:lnTo>
                  <a:lnTo>
                    <a:pt x="13242" y="4967"/>
                  </a:lnTo>
                  <a:lnTo>
                    <a:pt x="13254" y="5404"/>
                  </a:lnTo>
                  <a:lnTo>
                    <a:pt x="13254" y="5878"/>
                  </a:lnTo>
                  <a:lnTo>
                    <a:pt x="13242" y="6377"/>
                  </a:lnTo>
                  <a:lnTo>
                    <a:pt x="13229" y="6889"/>
                  </a:lnTo>
                  <a:lnTo>
                    <a:pt x="13204" y="7426"/>
                  </a:lnTo>
                  <a:lnTo>
                    <a:pt x="13129" y="8549"/>
                  </a:lnTo>
                  <a:lnTo>
                    <a:pt x="13029" y="9710"/>
                  </a:lnTo>
                  <a:lnTo>
                    <a:pt x="12917" y="10858"/>
                  </a:lnTo>
                  <a:lnTo>
                    <a:pt x="12780" y="11981"/>
                  </a:lnTo>
                  <a:lnTo>
                    <a:pt x="12643" y="13042"/>
                  </a:lnTo>
                  <a:lnTo>
                    <a:pt x="12505" y="14028"/>
                  </a:lnTo>
                  <a:lnTo>
                    <a:pt x="12381" y="14876"/>
                  </a:lnTo>
                  <a:lnTo>
                    <a:pt x="12256" y="15588"/>
                  </a:lnTo>
                  <a:lnTo>
                    <a:pt x="12156" y="16112"/>
                  </a:lnTo>
                  <a:lnTo>
                    <a:pt x="12106" y="16299"/>
                  </a:lnTo>
                  <a:lnTo>
                    <a:pt x="12069" y="16424"/>
                  </a:lnTo>
                  <a:lnTo>
                    <a:pt x="12044" y="16486"/>
                  </a:lnTo>
                  <a:lnTo>
                    <a:pt x="12031" y="16499"/>
                  </a:lnTo>
                  <a:lnTo>
                    <a:pt x="12019" y="16499"/>
                  </a:lnTo>
                  <a:lnTo>
                    <a:pt x="9485" y="12118"/>
                  </a:lnTo>
                  <a:lnTo>
                    <a:pt x="7239" y="8187"/>
                  </a:lnTo>
                  <a:lnTo>
                    <a:pt x="5342" y="4842"/>
                  </a:lnTo>
                  <a:lnTo>
                    <a:pt x="3894" y="2272"/>
                  </a:lnTo>
                  <a:lnTo>
                    <a:pt x="2983" y="599"/>
                  </a:lnTo>
                  <a:lnTo>
                    <a:pt x="2746" y="163"/>
                  </a:lnTo>
                  <a:lnTo>
                    <a:pt x="26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1327;p38"/>
          <p:cNvSpPr/>
          <p:nvPr/>
        </p:nvSpPr>
        <p:spPr>
          <a:xfrm>
            <a:off x="7416748" y="2675904"/>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30;p38"/>
          <p:cNvSpPr/>
          <p:nvPr/>
        </p:nvSpPr>
        <p:spPr>
          <a:xfrm>
            <a:off x="503528" y="121033"/>
            <a:ext cx="1601159" cy="503838"/>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60;p37"/>
          <p:cNvSpPr/>
          <p:nvPr/>
        </p:nvSpPr>
        <p:spPr>
          <a:xfrm>
            <a:off x="2514600" y="438150"/>
            <a:ext cx="1124599" cy="1020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61;p37"/>
          <p:cNvSpPr txBox="1">
            <a:spLocks noGrp="1"/>
          </p:cNvSpPr>
          <p:nvPr>
            <p:ph type="title"/>
          </p:nvPr>
        </p:nvSpPr>
        <p:spPr>
          <a:xfrm>
            <a:off x="2971800" y="1962150"/>
            <a:ext cx="5295938" cy="1381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5400" b="1">
                <a:latin typeface="Times New Roman" pitchFamily="18" charset="0"/>
                <a:cs typeface="Times New Roman" pitchFamily="18" charset="0"/>
              </a:rPr>
              <a:t>CÁCH TẠO RA NĂNG LƯỢNG SINH HỌC </a:t>
            </a:r>
            <a:endParaRPr lang="vi-VN" sz="5400" b="1" dirty="0">
              <a:latin typeface="Times New Roman" pitchFamily="18" charset="0"/>
              <a:cs typeface="Times New Roman" pitchFamily="18" charset="0"/>
            </a:endParaRPr>
          </a:p>
        </p:txBody>
      </p:sp>
      <p:sp>
        <p:nvSpPr>
          <p:cNvPr id="48" name="Google Shape;1262;p37"/>
          <p:cNvSpPr txBox="1">
            <a:spLocks/>
          </p:cNvSpPr>
          <p:nvPr/>
        </p:nvSpPr>
        <p:spPr>
          <a:xfrm>
            <a:off x="2587976" y="533475"/>
            <a:ext cx="95011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6000"/>
            </a:pPr>
            <a:r>
              <a:rPr lang="en" sz="5600">
                <a:solidFill>
                  <a:schemeClr val="dk1"/>
                </a:solidFill>
                <a:latin typeface="Chau Philomene One"/>
                <a:ea typeface="Chau Philomene One"/>
                <a:cs typeface="Chau Philomene One"/>
                <a:sym typeface="Chau Philomene One"/>
              </a:rPr>
              <a:t>03</a:t>
            </a:r>
            <a:endParaRPr lang="en" sz="5600" dirty="0">
              <a:solidFill>
                <a:schemeClr val="dk1"/>
              </a:solidFill>
              <a:latin typeface="Chau Philomene One"/>
              <a:ea typeface="Chau Philomene One"/>
              <a:cs typeface="Chau Philomene One"/>
              <a:sym typeface="Chau Philomene One"/>
            </a:endParaRPr>
          </a:p>
        </p:txBody>
      </p:sp>
    </p:spTree>
    <p:extLst>
      <p:ext uri="{BB962C8B-B14F-4D97-AF65-F5344CB8AC3E}">
        <p14:creationId xmlns:p14="http://schemas.microsoft.com/office/powerpoint/2010/main" val="20929024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heel(1)">
                                      <p:cBhvr>
                                        <p:cTn id="7" dur="2000"/>
                                        <p:tgtEl>
                                          <p:spTgt spid="4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heel(1)">
                                      <p:cBhvr>
                                        <p:cTn id="10" dur="20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1000" fill="hold"/>
                                        <p:tgtEl>
                                          <p:spTgt spid="47"/>
                                        </p:tgtEl>
                                        <p:attrNameLst>
                                          <p:attrName>ppt_w</p:attrName>
                                        </p:attrNameLst>
                                      </p:cBhvr>
                                      <p:tavLst>
                                        <p:tav tm="0">
                                          <p:val>
                                            <p:fltVal val="0"/>
                                          </p:val>
                                        </p:tav>
                                        <p:tav tm="100000">
                                          <p:val>
                                            <p:strVal val="#ppt_w"/>
                                          </p:val>
                                        </p:tav>
                                      </p:tavLst>
                                    </p:anim>
                                    <p:anim calcmode="lin" valueType="num">
                                      <p:cBhvr>
                                        <p:cTn id="16" dur="1000" fill="hold"/>
                                        <p:tgtEl>
                                          <p:spTgt spid="47"/>
                                        </p:tgtEl>
                                        <p:attrNameLst>
                                          <p:attrName>ppt_h</p:attrName>
                                        </p:attrNameLst>
                                      </p:cBhvr>
                                      <p:tavLst>
                                        <p:tav tm="0">
                                          <p:val>
                                            <p:fltVal val="0"/>
                                          </p:val>
                                        </p:tav>
                                        <p:tav tm="100000">
                                          <p:val>
                                            <p:strVal val="#ppt_h"/>
                                          </p:val>
                                        </p:tav>
                                      </p:tavLst>
                                    </p:anim>
                                    <p:anim calcmode="lin" valueType="num">
                                      <p:cBhvr>
                                        <p:cTn id="17" dur="1000" fill="hold"/>
                                        <p:tgtEl>
                                          <p:spTgt spid="47"/>
                                        </p:tgtEl>
                                        <p:attrNameLst>
                                          <p:attrName>style.rotation</p:attrName>
                                        </p:attrNameLst>
                                      </p:cBhvr>
                                      <p:tavLst>
                                        <p:tav tm="0">
                                          <p:val>
                                            <p:fltVal val="90"/>
                                          </p:val>
                                        </p:tav>
                                        <p:tav tm="100000">
                                          <p:val>
                                            <p:fltVal val="0"/>
                                          </p:val>
                                        </p:tav>
                                      </p:tavLst>
                                    </p:anim>
                                    <p:animEffect transition="in" filter="fade">
                                      <p:cBhvr>
                                        <p:cTn id="18"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209550"/>
            <a:ext cx="6553200" cy="461665"/>
          </a:xfrm>
          <a:prstGeom prst="rect">
            <a:avLst/>
          </a:prstGeom>
          <a:noFill/>
        </p:spPr>
        <p:txBody>
          <a:bodyPr wrap="square" rtlCol="0">
            <a:spAutoFit/>
          </a:bodyPr>
          <a:lstStyle/>
          <a:p>
            <a:r>
              <a:rPr lang="en-US" sz="2400">
                <a:latin typeface="Times New Roman" panose="02020603050405020304" pitchFamily="18" charset="0"/>
                <a:ea typeface="Tahoma" panose="020B0604030504040204" pitchFamily="34" charset="0"/>
                <a:cs typeface="Times New Roman" panose="02020603050405020304" pitchFamily="18" charset="0"/>
              </a:rPr>
              <a:t>- Có 4 cách tạo ra năng lượng sinh học:</a:t>
            </a:r>
          </a:p>
        </p:txBody>
      </p:sp>
      <p:sp>
        <p:nvSpPr>
          <p:cNvPr id="5" name="TextBox 4"/>
          <p:cNvSpPr txBox="1"/>
          <p:nvPr/>
        </p:nvSpPr>
        <p:spPr>
          <a:xfrm>
            <a:off x="455484" y="793611"/>
            <a:ext cx="8458199"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1: </a:t>
            </a:r>
            <a:r>
              <a:rPr lang="en-US" sz="2000" dirty="0" err="1">
                <a:latin typeface="Times New Roman" panose="02020603050405020304" pitchFamily="18" charset="0"/>
                <a:cs typeface="Times New Roman" panose="02020603050405020304" pitchFamily="18" charset="0"/>
              </a:rPr>
              <a:t>Đốt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đốt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rắn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đốt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rắn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quá</a:t>
            </a:r>
            <a:r>
              <a:rPr lang="en-US" sz="2000">
                <a:latin typeface="Times New Roman" panose="02020603050405020304" pitchFamily="18" charset="0"/>
                <a:cs typeface="Times New Roman" panose="02020603050405020304" pitchFamily="18" charset="0"/>
              </a:rPr>
              <a:t> trình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p>
        </p:txBody>
      </p:sp>
      <p:sp>
        <p:nvSpPr>
          <p:cNvPr id="7" name="TextBox 6"/>
          <p:cNvSpPr txBox="1"/>
          <p:nvPr/>
        </p:nvSpPr>
        <p:spPr>
          <a:xfrm>
            <a:off x="455484" y="793610"/>
            <a:ext cx="8153400"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2: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Biopower – Biomass: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đốt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dụng</a:t>
            </a:r>
            <a:r>
              <a:rPr lang="en-US" sz="2000">
                <a:latin typeface="Times New Roman" panose="02020603050405020304" pitchFamily="18" charset="0"/>
                <a:cs typeface="Times New Roman" panose="02020603050405020304" pitchFamily="18" charset="0"/>
              </a:rPr>
              <a:t> điện </a:t>
            </a:r>
            <a:r>
              <a:rPr lang="en-US" sz="2000" dirty="0" err="1">
                <a:latin typeface="Times New Roman" panose="02020603050405020304" pitchFamily="18" charset="0"/>
                <a:cs typeface="Times New Roman" panose="02020603050405020304" pitchFamily="18" charset="0"/>
              </a:rPr>
              <a:t>hằng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2"/>
          <a:stretch>
            <a:fillRect/>
          </a:stretch>
        </p:blipFill>
        <p:spPr>
          <a:xfrm>
            <a:off x="2252549" y="2153446"/>
            <a:ext cx="4348628" cy="2743373"/>
          </a:xfrm>
          <a:prstGeom prst="rect">
            <a:avLst/>
          </a:prstGeom>
        </p:spPr>
      </p:pic>
      <p:pic>
        <p:nvPicPr>
          <p:cNvPr id="9" name="Picture 8"/>
          <p:cNvPicPr>
            <a:picLocks noChangeAspect="1"/>
          </p:cNvPicPr>
          <p:nvPr/>
        </p:nvPicPr>
        <p:blipFill>
          <a:blip r:embed="rId3"/>
          <a:stretch>
            <a:fillRect/>
          </a:stretch>
        </p:blipFill>
        <p:spPr>
          <a:xfrm>
            <a:off x="2209800" y="2153445"/>
            <a:ext cx="4391377" cy="2743373"/>
          </a:xfrm>
          <a:prstGeom prst="rect">
            <a:avLst/>
          </a:prstGeom>
        </p:spPr>
      </p:pic>
    </p:spTree>
    <p:extLst>
      <p:ext uri="{BB962C8B-B14F-4D97-AF65-F5344CB8AC3E}">
        <p14:creationId xmlns:p14="http://schemas.microsoft.com/office/powerpoint/2010/main" val="6777613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par>
                                <p:cTn id="13" presetID="21"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xit" presetSubtype="1" fill="hold" grpId="1" nodeType="clickEffect">
                                  <p:stCondLst>
                                    <p:cond delay="0"/>
                                  </p:stCondLst>
                                  <p:childTnLst>
                                    <p:animEffect transition="out" filter="wheel(1)">
                                      <p:cBhvr>
                                        <p:cTn id="19" dur="2000"/>
                                        <p:tgtEl>
                                          <p:spTgt spid="5"/>
                                        </p:tgtEl>
                                      </p:cBhvr>
                                    </p:animEffect>
                                    <p:set>
                                      <p:cBhvr>
                                        <p:cTn id="20" dur="1" fill="hold">
                                          <p:stCondLst>
                                            <p:cond delay="1999"/>
                                          </p:stCondLst>
                                        </p:cTn>
                                        <p:tgtEl>
                                          <p:spTgt spid="5"/>
                                        </p:tgtEl>
                                        <p:attrNameLst>
                                          <p:attrName>style.visibility</p:attrName>
                                        </p:attrNameLst>
                                      </p:cBhvr>
                                      <p:to>
                                        <p:strVal val="hidden"/>
                                      </p:to>
                                    </p:set>
                                  </p:childTnLst>
                                </p:cTn>
                              </p:par>
                              <p:par>
                                <p:cTn id="21" presetID="21" presetClass="exit" presetSubtype="1" fill="hold" nodeType="withEffect">
                                  <p:stCondLst>
                                    <p:cond delay="0"/>
                                  </p:stCondLst>
                                  <p:childTnLst>
                                    <p:animEffect transition="out" filter="wheel(1)">
                                      <p:cBhvr>
                                        <p:cTn id="22" dur="2000"/>
                                        <p:tgtEl>
                                          <p:spTgt spid="8"/>
                                        </p:tgtEl>
                                      </p:cBhvr>
                                    </p:animEffect>
                                    <p:set>
                                      <p:cBhvr>
                                        <p:cTn id="23" dur="1" fill="hold">
                                          <p:stCondLst>
                                            <p:cond delay="19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par>
                                <p:cTn id="29" presetID="14" presetClass="entr" presetSubtype="1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xit" presetSubtype="10" fill="hold" grpId="1" nodeType="clickEffect">
                                  <p:stCondLst>
                                    <p:cond delay="0"/>
                                  </p:stCondLst>
                                  <p:childTnLst>
                                    <p:animEffect transition="out" filter="randombar(horizontal)">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par>
                                <p:cTn id="37" presetID="14" presetClass="exit" presetSubtype="10" fill="hold" nodeType="withEffect">
                                  <p:stCondLst>
                                    <p:cond delay="0"/>
                                  </p:stCondLst>
                                  <p:childTnLst>
                                    <p:animEffect transition="out" filter="randombar(horizontal)">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5293" y="209549"/>
            <a:ext cx="8229600" cy="1554272"/>
          </a:xfrm>
          <a:prstGeom prst="rect">
            <a:avLst/>
          </a:prstGeom>
        </p:spPr>
        <p:txBody>
          <a:bodyPr wrap="square">
            <a:spAutoFit/>
          </a:bodyPr>
          <a:lstStyle/>
          <a:p>
            <a:r>
              <a:rPr lang="en-US" sz="1900" dirty="0">
                <a:solidFill>
                  <a:srgbClr val="202124"/>
                </a:solidFill>
                <a:latin typeface="Times New Roman" panose="02020603050405020304" pitchFamily="18" charset="0"/>
                <a:cs typeface="Times New Roman" panose="02020603050405020304" pitchFamily="18" charset="0"/>
              </a:rPr>
              <a:t>+ </a:t>
            </a:r>
            <a:r>
              <a:rPr lang="vi-VN" sz="1900" dirty="0">
                <a:solidFill>
                  <a:srgbClr val="202124"/>
                </a:solidFill>
                <a:latin typeface="Times New Roman" panose="02020603050405020304" pitchFamily="18" charset="0"/>
                <a:cs typeface="Times New Roman" panose="02020603050405020304" pitchFamily="18" charset="0"/>
              </a:rPr>
              <a:t>Cách </a:t>
            </a:r>
            <a:r>
              <a:rPr lang="en-US" sz="1900" dirty="0">
                <a:solidFill>
                  <a:srgbClr val="202124"/>
                </a:solidFill>
                <a:latin typeface="Times New Roman" panose="02020603050405020304" pitchFamily="18" charset="0"/>
                <a:cs typeface="Times New Roman" panose="02020603050405020304" pitchFamily="18" charset="0"/>
              </a:rPr>
              <a:t>3</a:t>
            </a:r>
            <a:r>
              <a:rPr lang="vi-VN" sz="1900" dirty="0">
                <a:solidFill>
                  <a:srgbClr val="202124"/>
                </a:solidFill>
                <a:latin typeface="Times New Roman" panose="02020603050405020304" pitchFamily="18" charset="0"/>
                <a:cs typeface="Times New Roman" panose="02020603050405020304" pitchFamily="18" charset="0"/>
              </a:rPr>
              <a:t>: Kh</a:t>
            </a:r>
            <a:r>
              <a:rPr lang="en-US" sz="1900" dirty="0">
                <a:solidFill>
                  <a:srgbClr val="202124"/>
                </a:solidFill>
                <a:latin typeface="Times New Roman" panose="02020603050405020304" pitchFamily="18" charset="0"/>
                <a:cs typeface="Times New Roman" panose="02020603050405020304" pitchFamily="18" charset="0"/>
              </a:rPr>
              <a:t>í</a:t>
            </a:r>
            <a:r>
              <a:rPr lang="vi-VN" sz="1900" dirty="0">
                <a:solidFill>
                  <a:srgbClr val="202124"/>
                </a:solidFill>
                <a:latin typeface="Times New Roman" panose="02020603050405020304" pitchFamily="18" charset="0"/>
                <a:cs typeface="Times New Roman" panose="02020603050405020304" pitchFamily="18" charset="0"/>
              </a:rPr>
              <a:t> hóa sinh khối</a:t>
            </a:r>
            <a:r>
              <a:rPr lang="vi-VN" sz="1900">
                <a:solidFill>
                  <a:srgbClr val="202124"/>
                </a:solidFill>
                <a:latin typeface="Times New Roman" panose="02020603050405020304" pitchFamily="18" charset="0"/>
                <a:cs typeface="Times New Roman" panose="02020603050405020304" pitchFamily="18" charset="0"/>
              </a:rPr>
              <a:t>: </a:t>
            </a:r>
            <a:r>
              <a:rPr lang="en-US" sz="1900">
                <a:solidFill>
                  <a:srgbClr val="202124"/>
                </a:solidFill>
                <a:latin typeface="Times New Roman" panose="02020603050405020304" pitchFamily="18" charset="0"/>
                <a:cs typeface="Times New Roman" panose="02020603050405020304" pitchFamily="18" charset="0"/>
              </a:rPr>
              <a:t>L</a:t>
            </a:r>
            <a:r>
              <a:rPr lang="vi-VN" sz="1900">
                <a:solidFill>
                  <a:srgbClr val="202124"/>
                </a:solidFill>
                <a:latin typeface="Times New Roman" panose="02020603050405020304" pitchFamily="18" charset="0"/>
                <a:cs typeface="Times New Roman" panose="02020603050405020304" pitchFamily="18" charset="0"/>
              </a:rPr>
              <a:t>à </a:t>
            </a:r>
            <a:r>
              <a:rPr lang="vi-VN" sz="1900" dirty="0">
                <a:solidFill>
                  <a:srgbClr val="202124"/>
                </a:solidFill>
                <a:latin typeface="Times New Roman" panose="02020603050405020304" pitchFamily="18" charset="0"/>
                <a:cs typeface="Times New Roman" panose="02020603050405020304" pitchFamily="18" charset="0"/>
              </a:rPr>
              <a:t>một phần của </a:t>
            </a:r>
            <a:r>
              <a:rPr lang="vi-VN" sz="1900">
                <a:solidFill>
                  <a:srgbClr val="202124"/>
                </a:solidFill>
                <a:latin typeface="Times New Roman" panose="02020603050405020304" pitchFamily="18" charset="0"/>
                <a:cs typeface="Times New Roman" panose="02020603050405020304" pitchFamily="18" charset="0"/>
              </a:rPr>
              <a:t>sinh khối</a:t>
            </a:r>
            <a:r>
              <a:rPr lang="en-US" sz="1900">
                <a:solidFill>
                  <a:srgbClr val="202124"/>
                </a:solidFill>
                <a:latin typeface="Times New Roman" panose="02020603050405020304" pitchFamily="18" charset="0"/>
                <a:cs typeface="Times New Roman" panose="02020603050405020304" pitchFamily="18" charset="0"/>
              </a:rPr>
              <a:t>, </a:t>
            </a:r>
            <a:r>
              <a:rPr lang="vi-VN" sz="1900">
                <a:solidFill>
                  <a:srgbClr val="202124"/>
                </a:solidFill>
                <a:latin typeface="Times New Roman" panose="02020603050405020304" pitchFamily="18" charset="0"/>
                <a:cs typeface="Times New Roman" panose="02020603050405020304" pitchFamily="18" charset="0"/>
              </a:rPr>
              <a:t>được </a:t>
            </a:r>
            <a:r>
              <a:rPr lang="vi-VN" sz="1900" dirty="0">
                <a:solidFill>
                  <a:srgbClr val="202124"/>
                </a:solidFill>
                <a:latin typeface="Times New Roman" panose="02020603050405020304" pitchFamily="18" charset="0"/>
                <a:cs typeface="Times New Roman" panose="02020603050405020304" pitchFamily="18" charset="0"/>
              </a:rPr>
              <a:t>tạo ra b</a:t>
            </a:r>
            <a:r>
              <a:rPr lang="en-US" sz="1900" dirty="0">
                <a:solidFill>
                  <a:srgbClr val="202124"/>
                </a:solidFill>
                <a:latin typeface="Times New Roman" panose="02020603050405020304" pitchFamily="18" charset="0"/>
                <a:cs typeface="Times New Roman" panose="02020603050405020304" pitchFamily="18" charset="0"/>
              </a:rPr>
              <a:t>ở</a:t>
            </a:r>
            <a:r>
              <a:rPr lang="vi-VN" sz="1900" dirty="0">
                <a:solidFill>
                  <a:srgbClr val="202124"/>
                </a:solidFill>
                <a:latin typeface="Times New Roman" panose="02020603050405020304" pitchFamily="18" charset="0"/>
                <a:cs typeface="Times New Roman" panose="02020603050405020304" pitchFamily="18" charset="0"/>
              </a:rPr>
              <a:t>i các nguồn nhiên liệu sinh học như phân của động vật, các chất thải mục nát và tảo biển. Khi sinh khối được khí hóa thì các nhiên liệu được chuyển hóa có thể sử dụng một cách trực tiếp hoặc gián tiếp và có thể được v</a:t>
            </a:r>
            <a:r>
              <a:rPr lang="en-US" sz="1900" dirty="0">
                <a:solidFill>
                  <a:srgbClr val="202124"/>
                </a:solidFill>
                <a:latin typeface="Times New Roman" panose="02020603050405020304" pitchFamily="18" charset="0"/>
                <a:cs typeface="Times New Roman" panose="02020603050405020304" pitchFamily="18" charset="0"/>
              </a:rPr>
              <a:t>ậ</a:t>
            </a:r>
            <a:r>
              <a:rPr lang="vi-VN" sz="1900" dirty="0">
                <a:solidFill>
                  <a:srgbClr val="202124"/>
                </a:solidFill>
                <a:latin typeface="Times New Roman" panose="02020603050405020304" pitchFamily="18" charset="0"/>
                <a:cs typeface="Times New Roman" panose="02020603050405020304" pitchFamily="18" charset="0"/>
              </a:rPr>
              <a:t>n chuyển bằng đường ống đến với người </a:t>
            </a:r>
            <a:r>
              <a:rPr lang="vi-VN" sz="1900">
                <a:solidFill>
                  <a:srgbClr val="202124"/>
                </a:solidFill>
                <a:latin typeface="Times New Roman" panose="02020603050405020304" pitchFamily="18" charset="0"/>
                <a:cs typeface="Times New Roman" panose="02020603050405020304" pitchFamily="18" charset="0"/>
              </a:rPr>
              <a:t>tiêu dùng</a:t>
            </a:r>
            <a:r>
              <a:rPr lang="en-US" sz="1900">
                <a:solidFill>
                  <a:srgbClr val="202124"/>
                </a:solidFill>
                <a:latin typeface="Times New Roman" panose="02020603050405020304" pitchFamily="18" charset="0"/>
                <a:cs typeface="Times New Roman" panose="02020603050405020304" pitchFamily="18" charset="0"/>
              </a:rPr>
              <a:t>.</a:t>
            </a:r>
            <a:endParaRPr lang="en-US" sz="1900" dirty="0">
              <a:latin typeface="Times New Roman" panose="02020603050405020304" pitchFamily="18" charset="0"/>
              <a:cs typeface="Times New Roman" panose="02020603050405020304" pitchFamily="18" charset="0"/>
            </a:endParaRPr>
          </a:p>
        </p:txBody>
      </p:sp>
      <p:sp>
        <p:nvSpPr>
          <p:cNvPr id="4" name="Rectangle 3"/>
          <p:cNvSpPr/>
          <p:nvPr/>
        </p:nvSpPr>
        <p:spPr>
          <a:xfrm>
            <a:off x="355293" y="209549"/>
            <a:ext cx="8636307" cy="1261884"/>
          </a:xfrm>
          <a:prstGeom prst="rect">
            <a:avLst/>
          </a:prstGeom>
        </p:spPr>
        <p:txBody>
          <a:bodyPr wrap="square">
            <a:spAutoFit/>
          </a:bodyPr>
          <a:lstStyle/>
          <a:p>
            <a:r>
              <a:rPr lang="en-US" sz="1800" dirty="0">
                <a:latin typeface="Times New Roman" panose="02020603050405020304" pitchFamily="18" charset="0"/>
                <a:cs typeface="Times New Roman" panose="02020603050405020304" pitchFamily="18" charset="0"/>
              </a:rPr>
              <a:t>+ </a:t>
            </a:r>
            <a:r>
              <a:rPr lang="vi-VN" sz="1900" dirty="0">
                <a:latin typeface="Times New Roman" panose="02020603050405020304" pitchFamily="18" charset="0"/>
                <a:cs typeface="Times New Roman" panose="02020603050405020304" pitchFamily="18" charset="0"/>
              </a:rPr>
              <a:t>Cách </a:t>
            </a:r>
            <a:r>
              <a:rPr lang="en-US" sz="1900" dirty="0">
                <a:latin typeface="Times New Roman" panose="02020603050405020304" pitchFamily="18" charset="0"/>
                <a:cs typeface="Times New Roman" panose="02020603050405020304" pitchFamily="18" charset="0"/>
              </a:rPr>
              <a:t>4</a:t>
            </a:r>
            <a:r>
              <a:rPr lang="vi-VN" sz="1900" dirty="0">
                <a:latin typeface="Times New Roman" panose="02020603050405020304" pitchFamily="18" charset="0"/>
                <a:cs typeface="Times New Roman" panose="02020603050405020304" pitchFamily="18" charset="0"/>
              </a:rPr>
              <a:t>: Chuyển hóa chất lỏng sinh khối</a:t>
            </a:r>
            <a:r>
              <a:rPr lang="vi-VN" sz="1900">
                <a:latin typeface="Times New Roman" panose="02020603050405020304" pitchFamily="18" charset="0"/>
                <a:cs typeface="Times New Roman" panose="02020603050405020304" pitchFamily="18" charset="0"/>
              </a:rPr>
              <a:t>: </a:t>
            </a:r>
            <a:r>
              <a:rPr lang="en-US" sz="1900">
                <a:latin typeface="Times New Roman" panose="02020603050405020304" pitchFamily="18" charset="0"/>
                <a:cs typeface="Times New Roman" panose="02020603050405020304" pitchFamily="18" charset="0"/>
              </a:rPr>
              <a:t>L</a:t>
            </a:r>
            <a:r>
              <a:rPr lang="vi-VN" sz="1900">
                <a:latin typeface="Times New Roman" panose="02020603050405020304" pitchFamily="18" charset="0"/>
                <a:cs typeface="Times New Roman" panose="02020603050405020304" pitchFamily="18" charset="0"/>
              </a:rPr>
              <a:t>à </a:t>
            </a:r>
            <a:r>
              <a:rPr lang="vi-VN" sz="1900" dirty="0">
                <a:latin typeface="Times New Roman" panose="02020603050405020304" pitchFamily="18" charset="0"/>
                <a:cs typeface="Times New Roman" panose="02020603050405020304" pitchFamily="18" charset="0"/>
              </a:rPr>
              <a:t>nhiên liệu dạng lỏng được làm từ sinh khối, thường là từ chất thực vật. Có nhiều loại nhiên liệu sinh học với một số loại phổ biến bao gồm methanol và ethanol, cũng như xăng tổng hợp, dầu diesel sinh học và nhiên liệu hàng không.</a:t>
            </a:r>
            <a:endParaRPr lang="en-US" sz="19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79520" y="1853827"/>
            <a:ext cx="4316279" cy="2895600"/>
          </a:xfrm>
          <a:prstGeom prst="rect">
            <a:avLst/>
          </a:prstGeom>
        </p:spPr>
      </p:pic>
      <p:pic>
        <p:nvPicPr>
          <p:cNvPr id="7" name="Picture 6">
            <a:extLst>
              <a:ext uri="{FF2B5EF4-FFF2-40B4-BE49-F238E27FC236}">
                <a16:creationId xmlns:a16="http://schemas.microsoft.com/office/drawing/2014/main" id="{BC9FD368-82CD-451D-B6FF-C893C9311CAC}"/>
              </a:ext>
            </a:extLst>
          </p:cNvPr>
          <p:cNvPicPr>
            <a:picLocks noChangeAspect="1"/>
          </p:cNvPicPr>
          <p:nvPr/>
        </p:nvPicPr>
        <p:blipFill>
          <a:blip r:embed="rId3"/>
          <a:stretch>
            <a:fillRect/>
          </a:stretch>
        </p:blipFill>
        <p:spPr>
          <a:xfrm>
            <a:off x="4557793" y="1853827"/>
            <a:ext cx="4529975" cy="2895600"/>
          </a:xfrm>
          <a:prstGeom prst="rect">
            <a:avLst/>
          </a:prstGeom>
        </p:spPr>
      </p:pic>
      <p:pic>
        <p:nvPicPr>
          <p:cNvPr id="6" name="Picture 5"/>
          <p:cNvPicPr>
            <a:picLocks noChangeAspect="1"/>
          </p:cNvPicPr>
          <p:nvPr/>
        </p:nvPicPr>
        <p:blipFill>
          <a:blip r:embed="rId4"/>
          <a:stretch>
            <a:fillRect/>
          </a:stretch>
        </p:blipFill>
        <p:spPr>
          <a:xfrm>
            <a:off x="2480380" y="1853827"/>
            <a:ext cx="4154825" cy="2895600"/>
          </a:xfrm>
          <a:prstGeom prst="rect">
            <a:avLst/>
          </a:prstGeom>
        </p:spPr>
      </p:pic>
    </p:spTree>
    <p:extLst>
      <p:ext uri="{BB962C8B-B14F-4D97-AF65-F5344CB8AC3E}">
        <p14:creationId xmlns:p14="http://schemas.microsoft.com/office/powerpoint/2010/main" val="154202408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grpId="1" nodeType="clickEffect">
                                  <p:stCondLst>
                                    <p:cond delay="0"/>
                                  </p:stCondLst>
                                  <p:childTnLst>
                                    <p:animEffect transition="out" filter="fade">
                                      <p:cBhvr>
                                        <p:cTn id="23" dur="500"/>
                                        <p:tgtEl>
                                          <p:spTgt spid="3"/>
                                        </p:tgtEl>
                                      </p:cBhvr>
                                    </p:animEffect>
                                    <p:anim calcmode="lin" valueType="num">
                                      <p:cBhvr>
                                        <p:cTn id="24" dur="500"/>
                                        <p:tgtEl>
                                          <p:spTgt spid="3"/>
                                        </p:tgtEl>
                                        <p:attrNameLst>
                                          <p:attrName>ppt_x</p:attrName>
                                        </p:attrNameLst>
                                      </p:cBhvr>
                                      <p:tavLst>
                                        <p:tav tm="0">
                                          <p:val>
                                            <p:strVal val="ppt_x"/>
                                          </p:val>
                                        </p:tav>
                                        <p:tav tm="100000">
                                          <p:val>
                                            <p:strVal val="ppt_x"/>
                                          </p:val>
                                        </p:tav>
                                      </p:tavLst>
                                    </p:anim>
                                    <p:anim calcmode="lin" valueType="num">
                                      <p:cBhvr>
                                        <p:cTn id="25" dur="500"/>
                                        <p:tgtEl>
                                          <p:spTgt spid="3"/>
                                        </p:tgtEl>
                                        <p:attrNameLst>
                                          <p:attrName>ppt_y</p:attrName>
                                        </p:attrNameLst>
                                      </p:cBhvr>
                                      <p:tavLst>
                                        <p:tav tm="0">
                                          <p:val>
                                            <p:strVal val="ppt_y"/>
                                          </p:val>
                                        </p:tav>
                                        <p:tav tm="100000">
                                          <p:val>
                                            <p:strVal val="ppt_y+.1"/>
                                          </p:val>
                                        </p:tav>
                                      </p:tavLst>
                                    </p:anim>
                                    <p:set>
                                      <p:cBhvr>
                                        <p:cTn id="26" dur="1" fill="hold">
                                          <p:stCondLst>
                                            <p:cond delay="499"/>
                                          </p:stCondLst>
                                        </p:cTn>
                                        <p:tgtEl>
                                          <p:spTgt spid="3"/>
                                        </p:tgtEl>
                                        <p:attrNameLst>
                                          <p:attrName>style.visibility</p:attrName>
                                        </p:attrNameLst>
                                      </p:cBhvr>
                                      <p:to>
                                        <p:strVal val="hidden"/>
                                      </p:to>
                                    </p:set>
                                  </p:childTnLst>
                                </p:cTn>
                              </p:par>
                              <p:par>
                                <p:cTn id="27" presetID="42" presetClass="exit" presetSubtype="0" fill="hold" nodeType="withEffect">
                                  <p:stCondLst>
                                    <p:cond delay="0"/>
                                  </p:stCondLst>
                                  <p:childTnLst>
                                    <p:animEffect transition="out" filter="fade">
                                      <p:cBhvr>
                                        <p:cTn id="28" dur="500"/>
                                        <p:tgtEl>
                                          <p:spTgt spid="5"/>
                                        </p:tgtEl>
                                      </p:cBhvr>
                                    </p:animEffect>
                                    <p:anim calcmode="lin" valueType="num">
                                      <p:cBhvr>
                                        <p:cTn id="29" dur="500"/>
                                        <p:tgtEl>
                                          <p:spTgt spid="5"/>
                                        </p:tgtEl>
                                        <p:attrNameLst>
                                          <p:attrName>ppt_x</p:attrName>
                                        </p:attrNameLst>
                                      </p:cBhvr>
                                      <p:tavLst>
                                        <p:tav tm="0">
                                          <p:val>
                                            <p:strVal val="ppt_x"/>
                                          </p:val>
                                        </p:tav>
                                        <p:tav tm="100000">
                                          <p:val>
                                            <p:strVal val="ppt_x"/>
                                          </p:val>
                                        </p:tav>
                                      </p:tavLst>
                                    </p:anim>
                                    <p:anim calcmode="lin" valueType="num">
                                      <p:cBhvr>
                                        <p:cTn id="30" dur="500"/>
                                        <p:tgtEl>
                                          <p:spTgt spid="5"/>
                                        </p:tgtEl>
                                        <p:attrNameLst>
                                          <p:attrName>ppt_y</p:attrName>
                                        </p:attrNameLst>
                                      </p:cBhvr>
                                      <p:tavLst>
                                        <p:tav tm="0">
                                          <p:val>
                                            <p:strVal val="ppt_y"/>
                                          </p:val>
                                        </p:tav>
                                        <p:tav tm="100000">
                                          <p:val>
                                            <p:strVal val="ppt_y+.1"/>
                                          </p:val>
                                        </p:tav>
                                      </p:tavLst>
                                    </p:anim>
                                    <p:set>
                                      <p:cBhvr>
                                        <p:cTn id="31" dur="1" fill="hold">
                                          <p:stCondLst>
                                            <p:cond delay="499"/>
                                          </p:stCondLst>
                                        </p:cTn>
                                        <p:tgtEl>
                                          <p:spTgt spid="5"/>
                                        </p:tgtEl>
                                        <p:attrNameLst>
                                          <p:attrName>style.visibility</p:attrName>
                                        </p:attrNameLst>
                                      </p:cBhvr>
                                      <p:to>
                                        <p:strVal val="hidden"/>
                                      </p:to>
                                    </p:set>
                                  </p:childTnLst>
                                </p:cTn>
                              </p:par>
                              <p:par>
                                <p:cTn id="32" presetID="42" presetClass="exit" presetSubtype="0" fill="hold" nodeType="withEffect">
                                  <p:stCondLst>
                                    <p:cond delay="250"/>
                                  </p:stCondLst>
                                  <p:childTnLst>
                                    <p:animEffect transition="out" filter="fade">
                                      <p:cBhvr>
                                        <p:cTn id="33" dur="500"/>
                                        <p:tgtEl>
                                          <p:spTgt spid="7"/>
                                        </p:tgtEl>
                                      </p:cBhvr>
                                    </p:animEffect>
                                    <p:anim calcmode="lin" valueType="num">
                                      <p:cBhvr>
                                        <p:cTn id="34" dur="500"/>
                                        <p:tgtEl>
                                          <p:spTgt spid="7"/>
                                        </p:tgtEl>
                                        <p:attrNameLst>
                                          <p:attrName>ppt_x</p:attrName>
                                        </p:attrNameLst>
                                      </p:cBhvr>
                                      <p:tavLst>
                                        <p:tav tm="0">
                                          <p:val>
                                            <p:strVal val="ppt_x"/>
                                          </p:val>
                                        </p:tav>
                                        <p:tav tm="100000">
                                          <p:val>
                                            <p:strVal val="ppt_x"/>
                                          </p:val>
                                        </p:tav>
                                      </p:tavLst>
                                    </p:anim>
                                    <p:anim calcmode="lin" valueType="num">
                                      <p:cBhvr>
                                        <p:cTn id="35" dur="500"/>
                                        <p:tgtEl>
                                          <p:spTgt spid="7"/>
                                        </p:tgtEl>
                                        <p:attrNameLst>
                                          <p:attrName>ppt_y</p:attrName>
                                        </p:attrNameLst>
                                      </p:cBhvr>
                                      <p:tavLst>
                                        <p:tav tm="0">
                                          <p:val>
                                            <p:strVal val="ppt_y"/>
                                          </p:val>
                                        </p:tav>
                                        <p:tav tm="100000">
                                          <p:val>
                                            <p:strVal val="ppt_y+.1"/>
                                          </p:val>
                                        </p:tav>
                                      </p:tavLst>
                                    </p:anim>
                                    <p:set>
                                      <p:cBhvr>
                                        <p:cTn id="36" dur="1" fill="hold">
                                          <p:stCondLst>
                                            <p:cond delay="499"/>
                                          </p:stCondLst>
                                        </p:cTn>
                                        <p:tgtEl>
                                          <p:spTgt spid="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par>
                                <p:cTn id="42" presetID="16" presetClass="entr" presetSubtype="21"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xit" presetSubtype="12" fill="hold" grpId="1" nodeType="clickEffect">
                                  <p:stCondLst>
                                    <p:cond delay="0"/>
                                  </p:stCondLst>
                                  <p:childTnLst>
                                    <p:animEffect transition="out" filter="strips(downLeft)">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18" presetClass="exit" presetSubtype="12" fill="hold" nodeType="withEffect">
                                  <p:stCondLst>
                                    <p:cond delay="0"/>
                                  </p:stCondLst>
                                  <p:childTnLst>
                                    <p:animEffect transition="out" filter="strips(downLeft)">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7" name="Google Shape;1327;p38"/>
          <p:cNvSpPr/>
          <p:nvPr/>
        </p:nvSpPr>
        <p:spPr>
          <a:xfrm>
            <a:off x="7772400" y="1352550"/>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8"/>
          <p:cNvSpPr/>
          <p:nvPr/>
        </p:nvSpPr>
        <p:spPr>
          <a:xfrm>
            <a:off x="8438916" y="2583949"/>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8"/>
          <p:cNvSpPr/>
          <p:nvPr/>
        </p:nvSpPr>
        <p:spPr>
          <a:xfrm>
            <a:off x="6376337" y="354300"/>
            <a:ext cx="1601159" cy="503838"/>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179;p59"/>
          <p:cNvSpPr/>
          <p:nvPr/>
        </p:nvSpPr>
        <p:spPr>
          <a:xfrm>
            <a:off x="3742592" y="1185548"/>
            <a:ext cx="2412336" cy="759092"/>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60;p37"/>
          <p:cNvSpPr/>
          <p:nvPr/>
        </p:nvSpPr>
        <p:spPr>
          <a:xfrm>
            <a:off x="942066" y="149809"/>
            <a:ext cx="1124599" cy="1020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61;p37"/>
          <p:cNvSpPr txBox="1">
            <a:spLocks noGrp="1"/>
          </p:cNvSpPr>
          <p:nvPr>
            <p:ph type="title"/>
          </p:nvPr>
        </p:nvSpPr>
        <p:spPr>
          <a:xfrm>
            <a:off x="1600200" y="1952250"/>
            <a:ext cx="6848737" cy="1381500"/>
          </a:xfrm>
          <a:prstGeom prst="rect">
            <a:avLst/>
          </a:prstGeom>
        </p:spPr>
        <p:txBody>
          <a:bodyPr spcFirstLastPara="1" wrap="square" lIns="91425" tIns="91425" rIns="91425" bIns="91425" anchor="ctr" anchorCtr="0">
            <a:noAutofit/>
          </a:bodyPr>
          <a:lstStyle/>
          <a:p>
            <a:pPr algn="l">
              <a:spcAft>
                <a:spcPts val="1600"/>
              </a:spcAft>
            </a:pPr>
            <a:r>
              <a:rPr lang="vi-VN" sz="4400" b="1">
                <a:latin typeface="Times New Roman" pitchFamily="18" charset="0"/>
                <a:ea typeface="Didact Gothic"/>
                <a:cs typeface="Times New Roman" pitchFamily="18" charset="0"/>
                <a:sym typeface="Didact Gothic"/>
              </a:rPr>
              <a:t>Ô NHIỄM MÔI TRƯỜNG DO NĂNG LƯỢNG SINH HỌC GÂY RA</a:t>
            </a:r>
            <a:r>
              <a:rPr lang="en-US" sz="4400" b="1">
                <a:latin typeface="Times New Roman" pitchFamily="18" charset="0"/>
                <a:ea typeface="Didact Gothic"/>
                <a:cs typeface="Times New Roman" pitchFamily="18" charset="0"/>
                <a:sym typeface="Didact Gothic"/>
              </a:rPr>
              <a:t> VÀ </a:t>
            </a:r>
            <a:r>
              <a:rPr lang="vi-VN" sz="4400" b="1">
                <a:latin typeface="Times New Roman" pitchFamily="18" charset="0"/>
                <a:ea typeface="Didact Gothic"/>
                <a:cs typeface="Times New Roman" pitchFamily="18" charset="0"/>
                <a:sym typeface="Didact Gothic"/>
              </a:rPr>
              <a:t>CÁCH HẠN CHẾ Ô NHIỄM ĐÓ</a:t>
            </a:r>
            <a:endParaRPr lang="vi-VN" sz="4400" b="1" dirty="0">
              <a:latin typeface="Times New Roman" pitchFamily="18" charset="0"/>
              <a:ea typeface="Didact Gothic"/>
              <a:cs typeface="Times New Roman" pitchFamily="18" charset="0"/>
              <a:sym typeface="Didact Gothic"/>
            </a:endParaRPr>
          </a:p>
        </p:txBody>
      </p:sp>
      <p:sp>
        <p:nvSpPr>
          <p:cNvPr id="42" name="Google Shape;1262;p37"/>
          <p:cNvSpPr txBox="1">
            <a:spLocks/>
          </p:cNvSpPr>
          <p:nvPr/>
        </p:nvSpPr>
        <p:spPr>
          <a:xfrm>
            <a:off x="1015442" y="282150"/>
            <a:ext cx="95011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6000"/>
            </a:pPr>
            <a:r>
              <a:rPr lang="en" sz="5600">
                <a:solidFill>
                  <a:schemeClr val="dk1"/>
                </a:solidFill>
                <a:latin typeface="Chau Philomene One"/>
                <a:ea typeface="Chau Philomene One"/>
                <a:cs typeface="Chau Philomene One"/>
                <a:sym typeface="Chau Philomene One"/>
              </a:rPr>
              <a:t>04</a:t>
            </a:r>
            <a:endParaRPr lang="en" sz="5600" dirty="0">
              <a:solidFill>
                <a:schemeClr val="dk1"/>
              </a:solidFill>
              <a:latin typeface="Chau Philomene One"/>
              <a:ea typeface="Chau Philomene One"/>
              <a:cs typeface="Chau Philomene One"/>
              <a:sym typeface="Chau Philomene One"/>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1)">
                                      <p:cBhvr>
                                        <p:cTn id="7" dur="2000"/>
                                        <p:tgtEl>
                                          <p:spTgt spid="4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heel(1)">
                                      <p:cBhvr>
                                        <p:cTn id="10" dur="2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randombar(horizontal)">
                                      <p:cBhvr>
                                        <p:cTn id="1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sp>
        <p:nvSpPr>
          <p:cNvPr id="15" name="TextBox 14"/>
          <p:cNvSpPr txBox="1"/>
          <p:nvPr/>
        </p:nvSpPr>
        <p:spPr>
          <a:xfrm>
            <a:off x="685800" y="361950"/>
            <a:ext cx="2895600" cy="523220"/>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1. Nguyên nhân:</a:t>
            </a:r>
          </a:p>
        </p:txBody>
      </p:sp>
      <p:sp>
        <p:nvSpPr>
          <p:cNvPr id="16" name="Rectangle 15"/>
          <p:cNvSpPr/>
          <p:nvPr/>
        </p:nvSpPr>
        <p:spPr>
          <a:xfrm>
            <a:off x="3962400" y="961890"/>
            <a:ext cx="4572000" cy="2677656"/>
          </a:xfrm>
          <a:prstGeom prst="rect">
            <a:avLst/>
          </a:prstGeom>
        </p:spPr>
        <p:txBody>
          <a:bodyPr wrap="square">
            <a:spAutoFit/>
          </a:bodyPr>
          <a:lstStyle/>
          <a:p>
            <a:pPr algn="just"/>
            <a:r>
              <a:rPr lang="en-US" sz="2400">
                <a:latin typeface="Times New Roman" pitchFamily="18" charset="0"/>
                <a:cs typeface="Times New Roman" pitchFamily="18" charset="0"/>
              </a:rPr>
              <a:t>- Do phải thay đổi từ năng lượng hóa thạch hiện tại sang năng lượng khác </a:t>
            </a:r>
            <a:r>
              <a:rPr lang="en-US" sz="2400">
                <a:latin typeface="Times New Roman" pitchFamily="18" charset="0"/>
                <a:cs typeface="Times New Roman" pitchFamily="18" charset="0"/>
                <a:sym typeface="Wingdings" pitchFamily="2" charset="2"/>
              </a:rPr>
              <a:t> </a:t>
            </a:r>
            <a:r>
              <a:rPr lang="en-US" sz="2400">
                <a:latin typeface="Times New Roman" pitchFamily="18" charset="0"/>
                <a:cs typeface="Times New Roman" pitchFamily="18" charset="0"/>
              </a:rPr>
              <a:t>Giải pháp dễ dàng nhất là năng lượng sinh học</a:t>
            </a:r>
          </a:p>
          <a:p>
            <a:pPr marL="0" indent="0" algn="just">
              <a:buNone/>
            </a:pPr>
            <a:r>
              <a:rPr lang="en-US" sz="2400">
                <a:latin typeface="Times New Roman" pitchFamily="18" charset="0"/>
                <a:cs typeface="Times New Roman" pitchFamily="18" charset="0"/>
              </a:rPr>
              <a:t>- Do sử dụng quá mức cần thiết    </a:t>
            </a:r>
            <a:r>
              <a:rPr lang="en-US" sz="2400">
                <a:latin typeface="Times New Roman" pitchFamily="18" charset="0"/>
                <a:cs typeface="Times New Roman" pitchFamily="18" charset="0"/>
                <a:sym typeface="Wingdings" pitchFamily="2" charset="2"/>
              </a:rPr>
              <a:t> Gây ra sự ô nhiễm nặng nề đối với môi trường</a:t>
            </a:r>
            <a:endParaRPr lang="en-US" sz="2400" dirty="0">
              <a:latin typeface="Times New Roman" pitchFamily="18" charset="0"/>
              <a:cs typeface="Times New Roman" pitchFamily="18" charset="0"/>
            </a:endParaRPr>
          </a:p>
        </p:txBody>
      </p:sp>
      <p:pic>
        <p:nvPicPr>
          <p:cNvPr id="100" name="Picture 99"/>
          <p:cNvPicPr>
            <a:picLocks noChangeAspect="1"/>
          </p:cNvPicPr>
          <p:nvPr/>
        </p:nvPicPr>
        <p:blipFill>
          <a:blip r:embed="rId3"/>
          <a:stretch>
            <a:fillRect/>
          </a:stretch>
        </p:blipFill>
        <p:spPr>
          <a:xfrm>
            <a:off x="685800" y="1270002"/>
            <a:ext cx="3124200" cy="20614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circle(in)">
                                      <p:cBhvr>
                                        <p:cTn id="14" dur="2000"/>
                                        <p:tgtEl>
                                          <p:spTgt spid="100"/>
                                        </p:tgtEl>
                                      </p:cBhvr>
                                    </p:animEffect>
                                  </p:childTnLst>
                                </p:cTn>
                              </p:par>
                              <p:par>
                                <p:cTn id="15" presetID="4"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64338-DE1A-42F9-897F-EB333D0750CC}"/>
              </a:ext>
            </a:extLst>
          </p:cNvPr>
          <p:cNvSpPr>
            <a:spLocks noGrp="1"/>
          </p:cNvSpPr>
          <p:nvPr>
            <p:ph type="title"/>
          </p:nvPr>
        </p:nvSpPr>
        <p:spPr>
          <a:xfrm>
            <a:off x="-914400" y="-34548"/>
            <a:ext cx="7704000" cy="572700"/>
          </a:xfrm>
        </p:spPr>
        <p:txBody>
          <a:bodyPr/>
          <a:lstStyle/>
          <a:p>
            <a:r>
              <a:rPr lang="en-US" sz="3600" b="1">
                <a:solidFill>
                  <a:srgbClr val="FF0000"/>
                </a:solidFill>
                <a:latin typeface="Times New Roman" pitchFamily="18" charset="0"/>
                <a:cs typeface="Times New Roman" pitchFamily="18" charset="0"/>
              </a:rPr>
              <a:t>2. Hậu quả đến môi trường:</a:t>
            </a:r>
            <a:br>
              <a:rPr lang="en-US" sz="3600" b="1">
                <a:solidFill>
                  <a:srgbClr val="FF0000"/>
                </a:solidFill>
                <a:latin typeface="Times New Roman" pitchFamily="18" charset="0"/>
                <a:cs typeface="Times New Roman" pitchFamily="18" charset="0"/>
              </a:rPr>
            </a:br>
            <a:endParaRPr lang="en-US"/>
          </a:p>
        </p:txBody>
      </p:sp>
      <p:sp>
        <p:nvSpPr>
          <p:cNvPr id="3" name="TextBox 2">
            <a:extLst>
              <a:ext uri="{FF2B5EF4-FFF2-40B4-BE49-F238E27FC236}">
                <a16:creationId xmlns:a16="http://schemas.microsoft.com/office/drawing/2014/main" id="{555184F1-4A04-4EE7-A784-89908C6DA72A}"/>
              </a:ext>
            </a:extLst>
          </p:cNvPr>
          <p:cNvSpPr txBox="1"/>
          <p:nvPr/>
        </p:nvSpPr>
        <p:spPr>
          <a:xfrm>
            <a:off x="152400" y="701042"/>
            <a:ext cx="8991600" cy="4001095"/>
          </a:xfrm>
          <a:prstGeom prst="rect">
            <a:avLst/>
          </a:prstGeom>
          <a:noFill/>
        </p:spPr>
        <p:txBody>
          <a:bodyPr wrap="square" rtlCol="0">
            <a:spAutoFit/>
          </a:bodyPr>
          <a:lstStyle/>
          <a:p>
            <a:pPr algn="just"/>
            <a:r>
              <a:rPr lang="vi-VN" sz="2400">
                <a:latin typeface="Times New Roman" panose="02020603050405020304" pitchFamily="18" charset="0"/>
                <a:cs typeface="Times New Roman" panose="02020603050405020304" pitchFamily="18" charset="0"/>
              </a:rPr>
              <a:t>-</a:t>
            </a:r>
            <a:r>
              <a:rPr lang="en-US" sz="2400">
                <a:latin typeface="Times New Roman" panose="02020603050405020304" pitchFamily="18" charset="0"/>
                <a:cs typeface="Times New Roman" panose="02020603050405020304" pitchFamily="18" charset="0"/>
              </a:rPr>
              <a:t>  T</a:t>
            </a:r>
            <a:r>
              <a:rPr lang="vi-VN" sz="2400">
                <a:latin typeface="Times New Roman" panose="02020603050405020304" pitchFamily="18" charset="0"/>
                <a:cs typeface="Times New Roman" panose="02020603050405020304" pitchFamily="18" charset="0"/>
              </a:rPr>
              <a:t>ăng khí thải Nox</a:t>
            </a:r>
            <a:r>
              <a:rPr lang="en-US" sz="2400">
                <a:latin typeface="Times New Roman" panose="02020603050405020304" pitchFamily="18" charset="0"/>
                <a:cs typeface="Times New Roman" panose="02020603050405020304" pitchFamily="18" charset="0"/>
              </a:rPr>
              <a:t>, vẫn còn thải ra khí CO</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T</a:t>
            </a:r>
            <a:r>
              <a:rPr lang="vi-VN" sz="2400">
                <a:latin typeface="Times New Roman" panose="02020603050405020304" pitchFamily="18" charset="0"/>
                <a:cs typeface="Times New Roman" panose="02020603050405020304" pitchFamily="18" charset="0"/>
              </a:rPr>
              <a:t>ạo </a:t>
            </a:r>
            <a:r>
              <a:rPr lang="en-US" sz="2400">
                <a:latin typeface="Times New Roman" panose="02020603050405020304" pitchFamily="18" charset="0"/>
                <a:cs typeface="Times New Roman" panose="02020603050405020304" pitchFamily="18" charset="0"/>
              </a:rPr>
              <a:t>thành </a:t>
            </a:r>
            <a:r>
              <a:rPr lang="vi-VN" sz="2400">
                <a:latin typeface="Times New Roman" panose="02020603050405020304" pitchFamily="18" charset="0"/>
                <a:cs typeface="Times New Roman" panose="02020603050405020304" pitchFamily="18" charset="0"/>
              </a:rPr>
              <a:t>mưa axit, khói và ảnh hưởng tới sức khỏe</a:t>
            </a:r>
            <a:r>
              <a:rPr lang="en-US" sz="2400">
                <a:latin typeface="Times New Roman" panose="02020603050405020304" pitchFamily="18" charset="0"/>
                <a:cs typeface="Times New Roman" panose="02020603050405020304" pitchFamily="18" charset="0"/>
              </a:rPr>
              <a:t> con người.</a:t>
            </a:r>
            <a:endParaRPr lang="vi-VN" sz="2400">
              <a:latin typeface="Times New Roman" panose="02020603050405020304" pitchFamily="18" charset="0"/>
              <a:cs typeface="Times New Roman" panose="02020603050405020304" pitchFamily="18" charset="0"/>
            </a:endParaRPr>
          </a:p>
          <a:p>
            <a:pPr algn="just"/>
            <a:r>
              <a:rPr lang="en-US" sz="2400">
                <a:latin typeface="Times New Roman" panose="02020603050405020304" pitchFamily="18" charset="0"/>
                <a:cs typeface="Times New Roman" panose="02020603050405020304" pitchFamily="18" charset="0"/>
              </a:rPr>
              <a:t>- Giảm lượng cây xanh trên trái đất.</a:t>
            </a:r>
          </a:p>
          <a:p>
            <a:pPr algn="just"/>
            <a:r>
              <a:rPr lang="en-US" sz="2400">
                <a:latin typeface="Times New Roman" panose="02020603050405020304" pitchFamily="18" charset="0"/>
                <a:cs typeface="Times New Roman" panose="02020603050405020304" pitchFamily="18" charset="0"/>
              </a:rPr>
              <a:t>- Ả</a:t>
            </a:r>
            <a:r>
              <a:rPr lang="vi-VN" sz="2400">
                <a:latin typeface="Times New Roman" panose="02020603050405020304" pitchFamily="18" charset="0"/>
                <a:cs typeface="Times New Roman" panose="02020603050405020304" pitchFamily="18" charset="0"/>
              </a:rPr>
              <a:t>nh hưởng tới sức khỏe con người do vẫn phát thải các khí như carbon monoxide, hydrocarbons và nitrogen oxide.</a:t>
            </a:r>
            <a:endParaRPr lang="en-US" sz="2400">
              <a:latin typeface="Times New Roman" panose="02020603050405020304" pitchFamily="18" charset="0"/>
              <a:cs typeface="Times New Roman" panose="02020603050405020304" pitchFamily="18" charset="0"/>
            </a:endParaRPr>
          </a:p>
          <a:p>
            <a:pPr algn="just"/>
            <a:r>
              <a:rPr lang="en-US" sz="2400">
                <a:latin typeface="Times New Roman" panose="02020603050405020304" pitchFamily="18" charset="0"/>
                <a:cs typeface="Times New Roman" panose="02020603050405020304" pitchFamily="18" charset="0"/>
              </a:rPr>
              <a:t>- C</a:t>
            </a:r>
            <a:r>
              <a:rPr lang="vi-VN" sz="2400">
                <a:latin typeface="Times New Roman" panose="02020603050405020304" pitchFamily="18" charset="0"/>
                <a:cs typeface="Times New Roman" panose="02020603050405020304" pitchFamily="18" charset="0"/>
              </a:rPr>
              <a:t>ác vấn đề khác về môi trường như tồn dư hóa chất trong đất từ phân bón, hoặc thiếu nước phục vụ dân sinh</a:t>
            </a:r>
            <a:r>
              <a:rPr lang="en-US" sz="2400">
                <a:latin typeface="Times New Roman" panose="02020603050405020304" pitchFamily="18" charset="0"/>
                <a:cs typeface="Times New Roman" panose="02020603050405020304" pitchFamily="18" charset="0"/>
              </a:rPr>
              <a:t>.</a:t>
            </a:r>
          </a:p>
          <a:p>
            <a:pPr algn="just"/>
            <a:r>
              <a:rPr lang="en-US" sz="2400">
                <a:latin typeface="Times New Roman" panose="02020603050405020304" pitchFamily="18" charset="0"/>
                <a:cs typeface="Times New Roman" panose="02020603050405020304" pitchFamily="18" charset="0"/>
              </a:rPr>
              <a:t>- T</a:t>
            </a:r>
            <a:r>
              <a:rPr lang="vi-VN" sz="2400">
                <a:latin typeface="Times New Roman" panose="02020603050405020304" pitchFamily="18" charset="0"/>
                <a:cs typeface="Times New Roman" panose="02020603050405020304" pitchFamily="18" charset="0"/>
              </a:rPr>
              <a:t>ác động tiêu cực đến môi trường như hiện tượng khai thác rừng tràn lan gậy hậu quả nghiêm trọng đến khí hậu.</a:t>
            </a:r>
            <a:endParaRPr lang="en-US" sz="2400">
              <a:latin typeface="Times New Roman" panose="02020603050405020304" pitchFamily="18" charset="0"/>
              <a:cs typeface="Times New Roman" panose="02020603050405020304" pitchFamily="18" charset="0"/>
            </a:endParaRPr>
          </a:p>
          <a:p>
            <a:pPr algn="just"/>
            <a:r>
              <a:rPr lang="en-US" sz="2400">
                <a:latin typeface="Times New Roman" panose="02020603050405020304" pitchFamily="18" charset="0"/>
                <a:cs typeface="Times New Roman" panose="02020603050405020304" pitchFamily="18" charset="0"/>
              </a:rPr>
              <a:t>- Ô nhiễm không khí gây ra trong quá trình đốt củi, rơm rạ….</a:t>
            </a:r>
            <a:endParaRPr lang="en-US" sz="2000"/>
          </a:p>
          <a:p>
            <a:endParaRPr lang="en-US"/>
          </a:p>
        </p:txBody>
      </p:sp>
      <p:pic>
        <p:nvPicPr>
          <p:cNvPr id="4" name="Picture 3">
            <a:extLst>
              <a:ext uri="{FF2B5EF4-FFF2-40B4-BE49-F238E27FC236}">
                <a16:creationId xmlns:a16="http://schemas.microsoft.com/office/drawing/2014/main" id="{A8075321-4A6E-48D0-9159-6CFA634D2AA4}"/>
              </a:ext>
            </a:extLst>
          </p:cNvPr>
          <p:cNvPicPr>
            <a:picLocks noChangeAspect="1"/>
          </p:cNvPicPr>
          <p:nvPr/>
        </p:nvPicPr>
        <p:blipFill>
          <a:blip r:embed="rId3"/>
          <a:stretch>
            <a:fillRect/>
          </a:stretch>
        </p:blipFill>
        <p:spPr>
          <a:xfrm>
            <a:off x="2009233" y="949449"/>
            <a:ext cx="5125534" cy="3244602"/>
          </a:xfrm>
          <a:prstGeom prst="rect">
            <a:avLst/>
          </a:prstGeom>
        </p:spPr>
      </p:pic>
      <p:pic>
        <p:nvPicPr>
          <p:cNvPr id="5" name="Picture 4">
            <a:extLst>
              <a:ext uri="{FF2B5EF4-FFF2-40B4-BE49-F238E27FC236}">
                <a16:creationId xmlns:a16="http://schemas.microsoft.com/office/drawing/2014/main" id="{72D2811F-E5ED-4D07-871E-3DCD5E603D02}"/>
              </a:ext>
            </a:extLst>
          </p:cNvPr>
          <p:cNvPicPr>
            <a:picLocks noChangeAspect="1"/>
          </p:cNvPicPr>
          <p:nvPr/>
        </p:nvPicPr>
        <p:blipFill rotWithShape="1">
          <a:blip r:embed="rId4"/>
          <a:srcRect l="3472" r="2167"/>
          <a:stretch/>
        </p:blipFill>
        <p:spPr>
          <a:xfrm>
            <a:off x="2013971" y="949449"/>
            <a:ext cx="5125533" cy="3244600"/>
          </a:xfrm>
          <a:prstGeom prst="rect">
            <a:avLst/>
          </a:prstGeom>
        </p:spPr>
      </p:pic>
      <p:pic>
        <p:nvPicPr>
          <p:cNvPr id="6" name="Picture 5">
            <a:extLst>
              <a:ext uri="{FF2B5EF4-FFF2-40B4-BE49-F238E27FC236}">
                <a16:creationId xmlns:a16="http://schemas.microsoft.com/office/drawing/2014/main" id="{2FFB48D9-6A49-407F-B753-C35C006A638E}"/>
              </a:ext>
            </a:extLst>
          </p:cNvPr>
          <p:cNvPicPr>
            <a:picLocks noChangeAspect="1"/>
          </p:cNvPicPr>
          <p:nvPr/>
        </p:nvPicPr>
        <p:blipFill>
          <a:blip r:embed="rId5"/>
          <a:stretch>
            <a:fillRect/>
          </a:stretch>
        </p:blipFill>
        <p:spPr>
          <a:xfrm>
            <a:off x="2004496" y="949447"/>
            <a:ext cx="5086157" cy="3233685"/>
          </a:xfrm>
          <a:prstGeom prst="rect">
            <a:avLst/>
          </a:prstGeom>
        </p:spPr>
      </p:pic>
      <p:pic>
        <p:nvPicPr>
          <p:cNvPr id="9" name="Picture 8">
            <a:extLst>
              <a:ext uri="{FF2B5EF4-FFF2-40B4-BE49-F238E27FC236}">
                <a16:creationId xmlns:a16="http://schemas.microsoft.com/office/drawing/2014/main" id="{723F7035-13D0-428A-84F7-DD66404FF40E}"/>
              </a:ext>
            </a:extLst>
          </p:cNvPr>
          <p:cNvPicPr>
            <a:picLocks noChangeAspect="1"/>
          </p:cNvPicPr>
          <p:nvPr/>
        </p:nvPicPr>
        <p:blipFill>
          <a:blip r:embed="rId6"/>
          <a:stretch>
            <a:fillRect/>
          </a:stretch>
        </p:blipFill>
        <p:spPr>
          <a:xfrm>
            <a:off x="1645769" y="701042"/>
            <a:ext cx="5509271" cy="3674641"/>
          </a:xfrm>
          <a:prstGeom prst="rect">
            <a:avLst/>
          </a:prstGeom>
        </p:spPr>
      </p:pic>
    </p:spTree>
    <p:extLst>
      <p:ext uri="{BB962C8B-B14F-4D97-AF65-F5344CB8AC3E}">
        <p14:creationId xmlns:p14="http://schemas.microsoft.com/office/powerpoint/2010/main" val="346205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1000"/>
                                        <p:tgtEl>
                                          <p:spTgt spid="3">
                                            <p:txEl>
                                              <p:pRg st="6" end="6"/>
                                            </p:txEl>
                                          </p:spTgt>
                                        </p:tgtEl>
                                      </p:cBhvr>
                                    </p:animEffect>
                                    <p:anim calcmode="lin" valueType="num">
                                      <p:cBhvr>
                                        <p:cTn id="4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xit" presetSubtype="0" fill="hold" nodeType="clickEffect">
                                  <p:stCondLst>
                                    <p:cond delay="0"/>
                                  </p:stCondLst>
                                  <p:childTnLst>
                                    <p:animEffect transition="out" filter="fade">
                                      <p:cBhvr>
                                        <p:cTn id="50" dur="1000"/>
                                        <p:tgtEl>
                                          <p:spTgt spid="3">
                                            <p:txEl>
                                              <p:pRg st="0" end="0"/>
                                            </p:txEl>
                                          </p:spTgt>
                                        </p:tgtEl>
                                      </p:cBhvr>
                                    </p:animEffect>
                                    <p:anim calcmode="lin" valueType="num">
                                      <p:cBhvr>
                                        <p:cTn id="51" dur="1000"/>
                                        <p:tgtEl>
                                          <p:spTgt spid="3">
                                            <p:txEl>
                                              <p:pRg st="0" end="0"/>
                                            </p:txEl>
                                          </p:spTgt>
                                        </p:tgtEl>
                                        <p:attrNameLst>
                                          <p:attrName>ppt_x</p:attrName>
                                        </p:attrNameLst>
                                      </p:cBhvr>
                                      <p:tavLst>
                                        <p:tav tm="0">
                                          <p:val>
                                            <p:strVal val="ppt_x"/>
                                          </p:val>
                                        </p:tav>
                                        <p:tav tm="100000">
                                          <p:val>
                                            <p:strVal val="ppt_x"/>
                                          </p:val>
                                        </p:tav>
                                      </p:tavLst>
                                    </p:anim>
                                    <p:anim calcmode="lin" valueType="num">
                                      <p:cBhvr>
                                        <p:cTn id="52" dur="1000"/>
                                        <p:tgtEl>
                                          <p:spTgt spid="3">
                                            <p:txEl>
                                              <p:pRg st="0" end="0"/>
                                            </p:txEl>
                                          </p:spTgt>
                                        </p:tgtEl>
                                        <p:attrNameLst>
                                          <p:attrName>ppt_y</p:attrName>
                                        </p:attrNameLst>
                                      </p:cBhvr>
                                      <p:tavLst>
                                        <p:tav tm="0">
                                          <p:val>
                                            <p:strVal val="ppt_y"/>
                                          </p:val>
                                        </p:tav>
                                        <p:tav tm="100000">
                                          <p:val>
                                            <p:strVal val="ppt_y+.1"/>
                                          </p:val>
                                        </p:tav>
                                      </p:tavLst>
                                    </p:anim>
                                    <p:set>
                                      <p:cBhvr>
                                        <p:cTn id="53" dur="1" fill="hold">
                                          <p:stCondLst>
                                            <p:cond delay="999"/>
                                          </p:stCondLst>
                                        </p:cTn>
                                        <p:tgtEl>
                                          <p:spTgt spid="3">
                                            <p:txEl>
                                              <p:pRg st="0" end="0"/>
                                            </p:txEl>
                                          </p:spTgt>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3">
                                            <p:txEl>
                                              <p:pRg st="1" end="1"/>
                                            </p:txEl>
                                          </p:spTgt>
                                        </p:tgtEl>
                                      </p:cBhvr>
                                    </p:animEffect>
                                    <p:anim calcmode="lin" valueType="num">
                                      <p:cBhvr>
                                        <p:cTn id="56" dur="1000"/>
                                        <p:tgtEl>
                                          <p:spTgt spid="3">
                                            <p:txEl>
                                              <p:pRg st="1" end="1"/>
                                            </p:txEl>
                                          </p:spTgt>
                                        </p:tgtEl>
                                        <p:attrNameLst>
                                          <p:attrName>ppt_x</p:attrName>
                                        </p:attrNameLst>
                                      </p:cBhvr>
                                      <p:tavLst>
                                        <p:tav tm="0">
                                          <p:val>
                                            <p:strVal val="ppt_x"/>
                                          </p:val>
                                        </p:tav>
                                        <p:tav tm="100000">
                                          <p:val>
                                            <p:strVal val="ppt_x"/>
                                          </p:val>
                                        </p:tav>
                                      </p:tavLst>
                                    </p:anim>
                                    <p:anim calcmode="lin" valueType="num">
                                      <p:cBhvr>
                                        <p:cTn id="57" dur="1000"/>
                                        <p:tgtEl>
                                          <p:spTgt spid="3">
                                            <p:txEl>
                                              <p:pRg st="1" end="1"/>
                                            </p:txEl>
                                          </p:spTgt>
                                        </p:tgtEl>
                                        <p:attrNameLst>
                                          <p:attrName>ppt_y</p:attrName>
                                        </p:attrNameLst>
                                      </p:cBhvr>
                                      <p:tavLst>
                                        <p:tav tm="0">
                                          <p:val>
                                            <p:strVal val="ppt_y"/>
                                          </p:val>
                                        </p:tav>
                                        <p:tav tm="100000">
                                          <p:val>
                                            <p:strVal val="ppt_y+.1"/>
                                          </p:val>
                                        </p:tav>
                                      </p:tavLst>
                                    </p:anim>
                                    <p:set>
                                      <p:cBhvr>
                                        <p:cTn id="58" dur="1" fill="hold">
                                          <p:stCondLst>
                                            <p:cond delay="999"/>
                                          </p:stCondLst>
                                        </p:cTn>
                                        <p:tgtEl>
                                          <p:spTgt spid="3">
                                            <p:txEl>
                                              <p:pRg st="1" end="1"/>
                                            </p:txEl>
                                          </p:spTgt>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3">
                                            <p:txEl>
                                              <p:pRg st="2" end="2"/>
                                            </p:txEl>
                                          </p:spTgt>
                                        </p:tgtEl>
                                      </p:cBhvr>
                                    </p:animEffect>
                                    <p:anim calcmode="lin" valueType="num">
                                      <p:cBhvr>
                                        <p:cTn id="61" dur="1000"/>
                                        <p:tgtEl>
                                          <p:spTgt spid="3">
                                            <p:txEl>
                                              <p:pRg st="2" end="2"/>
                                            </p:txEl>
                                          </p:spTgt>
                                        </p:tgtEl>
                                        <p:attrNameLst>
                                          <p:attrName>ppt_x</p:attrName>
                                        </p:attrNameLst>
                                      </p:cBhvr>
                                      <p:tavLst>
                                        <p:tav tm="0">
                                          <p:val>
                                            <p:strVal val="ppt_x"/>
                                          </p:val>
                                        </p:tav>
                                        <p:tav tm="100000">
                                          <p:val>
                                            <p:strVal val="ppt_x"/>
                                          </p:val>
                                        </p:tav>
                                      </p:tavLst>
                                    </p:anim>
                                    <p:anim calcmode="lin" valueType="num">
                                      <p:cBhvr>
                                        <p:cTn id="62" dur="1000"/>
                                        <p:tgtEl>
                                          <p:spTgt spid="3">
                                            <p:txEl>
                                              <p:pRg st="2" end="2"/>
                                            </p:txEl>
                                          </p:spTgt>
                                        </p:tgtEl>
                                        <p:attrNameLst>
                                          <p:attrName>ppt_y</p:attrName>
                                        </p:attrNameLst>
                                      </p:cBhvr>
                                      <p:tavLst>
                                        <p:tav tm="0">
                                          <p:val>
                                            <p:strVal val="ppt_y"/>
                                          </p:val>
                                        </p:tav>
                                        <p:tav tm="100000">
                                          <p:val>
                                            <p:strVal val="ppt_y+.1"/>
                                          </p:val>
                                        </p:tav>
                                      </p:tavLst>
                                    </p:anim>
                                    <p:set>
                                      <p:cBhvr>
                                        <p:cTn id="63" dur="1" fill="hold">
                                          <p:stCondLst>
                                            <p:cond delay="999"/>
                                          </p:stCondLst>
                                        </p:cTn>
                                        <p:tgtEl>
                                          <p:spTgt spid="3">
                                            <p:txEl>
                                              <p:pRg st="2" end="2"/>
                                            </p:txEl>
                                          </p:spTgt>
                                        </p:tgtEl>
                                        <p:attrNameLst>
                                          <p:attrName>style.visibility</p:attrName>
                                        </p:attrNameLst>
                                      </p:cBhvr>
                                      <p:to>
                                        <p:strVal val="hidden"/>
                                      </p:to>
                                    </p:set>
                                  </p:childTnLst>
                                </p:cTn>
                              </p:par>
                              <p:par>
                                <p:cTn id="64" presetID="42" presetClass="exit" presetSubtype="0" fill="hold" nodeType="withEffect">
                                  <p:stCondLst>
                                    <p:cond delay="0"/>
                                  </p:stCondLst>
                                  <p:childTnLst>
                                    <p:animEffect transition="out" filter="fade">
                                      <p:cBhvr>
                                        <p:cTn id="65" dur="1000"/>
                                        <p:tgtEl>
                                          <p:spTgt spid="3">
                                            <p:txEl>
                                              <p:pRg st="3" end="3"/>
                                            </p:txEl>
                                          </p:spTgt>
                                        </p:tgtEl>
                                      </p:cBhvr>
                                    </p:animEffect>
                                    <p:anim calcmode="lin" valueType="num">
                                      <p:cBhvr>
                                        <p:cTn id="66" dur="1000"/>
                                        <p:tgtEl>
                                          <p:spTgt spid="3">
                                            <p:txEl>
                                              <p:pRg st="3" end="3"/>
                                            </p:txEl>
                                          </p:spTgt>
                                        </p:tgtEl>
                                        <p:attrNameLst>
                                          <p:attrName>ppt_x</p:attrName>
                                        </p:attrNameLst>
                                      </p:cBhvr>
                                      <p:tavLst>
                                        <p:tav tm="0">
                                          <p:val>
                                            <p:strVal val="ppt_x"/>
                                          </p:val>
                                        </p:tav>
                                        <p:tav tm="100000">
                                          <p:val>
                                            <p:strVal val="ppt_x"/>
                                          </p:val>
                                        </p:tav>
                                      </p:tavLst>
                                    </p:anim>
                                    <p:anim calcmode="lin" valueType="num">
                                      <p:cBhvr>
                                        <p:cTn id="67" dur="1000"/>
                                        <p:tgtEl>
                                          <p:spTgt spid="3">
                                            <p:txEl>
                                              <p:pRg st="3" end="3"/>
                                            </p:txEl>
                                          </p:spTgt>
                                        </p:tgtEl>
                                        <p:attrNameLst>
                                          <p:attrName>ppt_y</p:attrName>
                                        </p:attrNameLst>
                                      </p:cBhvr>
                                      <p:tavLst>
                                        <p:tav tm="0">
                                          <p:val>
                                            <p:strVal val="ppt_y"/>
                                          </p:val>
                                        </p:tav>
                                        <p:tav tm="100000">
                                          <p:val>
                                            <p:strVal val="ppt_y+.1"/>
                                          </p:val>
                                        </p:tav>
                                      </p:tavLst>
                                    </p:anim>
                                    <p:set>
                                      <p:cBhvr>
                                        <p:cTn id="68" dur="1" fill="hold">
                                          <p:stCondLst>
                                            <p:cond delay="999"/>
                                          </p:stCondLst>
                                        </p:cTn>
                                        <p:tgtEl>
                                          <p:spTgt spid="3">
                                            <p:txEl>
                                              <p:pRg st="3" end="3"/>
                                            </p:txEl>
                                          </p:spTgt>
                                        </p:tgtEl>
                                        <p:attrNameLst>
                                          <p:attrName>style.visibility</p:attrName>
                                        </p:attrNameLst>
                                      </p:cBhvr>
                                      <p:to>
                                        <p:strVal val="hidden"/>
                                      </p:to>
                                    </p:set>
                                  </p:childTnLst>
                                </p:cTn>
                              </p:par>
                              <p:par>
                                <p:cTn id="69" presetID="42" presetClass="exit" presetSubtype="0" fill="hold" nodeType="withEffect">
                                  <p:stCondLst>
                                    <p:cond delay="0"/>
                                  </p:stCondLst>
                                  <p:childTnLst>
                                    <p:animEffect transition="out" filter="fade">
                                      <p:cBhvr>
                                        <p:cTn id="70" dur="1000"/>
                                        <p:tgtEl>
                                          <p:spTgt spid="3">
                                            <p:txEl>
                                              <p:pRg st="4" end="4"/>
                                            </p:txEl>
                                          </p:spTgt>
                                        </p:tgtEl>
                                      </p:cBhvr>
                                    </p:animEffect>
                                    <p:anim calcmode="lin" valueType="num">
                                      <p:cBhvr>
                                        <p:cTn id="71" dur="1000"/>
                                        <p:tgtEl>
                                          <p:spTgt spid="3">
                                            <p:txEl>
                                              <p:pRg st="4" end="4"/>
                                            </p:txEl>
                                          </p:spTgt>
                                        </p:tgtEl>
                                        <p:attrNameLst>
                                          <p:attrName>ppt_x</p:attrName>
                                        </p:attrNameLst>
                                      </p:cBhvr>
                                      <p:tavLst>
                                        <p:tav tm="0">
                                          <p:val>
                                            <p:strVal val="ppt_x"/>
                                          </p:val>
                                        </p:tav>
                                        <p:tav tm="100000">
                                          <p:val>
                                            <p:strVal val="ppt_x"/>
                                          </p:val>
                                        </p:tav>
                                      </p:tavLst>
                                    </p:anim>
                                    <p:anim calcmode="lin" valueType="num">
                                      <p:cBhvr>
                                        <p:cTn id="72" dur="1000"/>
                                        <p:tgtEl>
                                          <p:spTgt spid="3">
                                            <p:txEl>
                                              <p:pRg st="4" end="4"/>
                                            </p:txEl>
                                          </p:spTgt>
                                        </p:tgtEl>
                                        <p:attrNameLst>
                                          <p:attrName>ppt_y</p:attrName>
                                        </p:attrNameLst>
                                      </p:cBhvr>
                                      <p:tavLst>
                                        <p:tav tm="0">
                                          <p:val>
                                            <p:strVal val="ppt_y"/>
                                          </p:val>
                                        </p:tav>
                                        <p:tav tm="100000">
                                          <p:val>
                                            <p:strVal val="ppt_y+.1"/>
                                          </p:val>
                                        </p:tav>
                                      </p:tavLst>
                                    </p:anim>
                                    <p:set>
                                      <p:cBhvr>
                                        <p:cTn id="73" dur="1" fill="hold">
                                          <p:stCondLst>
                                            <p:cond delay="999"/>
                                          </p:stCondLst>
                                        </p:cTn>
                                        <p:tgtEl>
                                          <p:spTgt spid="3">
                                            <p:txEl>
                                              <p:pRg st="4" end="4"/>
                                            </p:txEl>
                                          </p:spTgt>
                                        </p:tgtEl>
                                        <p:attrNameLst>
                                          <p:attrName>style.visibility</p:attrName>
                                        </p:attrNameLst>
                                      </p:cBhvr>
                                      <p:to>
                                        <p:strVal val="hidden"/>
                                      </p:to>
                                    </p:set>
                                  </p:childTnLst>
                                </p:cTn>
                              </p:par>
                              <p:par>
                                <p:cTn id="74" presetID="42" presetClass="exit" presetSubtype="0" fill="hold" nodeType="withEffect">
                                  <p:stCondLst>
                                    <p:cond delay="0"/>
                                  </p:stCondLst>
                                  <p:childTnLst>
                                    <p:animEffect transition="out" filter="fade">
                                      <p:cBhvr>
                                        <p:cTn id="75" dur="1000"/>
                                        <p:tgtEl>
                                          <p:spTgt spid="3">
                                            <p:txEl>
                                              <p:pRg st="5" end="5"/>
                                            </p:txEl>
                                          </p:spTgt>
                                        </p:tgtEl>
                                      </p:cBhvr>
                                    </p:animEffect>
                                    <p:anim calcmode="lin" valueType="num">
                                      <p:cBhvr>
                                        <p:cTn id="76" dur="1000"/>
                                        <p:tgtEl>
                                          <p:spTgt spid="3">
                                            <p:txEl>
                                              <p:pRg st="5" end="5"/>
                                            </p:txEl>
                                          </p:spTgt>
                                        </p:tgtEl>
                                        <p:attrNameLst>
                                          <p:attrName>ppt_x</p:attrName>
                                        </p:attrNameLst>
                                      </p:cBhvr>
                                      <p:tavLst>
                                        <p:tav tm="0">
                                          <p:val>
                                            <p:strVal val="ppt_x"/>
                                          </p:val>
                                        </p:tav>
                                        <p:tav tm="100000">
                                          <p:val>
                                            <p:strVal val="ppt_x"/>
                                          </p:val>
                                        </p:tav>
                                      </p:tavLst>
                                    </p:anim>
                                    <p:anim calcmode="lin" valueType="num">
                                      <p:cBhvr>
                                        <p:cTn id="77" dur="1000"/>
                                        <p:tgtEl>
                                          <p:spTgt spid="3">
                                            <p:txEl>
                                              <p:pRg st="5" end="5"/>
                                            </p:txEl>
                                          </p:spTgt>
                                        </p:tgtEl>
                                        <p:attrNameLst>
                                          <p:attrName>ppt_y</p:attrName>
                                        </p:attrNameLst>
                                      </p:cBhvr>
                                      <p:tavLst>
                                        <p:tav tm="0">
                                          <p:val>
                                            <p:strVal val="ppt_y"/>
                                          </p:val>
                                        </p:tav>
                                        <p:tav tm="100000">
                                          <p:val>
                                            <p:strVal val="ppt_y+.1"/>
                                          </p:val>
                                        </p:tav>
                                      </p:tavLst>
                                    </p:anim>
                                    <p:set>
                                      <p:cBhvr>
                                        <p:cTn id="78" dur="1" fill="hold">
                                          <p:stCondLst>
                                            <p:cond delay="999"/>
                                          </p:stCondLst>
                                        </p:cTn>
                                        <p:tgtEl>
                                          <p:spTgt spid="3">
                                            <p:txEl>
                                              <p:pRg st="5" end="5"/>
                                            </p:txEl>
                                          </p:spTgt>
                                        </p:tgtEl>
                                        <p:attrNameLst>
                                          <p:attrName>style.visibility</p:attrName>
                                        </p:attrNameLst>
                                      </p:cBhvr>
                                      <p:to>
                                        <p:strVal val="hidden"/>
                                      </p:to>
                                    </p:set>
                                  </p:childTnLst>
                                </p:cTn>
                              </p:par>
                              <p:par>
                                <p:cTn id="79" presetID="42" presetClass="exit" presetSubtype="0" fill="hold" nodeType="withEffect">
                                  <p:stCondLst>
                                    <p:cond delay="0"/>
                                  </p:stCondLst>
                                  <p:childTnLst>
                                    <p:animEffect transition="out" filter="fade">
                                      <p:cBhvr>
                                        <p:cTn id="80" dur="1000"/>
                                        <p:tgtEl>
                                          <p:spTgt spid="3">
                                            <p:txEl>
                                              <p:pRg st="6" end="6"/>
                                            </p:txEl>
                                          </p:spTgt>
                                        </p:tgtEl>
                                      </p:cBhvr>
                                    </p:animEffect>
                                    <p:anim calcmode="lin" valueType="num">
                                      <p:cBhvr>
                                        <p:cTn id="81" dur="1000"/>
                                        <p:tgtEl>
                                          <p:spTgt spid="3">
                                            <p:txEl>
                                              <p:pRg st="6" end="6"/>
                                            </p:txEl>
                                          </p:spTgt>
                                        </p:tgtEl>
                                        <p:attrNameLst>
                                          <p:attrName>ppt_x</p:attrName>
                                        </p:attrNameLst>
                                      </p:cBhvr>
                                      <p:tavLst>
                                        <p:tav tm="0">
                                          <p:val>
                                            <p:strVal val="ppt_x"/>
                                          </p:val>
                                        </p:tav>
                                        <p:tav tm="100000">
                                          <p:val>
                                            <p:strVal val="ppt_x"/>
                                          </p:val>
                                        </p:tav>
                                      </p:tavLst>
                                    </p:anim>
                                    <p:anim calcmode="lin" valueType="num">
                                      <p:cBhvr>
                                        <p:cTn id="82" dur="1000"/>
                                        <p:tgtEl>
                                          <p:spTgt spid="3">
                                            <p:txEl>
                                              <p:pRg st="6" end="6"/>
                                            </p:txEl>
                                          </p:spTgt>
                                        </p:tgtEl>
                                        <p:attrNameLst>
                                          <p:attrName>ppt_y</p:attrName>
                                        </p:attrNameLst>
                                      </p:cBhvr>
                                      <p:tavLst>
                                        <p:tav tm="0">
                                          <p:val>
                                            <p:strVal val="ppt_y"/>
                                          </p:val>
                                        </p:tav>
                                        <p:tav tm="100000">
                                          <p:val>
                                            <p:strVal val="ppt_y+.1"/>
                                          </p:val>
                                        </p:tav>
                                      </p:tavLst>
                                    </p:anim>
                                    <p:set>
                                      <p:cBhvr>
                                        <p:cTn id="83" dur="1" fill="hold">
                                          <p:stCondLst>
                                            <p:cond delay="999"/>
                                          </p:stCondLst>
                                        </p:cTn>
                                        <p:tgtEl>
                                          <p:spTgt spid="3">
                                            <p:txEl>
                                              <p:pRg st="6" end="6"/>
                                            </p:txEl>
                                          </p:spTgt>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nodeType="click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circle(in)">
                                      <p:cBhvr>
                                        <p:cTn id="88" dur="2000"/>
                                        <p:tgtEl>
                                          <p:spTgt spid="4"/>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xit" presetSubtype="4" fill="hold" nodeType="clickEffect">
                                  <p:stCondLst>
                                    <p:cond delay="0"/>
                                  </p:stCondLst>
                                  <p:childTnLst>
                                    <p:anim calcmode="lin" valueType="num">
                                      <p:cBhvr additive="base">
                                        <p:cTn id="92" dur="500"/>
                                        <p:tgtEl>
                                          <p:spTgt spid="4"/>
                                        </p:tgtEl>
                                        <p:attrNameLst>
                                          <p:attrName>ppt_x</p:attrName>
                                        </p:attrNameLst>
                                      </p:cBhvr>
                                      <p:tavLst>
                                        <p:tav tm="0">
                                          <p:val>
                                            <p:strVal val="ppt_x"/>
                                          </p:val>
                                        </p:tav>
                                        <p:tav tm="100000">
                                          <p:val>
                                            <p:strVal val="ppt_x"/>
                                          </p:val>
                                        </p:tav>
                                      </p:tavLst>
                                    </p:anim>
                                    <p:anim calcmode="lin" valueType="num">
                                      <p:cBhvr additive="base">
                                        <p:cTn id="93" dur="500"/>
                                        <p:tgtEl>
                                          <p:spTgt spid="4"/>
                                        </p:tgtEl>
                                        <p:attrNameLst>
                                          <p:attrName>ppt_y</p:attrName>
                                        </p:attrNameLst>
                                      </p:cBhvr>
                                      <p:tavLst>
                                        <p:tav tm="0">
                                          <p:val>
                                            <p:strVal val="ppt_y"/>
                                          </p:val>
                                        </p:tav>
                                        <p:tav tm="100000">
                                          <p:val>
                                            <p:strVal val="1+ppt_h/2"/>
                                          </p:val>
                                        </p:tav>
                                      </p:tavLst>
                                    </p:anim>
                                    <p:set>
                                      <p:cBhvr>
                                        <p:cTn id="94" dur="1" fill="hold">
                                          <p:stCondLst>
                                            <p:cond delay="499"/>
                                          </p:stCondLst>
                                        </p:cTn>
                                        <p:tgtEl>
                                          <p:spTgt spid="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4" presetClass="entr" presetSubtype="16" fill="hold" nodeType="clickEffect">
                                  <p:stCondLst>
                                    <p:cond delay="0"/>
                                  </p:stCondLst>
                                  <p:childTnLst>
                                    <p:set>
                                      <p:cBhvr>
                                        <p:cTn id="98" dur="1" fill="hold">
                                          <p:stCondLst>
                                            <p:cond delay="0"/>
                                          </p:stCondLst>
                                        </p:cTn>
                                        <p:tgtEl>
                                          <p:spTgt spid="5"/>
                                        </p:tgtEl>
                                        <p:attrNameLst>
                                          <p:attrName>style.visibility</p:attrName>
                                        </p:attrNameLst>
                                      </p:cBhvr>
                                      <p:to>
                                        <p:strVal val="visible"/>
                                      </p:to>
                                    </p:set>
                                    <p:animEffect transition="in" filter="box(in)">
                                      <p:cBhvr>
                                        <p:cTn id="99" dur="2000"/>
                                        <p:tgtEl>
                                          <p:spTgt spid="5"/>
                                        </p:tgtEl>
                                      </p:cBhvr>
                                    </p:animEffect>
                                  </p:childTnLst>
                                </p:cTn>
                              </p:par>
                            </p:childTnLst>
                          </p:cTn>
                        </p:par>
                      </p:childTnLst>
                    </p:cTn>
                  </p:par>
                  <p:par>
                    <p:cTn id="100" fill="hold">
                      <p:stCondLst>
                        <p:cond delay="indefinite"/>
                      </p:stCondLst>
                      <p:childTnLst>
                        <p:par>
                          <p:cTn id="101" fill="hold">
                            <p:stCondLst>
                              <p:cond delay="0"/>
                            </p:stCondLst>
                            <p:childTnLst>
                              <p:par>
                                <p:cTn id="102" presetID="42" presetClass="exit" presetSubtype="0" fill="hold" nodeType="clickEffect">
                                  <p:stCondLst>
                                    <p:cond delay="0"/>
                                  </p:stCondLst>
                                  <p:childTnLst>
                                    <p:animEffect transition="out" filter="fade">
                                      <p:cBhvr>
                                        <p:cTn id="103" dur="1000"/>
                                        <p:tgtEl>
                                          <p:spTgt spid="5"/>
                                        </p:tgtEl>
                                      </p:cBhvr>
                                    </p:animEffect>
                                    <p:anim calcmode="lin" valueType="num">
                                      <p:cBhvr>
                                        <p:cTn id="104" dur="1000"/>
                                        <p:tgtEl>
                                          <p:spTgt spid="5"/>
                                        </p:tgtEl>
                                        <p:attrNameLst>
                                          <p:attrName>ppt_x</p:attrName>
                                        </p:attrNameLst>
                                      </p:cBhvr>
                                      <p:tavLst>
                                        <p:tav tm="0">
                                          <p:val>
                                            <p:strVal val="ppt_x"/>
                                          </p:val>
                                        </p:tav>
                                        <p:tav tm="100000">
                                          <p:val>
                                            <p:strVal val="ppt_x"/>
                                          </p:val>
                                        </p:tav>
                                      </p:tavLst>
                                    </p:anim>
                                    <p:anim calcmode="lin" valueType="num">
                                      <p:cBhvr>
                                        <p:cTn id="105" dur="1000"/>
                                        <p:tgtEl>
                                          <p:spTgt spid="5"/>
                                        </p:tgtEl>
                                        <p:attrNameLst>
                                          <p:attrName>ppt_y</p:attrName>
                                        </p:attrNameLst>
                                      </p:cBhvr>
                                      <p:tavLst>
                                        <p:tav tm="0">
                                          <p:val>
                                            <p:strVal val="ppt_y"/>
                                          </p:val>
                                        </p:tav>
                                        <p:tav tm="100000">
                                          <p:val>
                                            <p:strVal val="ppt_y+.1"/>
                                          </p:val>
                                        </p:tav>
                                      </p:tavLst>
                                    </p:anim>
                                    <p:set>
                                      <p:cBhvr>
                                        <p:cTn id="106" dur="1" fill="hold">
                                          <p:stCondLst>
                                            <p:cond delay="999"/>
                                          </p:stCondLst>
                                        </p:cTn>
                                        <p:tgtEl>
                                          <p:spTgt spid="5"/>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8" presetClass="entr" presetSubtype="16" fill="hold" nodeType="clickEffect">
                                  <p:stCondLst>
                                    <p:cond delay="0"/>
                                  </p:stCondLst>
                                  <p:childTnLst>
                                    <p:set>
                                      <p:cBhvr>
                                        <p:cTn id="110" dur="1" fill="hold">
                                          <p:stCondLst>
                                            <p:cond delay="0"/>
                                          </p:stCondLst>
                                        </p:cTn>
                                        <p:tgtEl>
                                          <p:spTgt spid="6"/>
                                        </p:tgtEl>
                                        <p:attrNameLst>
                                          <p:attrName>style.visibility</p:attrName>
                                        </p:attrNameLst>
                                      </p:cBhvr>
                                      <p:to>
                                        <p:strVal val="visible"/>
                                      </p:to>
                                    </p:set>
                                    <p:animEffect transition="in" filter="diamond(in)">
                                      <p:cBhvr>
                                        <p:cTn id="111" dur="2000"/>
                                        <p:tgtEl>
                                          <p:spTgt spid="6"/>
                                        </p:tgtEl>
                                      </p:cBhvr>
                                    </p:animEffect>
                                  </p:childTnLst>
                                </p:cTn>
                              </p:par>
                            </p:childTnLst>
                          </p:cTn>
                        </p:par>
                      </p:childTnLst>
                    </p:cTn>
                  </p:par>
                  <p:par>
                    <p:cTn id="112" fill="hold">
                      <p:stCondLst>
                        <p:cond delay="indefinite"/>
                      </p:stCondLst>
                      <p:childTnLst>
                        <p:par>
                          <p:cTn id="113" fill="hold">
                            <p:stCondLst>
                              <p:cond delay="0"/>
                            </p:stCondLst>
                            <p:childTnLst>
                              <p:par>
                                <p:cTn id="114" presetID="2" presetClass="exit" presetSubtype="4" fill="hold" nodeType="clickEffect">
                                  <p:stCondLst>
                                    <p:cond delay="0"/>
                                  </p:stCondLst>
                                  <p:childTnLst>
                                    <p:anim calcmode="lin" valueType="num">
                                      <p:cBhvr additive="base">
                                        <p:cTn id="115" dur="500"/>
                                        <p:tgtEl>
                                          <p:spTgt spid="6"/>
                                        </p:tgtEl>
                                        <p:attrNameLst>
                                          <p:attrName>ppt_x</p:attrName>
                                        </p:attrNameLst>
                                      </p:cBhvr>
                                      <p:tavLst>
                                        <p:tav tm="0">
                                          <p:val>
                                            <p:strVal val="ppt_x"/>
                                          </p:val>
                                        </p:tav>
                                        <p:tav tm="100000">
                                          <p:val>
                                            <p:strVal val="ppt_x"/>
                                          </p:val>
                                        </p:tav>
                                      </p:tavLst>
                                    </p:anim>
                                    <p:anim calcmode="lin" valueType="num">
                                      <p:cBhvr additive="base">
                                        <p:cTn id="116" dur="500"/>
                                        <p:tgtEl>
                                          <p:spTgt spid="6"/>
                                        </p:tgtEl>
                                        <p:attrNameLst>
                                          <p:attrName>ppt_y</p:attrName>
                                        </p:attrNameLst>
                                      </p:cBhvr>
                                      <p:tavLst>
                                        <p:tav tm="0">
                                          <p:val>
                                            <p:strVal val="ppt_y"/>
                                          </p:val>
                                        </p:tav>
                                        <p:tav tm="100000">
                                          <p:val>
                                            <p:strVal val="1+ppt_h/2"/>
                                          </p:val>
                                        </p:tav>
                                      </p:tavLst>
                                    </p:anim>
                                    <p:set>
                                      <p:cBhvr>
                                        <p:cTn id="117" dur="1" fill="hold">
                                          <p:stCondLst>
                                            <p:cond delay="499"/>
                                          </p:stCondLst>
                                        </p:cTn>
                                        <p:tgtEl>
                                          <p:spTgt spid="6"/>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6" presetClass="entr" presetSubtype="16" fill="hold" nodeType="clickEffect">
                                  <p:stCondLst>
                                    <p:cond delay="0"/>
                                  </p:stCondLst>
                                  <p:childTnLst>
                                    <p:set>
                                      <p:cBhvr>
                                        <p:cTn id="121" dur="1" fill="hold">
                                          <p:stCondLst>
                                            <p:cond delay="0"/>
                                          </p:stCondLst>
                                        </p:cTn>
                                        <p:tgtEl>
                                          <p:spTgt spid="9"/>
                                        </p:tgtEl>
                                        <p:attrNameLst>
                                          <p:attrName>style.visibility</p:attrName>
                                        </p:attrNameLst>
                                      </p:cBhvr>
                                      <p:to>
                                        <p:strVal val="visible"/>
                                      </p:to>
                                    </p:set>
                                    <p:animEffect transition="in" filter="circle(in)">
                                      <p:cBhvr>
                                        <p:cTn id="1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9" name="Rectangle 8"/>
          <p:cNvSpPr/>
          <p:nvPr/>
        </p:nvSpPr>
        <p:spPr>
          <a:xfrm>
            <a:off x="457199" y="748501"/>
            <a:ext cx="8077200" cy="3748014"/>
          </a:xfrm>
          <a:prstGeom prst="rect">
            <a:avLst/>
          </a:prstGeom>
        </p:spPr>
        <p:txBody>
          <a:bodyPr wrap="square">
            <a:spAutoFit/>
          </a:bodyPr>
          <a:lstStyle/>
          <a:p>
            <a:pPr marL="342900" lvl="0" indent="-342900" algn="just">
              <a:lnSpc>
                <a:spcPct val="107000"/>
              </a:lnSpc>
              <a:spcAft>
                <a:spcPts val="600"/>
              </a:spcAft>
              <a:buFont typeface="Times New Roman" panose="02020603050405020304" pitchFamily="18" charset="0"/>
              <a:buChar char="-"/>
            </a:pPr>
            <a:r>
              <a:rPr lang="en-US" sz="2000">
                <a:solidFill>
                  <a:schemeClr val="accent1">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Tích cực tham gia các hoạt động trồng cây gây rừng.</a:t>
            </a:r>
            <a:endParaRPr lang="en-US" sz="2000">
              <a:solidFill>
                <a:schemeClr val="accent1">
                  <a:lumMod val="2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600"/>
              </a:spcAft>
              <a:buFont typeface="Times New Roman" panose="02020603050405020304" pitchFamily="18" charset="0"/>
              <a:buChar char="-"/>
            </a:pPr>
            <a:r>
              <a:rPr lang="en-US" sz="2000">
                <a:solidFill>
                  <a:schemeClr val="accent1">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000">
                <a:solidFill>
                  <a:schemeClr val="accent1">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hực hiện giảm thiểu rác thải, loại bỏ các chất hóa học, phân khoáng để bảo vệ môi trường đất, nước.</a:t>
            </a:r>
            <a:endParaRPr lang="en-US" sz="2000">
              <a:solidFill>
                <a:schemeClr val="accent1">
                  <a:lumMod val="25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600"/>
              </a:spcAft>
              <a:buFont typeface="Times New Roman" panose="02020603050405020304" pitchFamily="18" charset="0"/>
              <a:buChar char="-"/>
            </a:pPr>
            <a:r>
              <a:rPr lang="vi-VN" sz="2000">
                <a:solidFill>
                  <a:schemeClr val="accent1">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Nhà máy, xí nghiệp, khu công nghiệp cần phải quy hoạch thành cụm hợp lý, nên tránh xa các khu dân cư để không ảnh hưởng người dân, và cần trang bị hạ tầng đầy đủ, tiên tiến để thu gom, xử lý nước thải sinh học.</a:t>
            </a:r>
            <a:endParaRPr lang="en-US" sz="2000">
              <a:solidFill>
                <a:schemeClr val="accent1">
                  <a:lumMod val="2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07000"/>
              </a:lnSpc>
              <a:spcAft>
                <a:spcPts val="600"/>
              </a:spcAft>
              <a:buFont typeface="Times New Roman" panose="02020603050405020304" pitchFamily="18" charset="0"/>
              <a:buChar char="-"/>
            </a:pPr>
            <a:r>
              <a:rPr lang="en-US" sz="2000">
                <a:latin typeface="Times New Roman" panose="02020603050405020304" pitchFamily="18" charset="0"/>
                <a:cs typeface="Times New Roman" panose="02020603050405020304" pitchFamily="18" charset="0"/>
              </a:rPr>
              <a:t>Cần biết tận dụng năng lượng này cho các ngành tiềm năng.</a:t>
            </a:r>
          </a:p>
          <a:p>
            <a:pPr marL="342900" indent="-342900" algn="just">
              <a:lnSpc>
                <a:spcPct val="107000"/>
              </a:lnSpc>
              <a:spcAft>
                <a:spcPts val="600"/>
              </a:spcAft>
              <a:buFont typeface="Times New Roman" panose="02020603050405020304" pitchFamily="18" charset="0"/>
              <a:buChar char="-"/>
            </a:pPr>
            <a:r>
              <a:rPr lang="en-US" sz="2000">
                <a:latin typeface="Times New Roman" panose="02020603050405020304" pitchFamily="18" charset="0"/>
                <a:cs typeface="Times New Roman" panose="02020603050405020304" pitchFamily="18" charset="0"/>
              </a:rPr>
              <a:t>Ứng dụng năng lượng sinh học vào bảo vệ, chăm sóc sức khỏe con người.</a:t>
            </a:r>
          </a:p>
          <a:p>
            <a:pPr marL="342900" indent="-342900" algn="just">
              <a:lnSpc>
                <a:spcPct val="107000"/>
              </a:lnSpc>
              <a:spcAft>
                <a:spcPts val="600"/>
              </a:spcAft>
              <a:buFont typeface="Times New Roman" panose="02020603050405020304" pitchFamily="18" charset="0"/>
              <a:buChar char="-"/>
            </a:pPr>
            <a:r>
              <a:rPr lang="en-US" sz="2000">
                <a:latin typeface="Times New Roman" panose="02020603050405020304" pitchFamily="18" charset="0"/>
                <a:cs typeface="Times New Roman" panose="02020603050405020304" pitchFamily="18" charset="0"/>
              </a:rPr>
              <a:t>Khuyến khích sử dụng các loại phương tiện công cộng như xe buýt, xe đạp…</a:t>
            </a:r>
          </a:p>
        </p:txBody>
      </p:sp>
      <p:sp>
        <p:nvSpPr>
          <p:cNvPr id="41" name="TextBox 40"/>
          <p:cNvSpPr txBox="1"/>
          <p:nvPr/>
        </p:nvSpPr>
        <p:spPr>
          <a:xfrm>
            <a:off x="533400" y="219730"/>
            <a:ext cx="4800600" cy="523220"/>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3. Biện pháp khắc phục:</a:t>
            </a:r>
          </a:p>
        </p:txBody>
      </p:sp>
      <p:pic>
        <p:nvPicPr>
          <p:cNvPr id="3" name="Picture 2">
            <a:extLst>
              <a:ext uri="{FF2B5EF4-FFF2-40B4-BE49-F238E27FC236}">
                <a16:creationId xmlns:a16="http://schemas.microsoft.com/office/drawing/2014/main" id="{C09EE809-AFEA-4A0D-A56C-CE8E3E0D0637}"/>
              </a:ext>
            </a:extLst>
          </p:cNvPr>
          <p:cNvPicPr>
            <a:picLocks noChangeAspect="1"/>
          </p:cNvPicPr>
          <p:nvPr/>
        </p:nvPicPr>
        <p:blipFill>
          <a:blip r:embed="rId3"/>
          <a:stretch>
            <a:fillRect/>
          </a:stretch>
        </p:blipFill>
        <p:spPr>
          <a:xfrm>
            <a:off x="1825564" y="921544"/>
            <a:ext cx="5340472" cy="3300412"/>
          </a:xfrm>
          <a:prstGeom prst="rect">
            <a:avLst/>
          </a:prstGeom>
        </p:spPr>
      </p:pic>
      <p:pic>
        <p:nvPicPr>
          <p:cNvPr id="5" name="Picture 4">
            <a:extLst>
              <a:ext uri="{FF2B5EF4-FFF2-40B4-BE49-F238E27FC236}">
                <a16:creationId xmlns:a16="http://schemas.microsoft.com/office/drawing/2014/main" id="{DA863D23-D980-4597-8169-953A480A2C56}"/>
              </a:ext>
            </a:extLst>
          </p:cNvPr>
          <p:cNvPicPr>
            <a:picLocks noChangeAspect="1"/>
          </p:cNvPicPr>
          <p:nvPr/>
        </p:nvPicPr>
        <p:blipFill>
          <a:blip r:embed="rId4"/>
          <a:stretch>
            <a:fillRect/>
          </a:stretch>
        </p:blipFill>
        <p:spPr>
          <a:xfrm>
            <a:off x="1825564" y="921544"/>
            <a:ext cx="5340471" cy="3313735"/>
          </a:xfrm>
          <a:prstGeom prst="rect">
            <a:avLst/>
          </a:prstGeom>
        </p:spPr>
      </p:pic>
      <p:pic>
        <p:nvPicPr>
          <p:cNvPr id="7" name="Picture 6">
            <a:extLst>
              <a:ext uri="{FF2B5EF4-FFF2-40B4-BE49-F238E27FC236}">
                <a16:creationId xmlns:a16="http://schemas.microsoft.com/office/drawing/2014/main" id="{FE261C6F-B154-4DB9-8DC1-1045D0AC5597}"/>
              </a:ext>
            </a:extLst>
          </p:cNvPr>
          <p:cNvPicPr>
            <a:picLocks noChangeAspect="1"/>
          </p:cNvPicPr>
          <p:nvPr/>
        </p:nvPicPr>
        <p:blipFill>
          <a:blip r:embed="rId5"/>
          <a:stretch>
            <a:fillRect/>
          </a:stretch>
        </p:blipFill>
        <p:spPr>
          <a:xfrm>
            <a:off x="1830001" y="908221"/>
            <a:ext cx="5336033" cy="3300412"/>
          </a:xfrm>
          <a:prstGeom prst="rect">
            <a:avLst/>
          </a:prstGeom>
        </p:spPr>
      </p:pic>
      <p:pic>
        <p:nvPicPr>
          <p:cNvPr id="10" name="Picture 9">
            <a:extLst>
              <a:ext uri="{FF2B5EF4-FFF2-40B4-BE49-F238E27FC236}">
                <a16:creationId xmlns:a16="http://schemas.microsoft.com/office/drawing/2014/main" id="{9A97321B-B1E6-46BB-B6E6-4B3532DF79BA}"/>
              </a:ext>
            </a:extLst>
          </p:cNvPr>
          <p:cNvPicPr>
            <a:picLocks noChangeAspect="1"/>
          </p:cNvPicPr>
          <p:nvPr/>
        </p:nvPicPr>
        <p:blipFill>
          <a:blip r:embed="rId6"/>
          <a:stretch>
            <a:fillRect/>
          </a:stretch>
        </p:blipFill>
        <p:spPr>
          <a:xfrm>
            <a:off x="1825561" y="894899"/>
            <a:ext cx="5344909" cy="3197708"/>
          </a:xfrm>
          <a:prstGeom prst="rect">
            <a:avLst/>
          </a:prstGeom>
        </p:spPr>
      </p:pic>
    </p:spTree>
    <p:extLst>
      <p:ext uri="{BB962C8B-B14F-4D97-AF65-F5344CB8AC3E}">
        <p14:creationId xmlns:p14="http://schemas.microsoft.com/office/powerpoint/2010/main" val="836685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80">
                                          <p:stCondLst>
                                            <p:cond delay="0"/>
                                          </p:stCondLst>
                                        </p:cTn>
                                        <p:tgtEl>
                                          <p:spTgt spid="41"/>
                                        </p:tgtEl>
                                      </p:cBhvr>
                                    </p:animEffect>
                                    <p:anim calcmode="lin" valueType="num">
                                      <p:cBhvr>
                                        <p:cTn id="8"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3" dur="26">
                                          <p:stCondLst>
                                            <p:cond delay="650"/>
                                          </p:stCondLst>
                                        </p:cTn>
                                        <p:tgtEl>
                                          <p:spTgt spid="41"/>
                                        </p:tgtEl>
                                      </p:cBhvr>
                                      <p:to x="100000" y="60000"/>
                                    </p:animScale>
                                    <p:animScale>
                                      <p:cBhvr>
                                        <p:cTn id="14" dur="166" decel="50000">
                                          <p:stCondLst>
                                            <p:cond delay="676"/>
                                          </p:stCondLst>
                                        </p:cTn>
                                        <p:tgtEl>
                                          <p:spTgt spid="41"/>
                                        </p:tgtEl>
                                      </p:cBhvr>
                                      <p:to x="100000" y="100000"/>
                                    </p:animScale>
                                    <p:animScale>
                                      <p:cBhvr>
                                        <p:cTn id="15" dur="26">
                                          <p:stCondLst>
                                            <p:cond delay="1312"/>
                                          </p:stCondLst>
                                        </p:cTn>
                                        <p:tgtEl>
                                          <p:spTgt spid="41"/>
                                        </p:tgtEl>
                                      </p:cBhvr>
                                      <p:to x="100000" y="80000"/>
                                    </p:animScale>
                                    <p:animScale>
                                      <p:cBhvr>
                                        <p:cTn id="16" dur="166" decel="50000">
                                          <p:stCondLst>
                                            <p:cond delay="1338"/>
                                          </p:stCondLst>
                                        </p:cTn>
                                        <p:tgtEl>
                                          <p:spTgt spid="41"/>
                                        </p:tgtEl>
                                      </p:cBhvr>
                                      <p:to x="100000" y="100000"/>
                                    </p:animScale>
                                    <p:animScale>
                                      <p:cBhvr>
                                        <p:cTn id="17" dur="26">
                                          <p:stCondLst>
                                            <p:cond delay="1642"/>
                                          </p:stCondLst>
                                        </p:cTn>
                                        <p:tgtEl>
                                          <p:spTgt spid="41"/>
                                        </p:tgtEl>
                                      </p:cBhvr>
                                      <p:to x="100000" y="90000"/>
                                    </p:animScale>
                                    <p:animScale>
                                      <p:cBhvr>
                                        <p:cTn id="18" dur="166" decel="50000">
                                          <p:stCondLst>
                                            <p:cond delay="1668"/>
                                          </p:stCondLst>
                                        </p:cTn>
                                        <p:tgtEl>
                                          <p:spTgt spid="41"/>
                                        </p:tgtEl>
                                      </p:cBhvr>
                                      <p:to x="100000" y="100000"/>
                                    </p:animScale>
                                    <p:animScale>
                                      <p:cBhvr>
                                        <p:cTn id="19" dur="26">
                                          <p:stCondLst>
                                            <p:cond delay="1808"/>
                                          </p:stCondLst>
                                        </p:cTn>
                                        <p:tgtEl>
                                          <p:spTgt spid="41"/>
                                        </p:tgtEl>
                                      </p:cBhvr>
                                      <p:to x="100000" y="95000"/>
                                    </p:animScale>
                                    <p:animScale>
                                      <p:cBhvr>
                                        <p:cTn id="20" dur="166" decel="50000">
                                          <p:stCondLst>
                                            <p:cond delay="1834"/>
                                          </p:stCondLst>
                                        </p:cTn>
                                        <p:tgtEl>
                                          <p:spTgt spid="4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1000"/>
                                        <p:tgtEl>
                                          <p:spTgt spid="9">
                                            <p:txEl>
                                              <p:pRg st="0" end="0"/>
                                            </p:txEl>
                                          </p:spTgt>
                                        </p:tgtEl>
                                      </p:cBhvr>
                                    </p:animEffect>
                                    <p:anim calcmode="lin" valueType="num">
                                      <p:cBhvr>
                                        <p:cTn id="2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9">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fade">
                                      <p:cBhvr>
                                        <p:cTn id="30" dur="1000"/>
                                        <p:tgtEl>
                                          <p:spTgt spid="9">
                                            <p:txEl>
                                              <p:pRg st="1" end="1"/>
                                            </p:txEl>
                                          </p:spTgt>
                                        </p:tgtEl>
                                      </p:cBhvr>
                                    </p:animEffect>
                                    <p:anim calcmode="lin" valueType="num">
                                      <p:cBhvr>
                                        <p:cTn id="31"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9">
                                            <p:txEl>
                                              <p:pRg st="1" end="1"/>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fade">
                                      <p:cBhvr>
                                        <p:cTn id="35" dur="1000"/>
                                        <p:tgtEl>
                                          <p:spTgt spid="9">
                                            <p:txEl>
                                              <p:pRg st="2" end="2"/>
                                            </p:txEl>
                                          </p:spTgt>
                                        </p:tgtEl>
                                      </p:cBhvr>
                                    </p:animEffect>
                                    <p:anim calcmode="lin" valueType="num">
                                      <p:cBhvr>
                                        <p:cTn id="3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2" end="2"/>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9">
                                            <p:txEl>
                                              <p:pRg st="3" end="3"/>
                                            </p:txEl>
                                          </p:spTgt>
                                        </p:tgtEl>
                                        <p:attrNameLst>
                                          <p:attrName>style.visibility</p:attrName>
                                        </p:attrNameLst>
                                      </p:cBhvr>
                                      <p:to>
                                        <p:strVal val="visible"/>
                                      </p:to>
                                    </p:set>
                                    <p:animEffect transition="in" filter="fade">
                                      <p:cBhvr>
                                        <p:cTn id="40" dur="1000"/>
                                        <p:tgtEl>
                                          <p:spTgt spid="9">
                                            <p:txEl>
                                              <p:pRg st="3" end="3"/>
                                            </p:txEl>
                                          </p:spTgt>
                                        </p:tgtEl>
                                      </p:cBhvr>
                                    </p:animEffect>
                                    <p:anim calcmode="lin" valueType="num">
                                      <p:cBhvr>
                                        <p:cTn id="41"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9">
                                            <p:txEl>
                                              <p:pRg st="3" end="3"/>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9">
                                            <p:txEl>
                                              <p:pRg st="4" end="4"/>
                                            </p:txEl>
                                          </p:spTgt>
                                        </p:tgtEl>
                                        <p:attrNameLst>
                                          <p:attrName>style.visibility</p:attrName>
                                        </p:attrNameLst>
                                      </p:cBhvr>
                                      <p:to>
                                        <p:strVal val="visible"/>
                                      </p:to>
                                    </p:set>
                                    <p:animEffect transition="in" filter="fade">
                                      <p:cBhvr>
                                        <p:cTn id="45" dur="1000"/>
                                        <p:tgtEl>
                                          <p:spTgt spid="9">
                                            <p:txEl>
                                              <p:pRg st="4" end="4"/>
                                            </p:txEl>
                                          </p:spTgt>
                                        </p:tgtEl>
                                      </p:cBhvr>
                                    </p:animEffect>
                                    <p:anim calcmode="lin" valueType="num">
                                      <p:cBhvr>
                                        <p:cTn id="4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4" end="4"/>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9">
                                            <p:txEl>
                                              <p:pRg st="5" end="5"/>
                                            </p:txEl>
                                          </p:spTgt>
                                        </p:tgtEl>
                                        <p:attrNameLst>
                                          <p:attrName>style.visibility</p:attrName>
                                        </p:attrNameLst>
                                      </p:cBhvr>
                                      <p:to>
                                        <p:strVal val="visible"/>
                                      </p:to>
                                    </p:set>
                                    <p:animEffect transition="in" filter="fade">
                                      <p:cBhvr>
                                        <p:cTn id="50" dur="1000"/>
                                        <p:tgtEl>
                                          <p:spTgt spid="9">
                                            <p:txEl>
                                              <p:pRg st="5" end="5"/>
                                            </p:txEl>
                                          </p:spTgt>
                                        </p:tgtEl>
                                      </p:cBhvr>
                                    </p:animEffect>
                                    <p:anim calcmode="lin" valueType="num">
                                      <p:cBhvr>
                                        <p:cTn id="51"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52"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xit" presetSubtype="0" fill="hold" nodeType="clickEffect">
                                  <p:stCondLst>
                                    <p:cond delay="0"/>
                                  </p:stCondLst>
                                  <p:childTnLst>
                                    <p:animEffect transition="out" filter="fade">
                                      <p:cBhvr>
                                        <p:cTn id="56" dur="1000"/>
                                        <p:tgtEl>
                                          <p:spTgt spid="9">
                                            <p:txEl>
                                              <p:pRg st="0" end="0"/>
                                            </p:txEl>
                                          </p:spTgt>
                                        </p:tgtEl>
                                      </p:cBhvr>
                                    </p:animEffect>
                                    <p:anim calcmode="lin" valueType="num">
                                      <p:cBhvr>
                                        <p:cTn id="57" dur="1000"/>
                                        <p:tgtEl>
                                          <p:spTgt spid="9">
                                            <p:txEl>
                                              <p:pRg st="0" end="0"/>
                                            </p:txEl>
                                          </p:spTgt>
                                        </p:tgtEl>
                                        <p:attrNameLst>
                                          <p:attrName>ppt_x</p:attrName>
                                        </p:attrNameLst>
                                      </p:cBhvr>
                                      <p:tavLst>
                                        <p:tav tm="0">
                                          <p:val>
                                            <p:strVal val="ppt_x"/>
                                          </p:val>
                                        </p:tav>
                                        <p:tav tm="100000">
                                          <p:val>
                                            <p:strVal val="ppt_x"/>
                                          </p:val>
                                        </p:tav>
                                      </p:tavLst>
                                    </p:anim>
                                    <p:anim calcmode="lin" valueType="num">
                                      <p:cBhvr>
                                        <p:cTn id="58" dur="1000"/>
                                        <p:tgtEl>
                                          <p:spTgt spid="9">
                                            <p:txEl>
                                              <p:pRg st="0" end="0"/>
                                            </p:txEl>
                                          </p:spTgt>
                                        </p:tgtEl>
                                        <p:attrNameLst>
                                          <p:attrName>ppt_y</p:attrName>
                                        </p:attrNameLst>
                                      </p:cBhvr>
                                      <p:tavLst>
                                        <p:tav tm="0">
                                          <p:val>
                                            <p:strVal val="ppt_y"/>
                                          </p:val>
                                        </p:tav>
                                        <p:tav tm="100000">
                                          <p:val>
                                            <p:strVal val="ppt_y+.1"/>
                                          </p:val>
                                        </p:tav>
                                      </p:tavLst>
                                    </p:anim>
                                    <p:set>
                                      <p:cBhvr>
                                        <p:cTn id="59" dur="1" fill="hold">
                                          <p:stCondLst>
                                            <p:cond delay="999"/>
                                          </p:stCondLst>
                                        </p:cTn>
                                        <p:tgtEl>
                                          <p:spTgt spid="9">
                                            <p:txEl>
                                              <p:pRg st="0" end="0"/>
                                            </p:txEl>
                                          </p:spTgt>
                                        </p:tgtEl>
                                        <p:attrNameLst>
                                          <p:attrName>style.visibility</p:attrName>
                                        </p:attrNameLst>
                                      </p:cBhvr>
                                      <p:to>
                                        <p:strVal val="hidden"/>
                                      </p:to>
                                    </p:set>
                                  </p:childTnLst>
                                </p:cTn>
                              </p:par>
                              <p:par>
                                <p:cTn id="60" presetID="42" presetClass="exit" presetSubtype="0" fill="hold" nodeType="withEffect">
                                  <p:stCondLst>
                                    <p:cond delay="0"/>
                                  </p:stCondLst>
                                  <p:childTnLst>
                                    <p:animEffect transition="out" filter="fade">
                                      <p:cBhvr>
                                        <p:cTn id="61" dur="1000"/>
                                        <p:tgtEl>
                                          <p:spTgt spid="9">
                                            <p:txEl>
                                              <p:pRg st="1" end="1"/>
                                            </p:txEl>
                                          </p:spTgt>
                                        </p:tgtEl>
                                      </p:cBhvr>
                                    </p:animEffect>
                                    <p:anim calcmode="lin" valueType="num">
                                      <p:cBhvr>
                                        <p:cTn id="62" dur="1000"/>
                                        <p:tgtEl>
                                          <p:spTgt spid="9">
                                            <p:txEl>
                                              <p:pRg st="1" end="1"/>
                                            </p:txEl>
                                          </p:spTgt>
                                        </p:tgtEl>
                                        <p:attrNameLst>
                                          <p:attrName>ppt_x</p:attrName>
                                        </p:attrNameLst>
                                      </p:cBhvr>
                                      <p:tavLst>
                                        <p:tav tm="0">
                                          <p:val>
                                            <p:strVal val="ppt_x"/>
                                          </p:val>
                                        </p:tav>
                                        <p:tav tm="100000">
                                          <p:val>
                                            <p:strVal val="ppt_x"/>
                                          </p:val>
                                        </p:tav>
                                      </p:tavLst>
                                    </p:anim>
                                    <p:anim calcmode="lin" valueType="num">
                                      <p:cBhvr>
                                        <p:cTn id="63" dur="1000"/>
                                        <p:tgtEl>
                                          <p:spTgt spid="9">
                                            <p:txEl>
                                              <p:pRg st="1" end="1"/>
                                            </p:txEl>
                                          </p:spTgt>
                                        </p:tgtEl>
                                        <p:attrNameLst>
                                          <p:attrName>ppt_y</p:attrName>
                                        </p:attrNameLst>
                                      </p:cBhvr>
                                      <p:tavLst>
                                        <p:tav tm="0">
                                          <p:val>
                                            <p:strVal val="ppt_y"/>
                                          </p:val>
                                        </p:tav>
                                        <p:tav tm="100000">
                                          <p:val>
                                            <p:strVal val="ppt_y+.1"/>
                                          </p:val>
                                        </p:tav>
                                      </p:tavLst>
                                    </p:anim>
                                    <p:set>
                                      <p:cBhvr>
                                        <p:cTn id="64" dur="1" fill="hold">
                                          <p:stCondLst>
                                            <p:cond delay="999"/>
                                          </p:stCondLst>
                                        </p:cTn>
                                        <p:tgtEl>
                                          <p:spTgt spid="9">
                                            <p:txEl>
                                              <p:pRg st="1" end="1"/>
                                            </p:txEl>
                                          </p:spTgt>
                                        </p:tgtEl>
                                        <p:attrNameLst>
                                          <p:attrName>style.visibility</p:attrName>
                                        </p:attrNameLst>
                                      </p:cBhvr>
                                      <p:to>
                                        <p:strVal val="hidden"/>
                                      </p:to>
                                    </p:set>
                                  </p:childTnLst>
                                </p:cTn>
                              </p:par>
                              <p:par>
                                <p:cTn id="65" presetID="42" presetClass="exit" presetSubtype="0" fill="hold" nodeType="withEffect">
                                  <p:stCondLst>
                                    <p:cond delay="0"/>
                                  </p:stCondLst>
                                  <p:childTnLst>
                                    <p:animEffect transition="out" filter="fade">
                                      <p:cBhvr>
                                        <p:cTn id="66" dur="1000"/>
                                        <p:tgtEl>
                                          <p:spTgt spid="9">
                                            <p:txEl>
                                              <p:pRg st="2" end="2"/>
                                            </p:txEl>
                                          </p:spTgt>
                                        </p:tgtEl>
                                      </p:cBhvr>
                                    </p:animEffect>
                                    <p:anim calcmode="lin" valueType="num">
                                      <p:cBhvr>
                                        <p:cTn id="67" dur="1000"/>
                                        <p:tgtEl>
                                          <p:spTgt spid="9">
                                            <p:txEl>
                                              <p:pRg st="2" end="2"/>
                                            </p:txEl>
                                          </p:spTgt>
                                        </p:tgtEl>
                                        <p:attrNameLst>
                                          <p:attrName>ppt_x</p:attrName>
                                        </p:attrNameLst>
                                      </p:cBhvr>
                                      <p:tavLst>
                                        <p:tav tm="0">
                                          <p:val>
                                            <p:strVal val="ppt_x"/>
                                          </p:val>
                                        </p:tav>
                                        <p:tav tm="100000">
                                          <p:val>
                                            <p:strVal val="ppt_x"/>
                                          </p:val>
                                        </p:tav>
                                      </p:tavLst>
                                    </p:anim>
                                    <p:anim calcmode="lin" valueType="num">
                                      <p:cBhvr>
                                        <p:cTn id="68" dur="1000"/>
                                        <p:tgtEl>
                                          <p:spTgt spid="9">
                                            <p:txEl>
                                              <p:pRg st="2" end="2"/>
                                            </p:txEl>
                                          </p:spTgt>
                                        </p:tgtEl>
                                        <p:attrNameLst>
                                          <p:attrName>ppt_y</p:attrName>
                                        </p:attrNameLst>
                                      </p:cBhvr>
                                      <p:tavLst>
                                        <p:tav tm="0">
                                          <p:val>
                                            <p:strVal val="ppt_y"/>
                                          </p:val>
                                        </p:tav>
                                        <p:tav tm="100000">
                                          <p:val>
                                            <p:strVal val="ppt_y+.1"/>
                                          </p:val>
                                        </p:tav>
                                      </p:tavLst>
                                    </p:anim>
                                    <p:set>
                                      <p:cBhvr>
                                        <p:cTn id="69" dur="1" fill="hold">
                                          <p:stCondLst>
                                            <p:cond delay="999"/>
                                          </p:stCondLst>
                                        </p:cTn>
                                        <p:tgtEl>
                                          <p:spTgt spid="9">
                                            <p:txEl>
                                              <p:pRg st="2" end="2"/>
                                            </p:txEl>
                                          </p:spTgt>
                                        </p:tgtEl>
                                        <p:attrNameLst>
                                          <p:attrName>style.visibility</p:attrName>
                                        </p:attrNameLst>
                                      </p:cBhvr>
                                      <p:to>
                                        <p:strVal val="hidden"/>
                                      </p:to>
                                    </p:set>
                                  </p:childTnLst>
                                </p:cTn>
                              </p:par>
                              <p:par>
                                <p:cTn id="70" presetID="42" presetClass="exit" presetSubtype="0" fill="hold" nodeType="withEffect">
                                  <p:stCondLst>
                                    <p:cond delay="0"/>
                                  </p:stCondLst>
                                  <p:childTnLst>
                                    <p:animEffect transition="out" filter="fade">
                                      <p:cBhvr>
                                        <p:cTn id="71" dur="1000"/>
                                        <p:tgtEl>
                                          <p:spTgt spid="9">
                                            <p:txEl>
                                              <p:pRg st="3" end="3"/>
                                            </p:txEl>
                                          </p:spTgt>
                                        </p:tgtEl>
                                      </p:cBhvr>
                                    </p:animEffect>
                                    <p:anim calcmode="lin" valueType="num">
                                      <p:cBhvr>
                                        <p:cTn id="72" dur="1000"/>
                                        <p:tgtEl>
                                          <p:spTgt spid="9">
                                            <p:txEl>
                                              <p:pRg st="3" end="3"/>
                                            </p:txEl>
                                          </p:spTgt>
                                        </p:tgtEl>
                                        <p:attrNameLst>
                                          <p:attrName>ppt_x</p:attrName>
                                        </p:attrNameLst>
                                      </p:cBhvr>
                                      <p:tavLst>
                                        <p:tav tm="0">
                                          <p:val>
                                            <p:strVal val="ppt_x"/>
                                          </p:val>
                                        </p:tav>
                                        <p:tav tm="100000">
                                          <p:val>
                                            <p:strVal val="ppt_x"/>
                                          </p:val>
                                        </p:tav>
                                      </p:tavLst>
                                    </p:anim>
                                    <p:anim calcmode="lin" valueType="num">
                                      <p:cBhvr>
                                        <p:cTn id="73" dur="1000"/>
                                        <p:tgtEl>
                                          <p:spTgt spid="9">
                                            <p:txEl>
                                              <p:pRg st="3" end="3"/>
                                            </p:txEl>
                                          </p:spTgt>
                                        </p:tgtEl>
                                        <p:attrNameLst>
                                          <p:attrName>ppt_y</p:attrName>
                                        </p:attrNameLst>
                                      </p:cBhvr>
                                      <p:tavLst>
                                        <p:tav tm="0">
                                          <p:val>
                                            <p:strVal val="ppt_y"/>
                                          </p:val>
                                        </p:tav>
                                        <p:tav tm="100000">
                                          <p:val>
                                            <p:strVal val="ppt_y+.1"/>
                                          </p:val>
                                        </p:tav>
                                      </p:tavLst>
                                    </p:anim>
                                    <p:set>
                                      <p:cBhvr>
                                        <p:cTn id="74" dur="1" fill="hold">
                                          <p:stCondLst>
                                            <p:cond delay="999"/>
                                          </p:stCondLst>
                                        </p:cTn>
                                        <p:tgtEl>
                                          <p:spTgt spid="9">
                                            <p:txEl>
                                              <p:pRg st="3" end="3"/>
                                            </p:txEl>
                                          </p:spTgt>
                                        </p:tgtEl>
                                        <p:attrNameLst>
                                          <p:attrName>style.visibility</p:attrName>
                                        </p:attrNameLst>
                                      </p:cBhvr>
                                      <p:to>
                                        <p:strVal val="hidden"/>
                                      </p:to>
                                    </p:set>
                                  </p:childTnLst>
                                </p:cTn>
                              </p:par>
                              <p:par>
                                <p:cTn id="75" presetID="42" presetClass="exit" presetSubtype="0" fill="hold" nodeType="withEffect">
                                  <p:stCondLst>
                                    <p:cond delay="0"/>
                                  </p:stCondLst>
                                  <p:childTnLst>
                                    <p:animEffect transition="out" filter="fade">
                                      <p:cBhvr>
                                        <p:cTn id="76" dur="1000"/>
                                        <p:tgtEl>
                                          <p:spTgt spid="9">
                                            <p:txEl>
                                              <p:pRg st="4" end="4"/>
                                            </p:txEl>
                                          </p:spTgt>
                                        </p:tgtEl>
                                      </p:cBhvr>
                                    </p:animEffect>
                                    <p:anim calcmode="lin" valueType="num">
                                      <p:cBhvr>
                                        <p:cTn id="77" dur="1000"/>
                                        <p:tgtEl>
                                          <p:spTgt spid="9">
                                            <p:txEl>
                                              <p:pRg st="4" end="4"/>
                                            </p:txEl>
                                          </p:spTgt>
                                        </p:tgtEl>
                                        <p:attrNameLst>
                                          <p:attrName>ppt_x</p:attrName>
                                        </p:attrNameLst>
                                      </p:cBhvr>
                                      <p:tavLst>
                                        <p:tav tm="0">
                                          <p:val>
                                            <p:strVal val="ppt_x"/>
                                          </p:val>
                                        </p:tav>
                                        <p:tav tm="100000">
                                          <p:val>
                                            <p:strVal val="ppt_x"/>
                                          </p:val>
                                        </p:tav>
                                      </p:tavLst>
                                    </p:anim>
                                    <p:anim calcmode="lin" valueType="num">
                                      <p:cBhvr>
                                        <p:cTn id="78" dur="1000"/>
                                        <p:tgtEl>
                                          <p:spTgt spid="9">
                                            <p:txEl>
                                              <p:pRg st="4" end="4"/>
                                            </p:txEl>
                                          </p:spTgt>
                                        </p:tgtEl>
                                        <p:attrNameLst>
                                          <p:attrName>ppt_y</p:attrName>
                                        </p:attrNameLst>
                                      </p:cBhvr>
                                      <p:tavLst>
                                        <p:tav tm="0">
                                          <p:val>
                                            <p:strVal val="ppt_y"/>
                                          </p:val>
                                        </p:tav>
                                        <p:tav tm="100000">
                                          <p:val>
                                            <p:strVal val="ppt_y+.1"/>
                                          </p:val>
                                        </p:tav>
                                      </p:tavLst>
                                    </p:anim>
                                    <p:set>
                                      <p:cBhvr>
                                        <p:cTn id="79" dur="1" fill="hold">
                                          <p:stCondLst>
                                            <p:cond delay="999"/>
                                          </p:stCondLst>
                                        </p:cTn>
                                        <p:tgtEl>
                                          <p:spTgt spid="9">
                                            <p:txEl>
                                              <p:pRg st="4" end="4"/>
                                            </p:txEl>
                                          </p:spTgt>
                                        </p:tgtEl>
                                        <p:attrNameLst>
                                          <p:attrName>style.visibility</p:attrName>
                                        </p:attrNameLst>
                                      </p:cBhvr>
                                      <p:to>
                                        <p:strVal val="hidden"/>
                                      </p:to>
                                    </p:set>
                                  </p:childTnLst>
                                </p:cTn>
                              </p:par>
                              <p:par>
                                <p:cTn id="80" presetID="42" presetClass="exit" presetSubtype="0" fill="hold" nodeType="withEffect">
                                  <p:stCondLst>
                                    <p:cond delay="0"/>
                                  </p:stCondLst>
                                  <p:childTnLst>
                                    <p:animEffect transition="out" filter="fade">
                                      <p:cBhvr>
                                        <p:cTn id="81" dur="1000"/>
                                        <p:tgtEl>
                                          <p:spTgt spid="9">
                                            <p:txEl>
                                              <p:pRg st="5" end="5"/>
                                            </p:txEl>
                                          </p:spTgt>
                                        </p:tgtEl>
                                      </p:cBhvr>
                                    </p:animEffect>
                                    <p:anim calcmode="lin" valueType="num">
                                      <p:cBhvr>
                                        <p:cTn id="82" dur="1000"/>
                                        <p:tgtEl>
                                          <p:spTgt spid="9">
                                            <p:txEl>
                                              <p:pRg st="5" end="5"/>
                                            </p:txEl>
                                          </p:spTgt>
                                        </p:tgtEl>
                                        <p:attrNameLst>
                                          <p:attrName>ppt_x</p:attrName>
                                        </p:attrNameLst>
                                      </p:cBhvr>
                                      <p:tavLst>
                                        <p:tav tm="0">
                                          <p:val>
                                            <p:strVal val="ppt_x"/>
                                          </p:val>
                                        </p:tav>
                                        <p:tav tm="100000">
                                          <p:val>
                                            <p:strVal val="ppt_x"/>
                                          </p:val>
                                        </p:tav>
                                      </p:tavLst>
                                    </p:anim>
                                    <p:anim calcmode="lin" valueType="num">
                                      <p:cBhvr>
                                        <p:cTn id="83" dur="1000"/>
                                        <p:tgtEl>
                                          <p:spTgt spid="9">
                                            <p:txEl>
                                              <p:pRg st="5" end="5"/>
                                            </p:txEl>
                                          </p:spTgt>
                                        </p:tgtEl>
                                        <p:attrNameLst>
                                          <p:attrName>ppt_y</p:attrName>
                                        </p:attrNameLst>
                                      </p:cBhvr>
                                      <p:tavLst>
                                        <p:tav tm="0">
                                          <p:val>
                                            <p:strVal val="ppt_y"/>
                                          </p:val>
                                        </p:tav>
                                        <p:tav tm="100000">
                                          <p:val>
                                            <p:strVal val="ppt_y+.1"/>
                                          </p:val>
                                        </p:tav>
                                      </p:tavLst>
                                    </p:anim>
                                    <p:set>
                                      <p:cBhvr>
                                        <p:cTn id="84" dur="1" fill="hold">
                                          <p:stCondLst>
                                            <p:cond delay="999"/>
                                          </p:stCondLst>
                                        </p:cTn>
                                        <p:tgtEl>
                                          <p:spTgt spid="9">
                                            <p:txEl>
                                              <p:pRg st="5" end="5"/>
                                            </p:txEl>
                                          </p:spTgt>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3" presetClass="entr" presetSubtype="16" fill="hold" nodeType="click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plus(in)">
                                      <p:cBhvr>
                                        <p:cTn id="89" dur="2000"/>
                                        <p:tgtEl>
                                          <p:spTgt spid="3"/>
                                        </p:tgtEl>
                                      </p:cBhvr>
                                    </p:animEffect>
                                  </p:childTnLst>
                                </p:cTn>
                              </p:par>
                            </p:childTnLst>
                          </p:cTn>
                        </p:par>
                      </p:childTnLst>
                    </p:cTn>
                  </p:par>
                  <p:par>
                    <p:cTn id="90" fill="hold">
                      <p:stCondLst>
                        <p:cond delay="indefinite"/>
                      </p:stCondLst>
                      <p:childTnLst>
                        <p:par>
                          <p:cTn id="91" fill="hold">
                            <p:stCondLst>
                              <p:cond delay="0"/>
                            </p:stCondLst>
                            <p:childTnLst>
                              <p:par>
                                <p:cTn id="92" presetID="42" presetClass="exit" presetSubtype="0" fill="hold" nodeType="clickEffect">
                                  <p:stCondLst>
                                    <p:cond delay="0"/>
                                  </p:stCondLst>
                                  <p:childTnLst>
                                    <p:animEffect transition="out" filter="fade">
                                      <p:cBhvr>
                                        <p:cTn id="93" dur="1000"/>
                                        <p:tgtEl>
                                          <p:spTgt spid="3"/>
                                        </p:tgtEl>
                                      </p:cBhvr>
                                    </p:animEffect>
                                    <p:anim calcmode="lin" valueType="num">
                                      <p:cBhvr>
                                        <p:cTn id="94" dur="1000"/>
                                        <p:tgtEl>
                                          <p:spTgt spid="3"/>
                                        </p:tgtEl>
                                        <p:attrNameLst>
                                          <p:attrName>ppt_x</p:attrName>
                                        </p:attrNameLst>
                                      </p:cBhvr>
                                      <p:tavLst>
                                        <p:tav tm="0">
                                          <p:val>
                                            <p:strVal val="ppt_x"/>
                                          </p:val>
                                        </p:tav>
                                        <p:tav tm="100000">
                                          <p:val>
                                            <p:strVal val="ppt_x"/>
                                          </p:val>
                                        </p:tav>
                                      </p:tavLst>
                                    </p:anim>
                                    <p:anim calcmode="lin" valueType="num">
                                      <p:cBhvr>
                                        <p:cTn id="95" dur="1000"/>
                                        <p:tgtEl>
                                          <p:spTgt spid="3"/>
                                        </p:tgtEl>
                                        <p:attrNameLst>
                                          <p:attrName>ppt_y</p:attrName>
                                        </p:attrNameLst>
                                      </p:cBhvr>
                                      <p:tavLst>
                                        <p:tav tm="0">
                                          <p:val>
                                            <p:strVal val="ppt_y"/>
                                          </p:val>
                                        </p:tav>
                                        <p:tav tm="100000">
                                          <p:val>
                                            <p:strVal val="ppt_y+.1"/>
                                          </p:val>
                                        </p:tav>
                                      </p:tavLst>
                                    </p:anim>
                                    <p:set>
                                      <p:cBhvr>
                                        <p:cTn id="96" dur="1" fill="hold">
                                          <p:stCondLst>
                                            <p:cond delay="999"/>
                                          </p:stCondLst>
                                        </p:cTn>
                                        <p:tgtEl>
                                          <p:spTgt spid="3"/>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nodeType="clickEffect">
                                  <p:stCondLst>
                                    <p:cond delay="0"/>
                                  </p:stCondLst>
                                  <p:childTnLst>
                                    <p:set>
                                      <p:cBhvr>
                                        <p:cTn id="100" dur="1" fill="hold">
                                          <p:stCondLst>
                                            <p:cond delay="0"/>
                                          </p:stCondLst>
                                        </p:cTn>
                                        <p:tgtEl>
                                          <p:spTgt spid="5"/>
                                        </p:tgtEl>
                                        <p:attrNameLst>
                                          <p:attrName>style.visibility</p:attrName>
                                        </p:attrNameLst>
                                      </p:cBhvr>
                                      <p:to>
                                        <p:strVal val="visible"/>
                                      </p:to>
                                    </p:set>
                                    <p:animEffect transition="in" filter="wipe(down)">
                                      <p:cBhvr>
                                        <p:cTn id="101" dur="500"/>
                                        <p:tgtEl>
                                          <p:spTgt spid="5"/>
                                        </p:tgtEl>
                                      </p:cBhvr>
                                    </p:animEffect>
                                  </p:childTnLst>
                                </p:cTn>
                              </p:par>
                            </p:childTnLst>
                          </p:cTn>
                        </p:par>
                      </p:childTnLst>
                    </p:cTn>
                  </p:par>
                  <p:par>
                    <p:cTn id="102" fill="hold">
                      <p:stCondLst>
                        <p:cond delay="indefinite"/>
                      </p:stCondLst>
                      <p:childTnLst>
                        <p:par>
                          <p:cTn id="103" fill="hold">
                            <p:stCondLst>
                              <p:cond delay="0"/>
                            </p:stCondLst>
                            <p:childTnLst>
                              <p:par>
                                <p:cTn id="104" presetID="2" presetClass="exit" presetSubtype="4" fill="hold" nodeType="clickEffect">
                                  <p:stCondLst>
                                    <p:cond delay="0"/>
                                  </p:stCondLst>
                                  <p:childTnLst>
                                    <p:anim calcmode="lin" valueType="num">
                                      <p:cBhvr additive="base">
                                        <p:cTn id="105" dur="500"/>
                                        <p:tgtEl>
                                          <p:spTgt spid="5"/>
                                        </p:tgtEl>
                                        <p:attrNameLst>
                                          <p:attrName>ppt_x</p:attrName>
                                        </p:attrNameLst>
                                      </p:cBhvr>
                                      <p:tavLst>
                                        <p:tav tm="0">
                                          <p:val>
                                            <p:strVal val="ppt_x"/>
                                          </p:val>
                                        </p:tav>
                                        <p:tav tm="100000">
                                          <p:val>
                                            <p:strVal val="ppt_x"/>
                                          </p:val>
                                        </p:tav>
                                      </p:tavLst>
                                    </p:anim>
                                    <p:anim calcmode="lin" valueType="num">
                                      <p:cBhvr additive="base">
                                        <p:cTn id="106" dur="500"/>
                                        <p:tgtEl>
                                          <p:spTgt spid="5"/>
                                        </p:tgtEl>
                                        <p:attrNameLst>
                                          <p:attrName>ppt_y</p:attrName>
                                        </p:attrNameLst>
                                      </p:cBhvr>
                                      <p:tavLst>
                                        <p:tav tm="0">
                                          <p:val>
                                            <p:strVal val="ppt_y"/>
                                          </p:val>
                                        </p:tav>
                                        <p:tav tm="100000">
                                          <p:val>
                                            <p:strVal val="1+ppt_h/2"/>
                                          </p:val>
                                        </p:tav>
                                      </p:tavLst>
                                    </p:anim>
                                    <p:set>
                                      <p:cBhvr>
                                        <p:cTn id="107" dur="1" fill="hold">
                                          <p:stCondLst>
                                            <p:cond delay="499"/>
                                          </p:stCondLst>
                                        </p:cTn>
                                        <p:tgtEl>
                                          <p:spTgt spid="5"/>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7"/>
                                        </p:tgtEl>
                                        <p:attrNameLst>
                                          <p:attrName>style.visibility</p:attrName>
                                        </p:attrNameLst>
                                      </p:cBhvr>
                                      <p:to>
                                        <p:strVal val="visible"/>
                                      </p:to>
                                    </p:set>
                                    <p:animEffect transition="in" filter="fade">
                                      <p:cBhvr>
                                        <p:cTn id="112" dur="500"/>
                                        <p:tgtEl>
                                          <p:spTgt spid="7"/>
                                        </p:tgtEl>
                                      </p:cBhvr>
                                    </p:animEffect>
                                  </p:childTnLst>
                                </p:cTn>
                              </p:par>
                            </p:childTnLst>
                          </p:cTn>
                        </p:par>
                      </p:childTnLst>
                    </p:cTn>
                  </p:par>
                  <p:par>
                    <p:cTn id="113" fill="hold">
                      <p:stCondLst>
                        <p:cond delay="indefinite"/>
                      </p:stCondLst>
                      <p:childTnLst>
                        <p:par>
                          <p:cTn id="114" fill="hold">
                            <p:stCondLst>
                              <p:cond delay="0"/>
                            </p:stCondLst>
                            <p:childTnLst>
                              <p:par>
                                <p:cTn id="115" presetID="2" presetClass="exit" presetSubtype="4" fill="hold" nodeType="clickEffect">
                                  <p:stCondLst>
                                    <p:cond delay="0"/>
                                  </p:stCondLst>
                                  <p:childTnLst>
                                    <p:anim calcmode="lin" valueType="num">
                                      <p:cBhvr additive="base">
                                        <p:cTn id="116" dur="500"/>
                                        <p:tgtEl>
                                          <p:spTgt spid="7"/>
                                        </p:tgtEl>
                                        <p:attrNameLst>
                                          <p:attrName>ppt_x</p:attrName>
                                        </p:attrNameLst>
                                      </p:cBhvr>
                                      <p:tavLst>
                                        <p:tav tm="0">
                                          <p:val>
                                            <p:strVal val="ppt_x"/>
                                          </p:val>
                                        </p:tav>
                                        <p:tav tm="100000">
                                          <p:val>
                                            <p:strVal val="ppt_x"/>
                                          </p:val>
                                        </p:tav>
                                      </p:tavLst>
                                    </p:anim>
                                    <p:anim calcmode="lin" valueType="num">
                                      <p:cBhvr additive="base">
                                        <p:cTn id="117" dur="500"/>
                                        <p:tgtEl>
                                          <p:spTgt spid="7"/>
                                        </p:tgtEl>
                                        <p:attrNameLst>
                                          <p:attrName>ppt_y</p:attrName>
                                        </p:attrNameLst>
                                      </p:cBhvr>
                                      <p:tavLst>
                                        <p:tav tm="0">
                                          <p:val>
                                            <p:strVal val="ppt_y"/>
                                          </p:val>
                                        </p:tav>
                                        <p:tav tm="100000">
                                          <p:val>
                                            <p:strVal val="1+ppt_h/2"/>
                                          </p:val>
                                        </p:tav>
                                      </p:tavLst>
                                    </p:anim>
                                    <p:set>
                                      <p:cBhvr>
                                        <p:cTn id="118" dur="1" fill="hold">
                                          <p:stCondLst>
                                            <p:cond delay="499"/>
                                          </p:stCondLst>
                                        </p:cTn>
                                        <p:tgtEl>
                                          <p:spTgt spid="7"/>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nodeType="clickEffect">
                                  <p:stCondLst>
                                    <p:cond delay="0"/>
                                  </p:stCondLst>
                                  <p:childTnLst>
                                    <p:set>
                                      <p:cBhvr>
                                        <p:cTn id="122" dur="1" fill="hold">
                                          <p:stCondLst>
                                            <p:cond delay="0"/>
                                          </p:stCondLst>
                                        </p:cTn>
                                        <p:tgtEl>
                                          <p:spTgt spid="10"/>
                                        </p:tgtEl>
                                        <p:attrNameLst>
                                          <p:attrName>style.visibility</p:attrName>
                                        </p:attrNameLst>
                                      </p:cBhvr>
                                      <p:to>
                                        <p:strVal val="visible"/>
                                      </p:to>
                                    </p:set>
                                    <p:animEffect transition="in" filter="fade">
                                      <p:cBhvr>
                                        <p:cTn id="123" dur="1000"/>
                                        <p:tgtEl>
                                          <p:spTgt spid="10"/>
                                        </p:tgtEl>
                                      </p:cBhvr>
                                    </p:animEffect>
                                    <p:anim calcmode="lin" valueType="num">
                                      <p:cBhvr>
                                        <p:cTn id="124" dur="1000" fill="hold"/>
                                        <p:tgtEl>
                                          <p:spTgt spid="10"/>
                                        </p:tgtEl>
                                        <p:attrNameLst>
                                          <p:attrName>ppt_x</p:attrName>
                                        </p:attrNameLst>
                                      </p:cBhvr>
                                      <p:tavLst>
                                        <p:tav tm="0">
                                          <p:val>
                                            <p:strVal val="#ppt_x"/>
                                          </p:val>
                                        </p:tav>
                                        <p:tav tm="100000">
                                          <p:val>
                                            <p:strVal val="#ppt_x"/>
                                          </p:val>
                                        </p:tav>
                                      </p:tavLst>
                                    </p:anim>
                                    <p:anim calcmode="lin" valueType="num">
                                      <p:cBhvr>
                                        <p:cTn id="1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2" presetClass="exit" presetSubtype="0" fill="hold" nodeType="clickEffect">
                                  <p:stCondLst>
                                    <p:cond delay="0"/>
                                  </p:stCondLst>
                                  <p:childTnLst>
                                    <p:animEffect transition="out" filter="fade">
                                      <p:cBhvr>
                                        <p:cTn id="129" dur="1000"/>
                                        <p:tgtEl>
                                          <p:spTgt spid="10"/>
                                        </p:tgtEl>
                                      </p:cBhvr>
                                    </p:animEffect>
                                    <p:anim calcmode="lin" valueType="num">
                                      <p:cBhvr>
                                        <p:cTn id="130" dur="1000"/>
                                        <p:tgtEl>
                                          <p:spTgt spid="10"/>
                                        </p:tgtEl>
                                        <p:attrNameLst>
                                          <p:attrName>ppt_x</p:attrName>
                                        </p:attrNameLst>
                                      </p:cBhvr>
                                      <p:tavLst>
                                        <p:tav tm="0">
                                          <p:val>
                                            <p:strVal val="ppt_x"/>
                                          </p:val>
                                        </p:tav>
                                        <p:tav tm="100000">
                                          <p:val>
                                            <p:strVal val="ppt_x"/>
                                          </p:val>
                                        </p:tav>
                                      </p:tavLst>
                                    </p:anim>
                                    <p:anim calcmode="lin" valueType="num">
                                      <p:cBhvr>
                                        <p:cTn id="131" dur="1000"/>
                                        <p:tgtEl>
                                          <p:spTgt spid="10"/>
                                        </p:tgtEl>
                                        <p:attrNameLst>
                                          <p:attrName>ppt_y</p:attrName>
                                        </p:attrNameLst>
                                      </p:cBhvr>
                                      <p:tavLst>
                                        <p:tav tm="0">
                                          <p:val>
                                            <p:strVal val="ppt_y"/>
                                          </p:val>
                                        </p:tav>
                                        <p:tav tm="100000">
                                          <p:val>
                                            <p:strVal val="ppt_y+.1"/>
                                          </p:val>
                                        </p:tav>
                                      </p:tavLst>
                                    </p:anim>
                                    <p:set>
                                      <p:cBhvr>
                                        <p:cTn id="132"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grpSp>
        <p:nvGrpSpPr>
          <p:cNvPr id="42" name="Google Shape;2247;p60"/>
          <p:cNvGrpSpPr/>
          <p:nvPr/>
        </p:nvGrpSpPr>
        <p:grpSpPr>
          <a:xfrm flipH="1">
            <a:off x="7010400" y="3333750"/>
            <a:ext cx="2514600" cy="2269027"/>
            <a:chOff x="3499613" y="1429550"/>
            <a:chExt cx="2307119" cy="2029499"/>
          </a:xfrm>
        </p:grpSpPr>
        <p:grpSp>
          <p:nvGrpSpPr>
            <p:cNvPr id="47" name="Google Shape;2248;p60"/>
            <p:cNvGrpSpPr/>
            <p:nvPr/>
          </p:nvGrpSpPr>
          <p:grpSpPr>
            <a:xfrm>
              <a:off x="3499613" y="2472225"/>
              <a:ext cx="2307119" cy="986824"/>
              <a:chOff x="3499613" y="2472225"/>
              <a:chExt cx="2307119" cy="986824"/>
            </a:xfrm>
          </p:grpSpPr>
          <p:sp>
            <p:nvSpPr>
              <p:cNvPr id="60" name="Google Shape;2249;p60"/>
              <p:cNvSpPr/>
              <p:nvPr/>
            </p:nvSpPr>
            <p:spPr>
              <a:xfrm>
                <a:off x="3499613" y="2472225"/>
                <a:ext cx="2307119" cy="986818"/>
              </a:xfrm>
              <a:custGeom>
                <a:avLst/>
                <a:gdLst/>
                <a:ahLst/>
                <a:cxnLst/>
                <a:rect l="l" t="t" r="r" b="b"/>
                <a:pathLst>
                  <a:path w="73335" h="66430" extrusionOk="0">
                    <a:moveTo>
                      <a:pt x="33545" y="0"/>
                    </a:moveTo>
                    <a:cubicBezTo>
                      <a:pt x="11628" y="0"/>
                      <a:pt x="1" y="13898"/>
                      <a:pt x="1" y="13898"/>
                    </a:cubicBezTo>
                    <a:lnTo>
                      <a:pt x="101" y="20740"/>
                    </a:lnTo>
                    <a:lnTo>
                      <a:pt x="752" y="66430"/>
                    </a:lnTo>
                    <a:lnTo>
                      <a:pt x="73334" y="66430"/>
                    </a:lnTo>
                    <a:lnTo>
                      <a:pt x="73334" y="19637"/>
                    </a:lnTo>
                    <a:cubicBezTo>
                      <a:pt x="73334" y="19637"/>
                      <a:pt x="60502" y="1442"/>
                      <a:pt x="36592" y="88"/>
                    </a:cubicBezTo>
                    <a:cubicBezTo>
                      <a:pt x="35555" y="29"/>
                      <a:pt x="34540" y="0"/>
                      <a:pt x="33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250;p60"/>
              <p:cNvSpPr/>
              <p:nvPr/>
            </p:nvSpPr>
            <p:spPr>
              <a:xfrm>
                <a:off x="3502758" y="2542049"/>
                <a:ext cx="2303973" cy="916999"/>
              </a:xfrm>
              <a:custGeom>
                <a:avLst/>
                <a:gdLst/>
                <a:ahLst/>
                <a:cxnLst/>
                <a:rect l="l" t="t" r="r" b="b"/>
                <a:pathLst>
                  <a:path w="73235" h="61730" extrusionOk="0">
                    <a:moveTo>
                      <a:pt x="30151" y="0"/>
                    </a:moveTo>
                    <a:lnTo>
                      <a:pt x="22432" y="6717"/>
                    </a:lnTo>
                    <a:lnTo>
                      <a:pt x="14211" y="2607"/>
                    </a:lnTo>
                    <a:lnTo>
                      <a:pt x="7119" y="10075"/>
                    </a:lnTo>
                    <a:lnTo>
                      <a:pt x="3008" y="8572"/>
                    </a:lnTo>
                    <a:lnTo>
                      <a:pt x="1" y="16040"/>
                    </a:lnTo>
                    <a:lnTo>
                      <a:pt x="652" y="61730"/>
                    </a:lnTo>
                    <a:lnTo>
                      <a:pt x="73234" y="61730"/>
                    </a:lnTo>
                    <a:lnTo>
                      <a:pt x="73234" y="18421"/>
                    </a:lnTo>
                    <a:lnTo>
                      <a:pt x="61405" y="19298"/>
                    </a:lnTo>
                    <a:lnTo>
                      <a:pt x="59274" y="8321"/>
                    </a:lnTo>
                    <a:lnTo>
                      <a:pt x="49324" y="10451"/>
                    </a:lnTo>
                    <a:lnTo>
                      <a:pt x="44838" y="1479"/>
                    </a:lnTo>
                    <a:lnTo>
                      <a:pt x="35891" y="6717"/>
                    </a:lnTo>
                    <a:lnTo>
                      <a:pt x="301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2251;p60"/>
            <p:cNvGrpSpPr/>
            <p:nvPr/>
          </p:nvGrpSpPr>
          <p:grpSpPr>
            <a:xfrm>
              <a:off x="4761225" y="1429550"/>
              <a:ext cx="967308" cy="1817522"/>
              <a:chOff x="4761225" y="1429550"/>
              <a:chExt cx="967308" cy="1817522"/>
            </a:xfrm>
          </p:grpSpPr>
          <p:sp>
            <p:nvSpPr>
              <p:cNvPr id="55" name="Google Shape;2252;p60"/>
              <p:cNvSpPr/>
              <p:nvPr/>
            </p:nvSpPr>
            <p:spPr>
              <a:xfrm>
                <a:off x="5080426" y="1429550"/>
                <a:ext cx="179068" cy="532744"/>
              </a:xfrm>
              <a:custGeom>
                <a:avLst/>
                <a:gdLst/>
                <a:ahLst/>
                <a:cxnLst/>
                <a:rect l="l" t="t" r="r" b="b"/>
                <a:pathLst>
                  <a:path w="10602" h="31542" extrusionOk="0">
                    <a:moveTo>
                      <a:pt x="1793" y="0"/>
                    </a:moveTo>
                    <a:cubicBezTo>
                      <a:pt x="1468" y="0"/>
                      <a:pt x="1188" y="310"/>
                      <a:pt x="878" y="790"/>
                    </a:cubicBezTo>
                    <a:cubicBezTo>
                      <a:pt x="0" y="2168"/>
                      <a:pt x="5865" y="31542"/>
                      <a:pt x="5865" y="31542"/>
                    </a:cubicBezTo>
                    <a:lnTo>
                      <a:pt x="8096" y="30815"/>
                    </a:lnTo>
                    <a:cubicBezTo>
                      <a:pt x="8096" y="30815"/>
                      <a:pt x="7594" y="28559"/>
                      <a:pt x="7469" y="27306"/>
                    </a:cubicBezTo>
                    <a:cubicBezTo>
                      <a:pt x="7344" y="26078"/>
                      <a:pt x="10351" y="23346"/>
                      <a:pt x="10477" y="20715"/>
                    </a:cubicBezTo>
                    <a:cubicBezTo>
                      <a:pt x="10602" y="18108"/>
                      <a:pt x="6617" y="8384"/>
                      <a:pt x="4487" y="3923"/>
                    </a:cubicBezTo>
                    <a:cubicBezTo>
                      <a:pt x="3128" y="1027"/>
                      <a:pt x="2385" y="0"/>
                      <a:pt x="1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253;p60"/>
              <p:cNvSpPr/>
              <p:nvPr/>
            </p:nvSpPr>
            <p:spPr>
              <a:xfrm>
                <a:off x="5196414" y="1941136"/>
                <a:ext cx="532119" cy="154003"/>
              </a:xfrm>
              <a:custGeom>
                <a:avLst/>
                <a:gdLst/>
                <a:ahLst/>
                <a:cxnLst/>
                <a:rect l="l" t="t" r="r" b="b"/>
                <a:pathLst>
                  <a:path w="31505" h="9118" extrusionOk="0">
                    <a:moveTo>
                      <a:pt x="126" y="1"/>
                    </a:moveTo>
                    <a:lnTo>
                      <a:pt x="1" y="2357"/>
                    </a:lnTo>
                    <a:cubicBezTo>
                      <a:pt x="1" y="2357"/>
                      <a:pt x="2256" y="2708"/>
                      <a:pt x="3459" y="3058"/>
                    </a:cubicBezTo>
                    <a:cubicBezTo>
                      <a:pt x="4662" y="3409"/>
                      <a:pt x="6116" y="7194"/>
                      <a:pt x="8497" y="8271"/>
                    </a:cubicBezTo>
                    <a:cubicBezTo>
                      <a:pt x="9909" y="8911"/>
                      <a:pt x="14178" y="9118"/>
                      <a:pt x="18449" y="9118"/>
                    </a:cubicBezTo>
                    <a:cubicBezTo>
                      <a:pt x="21378" y="9118"/>
                      <a:pt x="24308" y="9020"/>
                      <a:pt x="26316" y="8898"/>
                    </a:cubicBezTo>
                    <a:cubicBezTo>
                      <a:pt x="31279" y="8572"/>
                      <a:pt x="31504" y="7996"/>
                      <a:pt x="30552" y="6667"/>
                    </a:cubicBezTo>
                    <a:cubicBezTo>
                      <a:pt x="29600" y="5364"/>
                      <a:pt x="126" y="1"/>
                      <a:pt x="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254;p60"/>
              <p:cNvSpPr/>
              <p:nvPr/>
            </p:nvSpPr>
            <p:spPr>
              <a:xfrm>
                <a:off x="4761225" y="1954260"/>
                <a:ext cx="443227" cy="355180"/>
              </a:xfrm>
              <a:custGeom>
                <a:avLst/>
                <a:gdLst/>
                <a:ahLst/>
                <a:cxnLst/>
                <a:rect l="l" t="t" r="r" b="b"/>
                <a:pathLst>
                  <a:path w="26242" h="21029" extrusionOk="0">
                    <a:moveTo>
                      <a:pt x="24487" y="1"/>
                    </a:moveTo>
                    <a:cubicBezTo>
                      <a:pt x="24487" y="1"/>
                      <a:pt x="22783" y="1530"/>
                      <a:pt x="21755" y="2256"/>
                    </a:cubicBezTo>
                    <a:cubicBezTo>
                      <a:pt x="21498" y="2443"/>
                      <a:pt x="21051" y="2499"/>
                      <a:pt x="20489" y="2499"/>
                    </a:cubicBezTo>
                    <a:cubicBezTo>
                      <a:pt x="19653" y="2499"/>
                      <a:pt x="18563" y="2375"/>
                      <a:pt x="17466" y="2375"/>
                    </a:cubicBezTo>
                    <a:cubicBezTo>
                      <a:pt x="16436" y="2375"/>
                      <a:pt x="15400" y="2484"/>
                      <a:pt x="14562" y="2908"/>
                    </a:cubicBezTo>
                    <a:cubicBezTo>
                      <a:pt x="12207" y="4086"/>
                      <a:pt x="5715" y="12307"/>
                      <a:pt x="2858" y="16367"/>
                    </a:cubicBezTo>
                    <a:cubicBezTo>
                      <a:pt x="1" y="20402"/>
                      <a:pt x="302" y="20953"/>
                      <a:pt x="1931" y="21028"/>
                    </a:cubicBezTo>
                    <a:cubicBezTo>
                      <a:pt x="1935" y="21029"/>
                      <a:pt x="1939" y="21029"/>
                      <a:pt x="1944" y="21029"/>
                    </a:cubicBezTo>
                    <a:cubicBezTo>
                      <a:pt x="3651" y="21029"/>
                      <a:pt x="26242" y="1580"/>
                      <a:pt x="26242" y="1580"/>
                    </a:cubicBezTo>
                    <a:lnTo>
                      <a:pt x="244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55;p60"/>
              <p:cNvSpPr/>
              <p:nvPr/>
            </p:nvSpPr>
            <p:spPr>
              <a:xfrm>
                <a:off x="5133344" y="1970779"/>
                <a:ext cx="146892" cy="1276293"/>
              </a:xfrm>
              <a:custGeom>
                <a:avLst/>
                <a:gdLst/>
                <a:ahLst/>
                <a:cxnLst/>
                <a:rect l="l" t="t" r="r" b="b"/>
                <a:pathLst>
                  <a:path w="8697" h="75565" extrusionOk="0">
                    <a:moveTo>
                      <a:pt x="5464" y="0"/>
                    </a:moveTo>
                    <a:lnTo>
                      <a:pt x="2356" y="627"/>
                    </a:lnTo>
                    <a:lnTo>
                      <a:pt x="0" y="75564"/>
                    </a:lnTo>
                    <a:lnTo>
                      <a:pt x="8697" y="75564"/>
                    </a:lnTo>
                    <a:lnTo>
                      <a:pt x="54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256;p60"/>
              <p:cNvSpPr/>
              <p:nvPr/>
            </p:nvSpPr>
            <p:spPr>
              <a:xfrm>
                <a:off x="5160859" y="1938602"/>
                <a:ext cx="79163" cy="79180"/>
              </a:xfrm>
              <a:custGeom>
                <a:avLst/>
                <a:gdLst/>
                <a:ahLst/>
                <a:cxnLst/>
                <a:rect l="l" t="t" r="r" b="b"/>
                <a:pathLst>
                  <a:path w="4687" h="4688" extrusionOk="0">
                    <a:moveTo>
                      <a:pt x="2356" y="0"/>
                    </a:moveTo>
                    <a:cubicBezTo>
                      <a:pt x="1053" y="0"/>
                      <a:pt x="0" y="1053"/>
                      <a:pt x="0" y="2356"/>
                    </a:cubicBezTo>
                    <a:cubicBezTo>
                      <a:pt x="0" y="3634"/>
                      <a:pt x="1053" y="4687"/>
                      <a:pt x="2356" y="4687"/>
                    </a:cubicBezTo>
                    <a:cubicBezTo>
                      <a:pt x="3634" y="4687"/>
                      <a:pt x="4687" y="3634"/>
                      <a:pt x="4687" y="2356"/>
                    </a:cubicBezTo>
                    <a:cubicBezTo>
                      <a:pt x="4687" y="1053"/>
                      <a:pt x="3634" y="0"/>
                      <a:pt x="2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2257;p60"/>
            <p:cNvGrpSpPr/>
            <p:nvPr/>
          </p:nvGrpSpPr>
          <p:grpSpPr>
            <a:xfrm>
              <a:off x="3963446" y="1681681"/>
              <a:ext cx="656029" cy="1260636"/>
              <a:chOff x="3963446" y="1681681"/>
              <a:chExt cx="656029" cy="1260636"/>
            </a:xfrm>
          </p:grpSpPr>
          <p:sp>
            <p:nvSpPr>
              <p:cNvPr id="50" name="Google Shape;2258;p60"/>
              <p:cNvSpPr/>
              <p:nvPr/>
            </p:nvSpPr>
            <p:spPr>
              <a:xfrm>
                <a:off x="4131600" y="1681681"/>
                <a:ext cx="143556" cy="365981"/>
              </a:xfrm>
              <a:custGeom>
                <a:avLst/>
                <a:gdLst/>
                <a:ahLst/>
                <a:cxnLst/>
                <a:rect l="l" t="t" r="r" b="b"/>
                <a:pathLst>
                  <a:path w="4838" h="12334" extrusionOk="0">
                    <a:moveTo>
                      <a:pt x="658" y="0"/>
                    </a:moveTo>
                    <a:cubicBezTo>
                      <a:pt x="519" y="0"/>
                      <a:pt x="414" y="139"/>
                      <a:pt x="301" y="354"/>
                    </a:cubicBezTo>
                    <a:cubicBezTo>
                      <a:pt x="0" y="930"/>
                      <a:pt x="3359" y="12334"/>
                      <a:pt x="3359" y="12334"/>
                    </a:cubicBezTo>
                    <a:lnTo>
                      <a:pt x="4211" y="11958"/>
                    </a:lnTo>
                    <a:cubicBezTo>
                      <a:pt x="4211" y="11958"/>
                      <a:pt x="3935" y="11081"/>
                      <a:pt x="3860" y="10605"/>
                    </a:cubicBezTo>
                    <a:cubicBezTo>
                      <a:pt x="3760" y="10128"/>
                      <a:pt x="4838" y="8925"/>
                      <a:pt x="4787" y="7898"/>
                    </a:cubicBezTo>
                    <a:cubicBezTo>
                      <a:pt x="4762" y="6845"/>
                      <a:pt x="2833" y="3161"/>
                      <a:pt x="1830" y="1457"/>
                    </a:cubicBezTo>
                    <a:cubicBezTo>
                      <a:pt x="1218" y="389"/>
                      <a:pt x="891" y="0"/>
                      <a:pt x="6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59;p60"/>
              <p:cNvSpPr/>
              <p:nvPr/>
            </p:nvSpPr>
            <p:spPr>
              <a:xfrm>
                <a:off x="4243139" y="2031283"/>
                <a:ext cx="376336" cy="92460"/>
              </a:xfrm>
              <a:custGeom>
                <a:avLst/>
                <a:gdLst/>
                <a:ahLst/>
                <a:cxnLst/>
                <a:rect l="l" t="t" r="r" b="b"/>
                <a:pathLst>
                  <a:path w="12683" h="3116" extrusionOk="0">
                    <a:moveTo>
                      <a:pt x="1" y="1"/>
                    </a:moveTo>
                    <a:lnTo>
                      <a:pt x="26" y="953"/>
                    </a:lnTo>
                    <a:cubicBezTo>
                      <a:pt x="26" y="953"/>
                      <a:pt x="953" y="1003"/>
                      <a:pt x="1429" y="1103"/>
                    </a:cubicBezTo>
                    <a:cubicBezTo>
                      <a:pt x="1906" y="1204"/>
                      <a:pt x="2632" y="2632"/>
                      <a:pt x="3610" y="2983"/>
                    </a:cubicBezTo>
                    <a:cubicBezTo>
                      <a:pt x="3871" y="3077"/>
                      <a:pt x="4358" y="3115"/>
                      <a:pt x="4969" y="3115"/>
                    </a:cubicBezTo>
                    <a:cubicBezTo>
                      <a:pt x="6642" y="3115"/>
                      <a:pt x="9245" y="2827"/>
                      <a:pt x="10678" y="2607"/>
                    </a:cubicBezTo>
                    <a:cubicBezTo>
                      <a:pt x="12607" y="2306"/>
                      <a:pt x="12683" y="2056"/>
                      <a:pt x="12257" y="1580"/>
                    </a:cubicBezTo>
                    <a:cubicBezTo>
                      <a:pt x="11830" y="1078"/>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60;p60"/>
              <p:cNvSpPr/>
              <p:nvPr/>
            </p:nvSpPr>
            <p:spPr>
              <a:xfrm>
                <a:off x="3963446" y="2042440"/>
                <a:ext cx="286429" cy="270049"/>
              </a:xfrm>
              <a:custGeom>
                <a:avLst/>
                <a:gdLst/>
                <a:ahLst/>
                <a:cxnLst/>
                <a:rect l="l" t="t" r="r" b="b"/>
                <a:pathLst>
                  <a:path w="9653" h="9101" extrusionOk="0">
                    <a:moveTo>
                      <a:pt x="8901" y="0"/>
                    </a:moveTo>
                    <a:cubicBezTo>
                      <a:pt x="8901" y="0"/>
                      <a:pt x="8274" y="652"/>
                      <a:pt x="7898" y="978"/>
                    </a:cubicBezTo>
                    <a:cubicBezTo>
                      <a:pt x="7522" y="1304"/>
                      <a:pt x="5968" y="953"/>
                      <a:pt x="5091" y="1479"/>
                    </a:cubicBezTo>
                    <a:cubicBezTo>
                      <a:pt x="4189" y="2031"/>
                      <a:pt x="1933" y="5514"/>
                      <a:pt x="931" y="7219"/>
                    </a:cubicBezTo>
                    <a:cubicBezTo>
                      <a:pt x="1" y="8840"/>
                      <a:pt x="69" y="9100"/>
                      <a:pt x="638" y="9100"/>
                    </a:cubicBezTo>
                    <a:cubicBezTo>
                      <a:pt x="668" y="9100"/>
                      <a:pt x="698" y="9100"/>
                      <a:pt x="730" y="9098"/>
                    </a:cubicBezTo>
                    <a:cubicBezTo>
                      <a:pt x="1382" y="9073"/>
                      <a:pt x="9652" y="552"/>
                      <a:pt x="9652" y="552"/>
                    </a:cubicBezTo>
                    <a:lnTo>
                      <a:pt x="89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261;p60"/>
              <p:cNvSpPr/>
              <p:nvPr/>
            </p:nvSpPr>
            <p:spPr>
              <a:xfrm>
                <a:off x="4200025" y="2052113"/>
                <a:ext cx="102637" cy="890205"/>
              </a:xfrm>
              <a:custGeom>
                <a:avLst/>
                <a:gdLst/>
                <a:ahLst/>
                <a:cxnLst/>
                <a:rect l="l" t="t" r="r" b="b"/>
                <a:pathLst>
                  <a:path w="3459" h="30001" extrusionOk="0">
                    <a:moveTo>
                      <a:pt x="2181" y="0"/>
                    </a:moveTo>
                    <a:lnTo>
                      <a:pt x="953" y="251"/>
                    </a:lnTo>
                    <a:lnTo>
                      <a:pt x="0" y="30000"/>
                    </a:lnTo>
                    <a:lnTo>
                      <a:pt x="3459" y="30000"/>
                    </a:lnTo>
                    <a:lnTo>
                      <a:pt x="21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62;p60"/>
              <p:cNvSpPr/>
              <p:nvPr/>
            </p:nvSpPr>
            <p:spPr>
              <a:xfrm>
                <a:off x="4217858" y="2029651"/>
                <a:ext cx="58039" cy="55339"/>
              </a:xfrm>
              <a:custGeom>
                <a:avLst/>
                <a:gdLst/>
                <a:ahLst/>
                <a:cxnLst/>
                <a:rect l="l" t="t" r="r" b="b"/>
                <a:pathLst>
                  <a:path w="1956" h="1865" extrusionOk="0">
                    <a:moveTo>
                      <a:pt x="993" y="1"/>
                    </a:moveTo>
                    <a:cubicBezTo>
                      <a:pt x="963" y="1"/>
                      <a:pt x="933" y="2"/>
                      <a:pt x="903" y="5"/>
                    </a:cubicBezTo>
                    <a:cubicBezTo>
                      <a:pt x="377" y="56"/>
                      <a:pt x="1" y="507"/>
                      <a:pt x="51" y="1008"/>
                    </a:cubicBezTo>
                    <a:cubicBezTo>
                      <a:pt x="98" y="1503"/>
                      <a:pt x="499" y="1865"/>
                      <a:pt x="964" y="1865"/>
                    </a:cubicBezTo>
                    <a:cubicBezTo>
                      <a:pt x="993" y="1865"/>
                      <a:pt x="1023" y="1863"/>
                      <a:pt x="1053" y="1860"/>
                    </a:cubicBezTo>
                    <a:cubicBezTo>
                      <a:pt x="1580" y="1810"/>
                      <a:pt x="1956" y="1359"/>
                      <a:pt x="1905" y="858"/>
                    </a:cubicBezTo>
                    <a:cubicBezTo>
                      <a:pt x="1858" y="363"/>
                      <a:pt x="1457" y="1"/>
                      <a:pt x="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TextBox 1"/>
          <p:cNvSpPr txBox="1"/>
          <p:nvPr/>
        </p:nvSpPr>
        <p:spPr>
          <a:xfrm>
            <a:off x="228600" y="229601"/>
            <a:ext cx="8790854" cy="2308324"/>
          </a:xfrm>
          <a:prstGeom prst="rect">
            <a:avLst/>
          </a:prstGeom>
          <a:noFill/>
        </p:spPr>
        <p:txBody>
          <a:bodyPr wrap="square" rtlCol="0">
            <a:spAutoFit/>
          </a:bodyPr>
          <a:lstStyle/>
          <a:p>
            <a:pPr lvl="0" algn="just"/>
            <a:r>
              <a:rPr lang="en-US" sz="2400">
                <a:latin typeface="Times New Roman" panose="02020603050405020304" pitchFamily="18" charset="0"/>
                <a:cs typeface="Times New Roman" panose="02020603050405020304" pitchFamily="18" charset="0"/>
                <a:sym typeface="Wingdings" panose="05000000000000000000" pitchFamily="2" charset="2"/>
              </a:rPr>
              <a:t> </a:t>
            </a:r>
            <a:r>
              <a:rPr lang="en-US" sz="2400">
                <a:latin typeface="Times New Roman" panose="02020603050405020304" pitchFamily="18" charset="0"/>
                <a:cs typeface="Times New Roman" panose="02020603050405020304" pitchFamily="18" charset="0"/>
              </a:rPr>
              <a:t>Như </a:t>
            </a: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a:latin typeface="Times New Roman" pitchFamily="18" charset="0"/>
                <a:cs typeface="Times New Roman" pitchFamily="18" charset="0"/>
                <a:sym typeface="Chau Philomene One"/>
              </a:rPr>
              <a:t>n</a:t>
            </a:r>
            <a:r>
              <a:rPr lang="vi-VN" sz="2400" dirty="0">
                <a:latin typeface="Times New Roman" pitchFamily="18" charset="0"/>
                <a:ea typeface="Chau Philomene One"/>
                <a:cs typeface="Times New Roman" pitchFamily="18" charset="0"/>
                <a:sym typeface="Chau Philomene One"/>
              </a:rPr>
              <a:t>ăng lượng sinh học là một dạng năng lượng tái tạo thu được thông qua chất hữu cơ</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chất</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thải</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sinh</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hoạt</a:t>
            </a:r>
            <a:r>
              <a:rPr lang="en-US" sz="2400" dirty="0">
                <a:latin typeface="Times New Roman" pitchFamily="18" charset="0"/>
                <a:ea typeface="Chau Philomene One"/>
                <a:cs typeface="Times New Roman" pitchFamily="18" charset="0"/>
                <a:sym typeface="Chau Philomene One"/>
              </a:rPr>
              <a:t> </a:t>
            </a:r>
            <a:r>
              <a:rPr lang="vi-VN" sz="2400" dirty="0">
                <a:latin typeface="Times New Roman" pitchFamily="18" charset="0"/>
                <a:ea typeface="Chau Philomene One"/>
                <a:cs typeface="Times New Roman" pitchFamily="18" charset="0"/>
                <a:sym typeface="Chau Philomene One"/>
              </a:rPr>
              <a:t>và có thể thay thế nhiên liệu hóa thạch</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Tùy</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vào</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tình</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hình</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và</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điều</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kiện</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mà</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chúng</a:t>
            </a:r>
            <a:r>
              <a:rPr lang="en-US" sz="2400" dirty="0">
                <a:latin typeface="Times New Roman" pitchFamily="18" charset="0"/>
                <a:ea typeface="Chau Philomene One"/>
                <a:cs typeface="Times New Roman" pitchFamily="18" charset="0"/>
                <a:sym typeface="Chau Philomene One"/>
              </a:rPr>
              <a:t> ta </a:t>
            </a:r>
            <a:r>
              <a:rPr lang="en-US" sz="2400" dirty="0" err="1">
                <a:latin typeface="Times New Roman" pitchFamily="18" charset="0"/>
                <a:ea typeface="Chau Philomene One"/>
                <a:cs typeface="Times New Roman" pitchFamily="18" charset="0"/>
                <a:sym typeface="Chau Philomene One"/>
              </a:rPr>
              <a:t>có</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thể</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tạo</a:t>
            </a:r>
            <a:r>
              <a:rPr lang="en-US" sz="2400" dirty="0">
                <a:latin typeface="Times New Roman" pitchFamily="18" charset="0"/>
                <a:ea typeface="Chau Philomene One"/>
                <a:cs typeface="Times New Roman" pitchFamily="18" charset="0"/>
                <a:sym typeface="Chau Philomene One"/>
              </a:rPr>
              <a:t> ra </a:t>
            </a:r>
            <a:r>
              <a:rPr lang="en-US" sz="2400" dirty="0" err="1">
                <a:latin typeface="Times New Roman" pitchFamily="18" charset="0"/>
                <a:ea typeface="Chau Philomene One"/>
                <a:cs typeface="Times New Roman" pitchFamily="18" charset="0"/>
                <a:sym typeface="Chau Philomene One"/>
              </a:rPr>
              <a:t>năng</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lương</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sinh</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học</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để</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phục</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vụ</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đời</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sống</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sinh</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hoạt</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hằng</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ngày</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Và</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cũng</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nên</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lưu</a:t>
            </a:r>
            <a:r>
              <a:rPr lang="en-US" sz="2400" dirty="0">
                <a:latin typeface="Times New Roman" pitchFamily="18" charset="0"/>
                <a:ea typeface="Chau Philomene One"/>
                <a:cs typeface="Times New Roman" pitchFamily="18" charset="0"/>
                <a:sym typeface="Chau Philomene One"/>
              </a:rPr>
              <a:t> ý </a:t>
            </a:r>
            <a:r>
              <a:rPr lang="en-US" sz="2400" dirty="0" err="1">
                <a:latin typeface="Times New Roman" pitchFamily="18" charset="0"/>
                <a:ea typeface="Chau Philomene One"/>
                <a:cs typeface="Times New Roman" pitchFamily="18" charset="0"/>
                <a:sym typeface="Chau Philomene One"/>
              </a:rPr>
              <a:t>về</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những</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lợi</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ích</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và</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tác</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hại</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của</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chúng</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đối</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với</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môi</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trường</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từ</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đó</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biết</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cách</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khai</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thác</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và</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sự</a:t>
            </a:r>
            <a:r>
              <a:rPr lang="en-US" sz="2400" dirty="0">
                <a:latin typeface="Times New Roman" pitchFamily="18" charset="0"/>
                <a:ea typeface="Chau Philomene One"/>
                <a:cs typeface="Times New Roman" pitchFamily="18" charset="0"/>
                <a:sym typeface="Chau Philomene One"/>
              </a:rPr>
              <a:t> </a:t>
            </a:r>
            <a:r>
              <a:rPr lang="en-US" sz="2400" dirty="0" err="1">
                <a:latin typeface="Times New Roman" pitchFamily="18" charset="0"/>
                <a:ea typeface="Chau Philomene One"/>
                <a:cs typeface="Times New Roman" pitchFamily="18" charset="0"/>
                <a:sym typeface="Chau Philomene One"/>
              </a:rPr>
              <a:t>dụng</a:t>
            </a:r>
            <a:r>
              <a:rPr lang="en-US" sz="2400" dirty="0">
                <a:latin typeface="Times New Roman" pitchFamily="18" charset="0"/>
                <a:ea typeface="Chau Philomene One"/>
                <a:cs typeface="Times New Roman" pitchFamily="18" charset="0"/>
                <a:sym typeface="Chau Philomene One"/>
              </a:rPr>
              <a:t> </a:t>
            </a:r>
            <a:r>
              <a:rPr lang="en-US" sz="2400" err="1">
                <a:latin typeface="Times New Roman" pitchFamily="18" charset="0"/>
                <a:ea typeface="Chau Philomene One"/>
                <a:cs typeface="Times New Roman" pitchFamily="18" charset="0"/>
                <a:sym typeface="Chau Philomene One"/>
              </a:rPr>
              <a:t>đúng</a:t>
            </a:r>
            <a:r>
              <a:rPr lang="en-US" sz="2400">
                <a:latin typeface="Times New Roman" pitchFamily="18" charset="0"/>
                <a:ea typeface="Chau Philomene One"/>
                <a:cs typeface="Times New Roman" pitchFamily="18" charset="0"/>
                <a:sym typeface="Chau Philomene One"/>
              </a:rPr>
              <a:t>.</a:t>
            </a:r>
            <a:endParaRPr lang="vi-VN" sz="2400" dirty="0">
              <a:latin typeface="Times New Roman" pitchFamily="18" charset="0"/>
              <a:ea typeface="Chau Philomene One"/>
              <a:cs typeface="Times New Roman" pitchFamily="18" charset="0"/>
              <a:sym typeface="Chau Philomene One"/>
            </a:endParaRPr>
          </a:p>
        </p:txBody>
      </p:sp>
      <p:pic>
        <p:nvPicPr>
          <p:cNvPr id="3" name="Picture 2"/>
          <p:cNvPicPr>
            <a:picLocks noChangeAspect="1"/>
          </p:cNvPicPr>
          <p:nvPr/>
        </p:nvPicPr>
        <p:blipFill>
          <a:blip r:embed="rId3"/>
          <a:stretch>
            <a:fillRect/>
          </a:stretch>
        </p:blipFill>
        <p:spPr>
          <a:xfrm>
            <a:off x="2971800" y="2553654"/>
            <a:ext cx="3200400" cy="2536510"/>
          </a:xfrm>
          <a:prstGeom prst="rect">
            <a:avLst/>
          </a:prstGeom>
        </p:spPr>
      </p:pic>
    </p:spTree>
    <p:extLst>
      <p:ext uri="{BB962C8B-B14F-4D97-AF65-F5344CB8AC3E}">
        <p14:creationId xmlns:p14="http://schemas.microsoft.com/office/powerpoint/2010/main" val="364968423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p39"/>
          <p:cNvSpPr txBox="1">
            <a:spLocks noGrp="1"/>
          </p:cNvSpPr>
          <p:nvPr>
            <p:ph type="title"/>
          </p:nvPr>
        </p:nvSpPr>
        <p:spPr>
          <a:xfrm>
            <a:off x="4302565" y="1714804"/>
            <a:ext cx="4360200" cy="5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Times New Roman" pitchFamily="18" charset="0"/>
                <a:cs typeface="Times New Roman" pitchFamily="18" charset="0"/>
              </a:rPr>
              <a:t>~ Tiến sĩ DeCicco ~</a:t>
            </a:r>
            <a:endParaRPr b="1">
              <a:latin typeface="Times New Roman" pitchFamily="18" charset="0"/>
              <a:cs typeface="Times New Roman" pitchFamily="18" charset="0"/>
            </a:endParaRPr>
          </a:p>
        </p:txBody>
      </p:sp>
      <p:sp>
        <p:nvSpPr>
          <p:cNvPr id="1337" name="Google Shape;1337;p39"/>
          <p:cNvSpPr/>
          <p:nvPr/>
        </p:nvSpPr>
        <p:spPr>
          <a:xfrm>
            <a:off x="3647675" y="5"/>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9"/>
          <p:cNvSpPr/>
          <p:nvPr/>
        </p:nvSpPr>
        <p:spPr>
          <a:xfrm>
            <a:off x="7036250" y="568225"/>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9"/>
          <p:cNvSpPr/>
          <p:nvPr/>
        </p:nvSpPr>
        <p:spPr>
          <a:xfrm>
            <a:off x="138700" y="471688"/>
            <a:ext cx="1389414" cy="907002"/>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0"/>
          <p:cNvPicPr>
            <a:picLocks noChangeAspect="1"/>
          </p:cNvPicPr>
          <p:nvPr/>
        </p:nvPicPr>
        <p:blipFill>
          <a:blip r:embed="rId3"/>
          <a:stretch>
            <a:fillRect/>
          </a:stretch>
        </p:blipFill>
        <p:spPr>
          <a:xfrm>
            <a:off x="1676400" y="1962151"/>
            <a:ext cx="3039550" cy="1900978"/>
          </a:xfrm>
          <a:prstGeom prst="rect">
            <a:avLst/>
          </a:prstGeom>
        </p:spPr>
      </p:pic>
      <p:sp>
        <p:nvSpPr>
          <p:cNvPr id="5" name="Rectangle 4"/>
          <p:cNvSpPr/>
          <p:nvPr/>
        </p:nvSpPr>
        <p:spPr>
          <a:xfrm>
            <a:off x="306068" y="171093"/>
            <a:ext cx="8456932" cy="1631216"/>
          </a:xfrm>
          <a:prstGeom prst="rect">
            <a:avLst/>
          </a:prstGeom>
        </p:spPr>
        <p:txBody>
          <a:bodyPr wrap="square">
            <a:spAutoFit/>
          </a:bodyPr>
          <a:lstStyle/>
          <a:p>
            <a:pPr algn="just"/>
            <a:r>
              <a:rPr lang="vi-VN" sz="2000" i="1">
                <a:latin typeface="Times New Roman" pitchFamily="18" charset="0"/>
                <a:cs typeface="Times New Roman" pitchFamily="18" charset="0"/>
              </a:rPr>
              <a:t>Theo Tiến sĩ DeCicco, vấn đề không phải là tìm cách chế tạo ra loại nhiên liệu sinh học hiệu quả hơn, mà là cần đầu tư nhiều vào việc trồng rừng. "Chúng ta không cần phải cố gắng chế tạo nhiên liệu sinh học bằng mọi giá" – ông nói. "Tốt hơn là nên tái trồng rừng và phục hồi hệ sinh thái ....Đây là một cách để loại bỏ khí CO2, còn hơn cả việc sử dụng nhiên liệu sinh học."</a:t>
            </a:r>
            <a:endParaRPr lang="vi-VN" sz="2000" i="1"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35"/>
                                        </p:tgtEl>
                                        <p:attrNameLst>
                                          <p:attrName>style.visibility</p:attrName>
                                        </p:attrNameLst>
                                      </p:cBhvr>
                                      <p:to>
                                        <p:strVal val="visible"/>
                                      </p:to>
                                    </p:set>
                                    <p:animEffect transition="in" filter="barn(inVertical)">
                                      <p:cBhvr>
                                        <p:cTn id="15" dur="500"/>
                                        <p:tgtEl>
                                          <p:spTgt spid="1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5"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33"/>
          <p:cNvSpPr txBox="1">
            <a:spLocks noGrp="1"/>
          </p:cNvSpPr>
          <p:nvPr>
            <p:ph type="ctrTitle"/>
          </p:nvPr>
        </p:nvSpPr>
        <p:spPr>
          <a:xfrm>
            <a:off x="1548339" y="646650"/>
            <a:ext cx="5843061" cy="200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dirty="0">
                <a:solidFill>
                  <a:schemeClr val="accent3"/>
                </a:solidFill>
                <a:latin typeface="Constantia" pitchFamily="18" charset="0"/>
              </a:rPr>
              <a:t> Năng lượng </a:t>
            </a:r>
            <a:r>
              <a:rPr lang="en" b="1" dirty="0">
                <a:solidFill>
                  <a:schemeClr val="dk1"/>
                </a:solidFill>
                <a:latin typeface="Constantia" pitchFamily="18" charset="0"/>
              </a:rPr>
              <a:t>Sinh học</a:t>
            </a:r>
            <a:endParaRPr b="1" dirty="0">
              <a:solidFill>
                <a:schemeClr val="accent1"/>
              </a:solidFill>
              <a:latin typeface="Constantia" pitchFamily="18" charset="0"/>
            </a:endParaRPr>
          </a:p>
        </p:txBody>
      </p:sp>
      <p:sp>
        <p:nvSpPr>
          <p:cNvPr id="1193" name="Google Shape;1193;p33"/>
          <p:cNvSpPr/>
          <p:nvPr/>
        </p:nvSpPr>
        <p:spPr>
          <a:xfrm flipH="1">
            <a:off x="1445186" y="157651"/>
            <a:ext cx="2332238" cy="395477"/>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1200"/>
              </a:spcBef>
              <a:spcAft>
                <a:spcPts val="0"/>
              </a:spcAft>
              <a:buNone/>
            </a:pPr>
            <a:r>
              <a:rPr lang="en-US" sz="1800" dirty="0" err="1">
                <a:latin typeface="Times New Roman" pitchFamily="18" charset="0"/>
                <a:cs typeface="Times New Roman" pitchFamily="18" charset="0"/>
              </a:rPr>
              <a:t>Chào</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mừng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đến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với</a:t>
            </a:r>
            <a:endParaRPr sz="1800" dirty="0">
              <a:latin typeface="Times New Roman" pitchFamily="18" charset="0"/>
              <a:cs typeface="Times New Roman" pitchFamily="18" charset="0"/>
            </a:endParaRPr>
          </a:p>
        </p:txBody>
      </p:sp>
      <p:sp>
        <p:nvSpPr>
          <p:cNvPr id="1194" name="Google Shape;1194;p33"/>
          <p:cNvSpPr/>
          <p:nvPr/>
        </p:nvSpPr>
        <p:spPr>
          <a:xfrm>
            <a:off x="5319790" y="553128"/>
            <a:ext cx="2528810" cy="329236"/>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1200"/>
              </a:spcBef>
              <a:spcAft>
                <a:spcPts val="0"/>
              </a:spcAft>
              <a:buNone/>
            </a:pPr>
            <a:r>
              <a:rPr lang="en-US" sz="1800" dirty="0" err="1">
                <a:latin typeface="Times New Roman" pitchFamily="18" charset="0"/>
                <a:cs typeface="Times New Roman" pitchFamily="18" charset="0"/>
              </a:rPr>
              <a:t>Bài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thuyết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trình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của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tổ</a:t>
            </a:r>
            <a:r>
              <a:rPr lang="en-US" sz="1800" dirty="0">
                <a:latin typeface="Times New Roman" pitchFamily="18" charset="0"/>
                <a:cs typeface="Times New Roman" pitchFamily="18" charset="0"/>
              </a:rPr>
              <a:t> 3</a:t>
            </a:r>
            <a:endParaRPr sz="1800" dirty="0">
              <a:latin typeface="Times New Roman" pitchFamily="18" charset="0"/>
              <a:cs typeface="Times New Roman" pitchFamily="18" charset="0"/>
            </a:endParaRPr>
          </a:p>
        </p:txBody>
      </p:sp>
      <p:sp>
        <p:nvSpPr>
          <p:cNvPr id="1195" name="Google Shape;1195;p33"/>
          <p:cNvSpPr/>
          <p:nvPr/>
        </p:nvSpPr>
        <p:spPr>
          <a:xfrm>
            <a:off x="1029302" y="2297289"/>
            <a:ext cx="642043" cy="267498"/>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3"/>
          <p:cNvSpPr/>
          <p:nvPr/>
        </p:nvSpPr>
        <p:spPr>
          <a:xfrm>
            <a:off x="549501" y="1787746"/>
            <a:ext cx="1046287" cy="329236"/>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3"/>
          <p:cNvSpPr/>
          <p:nvPr/>
        </p:nvSpPr>
        <p:spPr>
          <a:xfrm flipH="1">
            <a:off x="7503832" y="2702288"/>
            <a:ext cx="921669" cy="29168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175;p28"/>
          <p:cNvGrpSpPr/>
          <p:nvPr/>
        </p:nvGrpSpPr>
        <p:grpSpPr>
          <a:xfrm>
            <a:off x="3124200" y="2245201"/>
            <a:ext cx="2916952" cy="2466583"/>
            <a:chOff x="238125" y="-652660"/>
            <a:chExt cx="7143750" cy="5941160"/>
          </a:xfrm>
        </p:grpSpPr>
        <p:sp>
          <p:nvSpPr>
            <p:cNvPr id="47" name="Google Shape;176;p28"/>
            <p:cNvSpPr/>
            <p:nvPr/>
          </p:nvSpPr>
          <p:spPr>
            <a:xfrm>
              <a:off x="4271975" y="2098625"/>
              <a:ext cx="1724600" cy="1847325"/>
            </a:xfrm>
            <a:custGeom>
              <a:avLst/>
              <a:gdLst/>
              <a:ahLst/>
              <a:cxnLst/>
              <a:rect l="l" t="t" r="r" b="b"/>
              <a:pathLst>
                <a:path w="68984" h="73893" extrusionOk="0">
                  <a:moveTo>
                    <a:pt x="33486" y="0"/>
                  </a:moveTo>
                  <a:lnTo>
                    <a:pt x="32437" y="28"/>
                  </a:lnTo>
                  <a:lnTo>
                    <a:pt x="31334" y="83"/>
                  </a:lnTo>
                  <a:lnTo>
                    <a:pt x="30231" y="194"/>
                  </a:lnTo>
                  <a:lnTo>
                    <a:pt x="29072" y="331"/>
                  </a:lnTo>
                  <a:lnTo>
                    <a:pt x="27914" y="525"/>
                  </a:lnTo>
                  <a:lnTo>
                    <a:pt x="26728" y="773"/>
                  </a:lnTo>
                  <a:lnTo>
                    <a:pt x="25542" y="1021"/>
                  </a:lnTo>
                  <a:lnTo>
                    <a:pt x="24328" y="1352"/>
                  </a:lnTo>
                  <a:lnTo>
                    <a:pt x="23115" y="1711"/>
                  </a:lnTo>
                  <a:lnTo>
                    <a:pt x="21901" y="2124"/>
                  </a:lnTo>
                  <a:lnTo>
                    <a:pt x="20660" y="2593"/>
                  </a:lnTo>
                  <a:lnTo>
                    <a:pt x="19446" y="3090"/>
                  </a:lnTo>
                  <a:lnTo>
                    <a:pt x="18233" y="3641"/>
                  </a:lnTo>
                  <a:lnTo>
                    <a:pt x="17019" y="4248"/>
                  </a:lnTo>
                  <a:lnTo>
                    <a:pt x="15833" y="4910"/>
                  </a:lnTo>
                  <a:lnTo>
                    <a:pt x="14675" y="5627"/>
                  </a:lnTo>
                  <a:lnTo>
                    <a:pt x="13516" y="6399"/>
                  </a:lnTo>
                  <a:lnTo>
                    <a:pt x="12385" y="7227"/>
                  </a:lnTo>
                  <a:lnTo>
                    <a:pt x="11282" y="8082"/>
                  </a:lnTo>
                  <a:lnTo>
                    <a:pt x="10206" y="9020"/>
                  </a:lnTo>
                  <a:lnTo>
                    <a:pt x="9682" y="9516"/>
                  </a:lnTo>
                  <a:lnTo>
                    <a:pt x="9158" y="10013"/>
                  </a:lnTo>
                  <a:lnTo>
                    <a:pt x="8662" y="10537"/>
                  </a:lnTo>
                  <a:lnTo>
                    <a:pt x="8165" y="11061"/>
                  </a:lnTo>
                  <a:lnTo>
                    <a:pt x="7669" y="11613"/>
                  </a:lnTo>
                  <a:lnTo>
                    <a:pt x="7200" y="12192"/>
                  </a:lnTo>
                  <a:lnTo>
                    <a:pt x="6731" y="12771"/>
                  </a:lnTo>
                  <a:lnTo>
                    <a:pt x="6262" y="13350"/>
                  </a:lnTo>
                  <a:lnTo>
                    <a:pt x="5821" y="13957"/>
                  </a:lnTo>
                  <a:lnTo>
                    <a:pt x="5407" y="14591"/>
                  </a:lnTo>
                  <a:lnTo>
                    <a:pt x="4993" y="15226"/>
                  </a:lnTo>
                  <a:lnTo>
                    <a:pt x="4580" y="15888"/>
                  </a:lnTo>
                  <a:lnTo>
                    <a:pt x="4193" y="16550"/>
                  </a:lnTo>
                  <a:lnTo>
                    <a:pt x="3835" y="17239"/>
                  </a:lnTo>
                  <a:lnTo>
                    <a:pt x="3476" y="17956"/>
                  </a:lnTo>
                  <a:lnTo>
                    <a:pt x="3118" y="18674"/>
                  </a:lnTo>
                  <a:lnTo>
                    <a:pt x="2787" y="19418"/>
                  </a:lnTo>
                  <a:lnTo>
                    <a:pt x="2483" y="20163"/>
                  </a:lnTo>
                  <a:lnTo>
                    <a:pt x="2180" y="20935"/>
                  </a:lnTo>
                  <a:lnTo>
                    <a:pt x="1904" y="21735"/>
                  </a:lnTo>
                  <a:lnTo>
                    <a:pt x="1628" y="22535"/>
                  </a:lnTo>
                  <a:lnTo>
                    <a:pt x="1408" y="23362"/>
                  </a:lnTo>
                  <a:lnTo>
                    <a:pt x="1159" y="24190"/>
                  </a:lnTo>
                  <a:lnTo>
                    <a:pt x="966" y="24990"/>
                  </a:lnTo>
                  <a:lnTo>
                    <a:pt x="773" y="25817"/>
                  </a:lnTo>
                  <a:lnTo>
                    <a:pt x="608" y="26617"/>
                  </a:lnTo>
                  <a:lnTo>
                    <a:pt x="470" y="27417"/>
                  </a:lnTo>
                  <a:lnTo>
                    <a:pt x="360" y="28189"/>
                  </a:lnTo>
                  <a:lnTo>
                    <a:pt x="249" y="28962"/>
                  </a:lnTo>
                  <a:lnTo>
                    <a:pt x="166" y="29734"/>
                  </a:lnTo>
                  <a:lnTo>
                    <a:pt x="84" y="30506"/>
                  </a:lnTo>
                  <a:lnTo>
                    <a:pt x="56" y="31251"/>
                  </a:lnTo>
                  <a:lnTo>
                    <a:pt x="1" y="32023"/>
                  </a:lnTo>
                  <a:lnTo>
                    <a:pt x="1" y="32740"/>
                  </a:lnTo>
                  <a:lnTo>
                    <a:pt x="1" y="33485"/>
                  </a:lnTo>
                  <a:lnTo>
                    <a:pt x="29" y="34202"/>
                  </a:lnTo>
                  <a:lnTo>
                    <a:pt x="56" y="34919"/>
                  </a:lnTo>
                  <a:lnTo>
                    <a:pt x="111" y="35636"/>
                  </a:lnTo>
                  <a:lnTo>
                    <a:pt x="277" y="37016"/>
                  </a:lnTo>
                  <a:lnTo>
                    <a:pt x="497" y="38367"/>
                  </a:lnTo>
                  <a:lnTo>
                    <a:pt x="746" y="39691"/>
                  </a:lnTo>
                  <a:lnTo>
                    <a:pt x="1077" y="40987"/>
                  </a:lnTo>
                  <a:lnTo>
                    <a:pt x="1463" y="42256"/>
                  </a:lnTo>
                  <a:lnTo>
                    <a:pt x="1904" y="43470"/>
                  </a:lnTo>
                  <a:lnTo>
                    <a:pt x="2373" y="44683"/>
                  </a:lnTo>
                  <a:lnTo>
                    <a:pt x="2897" y="45842"/>
                  </a:lnTo>
                  <a:lnTo>
                    <a:pt x="3476" y="46973"/>
                  </a:lnTo>
                  <a:lnTo>
                    <a:pt x="4083" y="48048"/>
                  </a:lnTo>
                  <a:lnTo>
                    <a:pt x="4718" y="49124"/>
                  </a:lnTo>
                  <a:lnTo>
                    <a:pt x="5407" y="50172"/>
                  </a:lnTo>
                  <a:lnTo>
                    <a:pt x="6124" y="51165"/>
                  </a:lnTo>
                  <a:lnTo>
                    <a:pt x="6869" y="52131"/>
                  </a:lnTo>
                  <a:lnTo>
                    <a:pt x="7641" y="53068"/>
                  </a:lnTo>
                  <a:lnTo>
                    <a:pt x="8414" y="53951"/>
                  </a:lnTo>
                  <a:lnTo>
                    <a:pt x="9241" y="54834"/>
                  </a:lnTo>
                  <a:lnTo>
                    <a:pt x="10068" y="55661"/>
                  </a:lnTo>
                  <a:lnTo>
                    <a:pt x="10896" y="56461"/>
                  </a:lnTo>
                  <a:lnTo>
                    <a:pt x="11779" y="57233"/>
                  </a:lnTo>
                  <a:lnTo>
                    <a:pt x="12634" y="57978"/>
                  </a:lnTo>
                  <a:lnTo>
                    <a:pt x="13516" y="58695"/>
                  </a:lnTo>
                  <a:lnTo>
                    <a:pt x="14399" y="59357"/>
                  </a:lnTo>
                  <a:lnTo>
                    <a:pt x="15281" y="59991"/>
                  </a:lnTo>
                  <a:lnTo>
                    <a:pt x="15916" y="60488"/>
                  </a:lnTo>
                  <a:lnTo>
                    <a:pt x="16523" y="60984"/>
                  </a:lnTo>
                  <a:lnTo>
                    <a:pt x="17102" y="61481"/>
                  </a:lnTo>
                  <a:lnTo>
                    <a:pt x="17653" y="62032"/>
                  </a:lnTo>
                  <a:lnTo>
                    <a:pt x="18150" y="62557"/>
                  </a:lnTo>
                  <a:lnTo>
                    <a:pt x="18619" y="63136"/>
                  </a:lnTo>
                  <a:lnTo>
                    <a:pt x="19060" y="63687"/>
                  </a:lnTo>
                  <a:lnTo>
                    <a:pt x="19474" y="64267"/>
                  </a:lnTo>
                  <a:lnTo>
                    <a:pt x="19832" y="64846"/>
                  </a:lnTo>
                  <a:lnTo>
                    <a:pt x="20191" y="65425"/>
                  </a:lnTo>
                  <a:lnTo>
                    <a:pt x="20522" y="66004"/>
                  </a:lnTo>
                  <a:lnTo>
                    <a:pt x="20825" y="66584"/>
                  </a:lnTo>
                  <a:lnTo>
                    <a:pt x="21101" y="67135"/>
                  </a:lnTo>
                  <a:lnTo>
                    <a:pt x="21349" y="67714"/>
                  </a:lnTo>
                  <a:lnTo>
                    <a:pt x="21763" y="68818"/>
                  </a:lnTo>
                  <a:lnTo>
                    <a:pt x="22122" y="69838"/>
                  </a:lnTo>
                  <a:lnTo>
                    <a:pt x="22398" y="70804"/>
                  </a:lnTo>
                  <a:lnTo>
                    <a:pt x="22618" y="71659"/>
                  </a:lnTo>
                  <a:lnTo>
                    <a:pt x="22756" y="72431"/>
                  </a:lnTo>
                  <a:lnTo>
                    <a:pt x="22866" y="73038"/>
                  </a:lnTo>
                  <a:lnTo>
                    <a:pt x="22922" y="73507"/>
                  </a:lnTo>
                  <a:lnTo>
                    <a:pt x="22977" y="73893"/>
                  </a:lnTo>
                  <a:lnTo>
                    <a:pt x="46035" y="73893"/>
                  </a:lnTo>
                  <a:lnTo>
                    <a:pt x="46063" y="73507"/>
                  </a:lnTo>
                  <a:lnTo>
                    <a:pt x="46118" y="73038"/>
                  </a:lnTo>
                  <a:lnTo>
                    <a:pt x="46228" y="72431"/>
                  </a:lnTo>
                  <a:lnTo>
                    <a:pt x="46394" y="71659"/>
                  </a:lnTo>
                  <a:lnTo>
                    <a:pt x="46587" y="70804"/>
                  </a:lnTo>
                  <a:lnTo>
                    <a:pt x="46863" y="69838"/>
                  </a:lnTo>
                  <a:lnTo>
                    <a:pt x="47221" y="68818"/>
                  </a:lnTo>
                  <a:lnTo>
                    <a:pt x="47663" y="67714"/>
                  </a:lnTo>
                  <a:lnTo>
                    <a:pt x="47911" y="67135"/>
                  </a:lnTo>
                  <a:lnTo>
                    <a:pt x="48187" y="66584"/>
                  </a:lnTo>
                  <a:lnTo>
                    <a:pt x="48490" y="66004"/>
                  </a:lnTo>
                  <a:lnTo>
                    <a:pt x="48794" y="65425"/>
                  </a:lnTo>
                  <a:lnTo>
                    <a:pt x="49152" y="64846"/>
                  </a:lnTo>
                  <a:lnTo>
                    <a:pt x="49538" y="64267"/>
                  </a:lnTo>
                  <a:lnTo>
                    <a:pt x="49952" y="63687"/>
                  </a:lnTo>
                  <a:lnTo>
                    <a:pt x="50393" y="63136"/>
                  </a:lnTo>
                  <a:lnTo>
                    <a:pt x="50862" y="62557"/>
                  </a:lnTo>
                  <a:lnTo>
                    <a:pt x="51359" y="62032"/>
                  </a:lnTo>
                  <a:lnTo>
                    <a:pt x="51883" y="61481"/>
                  </a:lnTo>
                  <a:lnTo>
                    <a:pt x="52462" y="60984"/>
                  </a:lnTo>
                  <a:lnTo>
                    <a:pt x="53069" y="60488"/>
                  </a:lnTo>
                  <a:lnTo>
                    <a:pt x="53703" y="59991"/>
                  </a:lnTo>
                  <a:lnTo>
                    <a:pt x="54586" y="59357"/>
                  </a:lnTo>
                  <a:lnTo>
                    <a:pt x="55468" y="58695"/>
                  </a:lnTo>
                  <a:lnTo>
                    <a:pt x="56351" y="57978"/>
                  </a:lnTo>
                  <a:lnTo>
                    <a:pt x="57234" y="57233"/>
                  </a:lnTo>
                  <a:lnTo>
                    <a:pt x="58089" y="56461"/>
                  </a:lnTo>
                  <a:lnTo>
                    <a:pt x="58944" y="55661"/>
                  </a:lnTo>
                  <a:lnTo>
                    <a:pt x="59771" y="54834"/>
                  </a:lnTo>
                  <a:lnTo>
                    <a:pt x="60571" y="53951"/>
                  </a:lnTo>
                  <a:lnTo>
                    <a:pt x="61371" y="53068"/>
                  </a:lnTo>
                  <a:lnTo>
                    <a:pt x="62143" y="52131"/>
                  </a:lnTo>
                  <a:lnTo>
                    <a:pt x="62860" y="51165"/>
                  </a:lnTo>
                  <a:lnTo>
                    <a:pt x="63578" y="50172"/>
                  </a:lnTo>
                  <a:lnTo>
                    <a:pt x="64267" y="49124"/>
                  </a:lnTo>
                  <a:lnTo>
                    <a:pt x="64902" y="48048"/>
                  </a:lnTo>
                  <a:lnTo>
                    <a:pt x="65508" y="46973"/>
                  </a:lnTo>
                  <a:lnTo>
                    <a:pt x="66088" y="45842"/>
                  </a:lnTo>
                  <a:lnTo>
                    <a:pt x="66612" y="44683"/>
                  </a:lnTo>
                  <a:lnTo>
                    <a:pt x="67081" y="43470"/>
                  </a:lnTo>
                  <a:lnTo>
                    <a:pt x="67522" y="42256"/>
                  </a:lnTo>
                  <a:lnTo>
                    <a:pt x="67908" y="40987"/>
                  </a:lnTo>
                  <a:lnTo>
                    <a:pt x="68239" y="39691"/>
                  </a:lnTo>
                  <a:lnTo>
                    <a:pt x="68515" y="38367"/>
                  </a:lnTo>
                  <a:lnTo>
                    <a:pt x="68735" y="37016"/>
                  </a:lnTo>
                  <a:lnTo>
                    <a:pt x="68873" y="35636"/>
                  </a:lnTo>
                  <a:lnTo>
                    <a:pt x="68929" y="34919"/>
                  </a:lnTo>
                  <a:lnTo>
                    <a:pt x="68956" y="34202"/>
                  </a:lnTo>
                  <a:lnTo>
                    <a:pt x="68984" y="33485"/>
                  </a:lnTo>
                  <a:lnTo>
                    <a:pt x="68984" y="32740"/>
                  </a:lnTo>
                  <a:lnTo>
                    <a:pt x="68984" y="32023"/>
                  </a:lnTo>
                  <a:lnTo>
                    <a:pt x="68956" y="31251"/>
                  </a:lnTo>
                  <a:lnTo>
                    <a:pt x="68901" y="30506"/>
                  </a:lnTo>
                  <a:lnTo>
                    <a:pt x="68846" y="29734"/>
                  </a:lnTo>
                  <a:lnTo>
                    <a:pt x="68735" y="28962"/>
                  </a:lnTo>
                  <a:lnTo>
                    <a:pt x="68653" y="28189"/>
                  </a:lnTo>
                  <a:lnTo>
                    <a:pt x="68515" y="27417"/>
                  </a:lnTo>
                  <a:lnTo>
                    <a:pt x="68377" y="26617"/>
                  </a:lnTo>
                  <a:lnTo>
                    <a:pt x="68211" y="25817"/>
                  </a:lnTo>
                  <a:lnTo>
                    <a:pt x="68018" y="24990"/>
                  </a:lnTo>
                  <a:lnTo>
                    <a:pt x="67825" y="24190"/>
                  </a:lnTo>
                  <a:lnTo>
                    <a:pt x="67605" y="23362"/>
                  </a:lnTo>
                  <a:lnTo>
                    <a:pt x="67356" y="22535"/>
                  </a:lnTo>
                  <a:lnTo>
                    <a:pt x="67081" y="21735"/>
                  </a:lnTo>
                  <a:lnTo>
                    <a:pt x="66805" y="20935"/>
                  </a:lnTo>
                  <a:lnTo>
                    <a:pt x="66529" y="20163"/>
                  </a:lnTo>
                  <a:lnTo>
                    <a:pt x="66198" y="19418"/>
                  </a:lnTo>
                  <a:lnTo>
                    <a:pt x="65867" y="18674"/>
                  </a:lnTo>
                  <a:lnTo>
                    <a:pt x="65536" y="17956"/>
                  </a:lnTo>
                  <a:lnTo>
                    <a:pt x="65177" y="17239"/>
                  </a:lnTo>
                  <a:lnTo>
                    <a:pt x="64791" y="16550"/>
                  </a:lnTo>
                  <a:lnTo>
                    <a:pt x="64405" y="15888"/>
                  </a:lnTo>
                  <a:lnTo>
                    <a:pt x="64019" y="15226"/>
                  </a:lnTo>
                  <a:lnTo>
                    <a:pt x="63578" y="14591"/>
                  </a:lnTo>
                  <a:lnTo>
                    <a:pt x="63164" y="13957"/>
                  </a:lnTo>
                  <a:lnTo>
                    <a:pt x="62723" y="13350"/>
                  </a:lnTo>
                  <a:lnTo>
                    <a:pt x="62254" y="12771"/>
                  </a:lnTo>
                  <a:lnTo>
                    <a:pt x="61812" y="12192"/>
                  </a:lnTo>
                  <a:lnTo>
                    <a:pt x="61316" y="11613"/>
                  </a:lnTo>
                  <a:lnTo>
                    <a:pt x="60847" y="11061"/>
                  </a:lnTo>
                  <a:lnTo>
                    <a:pt x="60350" y="10537"/>
                  </a:lnTo>
                  <a:lnTo>
                    <a:pt x="59826" y="10013"/>
                  </a:lnTo>
                  <a:lnTo>
                    <a:pt x="59330" y="9516"/>
                  </a:lnTo>
                  <a:lnTo>
                    <a:pt x="58806" y="9020"/>
                  </a:lnTo>
                  <a:lnTo>
                    <a:pt x="57730" y="8082"/>
                  </a:lnTo>
                  <a:lnTo>
                    <a:pt x="56627" y="7227"/>
                  </a:lnTo>
                  <a:lnTo>
                    <a:pt x="55496" y="6399"/>
                  </a:lnTo>
                  <a:lnTo>
                    <a:pt x="54338" y="5627"/>
                  </a:lnTo>
                  <a:lnTo>
                    <a:pt x="53152" y="4910"/>
                  </a:lnTo>
                  <a:lnTo>
                    <a:pt x="51966" y="4248"/>
                  </a:lnTo>
                  <a:lnTo>
                    <a:pt x="50752" y="3641"/>
                  </a:lnTo>
                  <a:lnTo>
                    <a:pt x="49538" y="3090"/>
                  </a:lnTo>
                  <a:lnTo>
                    <a:pt x="48325" y="2593"/>
                  </a:lnTo>
                  <a:lnTo>
                    <a:pt x="47111" y="2124"/>
                  </a:lnTo>
                  <a:lnTo>
                    <a:pt x="45870" y="1711"/>
                  </a:lnTo>
                  <a:lnTo>
                    <a:pt x="44656" y="1352"/>
                  </a:lnTo>
                  <a:lnTo>
                    <a:pt x="43443" y="1021"/>
                  </a:lnTo>
                  <a:lnTo>
                    <a:pt x="42257" y="773"/>
                  </a:lnTo>
                  <a:lnTo>
                    <a:pt x="41071" y="525"/>
                  </a:lnTo>
                  <a:lnTo>
                    <a:pt x="39912" y="331"/>
                  </a:lnTo>
                  <a:lnTo>
                    <a:pt x="38781" y="194"/>
                  </a:lnTo>
                  <a:lnTo>
                    <a:pt x="37650" y="83"/>
                  </a:lnTo>
                  <a:lnTo>
                    <a:pt x="36575" y="28"/>
                  </a:lnTo>
                  <a:lnTo>
                    <a:pt x="355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7;p28"/>
            <p:cNvSpPr/>
            <p:nvPr/>
          </p:nvSpPr>
          <p:spPr>
            <a:xfrm>
              <a:off x="4846375" y="3945925"/>
              <a:ext cx="575800" cy="495825"/>
            </a:xfrm>
            <a:custGeom>
              <a:avLst/>
              <a:gdLst/>
              <a:ahLst/>
              <a:cxnLst/>
              <a:rect l="l" t="t" r="r" b="b"/>
              <a:pathLst>
                <a:path w="23032" h="19833" extrusionOk="0">
                  <a:moveTo>
                    <a:pt x="1" y="1"/>
                  </a:moveTo>
                  <a:lnTo>
                    <a:pt x="1" y="12716"/>
                  </a:lnTo>
                  <a:lnTo>
                    <a:pt x="111" y="13019"/>
                  </a:lnTo>
                  <a:lnTo>
                    <a:pt x="249" y="13378"/>
                  </a:lnTo>
                  <a:lnTo>
                    <a:pt x="470" y="13847"/>
                  </a:lnTo>
                  <a:lnTo>
                    <a:pt x="773" y="14371"/>
                  </a:lnTo>
                  <a:lnTo>
                    <a:pt x="1159" y="14978"/>
                  </a:lnTo>
                  <a:lnTo>
                    <a:pt x="1656" y="15612"/>
                  </a:lnTo>
                  <a:lnTo>
                    <a:pt x="1932" y="15943"/>
                  </a:lnTo>
                  <a:lnTo>
                    <a:pt x="2235" y="16274"/>
                  </a:lnTo>
                  <a:lnTo>
                    <a:pt x="2566" y="16633"/>
                  </a:lnTo>
                  <a:lnTo>
                    <a:pt x="2925" y="16936"/>
                  </a:lnTo>
                  <a:lnTo>
                    <a:pt x="3311" y="17267"/>
                  </a:lnTo>
                  <a:lnTo>
                    <a:pt x="3752" y="17598"/>
                  </a:lnTo>
                  <a:lnTo>
                    <a:pt x="4193" y="17902"/>
                  </a:lnTo>
                  <a:lnTo>
                    <a:pt x="4690" y="18205"/>
                  </a:lnTo>
                  <a:lnTo>
                    <a:pt x="5214" y="18481"/>
                  </a:lnTo>
                  <a:lnTo>
                    <a:pt x="5765" y="18729"/>
                  </a:lnTo>
                  <a:lnTo>
                    <a:pt x="6345" y="18977"/>
                  </a:lnTo>
                  <a:lnTo>
                    <a:pt x="6979" y="19198"/>
                  </a:lnTo>
                  <a:lnTo>
                    <a:pt x="7641" y="19391"/>
                  </a:lnTo>
                  <a:lnTo>
                    <a:pt x="8331" y="19529"/>
                  </a:lnTo>
                  <a:lnTo>
                    <a:pt x="9075" y="19667"/>
                  </a:lnTo>
                  <a:lnTo>
                    <a:pt x="9848" y="19777"/>
                  </a:lnTo>
                  <a:lnTo>
                    <a:pt x="10675" y="19832"/>
                  </a:lnTo>
                  <a:lnTo>
                    <a:pt x="12385" y="19832"/>
                  </a:lnTo>
                  <a:lnTo>
                    <a:pt x="13213" y="19777"/>
                  </a:lnTo>
                  <a:lnTo>
                    <a:pt x="13985" y="19667"/>
                  </a:lnTo>
                  <a:lnTo>
                    <a:pt x="14730" y="19529"/>
                  </a:lnTo>
                  <a:lnTo>
                    <a:pt x="15419" y="19391"/>
                  </a:lnTo>
                  <a:lnTo>
                    <a:pt x="16081" y="19198"/>
                  </a:lnTo>
                  <a:lnTo>
                    <a:pt x="16688" y="18977"/>
                  </a:lnTo>
                  <a:lnTo>
                    <a:pt x="17295" y="18729"/>
                  </a:lnTo>
                  <a:lnTo>
                    <a:pt x="17846" y="18481"/>
                  </a:lnTo>
                  <a:lnTo>
                    <a:pt x="18370" y="18205"/>
                  </a:lnTo>
                  <a:lnTo>
                    <a:pt x="18839" y="17902"/>
                  </a:lnTo>
                  <a:lnTo>
                    <a:pt x="19308" y="17598"/>
                  </a:lnTo>
                  <a:lnTo>
                    <a:pt x="19722" y="17267"/>
                  </a:lnTo>
                  <a:lnTo>
                    <a:pt x="20108" y="16936"/>
                  </a:lnTo>
                  <a:lnTo>
                    <a:pt x="20467" y="16633"/>
                  </a:lnTo>
                  <a:lnTo>
                    <a:pt x="20798" y="16274"/>
                  </a:lnTo>
                  <a:lnTo>
                    <a:pt x="21101" y="15943"/>
                  </a:lnTo>
                  <a:lnTo>
                    <a:pt x="21404" y="15612"/>
                  </a:lnTo>
                  <a:lnTo>
                    <a:pt x="21873" y="14978"/>
                  </a:lnTo>
                  <a:lnTo>
                    <a:pt x="22260" y="14371"/>
                  </a:lnTo>
                  <a:lnTo>
                    <a:pt x="22563" y="13847"/>
                  </a:lnTo>
                  <a:lnTo>
                    <a:pt x="22784" y="13378"/>
                  </a:lnTo>
                  <a:lnTo>
                    <a:pt x="22949" y="13019"/>
                  </a:lnTo>
                  <a:lnTo>
                    <a:pt x="23032" y="12716"/>
                  </a:lnTo>
                  <a:lnTo>
                    <a:pt x="230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8;p28"/>
            <p:cNvSpPr/>
            <p:nvPr/>
          </p:nvSpPr>
          <p:spPr>
            <a:xfrm>
              <a:off x="5098075" y="1212550"/>
              <a:ext cx="73100" cy="658550"/>
            </a:xfrm>
            <a:custGeom>
              <a:avLst/>
              <a:gdLst/>
              <a:ahLst/>
              <a:cxnLst/>
              <a:rect l="l" t="t" r="r" b="b"/>
              <a:pathLst>
                <a:path w="2924" h="26342" extrusionOk="0">
                  <a:moveTo>
                    <a:pt x="1462" y="1"/>
                  </a:moveTo>
                  <a:lnTo>
                    <a:pt x="1186" y="28"/>
                  </a:lnTo>
                  <a:lnTo>
                    <a:pt x="910" y="83"/>
                  </a:lnTo>
                  <a:lnTo>
                    <a:pt x="662" y="194"/>
                  </a:lnTo>
                  <a:lnTo>
                    <a:pt x="442" y="359"/>
                  </a:lnTo>
                  <a:lnTo>
                    <a:pt x="249" y="552"/>
                  </a:lnTo>
                  <a:lnTo>
                    <a:pt x="111" y="800"/>
                  </a:lnTo>
                  <a:lnTo>
                    <a:pt x="55" y="938"/>
                  </a:lnTo>
                  <a:lnTo>
                    <a:pt x="28" y="1104"/>
                  </a:lnTo>
                  <a:lnTo>
                    <a:pt x="0" y="1242"/>
                  </a:lnTo>
                  <a:lnTo>
                    <a:pt x="0" y="1435"/>
                  </a:lnTo>
                  <a:lnTo>
                    <a:pt x="0" y="24935"/>
                  </a:lnTo>
                  <a:lnTo>
                    <a:pt x="0" y="25100"/>
                  </a:lnTo>
                  <a:lnTo>
                    <a:pt x="28" y="25266"/>
                  </a:lnTo>
                  <a:lnTo>
                    <a:pt x="55" y="25404"/>
                  </a:lnTo>
                  <a:lnTo>
                    <a:pt x="111" y="25542"/>
                  </a:lnTo>
                  <a:lnTo>
                    <a:pt x="249" y="25790"/>
                  </a:lnTo>
                  <a:lnTo>
                    <a:pt x="442" y="25983"/>
                  </a:lnTo>
                  <a:lnTo>
                    <a:pt x="662" y="26148"/>
                  </a:lnTo>
                  <a:lnTo>
                    <a:pt x="910" y="26259"/>
                  </a:lnTo>
                  <a:lnTo>
                    <a:pt x="1186" y="26314"/>
                  </a:lnTo>
                  <a:lnTo>
                    <a:pt x="1462" y="26341"/>
                  </a:lnTo>
                  <a:lnTo>
                    <a:pt x="1738" y="26314"/>
                  </a:lnTo>
                  <a:lnTo>
                    <a:pt x="1986" y="26259"/>
                  </a:lnTo>
                  <a:lnTo>
                    <a:pt x="2234" y="26148"/>
                  </a:lnTo>
                  <a:lnTo>
                    <a:pt x="2455" y="25983"/>
                  </a:lnTo>
                  <a:lnTo>
                    <a:pt x="2648" y="25790"/>
                  </a:lnTo>
                  <a:lnTo>
                    <a:pt x="2786" y="25542"/>
                  </a:lnTo>
                  <a:lnTo>
                    <a:pt x="2841" y="25404"/>
                  </a:lnTo>
                  <a:lnTo>
                    <a:pt x="2896" y="25266"/>
                  </a:lnTo>
                  <a:lnTo>
                    <a:pt x="2896" y="25100"/>
                  </a:lnTo>
                  <a:lnTo>
                    <a:pt x="2924" y="24935"/>
                  </a:lnTo>
                  <a:lnTo>
                    <a:pt x="2924" y="1435"/>
                  </a:lnTo>
                  <a:lnTo>
                    <a:pt x="2896" y="1242"/>
                  </a:lnTo>
                  <a:lnTo>
                    <a:pt x="2896" y="1104"/>
                  </a:lnTo>
                  <a:lnTo>
                    <a:pt x="2841" y="938"/>
                  </a:lnTo>
                  <a:lnTo>
                    <a:pt x="2786" y="800"/>
                  </a:lnTo>
                  <a:lnTo>
                    <a:pt x="2648" y="552"/>
                  </a:lnTo>
                  <a:lnTo>
                    <a:pt x="2455" y="359"/>
                  </a:lnTo>
                  <a:lnTo>
                    <a:pt x="2234" y="194"/>
                  </a:lnTo>
                  <a:lnTo>
                    <a:pt x="1986" y="83"/>
                  </a:lnTo>
                  <a:lnTo>
                    <a:pt x="1738" y="28"/>
                  </a:lnTo>
                  <a:lnTo>
                    <a:pt x="14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9;p28"/>
            <p:cNvSpPr/>
            <p:nvPr/>
          </p:nvSpPr>
          <p:spPr>
            <a:xfrm>
              <a:off x="5615225" y="1511825"/>
              <a:ext cx="451000" cy="523375"/>
            </a:xfrm>
            <a:custGeom>
              <a:avLst/>
              <a:gdLst/>
              <a:ahLst/>
              <a:cxnLst/>
              <a:rect l="l" t="t" r="r" b="b"/>
              <a:pathLst>
                <a:path w="18040" h="20935" extrusionOk="0">
                  <a:moveTo>
                    <a:pt x="16495" y="0"/>
                  </a:moveTo>
                  <a:lnTo>
                    <a:pt x="16219" y="28"/>
                  </a:lnTo>
                  <a:lnTo>
                    <a:pt x="15943" y="138"/>
                  </a:lnTo>
                  <a:lnTo>
                    <a:pt x="15805" y="193"/>
                  </a:lnTo>
                  <a:lnTo>
                    <a:pt x="15695" y="304"/>
                  </a:lnTo>
                  <a:lnTo>
                    <a:pt x="15585" y="386"/>
                  </a:lnTo>
                  <a:lnTo>
                    <a:pt x="15447" y="524"/>
                  </a:lnTo>
                  <a:lnTo>
                    <a:pt x="359" y="18535"/>
                  </a:lnTo>
                  <a:lnTo>
                    <a:pt x="249" y="18673"/>
                  </a:lnTo>
                  <a:lnTo>
                    <a:pt x="166" y="18811"/>
                  </a:lnTo>
                  <a:lnTo>
                    <a:pt x="111" y="18949"/>
                  </a:lnTo>
                  <a:lnTo>
                    <a:pt x="56" y="19087"/>
                  </a:lnTo>
                  <a:lnTo>
                    <a:pt x="1" y="19363"/>
                  </a:lnTo>
                  <a:lnTo>
                    <a:pt x="28" y="19639"/>
                  </a:lnTo>
                  <a:lnTo>
                    <a:pt x="84" y="19887"/>
                  </a:lnTo>
                  <a:lnTo>
                    <a:pt x="221" y="20135"/>
                  </a:lnTo>
                  <a:lnTo>
                    <a:pt x="359" y="20356"/>
                  </a:lnTo>
                  <a:lnTo>
                    <a:pt x="552" y="20549"/>
                  </a:lnTo>
                  <a:lnTo>
                    <a:pt x="773" y="20714"/>
                  </a:lnTo>
                  <a:lnTo>
                    <a:pt x="1021" y="20825"/>
                  </a:lnTo>
                  <a:lnTo>
                    <a:pt x="1297" y="20907"/>
                  </a:lnTo>
                  <a:lnTo>
                    <a:pt x="1573" y="20935"/>
                  </a:lnTo>
                  <a:lnTo>
                    <a:pt x="1821" y="20907"/>
                  </a:lnTo>
                  <a:lnTo>
                    <a:pt x="2097" y="20797"/>
                  </a:lnTo>
                  <a:lnTo>
                    <a:pt x="2235" y="20742"/>
                  </a:lnTo>
                  <a:lnTo>
                    <a:pt x="2345" y="20632"/>
                  </a:lnTo>
                  <a:lnTo>
                    <a:pt x="2483" y="20549"/>
                  </a:lnTo>
                  <a:lnTo>
                    <a:pt x="2594" y="20411"/>
                  </a:lnTo>
                  <a:lnTo>
                    <a:pt x="17708" y="2400"/>
                  </a:lnTo>
                  <a:lnTo>
                    <a:pt x="17791" y="2262"/>
                  </a:lnTo>
                  <a:lnTo>
                    <a:pt x="17874" y="2124"/>
                  </a:lnTo>
                  <a:lnTo>
                    <a:pt x="17957" y="1986"/>
                  </a:lnTo>
                  <a:lnTo>
                    <a:pt x="17984" y="1848"/>
                  </a:lnTo>
                  <a:lnTo>
                    <a:pt x="18039" y="1572"/>
                  </a:lnTo>
                  <a:lnTo>
                    <a:pt x="18039" y="1296"/>
                  </a:lnTo>
                  <a:lnTo>
                    <a:pt x="17957" y="1048"/>
                  </a:lnTo>
                  <a:lnTo>
                    <a:pt x="17846" y="800"/>
                  </a:lnTo>
                  <a:lnTo>
                    <a:pt x="17681" y="579"/>
                  </a:lnTo>
                  <a:lnTo>
                    <a:pt x="17488" y="386"/>
                  </a:lnTo>
                  <a:lnTo>
                    <a:pt x="17267" y="221"/>
                  </a:lnTo>
                  <a:lnTo>
                    <a:pt x="17019" y="110"/>
                  </a:lnTo>
                  <a:lnTo>
                    <a:pt x="16743" y="28"/>
                  </a:lnTo>
                  <a:lnTo>
                    <a:pt x="164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0;p28"/>
            <p:cNvSpPr/>
            <p:nvPr/>
          </p:nvSpPr>
          <p:spPr>
            <a:xfrm>
              <a:off x="4209925" y="1511825"/>
              <a:ext cx="451000" cy="523375"/>
            </a:xfrm>
            <a:custGeom>
              <a:avLst/>
              <a:gdLst/>
              <a:ahLst/>
              <a:cxnLst/>
              <a:rect l="l" t="t" r="r" b="b"/>
              <a:pathLst>
                <a:path w="18040" h="20935" extrusionOk="0">
                  <a:moveTo>
                    <a:pt x="1545" y="0"/>
                  </a:moveTo>
                  <a:lnTo>
                    <a:pt x="1269" y="28"/>
                  </a:lnTo>
                  <a:lnTo>
                    <a:pt x="1021" y="110"/>
                  </a:lnTo>
                  <a:lnTo>
                    <a:pt x="773" y="221"/>
                  </a:lnTo>
                  <a:lnTo>
                    <a:pt x="552" y="386"/>
                  </a:lnTo>
                  <a:lnTo>
                    <a:pt x="359" y="579"/>
                  </a:lnTo>
                  <a:lnTo>
                    <a:pt x="194" y="800"/>
                  </a:lnTo>
                  <a:lnTo>
                    <a:pt x="83" y="1048"/>
                  </a:lnTo>
                  <a:lnTo>
                    <a:pt x="1" y="1296"/>
                  </a:lnTo>
                  <a:lnTo>
                    <a:pt x="1" y="1572"/>
                  </a:lnTo>
                  <a:lnTo>
                    <a:pt x="28" y="1848"/>
                  </a:lnTo>
                  <a:lnTo>
                    <a:pt x="83" y="1986"/>
                  </a:lnTo>
                  <a:lnTo>
                    <a:pt x="139" y="2124"/>
                  </a:lnTo>
                  <a:lnTo>
                    <a:pt x="221" y="2262"/>
                  </a:lnTo>
                  <a:lnTo>
                    <a:pt x="332" y="2400"/>
                  </a:lnTo>
                  <a:lnTo>
                    <a:pt x="15447" y="20411"/>
                  </a:lnTo>
                  <a:lnTo>
                    <a:pt x="15557" y="20549"/>
                  </a:lnTo>
                  <a:lnTo>
                    <a:pt x="15667" y="20632"/>
                  </a:lnTo>
                  <a:lnTo>
                    <a:pt x="15805" y="20742"/>
                  </a:lnTo>
                  <a:lnTo>
                    <a:pt x="15943" y="20797"/>
                  </a:lnTo>
                  <a:lnTo>
                    <a:pt x="16191" y="20907"/>
                  </a:lnTo>
                  <a:lnTo>
                    <a:pt x="16467" y="20935"/>
                  </a:lnTo>
                  <a:lnTo>
                    <a:pt x="16743" y="20907"/>
                  </a:lnTo>
                  <a:lnTo>
                    <a:pt x="16991" y="20825"/>
                  </a:lnTo>
                  <a:lnTo>
                    <a:pt x="17239" y="20714"/>
                  </a:lnTo>
                  <a:lnTo>
                    <a:pt x="17460" y="20549"/>
                  </a:lnTo>
                  <a:lnTo>
                    <a:pt x="17653" y="20356"/>
                  </a:lnTo>
                  <a:lnTo>
                    <a:pt x="17819" y="20135"/>
                  </a:lnTo>
                  <a:lnTo>
                    <a:pt x="17957" y="19887"/>
                  </a:lnTo>
                  <a:lnTo>
                    <a:pt x="18012" y="19639"/>
                  </a:lnTo>
                  <a:lnTo>
                    <a:pt x="18039" y="19363"/>
                  </a:lnTo>
                  <a:lnTo>
                    <a:pt x="17984" y="19087"/>
                  </a:lnTo>
                  <a:lnTo>
                    <a:pt x="17929" y="18949"/>
                  </a:lnTo>
                  <a:lnTo>
                    <a:pt x="17874" y="18811"/>
                  </a:lnTo>
                  <a:lnTo>
                    <a:pt x="17791" y="18673"/>
                  </a:lnTo>
                  <a:lnTo>
                    <a:pt x="17681" y="18535"/>
                  </a:lnTo>
                  <a:lnTo>
                    <a:pt x="2566" y="524"/>
                  </a:lnTo>
                  <a:lnTo>
                    <a:pt x="2455" y="386"/>
                  </a:lnTo>
                  <a:lnTo>
                    <a:pt x="2345" y="304"/>
                  </a:lnTo>
                  <a:lnTo>
                    <a:pt x="2207" y="193"/>
                  </a:lnTo>
                  <a:lnTo>
                    <a:pt x="2097" y="138"/>
                  </a:lnTo>
                  <a:lnTo>
                    <a:pt x="1821" y="28"/>
                  </a:lnTo>
                  <a:lnTo>
                    <a:pt x="154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1;p28"/>
            <p:cNvSpPr/>
            <p:nvPr/>
          </p:nvSpPr>
          <p:spPr>
            <a:xfrm>
              <a:off x="771825" y="5093350"/>
              <a:ext cx="6079800" cy="195150"/>
            </a:xfrm>
            <a:custGeom>
              <a:avLst/>
              <a:gdLst/>
              <a:ahLst/>
              <a:cxnLst/>
              <a:rect l="l" t="t" r="r" b="b"/>
              <a:pathLst>
                <a:path w="243192" h="7806" extrusionOk="0">
                  <a:moveTo>
                    <a:pt x="3917" y="0"/>
                  </a:moveTo>
                  <a:lnTo>
                    <a:pt x="3503" y="28"/>
                  </a:lnTo>
                  <a:lnTo>
                    <a:pt x="3117" y="83"/>
                  </a:lnTo>
                  <a:lnTo>
                    <a:pt x="2759" y="193"/>
                  </a:lnTo>
                  <a:lnTo>
                    <a:pt x="2400" y="331"/>
                  </a:lnTo>
                  <a:lnTo>
                    <a:pt x="2042" y="497"/>
                  </a:lnTo>
                  <a:lnTo>
                    <a:pt x="1738" y="690"/>
                  </a:lnTo>
                  <a:lnTo>
                    <a:pt x="1435" y="910"/>
                  </a:lnTo>
                  <a:lnTo>
                    <a:pt x="1159" y="1159"/>
                  </a:lnTo>
                  <a:lnTo>
                    <a:pt x="911" y="1435"/>
                  </a:lnTo>
                  <a:lnTo>
                    <a:pt x="690" y="1738"/>
                  </a:lnTo>
                  <a:lnTo>
                    <a:pt x="469" y="2041"/>
                  </a:lnTo>
                  <a:lnTo>
                    <a:pt x="331" y="2400"/>
                  </a:lnTo>
                  <a:lnTo>
                    <a:pt x="194" y="2758"/>
                  </a:lnTo>
                  <a:lnTo>
                    <a:pt x="83" y="3117"/>
                  </a:lnTo>
                  <a:lnTo>
                    <a:pt x="28" y="3503"/>
                  </a:lnTo>
                  <a:lnTo>
                    <a:pt x="1" y="3917"/>
                  </a:lnTo>
                  <a:lnTo>
                    <a:pt x="28" y="4303"/>
                  </a:lnTo>
                  <a:lnTo>
                    <a:pt x="83" y="4689"/>
                  </a:lnTo>
                  <a:lnTo>
                    <a:pt x="194" y="5075"/>
                  </a:lnTo>
                  <a:lnTo>
                    <a:pt x="331" y="5434"/>
                  </a:lnTo>
                  <a:lnTo>
                    <a:pt x="469" y="5765"/>
                  </a:lnTo>
                  <a:lnTo>
                    <a:pt x="690" y="6096"/>
                  </a:lnTo>
                  <a:lnTo>
                    <a:pt x="911" y="6399"/>
                  </a:lnTo>
                  <a:lnTo>
                    <a:pt x="1159" y="6675"/>
                  </a:lnTo>
                  <a:lnTo>
                    <a:pt x="1435" y="6923"/>
                  </a:lnTo>
                  <a:lnTo>
                    <a:pt x="1738" y="7144"/>
                  </a:lnTo>
                  <a:lnTo>
                    <a:pt x="2042" y="7337"/>
                  </a:lnTo>
                  <a:lnTo>
                    <a:pt x="2400" y="7503"/>
                  </a:lnTo>
                  <a:lnTo>
                    <a:pt x="2759" y="7641"/>
                  </a:lnTo>
                  <a:lnTo>
                    <a:pt x="3117" y="7723"/>
                  </a:lnTo>
                  <a:lnTo>
                    <a:pt x="3503" y="7806"/>
                  </a:lnTo>
                  <a:lnTo>
                    <a:pt x="239689" y="7806"/>
                  </a:lnTo>
                  <a:lnTo>
                    <a:pt x="240075" y="7723"/>
                  </a:lnTo>
                  <a:lnTo>
                    <a:pt x="240461" y="7641"/>
                  </a:lnTo>
                  <a:lnTo>
                    <a:pt x="240819" y="7503"/>
                  </a:lnTo>
                  <a:lnTo>
                    <a:pt x="241150" y="7337"/>
                  </a:lnTo>
                  <a:lnTo>
                    <a:pt x="241481" y="7144"/>
                  </a:lnTo>
                  <a:lnTo>
                    <a:pt x="241785" y="6923"/>
                  </a:lnTo>
                  <a:lnTo>
                    <a:pt x="242061" y="6675"/>
                  </a:lnTo>
                  <a:lnTo>
                    <a:pt x="242309" y="6399"/>
                  </a:lnTo>
                  <a:lnTo>
                    <a:pt x="242529" y="6096"/>
                  </a:lnTo>
                  <a:lnTo>
                    <a:pt x="242723" y="5765"/>
                  </a:lnTo>
                  <a:lnTo>
                    <a:pt x="242888" y="5434"/>
                  </a:lnTo>
                  <a:lnTo>
                    <a:pt x="243026" y="5075"/>
                  </a:lnTo>
                  <a:lnTo>
                    <a:pt x="243109" y="4689"/>
                  </a:lnTo>
                  <a:lnTo>
                    <a:pt x="243164" y="4303"/>
                  </a:lnTo>
                  <a:lnTo>
                    <a:pt x="243191" y="3917"/>
                  </a:lnTo>
                  <a:lnTo>
                    <a:pt x="243164" y="3503"/>
                  </a:lnTo>
                  <a:lnTo>
                    <a:pt x="243109" y="3117"/>
                  </a:lnTo>
                  <a:lnTo>
                    <a:pt x="243026" y="2758"/>
                  </a:lnTo>
                  <a:lnTo>
                    <a:pt x="242888" y="2400"/>
                  </a:lnTo>
                  <a:lnTo>
                    <a:pt x="242723" y="2041"/>
                  </a:lnTo>
                  <a:lnTo>
                    <a:pt x="242529" y="1738"/>
                  </a:lnTo>
                  <a:lnTo>
                    <a:pt x="242309" y="1435"/>
                  </a:lnTo>
                  <a:lnTo>
                    <a:pt x="242061" y="1159"/>
                  </a:lnTo>
                  <a:lnTo>
                    <a:pt x="241785" y="910"/>
                  </a:lnTo>
                  <a:lnTo>
                    <a:pt x="241481" y="690"/>
                  </a:lnTo>
                  <a:lnTo>
                    <a:pt x="241150" y="497"/>
                  </a:lnTo>
                  <a:lnTo>
                    <a:pt x="240819" y="331"/>
                  </a:lnTo>
                  <a:lnTo>
                    <a:pt x="240461" y="193"/>
                  </a:lnTo>
                  <a:lnTo>
                    <a:pt x="240075" y="83"/>
                  </a:lnTo>
                  <a:lnTo>
                    <a:pt x="239689" y="28"/>
                  </a:lnTo>
                  <a:lnTo>
                    <a:pt x="2393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2;p28"/>
            <p:cNvSpPr/>
            <p:nvPr/>
          </p:nvSpPr>
          <p:spPr>
            <a:xfrm>
              <a:off x="3206625" y="4205900"/>
              <a:ext cx="3496750" cy="887475"/>
            </a:xfrm>
            <a:custGeom>
              <a:avLst/>
              <a:gdLst/>
              <a:ahLst/>
              <a:cxnLst/>
              <a:rect l="l" t="t" r="r" b="b"/>
              <a:pathLst>
                <a:path w="139870" h="35499" extrusionOk="0">
                  <a:moveTo>
                    <a:pt x="68570" y="0"/>
                  </a:moveTo>
                  <a:lnTo>
                    <a:pt x="67191" y="28"/>
                  </a:lnTo>
                  <a:lnTo>
                    <a:pt x="65811" y="83"/>
                  </a:lnTo>
                  <a:lnTo>
                    <a:pt x="64432" y="166"/>
                  </a:lnTo>
                  <a:lnTo>
                    <a:pt x="63081" y="248"/>
                  </a:lnTo>
                  <a:lnTo>
                    <a:pt x="61729" y="359"/>
                  </a:lnTo>
                  <a:lnTo>
                    <a:pt x="60378" y="497"/>
                  </a:lnTo>
                  <a:lnTo>
                    <a:pt x="59026" y="635"/>
                  </a:lnTo>
                  <a:lnTo>
                    <a:pt x="57702" y="828"/>
                  </a:lnTo>
                  <a:lnTo>
                    <a:pt x="56378" y="993"/>
                  </a:lnTo>
                  <a:lnTo>
                    <a:pt x="55054" y="1214"/>
                  </a:lnTo>
                  <a:lnTo>
                    <a:pt x="53731" y="1434"/>
                  </a:lnTo>
                  <a:lnTo>
                    <a:pt x="52434" y="1683"/>
                  </a:lnTo>
                  <a:lnTo>
                    <a:pt x="51138" y="1959"/>
                  </a:lnTo>
                  <a:lnTo>
                    <a:pt x="49841" y="2234"/>
                  </a:lnTo>
                  <a:lnTo>
                    <a:pt x="48545" y="2538"/>
                  </a:lnTo>
                  <a:lnTo>
                    <a:pt x="47276" y="2869"/>
                  </a:lnTo>
                  <a:lnTo>
                    <a:pt x="46008" y="3200"/>
                  </a:lnTo>
                  <a:lnTo>
                    <a:pt x="44766" y="3558"/>
                  </a:lnTo>
                  <a:lnTo>
                    <a:pt x="43498" y="3944"/>
                  </a:lnTo>
                  <a:lnTo>
                    <a:pt x="42284" y="4331"/>
                  </a:lnTo>
                  <a:lnTo>
                    <a:pt x="41043" y="4744"/>
                  </a:lnTo>
                  <a:lnTo>
                    <a:pt x="39829" y="5158"/>
                  </a:lnTo>
                  <a:lnTo>
                    <a:pt x="38616" y="5627"/>
                  </a:lnTo>
                  <a:lnTo>
                    <a:pt x="37402" y="6068"/>
                  </a:lnTo>
                  <a:lnTo>
                    <a:pt x="36216" y="6565"/>
                  </a:lnTo>
                  <a:lnTo>
                    <a:pt x="35030" y="7034"/>
                  </a:lnTo>
                  <a:lnTo>
                    <a:pt x="33871" y="7558"/>
                  </a:lnTo>
                  <a:lnTo>
                    <a:pt x="32713" y="8082"/>
                  </a:lnTo>
                  <a:lnTo>
                    <a:pt x="31555" y="8633"/>
                  </a:lnTo>
                  <a:lnTo>
                    <a:pt x="30396" y="9185"/>
                  </a:lnTo>
                  <a:lnTo>
                    <a:pt x="29293" y="9764"/>
                  </a:lnTo>
                  <a:lnTo>
                    <a:pt x="28162" y="10343"/>
                  </a:lnTo>
                  <a:lnTo>
                    <a:pt x="27059" y="10950"/>
                  </a:lnTo>
                  <a:lnTo>
                    <a:pt x="25955" y="11585"/>
                  </a:lnTo>
                  <a:lnTo>
                    <a:pt x="24880" y="12219"/>
                  </a:lnTo>
                  <a:lnTo>
                    <a:pt x="23804" y="12881"/>
                  </a:lnTo>
                  <a:lnTo>
                    <a:pt x="22756" y="13543"/>
                  </a:lnTo>
                  <a:lnTo>
                    <a:pt x="21708" y="14205"/>
                  </a:lnTo>
                  <a:lnTo>
                    <a:pt x="20660" y="14922"/>
                  </a:lnTo>
                  <a:lnTo>
                    <a:pt x="19639" y="15612"/>
                  </a:lnTo>
                  <a:lnTo>
                    <a:pt x="18646" y="16356"/>
                  </a:lnTo>
                  <a:lnTo>
                    <a:pt x="17626" y="17073"/>
                  </a:lnTo>
                  <a:lnTo>
                    <a:pt x="16660" y="17846"/>
                  </a:lnTo>
                  <a:lnTo>
                    <a:pt x="15695" y="18590"/>
                  </a:lnTo>
                  <a:lnTo>
                    <a:pt x="14730" y="19390"/>
                  </a:lnTo>
                  <a:lnTo>
                    <a:pt x="13792" y="20163"/>
                  </a:lnTo>
                  <a:lnTo>
                    <a:pt x="12854" y="20963"/>
                  </a:lnTo>
                  <a:lnTo>
                    <a:pt x="11944" y="21790"/>
                  </a:lnTo>
                  <a:lnTo>
                    <a:pt x="11034" y="22617"/>
                  </a:lnTo>
                  <a:lnTo>
                    <a:pt x="10151" y="23473"/>
                  </a:lnTo>
                  <a:lnTo>
                    <a:pt x="9268" y="24328"/>
                  </a:lnTo>
                  <a:lnTo>
                    <a:pt x="8413" y="25183"/>
                  </a:lnTo>
                  <a:lnTo>
                    <a:pt x="7586" y="26065"/>
                  </a:lnTo>
                  <a:lnTo>
                    <a:pt x="6758" y="26975"/>
                  </a:lnTo>
                  <a:lnTo>
                    <a:pt x="5931" y="27858"/>
                  </a:lnTo>
                  <a:lnTo>
                    <a:pt x="5131" y="28796"/>
                  </a:lnTo>
                  <a:lnTo>
                    <a:pt x="4359" y="29706"/>
                  </a:lnTo>
                  <a:lnTo>
                    <a:pt x="3586" y="30644"/>
                  </a:lnTo>
                  <a:lnTo>
                    <a:pt x="2842" y="31609"/>
                  </a:lnTo>
                  <a:lnTo>
                    <a:pt x="2125" y="32575"/>
                  </a:lnTo>
                  <a:lnTo>
                    <a:pt x="1407" y="33540"/>
                  </a:lnTo>
                  <a:lnTo>
                    <a:pt x="690" y="34505"/>
                  </a:lnTo>
                  <a:lnTo>
                    <a:pt x="1" y="35498"/>
                  </a:lnTo>
                  <a:lnTo>
                    <a:pt x="139869" y="35498"/>
                  </a:lnTo>
                  <a:lnTo>
                    <a:pt x="139180" y="34505"/>
                  </a:lnTo>
                  <a:lnTo>
                    <a:pt x="138490" y="33540"/>
                  </a:lnTo>
                  <a:lnTo>
                    <a:pt x="137773" y="32575"/>
                  </a:lnTo>
                  <a:lnTo>
                    <a:pt x="137028" y="31609"/>
                  </a:lnTo>
                  <a:lnTo>
                    <a:pt x="136284" y="30644"/>
                  </a:lnTo>
                  <a:lnTo>
                    <a:pt x="135511" y="29706"/>
                  </a:lnTo>
                  <a:lnTo>
                    <a:pt x="134739" y="28796"/>
                  </a:lnTo>
                  <a:lnTo>
                    <a:pt x="133939" y="27858"/>
                  </a:lnTo>
                  <a:lnTo>
                    <a:pt x="133139" y="26975"/>
                  </a:lnTo>
                  <a:lnTo>
                    <a:pt x="132312" y="26065"/>
                  </a:lnTo>
                  <a:lnTo>
                    <a:pt x="131457" y="25183"/>
                  </a:lnTo>
                  <a:lnTo>
                    <a:pt x="130602" y="24328"/>
                  </a:lnTo>
                  <a:lnTo>
                    <a:pt x="129719" y="23473"/>
                  </a:lnTo>
                  <a:lnTo>
                    <a:pt x="128836" y="22617"/>
                  </a:lnTo>
                  <a:lnTo>
                    <a:pt x="127954" y="21790"/>
                  </a:lnTo>
                  <a:lnTo>
                    <a:pt x="127016" y="20963"/>
                  </a:lnTo>
                  <a:lnTo>
                    <a:pt x="126106" y="20163"/>
                  </a:lnTo>
                  <a:lnTo>
                    <a:pt x="125168" y="19390"/>
                  </a:lnTo>
                  <a:lnTo>
                    <a:pt x="124203" y="18590"/>
                  </a:lnTo>
                  <a:lnTo>
                    <a:pt x="123237" y="17846"/>
                  </a:lnTo>
                  <a:lnTo>
                    <a:pt x="122244" y="17073"/>
                  </a:lnTo>
                  <a:lnTo>
                    <a:pt x="121251" y="16356"/>
                  </a:lnTo>
                  <a:lnTo>
                    <a:pt x="120231" y="15612"/>
                  </a:lnTo>
                  <a:lnTo>
                    <a:pt x="119210" y="14922"/>
                  </a:lnTo>
                  <a:lnTo>
                    <a:pt x="118190" y="14205"/>
                  </a:lnTo>
                  <a:lnTo>
                    <a:pt x="117142" y="13543"/>
                  </a:lnTo>
                  <a:lnTo>
                    <a:pt x="116066" y="12881"/>
                  </a:lnTo>
                  <a:lnTo>
                    <a:pt x="114990" y="12219"/>
                  </a:lnTo>
                  <a:lnTo>
                    <a:pt x="113915" y="11585"/>
                  </a:lnTo>
                  <a:lnTo>
                    <a:pt x="112811" y="10950"/>
                  </a:lnTo>
                  <a:lnTo>
                    <a:pt x="111708" y="10343"/>
                  </a:lnTo>
                  <a:lnTo>
                    <a:pt x="110605" y="9764"/>
                  </a:lnTo>
                  <a:lnTo>
                    <a:pt x="109474" y="9185"/>
                  </a:lnTo>
                  <a:lnTo>
                    <a:pt x="108343" y="8633"/>
                  </a:lnTo>
                  <a:lnTo>
                    <a:pt x="107185" y="8082"/>
                  </a:lnTo>
                  <a:lnTo>
                    <a:pt x="106026" y="7558"/>
                  </a:lnTo>
                  <a:lnTo>
                    <a:pt x="104840" y="7034"/>
                  </a:lnTo>
                  <a:lnTo>
                    <a:pt x="103654" y="6565"/>
                  </a:lnTo>
                  <a:lnTo>
                    <a:pt x="102468" y="6068"/>
                  </a:lnTo>
                  <a:lnTo>
                    <a:pt x="101282" y="5627"/>
                  </a:lnTo>
                  <a:lnTo>
                    <a:pt x="100068" y="5158"/>
                  </a:lnTo>
                  <a:lnTo>
                    <a:pt x="98827" y="4744"/>
                  </a:lnTo>
                  <a:lnTo>
                    <a:pt x="97614" y="4331"/>
                  </a:lnTo>
                  <a:lnTo>
                    <a:pt x="96372" y="3944"/>
                  </a:lnTo>
                  <a:lnTo>
                    <a:pt x="95131" y="3558"/>
                  </a:lnTo>
                  <a:lnTo>
                    <a:pt x="93862" y="3200"/>
                  </a:lnTo>
                  <a:lnTo>
                    <a:pt x="92594" y="2869"/>
                  </a:lnTo>
                  <a:lnTo>
                    <a:pt x="91325" y="2538"/>
                  </a:lnTo>
                  <a:lnTo>
                    <a:pt x="90056" y="2234"/>
                  </a:lnTo>
                  <a:lnTo>
                    <a:pt x="88760" y="1959"/>
                  </a:lnTo>
                  <a:lnTo>
                    <a:pt x="87463" y="1683"/>
                  </a:lnTo>
                  <a:lnTo>
                    <a:pt x="86139" y="1434"/>
                  </a:lnTo>
                  <a:lnTo>
                    <a:pt x="84843" y="1214"/>
                  </a:lnTo>
                  <a:lnTo>
                    <a:pt x="83519" y="993"/>
                  </a:lnTo>
                  <a:lnTo>
                    <a:pt x="82195" y="828"/>
                  </a:lnTo>
                  <a:lnTo>
                    <a:pt x="80844" y="635"/>
                  </a:lnTo>
                  <a:lnTo>
                    <a:pt x="79520" y="497"/>
                  </a:lnTo>
                  <a:lnTo>
                    <a:pt x="78168" y="359"/>
                  </a:lnTo>
                  <a:lnTo>
                    <a:pt x="76817" y="248"/>
                  </a:lnTo>
                  <a:lnTo>
                    <a:pt x="75438" y="166"/>
                  </a:lnTo>
                  <a:lnTo>
                    <a:pt x="74086" y="83"/>
                  </a:lnTo>
                  <a:lnTo>
                    <a:pt x="72707" y="28"/>
                  </a:lnTo>
                  <a:lnTo>
                    <a:pt x="713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3;p28"/>
            <p:cNvSpPr/>
            <p:nvPr/>
          </p:nvSpPr>
          <p:spPr>
            <a:xfrm>
              <a:off x="3967900" y="1995875"/>
              <a:ext cx="264800" cy="2709275"/>
            </a:xfrm>
            <a:custGeom>
              <a:avLst/>
              <a:gdLst/>
              <a:ahLst/>
              <a:cxnLst/>
              <a:rect l="l" t="t" r="r" b="b"/>
              <a:pathLst>
                <a:path w="10592" h="108371" extrusionOk="0">
                  <a:moveTo>
                    <a:pt x="3807" y="1"/>
                  </a:moveTo>
                  <a:lnTo>
                    <a:pt x="0" y="108371"/>
                  </a:lnTo>
                  <a:lnTo>
                    <a:pt x="10592" y="108371"/>
                  </a:lnTo>
                  <a:lnTo>
                    <a:pt x="67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4;p28"/>
            <p:cNvSpPr/>
            <p:nvPr/>
          </p:nvSpPr>
          <p:spPr>
            <a:xfrm>
              <a:off x="3972725" y="815375"/>
              <a:ext cx="254475" cy="1121225"/>
            </a:xfrm>
            <a:custGeom>
              <a:avLst/>
              <a:gdLst/>
              <a:ahLst/>
              <a:cxnLst/>
              <a:rect l="l" t="t" r="r" b="b"/>
              <a:pathLst>
                <a:path w="10179" h="44849" extrusionOk="0">
                  <a:moveTo>
                    <a:pt x="5103" y="0"/>
                  </a:moveTo>
                  <a:lnTo>
                    <a:pt x="4579" y="1021"/>
                  </a:lnTo>
                  <a:lnTo>
                    <a:pt x="4083" y="2014"/>
                  </a:lnTo>
                  <a:lnTo>
                    <a:pt x="3641" y="3034"/>
                  </a:lnTo>
                  <a:lnTo>
                    <a:pt x="3200" y="4055"/>
                  </a:lnTo>
                  <a:lnTo>
                    <a:pt x="2814" y="5075"/>
                  </a:lnTo>
                  <a:lnTo>
                    <a:pt x="2455" y="6068"/>
                  </a:lnTo>
                  <a:lnTo>
                    <a:pt x="2124" y="7089"/>
                  </a:lnTo>
                  <a:lnTo>
                    <a:pt x="1793" y="8109"/>
                  </a:lnTo>
                  <a:lnTo>
                    <a:pt x="1517" y="9102"/>
                  </a:lnTo>
                  <a:lnTo>
                    <a:pt x="1269" y="10123"/>
                  </a:lnTo>
                  <a:lnTo>
                    <a:pt x="1048" y="11116"/>
                  </a:lnTo>
                  <a:lnTo>
                    <a:pt x="828" y="12136"/>
                  </a:lnTo>
                  <a:lnTo>
                    <a:pt x="662" y="13129"/>
                  </a:lnTo>
                  <a:lnTo>
                    <a:pt x="497" y="14122"/>
                  </a:lnTo>
                  <a:lnTo>
                    <a:pt x="387" y="15088"/>
                  </a:lnTo>
                  <a:lnTo>
                    <a:pt x="249" y="16081"/>
                  </a:lnTo>
                  <a:lnTo>
                    <a:pt x="166" y="17046"/>
                  </a:lnTo>
                  <a:lnTo>
                    <a:pt x="111" y="18011"/>
                  </a:lnTo>
                  <a:lnTo>
                    <a:pt x="56" y="18977"/>
                  </a:lnTo>
                  <a:lnTo>
                    <a:pt x="28" y="19942"/>
                  </a:lnTo>
                  <a:lnTo>
                    <a:pt x="0" y="20880"/>
                  </a:lnTo>
                  <a:lnTo>
                    <a:pt x="0" y="21818"/>
                  </a:lnTo>
                  <a:lnTo>
                    <a:pt x="56" y="23638"/>
                  </a:lnTo>
                  <a:lnTo>
                    <a:pt x="166" y="25431"/>
                  </a:lnTo>
                  <a:lnTo>
                    <a:pt x="331" y="27169"/>
                  </a:lnTo>
                  <a:lnTo>
                    <a:pt x="552" y="28851"/>
                  </a:lnTo>
                  <a:lnTo>
                    <a:pt x="800" y="30478"/>
                  </a:lnTo>
                  <a:lnTo>
                    <a:pt x="1076" y="32051"/>
                  </a:lnTo>
                  <a:lnTo>
                    <a:pt x="1407" y="33568"/>
                  </a:lnTo>
                  <a:lnTo>
                    <a:pt x="1738" y="34974"/>
                  </a:lnTo>
                  <a:lnTo>
                    <a:pt x="2069" y="36326"/>
                  </a:lnTo>
                  <a:lnTo>
                    <a:pt x="2428" y="37595"/>
                  </a:lnTo>
                  <a:lnTo>
                    <a:pt x="2786" y="38781"/>
                  </a:lnTo>
                  <a:lnTo>
                    <a:pt x="3145" y="39884"/>
                  </a:lnTo>
                  <a:lnTo>
                    <a:pt x="3476" y="40877"/>
                  </a:lnTo>
                  <a:lnTo>
                    <a:pt x="4110" y="42559"/>
                  </a:lnTo>
                  <a:lnTo>
                    <a:pt x="4634" y="43828"/>
                  </a:lnTo>
                  <a:lnTo>
                    <a:pt x="4965" y="44600"/>
                  </a:lnTo>
                  <a:lnTo>
                    <a:pt x="5103" y="44849"/>
                  </a:lnTo>
                  <a:lnTo>
                    <a:pt x="5213" y="44600"/>
                  </a:lnTo>
                  <a:lnTo>
                    <a:pt x="5572" y="43828"/>
                  </a:lnTo>
                  <a:lnTo>
                    <a:pt x="6068" y="42559"/>
                  </a:lnTo>
                  <a:lnTo>
                    <a:pt x="6703" y="40877"/>
                  </a:lnTo>
                  <a:lnTo>
                    <a:pt x="7061" y="39884"/>
                  </a:lnTo>
                  <a:lnTo>
                    <a:pt x="7392" y="38781"/>
                  </a:lnTo>
                  <a:lnTo>
                    <a:pt x="7751" y="37595"/>
                  </a:lnTo>
                  <a:lnTo>
                    <a:pt x="8109" y="36326"/>
                  </a:lnTo>
                  <a:lnTo>
                    <a:pt x="8468" y="34974"/>
                  </a:lnTo>
                  <a:lnTo>
                    <a:pt x="8799" y="33568"/>
                  </a:lnTo>
                  <a:lnTo>
                    <a:pt x="9102" y="32051"/>
                  </a:lnTo>
                  <a:lnTo>
                    <a:pt x="9378" y="30478"/>
                  </a:lnTo>
                  <a:lnTo>
                    <a:pt x="9654" y="28851"/>
                  </a:lnTo>
                  <a:lnTo>
                    <a:pt x="9847" y="27169"/>
                  </a:lnTo>
                  <a:lnTo>
                    <a:pt x="10013" y="25431"/>
                  </a:lnTo>
                  <a:lnTo>
                    <a:pt x="10123" y="23638"/>
                  </a:lnTo>
                  <a:lnTo>
                    <a:pt x="10178" y="21818"/>
                  </a:lnTo>
                  <a:lnTo>
                    <a:pt x="10178" y="20880"/>
                  </a:lnTo>
                  <a:lnTo>
                    <a:pt x="10178" y="19942"/>
                  </a:lnTo>
                  <a:lnTo>
                    <a:pt x="10151" y="18977"/>
                  </a:lnTo>
                  <a:lnTo>
                    <a:pt x="10095" y="18011"/>
                  </a:lnTo>
                  <a:lnTo>
                    <a:pt x="10013" y="17046"/>
                  </a:lnTo>
                  <a:lnTo>
                    <a:pt x="9930" y="16081"/>
                  </a:lnTo>
                  <a:lnTo>
                    <a:pt x="9820" y="15088"/>
                  </a:lnTo>
                  <a:lnTo>
                    <a:pt x="9682" y="14122"/>
                  </a:lnTo>
                  <a:lnTo>
                    <a:pt x="9516" y="13129"/>
                  </a:lnTo>
                  <a:lnTo>
                    <a:pt x="9351" y="12136"/>
                  </a:lnTo>
                  <a:lnTo>
                    <a:pt x="9158" y="11116"/>
                  </a:lnTo>
                  <a:lnTo>
                    <a:pt x="8909" y="10123"/>
                  </a:lnTo>
                  <a:lnTo>
                    <a:pt x="8661" y="9102"/>
                  </a:lnTo>
                  <a:lnTo>
                    <a:pt x="8385" y="8109"/>
                  </a:lnTo>
                  <a:lnTo>
                    <a:pt x="8082" y="7089"/>
                  </a:lnTo>
                  <a:lnTo>
                    <a:pt x="7751" y="6068"/>
                  </a:lnTo>
                  <a:lnTo>
                    <a:pt x="7365" y="5075"/>
                  </a:lnTo>
                  <a:lnTo>
                    <a:pt x="6979" y="4055"/>
                  </a:lnTo>
                  <a:lnTo>
                    <a:pt x="6565" y="3034"/>
                  </a:lnTo>
                  <a:lnTo>
                    <a:pt x="6096" y="2014"/>
                  </a:lnTo>
                  <a:lnTo>
                    <a:pt x="5627" y="1021"/>
                  </a:lnTo>
                  <a:lnTo>
                    <a:pt x="51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5;p28"/>
            <p:cNvSpPr/>
            <p:nvPr/>
          </p:nvSpPr>
          <p:spPr>
            <a:xfrm>
              <a:off x="3124575" y="1936575"/>
              <a:ext cx="975750" cy="548900"/>
            </a:xfrm>
            <a:custGeom>
              <a:avLst/>
              <a:gdLst/>
              <a:ahLst/>
              <a:cxnLst/>
              <a:rect l="l" t="t" r="r" b="b"/>
              <a:pathLst>
                <a:path w="39030" h="21956" extrusionOk="0">
                  <a:moveTo>
                    <a:pt x="39029" y="1"/>
                  </a:moveTo>
                  <a:lnTo>
                    <a:pt x="38726" y="28"/>
                  </a:lnTo>
                  <a:lnTo>
                    <a:pt x="37871" y="111"/>
                  </a:lnTo>
                  <a:lnTo>
                    <a:pt x="36547" y="277"/>
                  </a:lnTo>
                  <a:lnTo>
                    <a:pt x="34754" y="552"/>
                  </a:lnTo>
                  <a:lnTo>
                    <a:pt x="33733" y="745"/>
                  </a:lnTo>
                  <a:lnTo>
                    <a:pt x="32602" y="966"/>
                  </a:lnTo>
                  <a:lnTo>
                    <a:pt x="31389" y="1242"/>
                  </a:lnTo>
                  <a:lnTo>
                    <a:pt x="30120" y="1545"/>
                  </a:lnTo>
                  <a:lnTo>
                    <a:pt x="28769" y="1904"/>
                  </a:lnTo>
                  <a:lnTo>
                    <a:pt x="27362" y="2318"/>
                  </a:lnTo>
                  <a:lnTo>
                    <a:pt x="25928" y="2759"/>
                  </a:lnTo>
                  <a:lnTo>
                    <a:pt x="24411" y="3283"/>
                  </a:lnTo>
                  <a:lnTo>
                    <a:pt x="22866" y="3862"/>
                  </a:lnTo>
                  <a:lnTo>
                    <a:pt x="21294" y="4497"/>
                  </a:lnTo>
                  <a:lnTo>
                    <a:pt x="19694" y="5214"/>
                  </a:lnTo>
                  <a:lnTo>
                    <a:pt x="18094" y="5986"/>
                  </a:lnTo>
                  <a:lnTo>
                    <a:pt x="16467" y="6841"/>
                  </a:lnTo>
                  <a:lnTo>
                    <a:pt x="15667" y="7282"/>
                  </a:lnTo>
                  <a:lnTo>
                    <a:pt x="14840" y="7779"/>
                  </a:lnTo>
                  <a:lnTo>
                    <a:pt x="14040" y="8248"/>
                  </a:lnTo>
                  <a:lnTo>
                    <a:pt x="13212" y="8772"/>
                  </a:lnTo>
                  <a:lnTo>
                    <a:pt x="12412" y="9296"/>
                  </a:lnTo>
                  <a:lnTo>
                    <a:pt x="11612" y="9875"/>
                  </a:lnTo>
                  <a:lnTo>
                    <a:pt x="10813" y="10454"/>
                  </a:lnTo>
                  <a:lnTo>
                    <a:pt x="10013" y="11034"/>
                  </a:lnTo>
                  <a:lnTo>
                    <a:pt x="9240" y="11668"/>
                  </a:lnTo>
                  <a:lnTo>
                    <a:pt x="8441" y="12302"/>
                  </a:lnTo>
                  <a:lnTo>
                    <a:pt x="7696" y="12964"/>
                  </a:lnTo>
                  <a:lnTo>
                    <a:pt x="6924" y="13654"/>
                  </a:lnTo>
                  <a:lnTo>
                    <a:pt x="6179" y="14371"/>
                  </a:lnTo>
                  <a:lnTo>
                    <a:pt x="5434" y="15116"/>
                  </a:lnTo>
                  <a:lnTo>
                    <a:pt x="4689" y="15888"/>
                  </a:lnTo>
                  <a:lnTo>
                    <a:pt x="3972" y="16660"/>
                  </a:lnTo>
                  <a:lnTo>
                    <a:pt x="3283" y="17488"/>
                  </a:lnTo>
                  <a:lnTo>
                    <a:pt x="2593" y="18315"/>
                  </a:lnTo>
                  <a:lnTo>
                    <a:pt x="1904" y="19198"/>
                  </a:lnTo>
                  <a:lnTo>
                    <a:pt x="1242" y="20080"/>
                  </a:lnTo>
                  <a:lnTo>
                    <a:pt x="607" y="20991"/>
                  </a:lnTo>
                  <a:lnTo>
                    <a:pt x="0" y="21956"/>
                  </a:lnTo>
                  <a:lnTo>
                    <a:pt x="1131" y="21901"/>
                  </a:lnTo>
                  <a:lnTo>
                    <a:pt x="2235" y="21846"/>
                  </a:lnTo>
                  <a:lnTo>
                    <a:pt x="3338" y="21735"/>
                  </a:lnTo>
                  <a:lnTo>
                    <a:pt x="4441" y="21625"/>
                  </a:lnTo>
                  <a:lnTo>
                    <a:pt x="5517" y="21460"/>
                  </a:lnTo>
                  <a:lnTo>
                    <a:pt x="6565" y="21294"/>
                  </a:lnTo>
                  <a:lnTo>
                    <a:pt x="7613" y="21101"/>
                  </a:lnTo>
                  <a:lnTo>
                    <a:pt x="8634" y="20880"/>
                  </a:lnTo>
                  <a:lnTo>
                    <a:pt x="9654" y="20604"/>
                  </a:lnTo>
                  <a:lnTo>
                    <a:pt x="10647" y="20356"/>
                  </a:lnTo>
                  <a:lnTo>
                    <a:pt x="11640" y="20053"/>
                  </a:lnTo>
                  <a:lnTo>
                    <a:pt x="12605" y="19749"/>
                  </a:lnTo>
                  <a:lnTo>
                    <a:pt x="13571" y="19418"/>
                  </a:lnTo>
                  <a:lnTo>
                    <a:pt x="14509" y="19060"/>
                  </a:lnTo>
                  <a:lnTo>
                    <a:pt x="15419" y="18701"/>
                  </a:lnTo>
                  <a:lnTo>
                    <a:pt x="16329" y="18315"/>
                  </a:lnTo>
                  <a:lnTo>
                    <a:pt x="17239" y="17929"/>
                  </a:lnTo>
                  <a:lnTo>
                    <a:pt x="18094" y="17515"/>
                  </a:lnTo>
                  <a:lnTo>
                    <a:pt x="18977" y="17074"/>
                  </a:lnTo>
                  <a:lnTo>
                    <a:pt x="19804" y="16633"/>
                  </a:lnTo>
                  <a:lnTo>
                    <a:pt x="20632" y="16191"/>
                  </a:lnTo>
                  <a:lnTo>
                    <a:pt x="21459" y="15750"/>
                  </a:lnTo>
                  <a:lnTo>
                    <a:pt x="23004" y="14785"/>
                  </a:lnTo>
                  <a:lnTo>
                    <a:pt x="24521" y="13819"/>
                  </a:lnTo>
                  <a:lnTo>
                    <a:pt x="25955" y="12826"/>
                  </a:lnTo>
                  <a:lnTo>
                    <a:pt x="27334" y="11806"/>
                  </a:lnTo>
                  <a:lnTo>
                    <a:pt x="28603" y="10785"/>
                  </a:lnTo>
                  <a:lnTo>
                    <a:pt x="29844" y="9792"/>
                  </a:lnTo>
                  <a:lnTo>
                    <a:pt x="31003" y="8772"/>
                  </a:lnTo>
                  <a:lnTo>
                    <a:pt x="32078" y="7779"/>
                  </a:lnTo>
                  <a:lnTo>
                    <a:pt x="33071" y="6813"/>
                  </a:lnTo>
                  <a:lnTo>
                    <a:pt x="34009" y="5903"/>
                  </a:lnTo>
                  <a:lnTo>
                    <a:pt x="34864" y="4993"/>
                  </a:lnTo>
                  <a:lnTo>
                    <a:pt x="35636" y="4166"/>
                  </a:lnTo>
                  <a:lnTo>
                    <a:pt x="36326" y="3366"/>
                  </a:lnTo>
                  <a:lnTo>
                    <a:pt x="37512" y="1987"/>
                  </a:lnTo>
                  <a:lnTo>
                    <a:pt x="38339" y="938"/>
                  </a:lnTo>
                  <a:lnTo>
                    <a:pt x="38836" y="249"/>
                  </a:lnTo>
                  <a:lnTo>
                    <a:pt x="390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6;p28"/>
            <p:cNvSpPr/>
            <p:nvPr/>
          </p:nvSpPr>
          <p:spPr>
            <a:xfrm>
              <a:off x="4100300" y="1936575"/>
              <a:ext cx="975725" cy="548900"/>
            </a:xfrm>
            <a:custGeom>
              <a:avLst/>
              <a:gdLst/>
              <a:ahLst/>
              <a:cxnLst/>
              <a:rect l="l" t="t" r="r" b="b"/>
              <a:pathLst>
                <a:path w="39029" h="21956" extrusionOk="0">
                  <a:moveTo>
                    <a:pt x="0" y="1"/>
                  </a:moveTo>
                  <a:lnTo>
                    <a:pt x="166" y="249"/>
                  </a:lnTo>
                  <a:lnTo>
                    <a:pt x="662" y="938"/>
                  </a:lnTo>
                  <a:lnTo>
                    <a:pt x="1517" y="1987"/>
                  </a:lnTo>
                  <a:lnTo>
                    <a:pt x="2676" y="3366"/>
                  </a:lnTo>
                  <a:lnTo>
                    <a:pt x="3365" y="4166"/>
                  </a:lnTo>
                  <a:lnTo>
                    <a:pt x="4165" y="4993"/>
                  </a:lnTo>
                  <a:lnTo>
                    <a:pt x="4992" y="5903"/>
                  </a:lnTo>
                  <a:lnTo>
                    <a:pt x="5930" y="6813"/>
                  </a:lnTo>
                  <a:lnTo>
                    <a:pt x="6951" y="7779"/>
                  </a:lnTo>
                  <a:lnTo>
                    <a:pt x="8026" y="8772"/>
                  </a:lnTo>
                  <a:lnTo>
                    <a:pt x="9185" y="9792"/>
                  </a:lnTo>
                  <a:lnTo>
                    <a:pt x="10398" y="10785"/>
                  </a:lnTo>
                  <a:lnTo>
                    <a:pt x="11695" y="11806"/>
                  </a:lnTo>
                  <a:lnTo>
                    <a:pt x="13046" y="12826"/>
                  </a:lnTo>
                  <a:lnTo>
                    <a:pt x="14481" y="13819"/>
                  </a:lnTo>
                  <a:lnTo>
                    <a:pt x="15998" y="14785"/>
                  </a:lnTo>
                  <a:lnTo>
                    <a:pt x="17570" y="15750"/>
                  </a:lnTo>
                  <a:lnTo>
                    <a:pt x="18370" y="16191"/>
                  </a:lnTo>
                  <a:lnTo>
                    <a:pt x="19197" y="16633"/>
                  </a:lnTo>
                  <a:lnTo>
                    <a:pt x="20052" y="17074"/>
                  </a:lnTo>
                  <a:lnTo>
                    <a:pt x="20907" y="17515"/>
                  </a:lnTo>
                  <a:lnTo>
                    <a:pt x="21790" y="17929"/>
                  </a:lnTo>
                  <a:lnTo>
                    <a:pt x="22672" y="18315"/>
                  </a:lnTo>
                  <a:lnTo>
                    <a:pt x="23583" y="18701"/>
                  </a:lnTo>
                  <a:lnTo>
                    <a:pt x="24493" y="19060"/>
                  </a:lnTo>
                  <a:lnTo>
                    <a:pt x="25431" y="19418"/>
                  </a:lnTo>
                  <a:lnTo>
                    <a:pt x="26396" y="19749"/>
                  </a:lnTo>
                  <a:lnTo>
                    <a:pt x="27361" y="20053"/>
                  </a:lnTo>
                  <a:lnTo>
                    <a:pt x="28354" y="20356"/>
                  </a:lnTo>
                  <a:lnTo>
                    <a:pt x="29347" y="20604"/>
                  </a:lnTo>
                  <a:lnTo>
                    <a:pt x="30368" y="20880"/>
                  </a:lnTo>
                  <a:lnTo>
                    <a:pt x="31388" y="21101"/>
                  </a:lnTo>
                  <a:lnTo>
                    <a:pt x="32437" y="21294"/>
                  </a:lnTo>
                  <a:lnTo>
                    <a:pt x="33512" y="21460"/>
                  </a:lnTo>
                  <a:lnTo>
                    <a:pt x="34588" y="21625"/>
                  </a:lnTo>
                  <a:lnTo>
                    <a:pt x="35664" y="21735"/>
                  </a:lnTo>
                  <a:lnTo>
                    <a:pt x="36767" y="21846"/>
                  </a:lnTo>
                  <a:lnTo>
                    <a:pt x="37898" y="21901"/>
                  </a:lnTo>
                  <a:lnTo>
                    <a:pt x="39029" y="21956"/>
                  </a:lnTo>
                  <a:lnTo>
                    <a:pt x="38394" y="20991"/>
                  </a:lnTo>
                  <a:lnTo>
                    <a:pt x="37760" y="20080"/>
                  </a:lnTo>
                  <a:lnTo>
                    <a:pt x="37098" y="19198"/>
                  </a:lnTo>
                  <a:lnTo>
                    <a:pt x="36436" y="18315"/>
                  </a:lnTo>
                  <a:lnTo>
                    <a:pt x="35746" y="17488"/>
                  </a:lnTo>
                  <a:lnTo>
                    <a:pt x="35029" y="16660"/>
                  </a:lnTo>
                  <a:lnTo>
                    <a:pt x="34312" y="15888"/>
                  </a:lnTo>
                  <a:lnTo>
                    <a:pt x="33595" y="15116"/>
                  </a:lnTo>
                  <a:lnTo>
                    <a:pt x="32850" y="14371"/>
                  </a:lnTo>
                  <a:lnTo>
                    <a:pt x="32106" y="13654"/>
                  </a:lnTo>
                  <a:lnTo>
                    <a:pt x="31333" y="12964"/>
                  </a:lnTo>
                  <a:lnTo>
                    <a:pt x="30561" y="12302"/>
                  </a:lnTo>
                  <a:lnTo>
                    <a:pt x="29789" y="11668"/>
                  </a:lnTo>
                  <a:lnTo>
                    <a:pt x="28989" y="11034"/>
                  </a:lnTo>
                  <a:lnTo>
                    <a:pt x="28189" y="10454"/>
                  </a:lnTo>
                  <a:lnTo>
                    <a:pt x="27389" y="9875"/>
                  </a:lnTo>
                  <a:lnTo>
                    <a:pt x="26589" y="9296"/>
                  </a:lnTo>
                  <a:lnTo>
                    <a:pt x="25789" y="8772"/>
                  </a:lnTo>
                  <a:lnTo>
                    <a:pt x="24989" y="8248"/>
                  </a:lnTo>
                  <a:lnTo>
                    <a:pt x="24162" y="7779"/>
                  </a:lnTo>
                  <a:lnTo>
                    <a:pt x="23362" y="7282"/>
                  </a:lnTo>
                  <a:lnTo>
                    <a:pt x="22535" y="6841"/>
                  </a:lnTo>
                  <a:lnTo>
                    <a:pt x="20907" y="5986"/>
                  </a:lnTo>
                  <a:lnTo>
                    <a:pt x="19307" y="5214"/>
                  </a:lnTo>
                  <a:lnTo>
                    <a:pt x="17708" y="4497"/>
                  </a:lnTo>
                  <a:lnTo>
                    <a:pt x="16136" y="3862"/>
                  </a:lnTo>
                  <a:lnTo>
                    <a:pt x="14591" y="3283"/>
                  </a:lnTo>
                  <a:lnTo>
                    <a:pt x="13102" y="2759"/>
                  </a:lnTo>
                  <a:lnTo>
                    <a:pt x="11640" y="2318"/>
                  </a:lnTo>
                  <a:lnTo>
                    <a:pt x="10233" y="1904"/>
                  </a:lnTo>
                  <a:lnTo>
                    <a:pt x="8881" y="1545"/>
                  </a:lnTo>
                  <a:lnTo>
                    <a:pt x="7613" y="1242"/>
                  </a:lnTo>
                  <a:lnTo>
                    <a:pt x="6399" y="966"/>
                  </a:lnTo>
                  <a:lnTo>
                    <a:pt x="5296" y="745"/>
                  </a:lnTo>
                  <a:lnTo>
                    <a:pt x="4248" y="552"/>
                  </a:lnTo>
                  <a:lnTo>
                    <a:pt x="2482" y="277"/>
                  </a:lnTo>
                  <a:lnTo>
                    <a:pt x="1131" y="111"/>
                  </a:lnTo>
                  <a:lnTo>
                    <a:pt x="276" y="28"/>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7;p28"/>
            <p:cNvSpPr/>
            <p:nvPr/>
          </p:nvSpPr>
          <p:spPr>
            <a:xfrm>
              <a:off x="3940325" y="1776600"/>
              <a:ext cx="319275" cy="320675"/>
            </a:xfrm>
            <a:custGeom>
              <a:avLst/>
              <a:gdLst/>
              <a:ahLst/>
              <a:cxnLst/>
              <a:rect l="l" t="t" r="r" b="b"/>
              <a:pathLst>
                <a:path w="12771" h="12827" extrusionOk="0">
                  <a:moveTo>
                    <a:pt x="6068" y="1"/>
                  </a:moveTo>
                  <a:lnTo>
                    <a:pt x="5737" y="28"/>
                  </a:lnTo>
                  <a:lnTo>
                    <a:pt x="5103" y="139"/>
                  </a:lnTo>
                  <a:lnTo>
                    <a:pt x="4496" y="304"/>
                  </a:lnTo>
                  <a:lnTo>
                    <a:pt x="3889" y="497"/>
                  </a:lnTo>
                  <a:lnTo>
                    <a:pt x="3337" y="773"/>
                  </a:lnTo>
                  <a:lnTo>
                    <a:pt x="2813" y="1104"/>
                  </a:lnTo>
                  <a:lnTo>
                    <a:pt x="2317" y="1462"/>
                  </a:lnTo>
                  <a:lnTo>
                    <a:pt x="1876" y="1876"/>
                  </a:lnTo>
                  <a:lnTo>
                    <a:pt x="1462" y="2345"/>
                  </a:lnTo>
                  <a:lnTo>
                    <a:pt x="1103" y="2842"/>
                  </a:lnTo>
                  <a:lnTo>
                    <a:pt x="772" y="3366"/>
                  </a:lnTo>
                  <a:lnTo>
                    <a:pt x="496" y="3917"/>
                  </a:lnTo>
                  <a:lnTo>
                    <a:pt x="276" y="4497"/>
                  </a:lnTo>
                  <a:lnTo>
                    <a:pt x="138" y="5131"/>
                  </a:lnTo>
                  <a:lnTo>
                    <a:pt x="28" y="5765"/>
                  </a:lnTo>
                  <a:lnTo>
                    <a:pt x="0" y="6096"/>
                  </a:lnTo>
                  <a:lnTo>
                    <a:pt x="0" y="6400"/>
                  </a:lnTo>
                  <a:lnTo>
                    <a:pt x="0" y="6731"/>
                  </a:lnTo>
                  <a:lnTo>
                    <a:pt x="28" y="7062"/>
                  </a:lnTo>
                  <a:lnTo>
                    <a:pt x="138" y="7696"/>
                  </a:lnTo>
                  <a:lnTo>
                    <a:pt x="276" y="8330"/>
                  </a:lnTo>
                  <a:lnTo>
                    <a:pt x="496" y="8910"/>
                  </a:lnTo>
                  <a:lnTo>
                    <a:pt x="772" y="9461"/>
                  </a:lnTo>
                  <a:lnTo>
                    <a:pt x="1103" y="9985"/>
                  </a:lnTo>
                  <a:lnTo>
                    <a:pt x="1462" y="10482"/>
                  </a:lnTo>
                  <a:lnTo>
                    <a:pt x="1876" y="10951"/>
                  </a:lnTo>
                  <a:lnTo>
                    <a:pt x="2317" y="11364"/>
                  </a:lnTo>
                  <a:lnTo>
                    <a:pt x="2813" y="11723"/>
                  </a:lnTo>
                  <a:lnTo>
                    <a:pt x="3337" y="12054"/>
                  </a:lnTo>
                  <a:lnTo>
                    <a:pt x="3889" y="12330"/>
                  </a:lnTo>
                  <a:lnTo>
                    <a:pt x="4496" y="12523"/>
                  </a:lnTo>
                  <a:lnTo>
                    <a:pt x="5103" y="12688"/>
                  </a:lnTo>
                  <a:lnTo>
                    <a:pt x="5737" y="12799"/>
                  </a:lnTo>
                  <a:lnTo>
                    <a:pt x="6068" y="12799"/>
                  </a:lnTo>
                  <a:lnTo>
                    <a:pt x="6399" y="12826"/>
                  </a:lnTo>
                  <a:lnTo>
                    <a:pt x="6730" y="12799"/>
                  </a:lnTo>
                  <a:lnTo>
                    <a:pt x="7033" y="12799"/>
                  </a:lnTo>
                  <a:lnTo>
                    <a:pt x="7668" y="12688"/>
                  </a:lnTo>
                  <a:lnTo>
                    <a:pt x="8302" y="12523"/>
                  </a:lnTo>
                  <a:lnTo>
                    <a:pt x="8881" y="12330"/>
                  </a:lnTo>
                  <a:lnTo>
                    <a:pt x="9433" y="12054"/>
                  </a:lnTo>
                  <a:lnTo>
                    <a:pt x="9957" y="11723"/>
                  </a:lnTo>
                  <a:lnTo>
                    <a:pt x="10454" y="11364"/>
                  </a:lnTo>
                  <a:lnTo>
                    <a:pt x="10923" y="10951"/>
                  </a:lnTo>
                  <a:lnTo>
                    <a:pt x="11336" y="10482"/>
                  </a:lnTo>
                  <a:lnTo>
                    <a:pt x="11695" y="9985"/>
                  </a:lnTo>
                  <a:lnTo>
                    <a:pt x="11998" y="9461"/>
                  </a:lnTo>
                  <a:lnTo>
                    <a:pt x="12274" y="8910"/>
                  </a:lnTo>
                  <a:lnTo>
                    <a:pt x="12495" y="8330"/>
                  </a:lnTo>
                  <a:lnTo>
                    <a:pt x="12660" y="7696"/>
                  </a:lnTo>
                  <a:lnTo>
                    <a:pt x="12743" y="7062"/>
                  </a:lnTo>
                  <a:lnTo>
                    <a:pt x="12771" y="6731"/>
                  </a:lnTo>
                  <a:lnTo>
                    <a:pt x="12771" y="6400"/>
                  </a:lnTo>
                  <a:lnTo>
                    <a:pt x="12771" y="6096"/>
                  </a:lnTo>
                  <a:lnTo>
                    <a:pt x="12743" y="5765"/>
                  </a:lnTo>
                  <a:lnTo>
                    <a:pt x="12660" y="5131"/>
                  </a:lnTo>
                  <a:lnTo>
                    <a:pt x="12495" y="4497"/>
                  </a:lnTo>
                  <a:lnTo>
                    <a:pt x="12274" y="3917"/>
                  </a:lnTo>
                  <a:lnTo>
                    <a:pt x="11998" y="3366"/>
                  </a:lnTo>
                  <a:lnTo>
                    <a:pt x="11695" y="2842"/>
                  </a:lnTo>
                  <a:lnTo>
                    <a:pt x="11336" y="2345"/>
                  </a:lnTo>
                  <a:lnTo>
                    <a:pt x="10923" y="1876"/>
                  </a:lnTo>
                  <a:lnTo>
                    <a:pt x="10454" y="1462"/>
                  </a:lnTo>
                  <a:lnTo>
                    <a:pt x="9957" y="1104"/>
                  </a:lnTo>
                  <a:lnTo>
                    <a:pt x="9433" y="773"/>
                  </a:lnTo>
                  <a:lnTo>
                    <a:pt x="8881" y="497"/>
                  </a:lnTo>
                  <a:lnTo>
                    <a:pt x="8302" y="304"/>
                  </a:lnTo>
                  <a:lnTo>
                    <a:pt x="7668" y="139"/>
                  </a:lnTo>
                  <a:lnTo>
                    <a:pt x="7033" y="28"/>
                  </a:lnTo>
                  <a:lnTo>
                    <a:pt x="67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8;p28"/>
            <p:cNvSpPr/>
            <p:nvPr/>
          </p:nvSpPr>
          <p:spPr>
            <a:xfrm>
              <a:off x="4009950" y="1846950"/>
              <a:ext cx="180000" cy="179975"/>
            </a:xfrm>
            <a:custGeom>
              <a:avLst/>
              <a:gdLst/>
              <a:ahLst/>
              <a:cxnLst/>
              <a:rect l="l" t="t" r="r" b="b"/>
              <a:pathLst>
                <a:path w="7200" h="7199" extrusionOk="0">
                  <a:moveTo>
                    <a:pt x="3228" y="0"/>
                  </a:moveTo>
                  <a:lnTo>
                    <a:pt x="2869" y="55"/>
                  </a:lnTo>
                  <a:lnTo>
                    <a:pt x="2538" y="138"/>
                  </a:lnTo>
                  <a:lnTo>
                    <a:pt x="2207" y="276"/>
                  </a:lnTo>
                  <a:lnTo>
                    <a:pt x="1876" y="414"/>
                  </a:lnTo>
                  <a:lnTo>
                    <a:pt x="1601" y="607"/>
                  </a:lnTo>
                  <a:lnTo>
                    <a:pt x="1325" y="800"/>
                  </a:lnTo>
                  <a:lnTo>
                    <a:pt x="1049" y="1048"/>
                  </a:lnTo>
                  <a:lnTo>
                    <a:pt x="828" y="1296"/>
                  </a:lnTo>
                  <a:lnTo>
                    <a:pt x="608" y="1572"/>
                  </a:lnTo>
                  <a:lnTo>
                    <a:pt x="442" y="1876"/>
                  </a:lnTo>
                  <a:lnTo>
                    <a:pt x="277" y="2179"/>
                  </a:lnTo>
                  <a:lnTo>
                    <a:pt x="166" y="2538"/>
                  </a:lnTo>
                  <a:lnTo>
                    <a:pt x="84" y="2869"/>
                  </a:lnTo>
                  <a:lnTo>
                    <a:pt x="28" y="3227"/>
                  </a:lnTo>
                  <a:lnTo>
                    <a:pt x="1" y="3586"/>
                  </a:lnTo>
                  <a:lnTo>
                    <a:pt x="28" y="3972"/>
                  </a:lnTo>
                  <a:lnTo>
                    <a:pt x="84" y="4330"/>
                  </a:lnTo>
                  <a:lnTo>
                    <a:pt x="166" y="4661"/>
                  </a:lnTo>
                  <a:lnTo>
                    <a:pt x="277" y="4992"/>
                  </a:lnTo>
                  <a:lnTo>
                    <a:pt x="442" y="5323"/>
                  </a:lnTo>
                  <a:lnTo>
                    <a:pt x="608" y="5627"/>
                  </a:lnTo>
                  <a:lnTo>
                    <a:pt x="828" y="5903"/>
                  </a:lnTo>
                  <a:lnTo>
                    <a:pt x="1049" y="6151"/>
                  </a:lnTo>
                  <a:lnTo>
                    <a:pt x="1325" y="6399"/>
                  </a:lnTo>
                  <a:lnTo>
                    <a:pt x="1601" y="6592"/>
                  </a:lnTo>
                  <a:lnTo>
                    <a:pt x="1876" y="6785"/>
                  </a:lnTo>
                  <a:lnTo>
                    <a:pt x="2207" y="6923"/>
                  </a:lnTo>
                  <a:lnTo>
                    <a:pt x="2538" y="7061"/>
                  </a:lnTo>
                  <a:lnTo>
                    <a:pt x="2869" y="7144"/>
                  </a:lnTo>
                  <a:lnTo>
                    <a:pt x="3228" y="7199"/>
                  </a:lnTo>
                  <a:lnTo>
                    <a:pt x="3973" y="7199"/>
                  </a:lnTo>
                  <a:lnTo>
                    <a:pt x="4331" y="7144"/>
                  </a:lnTo>
                  <a:lnTo>
                    <a:pt x="4690" y="7061"/>
                  </a:lnTo>
                  <a:lnTo>
                    <a:pt x="5021" y="6923"/>
                  </a:lnTo>
                  <a:lnTo>
                    <a:pt x="5324" y="6785"/>
                  </a:lnTo>
                  <a:lnTo>
                    <a:pt x="5628" y="6592"/>
                  </a:lnTo>
                  <a:lnTo>
                    <a:pt x="5903" y="6399"/>
                  </a:lnTo>
                  <a:lnTo>
                    <a:pt x="6152" y="6151"/>
                  </a:lnTo>
                  <a:lnTo>
                    <a:pt x="6372" y="5903"/>
                  </a:lnTo>
                  <a:lnTo>
                    <a:pt x="6593" y="5627"/>
                  </a:lnTo>
                  <a:lnTo>
                    <a:pt x="6786" y="5323"/>
                  </a:lnTo>
                  <a:lnTo>
                    <a:pt x="6924" y="4992"/>
                  </a:lnTo>
                  <a:lnTo>
                    <a:pt x="7034" y="4661"/>
                  </a:lnTo>
                  <a:lnTo>
                    <a:pt x="7145" y="4330"/>
                  </a:lnTo>
                  <a:lnTo>
                    <a:pt x="7200" y="3972"/>
                  </a:lnTo>
                  <a:lnTo>
                    <a:pt x="7200" y="3586"/>
                  </a:lnTo>
                  <a:lnTo>
                    <a:pt x="7200" y="3227"/>
                  </a:lnTo>
                  <a:lnTo>
                    <a:pt x="7145" y="2869"/>
                  </a:lnTo>
                  <a:lnTo>
                    <a:pt x="7034" y="2538"/>
                  </a:lnTo>
                  <a:lnTo>
                    <a:pt x="6924" y="2179"/>
                  </a:lnTo>
                  <a:lnTo>
                    <a:pt x="6786" y="1876"/>
                  </a:lnTo>
                  <a:lnTo>
                    <a:pt x="6593" y="1572"/>
                  </a:lnTo>
                  <a:lnTo>
                    <a:pt x="6372" y="1296"/>
                  </a:lnTo>
                  <a:lnTo>
                    <a:pt x="6152" y="1048"/>
                  </a:lnTo>
                  <a:lnTo>
                    <a:pt x="5903" y="800"/>
                  </a:lnTo>
                  <a:lnTo>
                    <a:pt x="5628" y="607"/>
                  </a:lnTo>
                  <a:lnTo>
                    <a:pt x="5324" y="414"/>
                  </a:lnTo>
                  <a:lnTo>
                    <a:pt x="5021" y="276"/>
                  </a:lnTo>
                  <a:lnTo>
                    <a:pt x="4690" y="138"/>
                  </a:lnTo>
                  <a:lnTo>
                    <a:pt x="4331" y="55"/>
                  </a:lnTo>
                  <a:lnTo>
                    <a:pt x="39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9;p28"/>
            <p:cNvSpPr/>
            <p:nvPr/>
          </p:nvSpPr>
          <p:spPr>
            <a:xfrm>
              <a:off x="4088575" y="952600"/>
              <a:ext cx="22775" cy="766100"/>
            </a:xfrm>
            <a:custGeom>
              <a:avLst/>
              <a:gdLst/>
              <a:ahLst/>
              <a:cxnLst/>
              <a:rect l="l" t="t" r="r" b="b"/>
              <a:pathLst>
                <a:path w="911" h="30644" extrusionOk="0">
                  <a:moveTo>
                    <a:pt x="469" y="0"/>
                  </a:moveTo>
                  <a:lnTo>
                    <a:pt x="304" y="28"/>
                  </a:lnTo>
                  <a:lnTo>
                    <a:pt x="138" y="110"/>
                  </a:lnTo>
                  <a:lnTo>
                    <a:pt x="83" y="166"/>
                  </a:lnTo>
                  <a:lnTo>
                    <a:pt x="55" y="248"/>
                  </a:lnTo>
                  <a:lnTo>
                    <a:pt x="28" y="331"/>
                  </a:lnTo>
                  <a:lnTo>
                    <a:pt x="0" y="414"/>
                  </a:lnTo>
                  <a:lnTo>
                    <a:pt x="0" y="30230"/>
                  </a:lnTo>
                  <a:lnTo>
                    <a:pt x="28" y="30313"/>
                  </a:lnTo>
                  <a:lnTo>
                    <a:pt x="55" y="30396"/>
                  </a:lnTo>
                  <a:lnTo>
                    <a:pt x="83" y="30478"/>
                  </a:lnTo>
                  <a:lnTo>
                    <a:pt x="138" y="30533"/>
                  </a:lnTo>
                  <a:lnTo>
                    <a:pt x="304" y="30616"/>
                  </a:lnTo>
                  <a:lnTo>
                    <a:pt x="469" y="30644"/>
                  </a:lnTo>
                  <a:lnTo>
                    <a:pt x="635" y="30616"/>
                  </a:lnTo>
                  <a:lnTo>
                    <a:pt x="772" y="30533"/>
                  </a:lnTo>
                  <a:lnTo>
                    <a:pt x="828" y="30478"/>
                  </a:lnTo>
                  <a:lnTo>
                    <a:pt x="883" y="30396"/>
                  </a:lnTo>
                  <a:lnTo>
                    <a:pt x="910" y="30313"/>
                  </a:lnTo>
                  <a:lnTo>
                    <a:pt x="910" y="30230"/>
                  </a:lnTo>
                  <a:lnTo>
                    <a:pt x="910" y="414"/>
                  </a:lnTo>
                  <a:lnTo>
                    <a:pt x="910" y="331"/>
                  </a:lnTo>
                  <a:lnTo>
                    <a:pt x="883" y="248"/>
                  </a:lnTo>
                  <a:lnTo>
                    <a:pt x="828" y="166"/>
                  </a:lnTo>
                  <a:lnTo>
                    <a:pt x="772" y="110"/>
                  </a:lnTo>
                  <a:lnTo>
                    <a:pt x="635" y="28"/>
                  </a:lnTo>
                  <a:lnTo>
                    <a:pt x="46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90;p28"/>
            <p:cNvSpPr/>
            <p:nvPr/>
          </p:nvSpPr>
          <p:spPr>
            <a:xfrm>
              <a:off x="4268550" y="2039325"/>
              <a:ext cx="675075" cy="379975"/>
            </a:xfrm>
            <a:custGeom>
              <a:avLst/>
              <a:gdLst/>
              <a:ahLst/>
              <a:cxnLst/>
              <a:rect l="l" t="t" r="r" b="b"/>
              <a:pathLst>
                <a:path w="27003" h="15199" extrusionOk="0">
                  <a:moveTo>
                    <a:pt x="303" y="0"/>
                  </a:moveTo>
                  <a:lnTo>
                    <a:pt x="166" y="111"/>
                  </a:lnTo>
                  <a:lnTo>
                    <a:pt x="55" y="221"/>
                  </a:lnTo>
                  <a:lnTo>
                    <a:pt x="0" y="387"/>
                  </a:lnTo>
                  <a:lnTo>
                    <a:pt x="0" y="552"/>
                  </a:lnTo>
                  <a:lnTo>
                    <a:pt x="28" y="635"/>
                  </a:lnTo>
                  <a:lnTo>
                    <a:pt x="55" y="718"/>
                  </a:lnTo>
                  <a:lnTo>
                    <a:pt x="138" y="773"/>
                  </a:lnTo>
                  <a:lnTo>
                    <a:pt x="221" y="828"/>
                  </a:lnTo>
                  <a:lnTo>
                    <a:pt x="26341" y="15143"/>
                  </a:lnTo>
                  <a:lnTo>
                    <a:pt x="26451" y="15171"/>
                  </a:lnTo>
                  <a:lnTo>
                    <a:pt x="26534" y="15198"/>
                  </a:lnTo>
                  <a:lnTo>
                    <a:pt x="26617" y="15198"/>
                  </a:lnTo>
                  <a:lnTo>
                    <a:pt x="26699" y="15171"/>
                  </a:lnTo>
                  <a:lnTo>
                    <a:pt x="26837" y="15088"/>
                  </a:lnTo>
                  <a:lnTo>
                    <a:pt x="26948" y="14950"/>
                  </a:lnTo>
                  <a:lnTo>
                    <a:pt x="27003" y="14784"/>
                  </a:lnTo>
                  <a:lnTo>
                    <a:pt x="27003" y="14619"/>
                  </a:lnTo>
                  <a:lnTo>
                    <a:pt x="26975" y="14564"/>
                  </a:lnTo>
                  <a:lnTo>
                    <a:pt x="26920" y="14481"/>
                  </a:lnTo>
                  <a:lnTo>
                    <a:pt x="26865" y="14398"/>
                  </a:lnTo>
                  <a:lnTo>
                    <a:pt x="26782" y="14343"/>
                  </a:lnTo>
                  <a:lnTo>
                    <a:pt x="662" y="56"/>
                  </a:lnTo>
                  <a:lnTo>
                    <a:pt x="5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1;p28"/>
            <p:cNvSpPr/>
            <p:nvPr/>
          </p:nvSpPr>
          <p:spPr>
            <a:xfrm>
              <a:off x="3236975" y="2039325"/>
              <a:ext cx="675100" cy="379975"/>
            </a:xfrm>
            <a:custGeom>
              <a:avLst/>
              <a:gdLst/>
              <a:ahLst/>
              <a:cxnLst/>
              <a:rect l="l" t="t" r="r" b="b"/>
              <a:pathLst>
                <a:path w="27004" h="15199" extrusionOk="0">
                  <a:moveTo>
                    <a:pt x="26452" y="0"/>
                  </a:moveTo>
                  <a:lnTo>
                    <a:pt x="26341" y="56"/>
                  </a:lnTo>
                  <a:lnTo>
                    <a:pt x="221" y="14343"/>
                  </a:lnTo>
                  <a:lnTo>
                    <a:pt x="138" y="14398"/>
                  </a:lnTo>
                  <a:lnTo>
                    <a:pt x="55" y="14481"/>
                  </a:lnTo>
                  <a:lnTo>
                    <a:pt x="28" y="14564"/>
                  </a:lnTo>
                  <a:lnTo>
                    <a:pt x="0" y="14619"/>
                  </a:lnTo>
                  <a:lnTo>
                    <a:pt x="0" y="14784"/>
                  </a:lnTo>
                  <a:lnTo>
                    <a:pt x="55" y="14950"/>
                  </a:lnTo>
                  <a:lnTo>
                    <a:pt x="138" y="15088"/>
                  </a:lnTo>
                  <a:lnTo>
                    <a:pt x="304" y="15171"/>
                  </a:lnTo>
                  <a:lnTo>
                    <a:pt x="386" y="15198"/>
                  </a:lnTo>
                  <a:lnTo>
                    <a:pt x="469" y="15198"/>
                  </a:lnTo>
                  <a:lnTo>
                    <a:pt x="552" y="15171"/>
                  </a:lnTo>
                  <a:lnTo>
                    <a:pt x="635" y="15143"/>
                  </a:lnTo>
                  <a:lnTo>
                    <a:pt x="26782" y="828"/>
                  </a:lnTo>
                  <a:lnTo>
                    <a:pt x="26865" y="773"/>
                  </a:lnTo>
                  <a:lnTo>
                    <a:pt x="26920" y="718"/>
                  </a:lnTo>
                  <a:lnTo>
                    <a:pt x="26976" y="635"/>
                  </a:lnTo>
                  <a:lnTo>
                    <a:pt x="27003" y="552"/>
                  </a:lnTo>
                  <a:lnTo>
                    <a:pt x="27003" y="387"/>
                  </a:lnTo>
                  <a:lnTo>
                    <a:pt x="26948" y="221"/>
                  </a:lnTo>
                  <a:lnTo>
                    <a:pt x="26838" y="111"/>
                  </a:lnTo>
                  <a:lnTo>
                    <a:pt x="267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92;p28"/>
            <p:cNvSpPr/>
            <p:nvPr/>
          </p:nvSpPr>
          <p:spPr>
            <a:xfrm>
              <a:off x="5990350" y="2321350"/>
              <a:ext cx="217225" cy="2367250"/>
            </a:xfrm>
            <a:custGeom>
              <a:avLst/>
              <a:gdLst/>
              <a:ahLst/>
              <a:cxnLst/>
              <a:rect l="l" t="t" r="r" b="b"/>
              <a:pathLst>
                <a:path w="8689" h="94690" extrusionOk="0">
                  <a:moveTo>
                    <a:pt x="3145" y="0"/>
                  </a:moveTo>
                  <a:lnTo>
                    <a:pt x="0" y="94690"/>
                  </a:lnTo>
                  <a:lnTo>
                    <a:pt x="8689" y="94690"/>
                  </a:lnTo>
                  <a:lnTo>
                    <a:pt x="55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93;p28"/>
            <p:cNvSpPr/>
            <p:nvPr/>
          </p:nvSpPr>
          <p:spPr>
            <a:xfrm>
              <a:off x="5994475" y="1351150"/>
              <a:ext cx="208975" cy="921950"/>
            </a:xfrm>
            <a:custGeom>
              <a:avLst/>
              <a:gdLst/>
              <a:ahLst/>
              <a:cxnLst/>
              <a:rect l="l" t="t" r="r" b="b"/>
              <a:pathLst>
                <a:path w="8359" h="36878" extrusionOk="0">
                  <a:moveTo>
                    <a:pt x="4193" y="1"/>
                  </a:moveTo>
                  <a:lnTo>
                    <a:pt x="3752" y="828"/>
                  </a:lnTo>
                  <a:lnTo>
                    <a:pt x="3338" y="1655"/>
                  </a:lnTo>
                  <a:lnTo>
                    <a:pt x="2980" y="2483"/>
                  </a:lnTo>
                  <a:lnTo>
                    <a:pt x="2621" y="3310"/>
                  </a:lnTo>
                  <a:lnTo>
                    <a:pt x="2290" y="4165"/>
                  </a:lnTo>
                  <a:lnTo>
                    <a:pt x="2014" y="4993"/>
                  </a:lnTo>
                  <a:lnTo>
                    <a:pt x="1739" y="5820"/>
                  </a:lnTo>
                  <a:lnTo>
                    <a:pt x="1463" y="6648"/>
                  </a:lnTo>
                  <a:lnTo>
                    <a:pt x="1242" y="7475"/>
                  </a:lnTo>
                  <a:lnTo>
                    <a:pt x="1049" y="8303"/>
                  </a:lnTo>
                  <a:lnTo>
                    <a:pt x="856" y="9130"/>
                  </a:lnTo>
                  <a:lnTo>
                    <a:pt x="690" y="9958"/>
                  </a:lnTo>
                  <a:lnTo>
                    <a:pt x="525" y="10785"/>
                  </a:lnTo>
                  <a:lnTo>
                    <a:pt x="415" y="11585"/>
                  </a:lnTo>
                  <a:lnTo>
                    <a:pt x="304" y="12412"/>
                  </a:lnTo>
                  <a:lnTo>
                    <a:pt x="194" y="13212"/>
                  </a:lnTo>
                  <a:lnTo>
                    <a:pt x="84" y="14812"/>
                  </a:lnTo>
                  <a:lnTo>
                    <a:pt x="1" y="16384"/>
                  </a:lnTo>
                  <a:lnTo>
                    <a:pt x="1" y="17929"/>
                  </a:lnTo>
                  <a:lnTo>
                    <a:pt x="29" y="19446"/>
                  </a:lnTo>
                  <a:lnTo>
                    <a:pt x="139" y="20908"/>
                  </a:lnTo>
                  <a:lnTo>
                    <a:pt x="277" y="22342"/>
                  </a:lnTo>
                  <a:lnTo>
                    <a:pt x="442" y="23721"/>
                  </a:lnTo>
                  <a:lnTo>
                    <a:pt x="635" y="25073"/>
                  </a:lnTo>
                  <a:lnTo>
                    <a:pt x="884" y="26341"/>
                  </a:lnTo>
                  <a:lnTo>
                    <a:pt x="1132" y="27583"/>
                  </a:lnTo>
                  <a:lnTo>
                    <a:pt x="1408" y="28769"/>
                  </a:lnTo>
                  <a:lnTo>
                    <a:pt x="1683" y="29872"/>
                  </a:lnTo>
                  <a:lnTo>
                    <a:pt x="1987" y="30920"/>
                  </a:lnTo>
                  <a:lnTo>
                    <a:pt x="2290" y="31885"/>
                  </a:lnTo>
                  <a:lnTo>
                    <a:pt x="2566" y="32796"/>
                  </a:lnTo>
                  <a:lnTo>
                    <a:pt x="2842" y="33595"/>
                  </a:lnTo>
                  <a:lnTo>
                    <a:pt x="3366" y="35002"/>
                  </a:lnTo>
                  <a:lnTo>
                    <a:pt x="3807" y="36023"/>
                  </a:lnTo>
                  <a:lnTo>
                    <a:pt x="4083" y="36657"/>
                  </a:lnTo>
                  <a:lnTo>
                    <a:pt x="4193" y="36878"/>
                  </a:lnTo>
                  <a:lnTo>
                    <a:pt x="4276" y="36657"/>
                  </a:lnTo>
                  <a:lnTo>
                    <a:pt x="4580" y="36023"/>
                  </a:lnTo>
                  <a:lnTo>
                    <a:pt x="4993" y="35002"/>
                  </a:lnTo>
                  <a:lnTo>
                    <a:pt x="5517" y="33595"/>
                  </a:lnTo>
                  <a:lnTo>
                    <a:pt x="5793" y="32796"/>
                  </a:lnTo>
                  <a:lnTo>
                    <a:pt x="6069" y="31885"/>
                  </a:lnTo>
                  <a:lnTo>
                    <a:pt x="6372" y="30920"/>
                  </a:lnTo>
                  <a:lnTo>
                    <a:pt x="6676" y="29872"/>
                  </a:lnTo>
                  <a:lnTo>
                    <a:pt x="6952" y="28769"/>
                  </a:lnTo>
                  <a:lnTo>
                    <a:pt x="7227" y="27583"/>
                  </a:lnTo>
                  <a:lnTo>
                    <a:pt x="7476" y="26341"/>
                  </a:lnTo>
                  <a:lnTo>
                    <a:pt x="7724" y="25073"/>
                  </a:lnTo>
                  <a:lnTo>
                    <a:pt x="7917" y="23721"/>
                  </a:lnTo>
                  <a:lnTo>
                    <a:pt x="8082" y="22342"/>
                  </a:lnTo>
                  <a:lnTo>
                    <a:pt x="8220" y="20908"/>
                  </a:lnTo>
                  <a:lnTo>
                    <a:pt x="8331" y="19446"/>
                  </a:lnTo>
                  <a:lnTo>
                    <a:pt x="8358" y="17929"/>
                  </a:lnTo>
                  <a:lnTo>
                    <a:pt x="8358" y="16384"/>
                  </a:lnTo>
                  <a:lnTo>
                    <a:pt x="8276" y="14812"/>
                  </a:lnTo>
                  <a:lnTo>
                    <a:pt x="8165" y="13212"/>
                  </a:lnTo>
                  <a:lnTo>
                    <a:pt x="8055" y="12412"/>
                  </a:lnTo>
                  <a:lnTo>
                    <a:pt x="7945" y="11585"/>
                  </a:lnTo>
                  <a:lnTo>
                    <a:pt x="7834" y="10785"/>
                  </a:lnTo>
                  <a:lnTo>
                    <a:pt x="7669" y="9958"/>
                  </a:lnTo>
                  <a:lnTo>
                    <a:pt x="7503" y="9130"/>
                  </a:lnTo>
                  <a:lnTo>
                    <a:pt x="7338" y="8303"/>
                  </a:lnTo>
                  <a:lnTo>
                    <a:pt x="7117" y="7475"/>
                  </a:lnTo>
                  <a:lnTo>
                    <a:pt x="6896" y="6648"/>
                  </a:lnTo>
                  <a:lnTo>
                    <a:pt x="6621" y="5820"/>
                  </a:lnTo>
                  <a:lnTo>
                    <a:pt x="6345" y="4993"/>
                  </a:lnTo>
                  <a:lnTo>
                    <a:pt x="6069" y="4165"/>
                  </a:lnTo>
                  <a:lnTo>
                    <a:pt x="5738" y="3310"/>
                  </a:lnTo>
                  <a:lnTo>
                    <a:pt x="5379" y="2483"/>
                  </a:lnTo>
                  <a:lnTo>
                    <a:pt x="5021" y="1655"/>
                  </a:lnTo>
                  <a:lnTo>
                    <a:pt x="4607" y="828"/>
                  </a:lnTo>
                  <a:lnTo>
                    <a:pt x="41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94;p28"/>
            <p:cNvSpPr/>
            <p:nvPr/>
          </p:nvSpPr>
          <p:spPr>
            <a:xfrm>
              <a:off x="5296650" y="2273075"/>
              <a:ext cx="802675" cy="451000"/>
            </a:xfrm>
            <a:custGeom>
              <a:avLst/>
              <a:gdLst/>
              <a:ahLst/>
              <a:cxnLst/>
              <a:rect l="l" t="t" r="r" b="b"/>
              <a:pathLst>
                <a:path w="32107" h="18040" extrusionOk="0">
                  <a:moveTo>
                    <a:pt x="32106" y="1"/>
                  </a:moveTo>
                  <a:lnTo>
                    <a:pt x="31858" y="28"/>
                  </a:lnTo>
                  <a:lnTo>
                    <a:pt x="31169" y="83"/>
                  </a:lnTo>
                  <a:lnTo>
                    <a:pt x="30065" y="221"/>
                  </a:lnTo>
                  <a:lnTo>
                    <a:pt x="28603" y="442"/>
                  </a:lnTo>
                  <a:lnTo>
                    <a:pt x="27748" y="608"/>
                  </a:lnTo>
                  <a:lnTo>
                    <a:pt x="26811" y="801"/>
                  </a:lnTo>
                  <a:lnTo>
                    <a:pt x="25818" y="1021"/>
                  </a:lnTo>
                  <a:lnTo>
                    <a:pt x="24770" y="1269"/>
                  </a:lnTo>
                  <a:lnTo>
                    <a:pt x="23666" y="1545"/>
                  </a:lnTo>
                  <a:lnTo>
                    <a:pt x="22508" y="1904"/>
                  </a:lnTo>
                  <a:lnTo>
                    <a:pt x="21322" y="2262"/>
                  </a:lnTo>
                  <a:lnTo>
                    <a:pt x="20081" y="2704"/>
                  </a:lnTo>
                  <a:lnTo>
                    <a:pt x="18812" y="3173"/>
                  </a:lnTo>
                  <a:lnTo>
                    <a:pt x="17515" y="3697"/>
                  </a:lnTo>
                  <a:lnTo>
                    <a:pt x="16219" y="4276"/>
                  </a:lnTo>
                  <a:lnTo>
                    <a:pt x="14895" y="4910"/>
                  </a:lnTo>
                  <a:lnTo>
                    <a:pt x="13544" y="5627"/>
                  </a:lnTo>
                  <a:lnTo>
                    <a:pt x="12220" y="6372"/>
                  </a:lnTo>
                  <a:lnTo>
                    <a:pt x="10868" y="7200"/>
                  </a:lnTo>
                  <a:lnTo>
                    <a:pt x="9544" y="8110"/>
                  </a:lnTo>
                  <a:lnTo>
                    <a:pt x="8910" y="8579"/>
                  </a:lnTo>
                  <a:lnTo>
                    <a:pt x="8248" y="9075"/>
                  </a:lnTo>
                  <a:lnTo>
                    <a:pt x="7586" y="9572"/>
                  </a:lnTo>
                  <a:lnTo>
                    <a:pt x="6952" y="10123"/>
                  </a:lnTo>
                  <a:lnTo>
                    <a:pt x="6317" y="10675"/>
                  </a:lnTo>
                  <a:lnTo>
                    <a:pt x="5710" y="11227"/>
                  </a:lnTo>
                  <a:lnTo>
                    <a:pt x="5076" y="11806"/>
                  </a:lnTo>
                  <a:lnTo>
                    <a:pt x="4469" y="12413"/>
                  </a:lnTo>
                  <a:lnTo>
                    <a:pt x="3862" y="13047"/>
                  </a:lnTo>
                  <a:lnTo>
                    <a:pt x="3283" y="13709"/>
                  </a:lnTo>
                  <a:lnTo>
                    <a:pt x="2704" y="14371"/>
                  </a:lnTo>
                  <a:lnTo>
                    <a:pt x="2125" y="15061"/>
                  </a:lnTo>
                  <a:lnTo>
                    <a:pt x="1573" y="15778"/>
                  </a:lnTo>
                  <a:lnTo>
                    <a:pt x="1049" y="16522"/>
                  </a:lnTo>
                  <a:lnTo>
                    <a:pt x="497" y="17267"/>
                  </a:lnTo>
                  <a:lnTo>
                    <a:pt x="1" y="18039"/>
                  </a:lnTo>
                  <a:lnTo>
                    <a:pt x="939" y="18012"/>
                  </a:lnTo>
                  <a:lnTo>
                    <a:pt x="1849" y="17957"/>
                  </a:lnTo>
                  <a:lnTo>
                    <a:pt x="2759" y="17874"/>
                  </a:lnTo>
                  <a:lnTo>
                    <a:pt x="3642" y="17764"/>
                  </a:lnTo>
                  <a:lnTo>
                    <a:pt x="4524" y="17653"/>
                  </a:lnTo>
                  <a:lnTo>
                    <a:pt x="5407" y="17515"/>
                  </a:lnTo>
                  <a:lnTo>
                    <a:pt x="6262" y="17350"/>
                  </a:lnTo>
                  <a:lnTo>
                    <a:pt x="7117" y="17157"/>
                  </a:lnTo>
                  <a:lnTo>
                    <a:pt x="7945" y="16964"/>
                  </a:lnTo>
                  <a:lnTo>
                    <a:pt x="8772" y="16715"/>
                  </a:lnTo>
                  <a:lnTo>
                    <a:pt x="9572" y="16495"/>
                  </a:lnTo>
                  <a:lnTo>
                    <a:pt x="10372" y="16219"/>
                  </a:lnTo>
                  <a:lnTo>
                    <a:pt x="11172" y="15971"/>
                  </a:lnTo>
                  <a:lnTo>
                    <a:pt x="11944" y="15667"/>
                  </a:lnTo>
                  <a:lnTo>
                    <a:pt x="12689" y="15364"/>
                  </a:lnTo>
                  <a:lnTo>
                    <a:pt x="13433" y="15061"/>
                  </a:lnTo>
                  <a:lnTo>
                    <a:pt x="14895" y="14399"/>
                  </a:lnTo>
                  <a:lnTo>
                    <a:pt x="16302" y="13681"/>
                  </a:lnTo>
                  <a:lnTo>
                    <a:pt x="17653" y="12937"/>
                  </a:lnTo>
                  <a:lnTo>
                    <a:pt x="18922" y="12164"/>
                  </a:lnTo>
                  <a:lnTo>
                    <a:pt x="20163" y="11365"/>
                  </a:lnTo>
                  <a:lnTo>
                    <a:pt x="21349" y="10537"/>
                  </a:lnTo>
                  <a:lnTo>
                    <a:pt x="22480" y="9710"/>
                  </a:lnTo>
                  <a:lnTo>
                    <a:pt x="23528" y="8882"/>
                  </a:lnTo>
                  <a:lnTo>
                    <a:pt x="24549" y="8027"/>
                  </a:lnTo>
                  <a:lnTo>
                    <a:pt x="25487" y="7200"/>
                  </a:lnTo>
                  <a:lnTo>
                    <a:pt x="26369" y="6400"/>
                  </a:lnTo>
                  <a:lnTo>
                    <a:pt x="27197" y="5600"/>
                  </a:lnTo>
                  <a:lnTo>
                    <a:pt x="27969" y="4855"/>
                  </a:lnTo>
                  <a:lnTo>
                    <a:pt x="28686" y="4110"/>
                  </a:lnTo>
                  <a:lnTo>
                    <a:pt x="29321" y="3421"/>
                  </a:lnTo>
                  <a:lnTo>
                    <a:pt x="29900" y="2759"/>
                  </a:lnTo>
                  <a:lnTo>
                    <a:pt x="30838" y="1628"/>
                  </a:lnTo>
                  <a:lnTo>
                    <a:pt x="31527" y="773"/>
                  </a:lnTo>
                  <a:lnTo>
                    <a:pt x="31941" y="194"/>
                  </a:lnTo>
                  <a:lnTo>
                    <a:pt x="321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95;p28"/>
            <p:cNvSpPr/>
            <p:nvPr/>
          </p:nvSpPr>
          <p:spPr>
            <a:xfrm>
              <a:off x="6099300" y="2273075"/>
              <a:ext cx="801975" cy="451000"/>
            </a:xfrm>
            <a:custGeom>
              <a:avLst/>
              <a:gdLst/>
              <a:ahLst/>
              <a:cxnLst/>
              <a:rect l="l" t="t" r="r" b="b"/>
              <a:pathLst>
                <a:path w="32079" h="18040" extrusionOk="0">
                  <a:moveTo>
                    <a:pt x="0" y="1"/>
                  </a:moveTo>
                  <a:lnTo>
                    <a:pt x="138" y="194"/>
                  </a:lnTo>
                  <a:lnTo>
                    <a:pt x="552" y="773"/>
                  </a:lnTo>
                  <a:lnTo>
                    <a:pt x="1242" y="1628"/>
                  </a:lnTo>
                  <a:lnTo>
                    <a:pt x="2207" y="2759"/>
                  </a:lnTo>
                  <a:lnTo>
                    <a:pt x="2759" y="3421"/>
                  </a:lnTo>
                  <a:lnTo>
                    <a:pt x="3421" y="4110"/>
                  </a:lnTo>
                  <a:lnTo>
                    <a:pt x="4110" y="4855"/>
                  </a:lnTo>
                  <a:lnTo>
                    <a:pt x="4882" y="5600"/>
                  </a:lnTo>
                  <a:lnTo>
                    <a:pt x="5710" y="6400"/>
                  </a:lnTo>
                  <a:lnTo>
                    <a:pt x="6593" y="7200"/>
                  </a:lnTo>
                  <a:lnTo>
                    <a:pt x="7530" y="8027"/>
                  </a:lnTo>
                  <a:lnTo>
                    <a:pt x="8551" y="8882"/>
                  </a:lnTo>
                  <a:lnTo>
                    <a:pt x="9599" y="9710"/>
                  </a:lnTo>
                  <a:lnTo>
                    <a:pt x="10730" y="10537"/>
                  </a:lnTo>
                  <a:lnTo>
                    <a:pt x="11916" y="11365"/>
                  </a:lnTo>
                  <a:lnTo>
                    <a:pt x="13157" y="12164"/>
                  </a:lnTo>
                  <a:lnTo>
                    <a:pt x="14453" y="12937"/>
                  </a:lnTo>
                  <a:lnTo>
                    <a:pt x="15777" y="13681"/>
                  </a:lnTo>
                  <a:lnTo>
                    <a:pt x="17184" y="14399"/>
                  </a:lnTo>
                  <a:lnTo>
                    <a:pt x="18646" y="15061"/>
                  </a:lnTo>
                  <a:lnTo>
                    <a:pt x="19391" y="15364"/>
                  </a:lnTo>
                  <a:lnTo>
                    <a:pt x="20135" y="15667"/>
                  </a:lnTo>
                  <a:lnTo>
                    <a:pt x="20908" y="15971"/>
                  </a:lnTo>
                  <a:lnTo>
                    <a:pt x="21707" y="16219"/>
                  </a:lnTo>
                  <a:lnTo>
                    <a:pt x="22507" y="16495"/>
                  </a:lnTo>
                  <a:lnTo>
                    <a:pt x="23307" y="16715"/>
                  </a:lnTo>
                  <a:lnTo>
                    <a:pt x="24135" y="16964"/>
                  </a:lnTo>
                  <a:lnTo>
                    <a:pt x="24962" y="17157"/>
                  </a:lnTo>
                  <a:lnTo>
                    <a:pt x="25817" y="17350"/>
                  </a:lnTo>
                  <a:lnTo>
                    <a:pt x="26672" y="17515"/>
                  </a:lnTo>
                  <a:lnTo>
                    <a:pt x="27555" y="17653"/>
                  </a:lnTo>
                  <a:lnTo>
                    <a:pt x="28437" y="17764"/>
                  </a:lnTo>
                  <a:lnTo>
                    <a:pt x="29320" y="17874"/>
                  </a:lnTo>
                  <a:lnTo>
                    <a:pt x="30230" y="17957"/>
                  </a:lnTo>
                  <a:lnTo>
                    <a:pt x="31141" y="18012"/>
                  </a:lnTo>
                  <a:lnTo>
                    <a:pt x="32078" y="18039"/>
                  </a:lnTo>
                  <a:lnTo>
                    <a:pt x="31582" y="17267"/>
                  </a:lnTo>
                  <a:lnTo>
                    <a:pt x="31058" y="16522"/>
                  </a:lnTo>
                  <a:lnTo>
                    <a:pt x="30506" y="15778"/>
                  </a:lnTo>
                  <a:lnTo>
                    <a:pt x="29955" y="15061"/>
                  </a:lnTo>
                  <a:lnTo>
                    <a:pt x="29375" y="14371"/>
                  </a:lnTo>
                  <a:lnTo>
                    <a:pt x="28796" y="13709"/>
                  </a:lnTo>
                  <a:lnTo>
                    <a:pt x="28217" y="13047"/>
                  </a:lnTo>
                  <a:lnTo>
                    <a:pt x="27610" y="12413"/>
                  </a:lnTo>
                  <a:lnTo>
                    <a:pt x="27003" y="11806"/>
                  </a:lnTo>
                  <a:lnTo>
                    <a:pt x="26396" y="11227"/>
                  </a:lnTo>
                  <a:lnTo>
                    <a:pt x="25762" y="10675"/>
                  </a:lnTo>
                  <a:lnTo>
                    <a:pt x="25128" y="10123"/>
                  </a:lnTo>
                  <a:lnTo>
                    <a:pt x="24493" y="9572"/>
                  </a:lnTo>
                  <a:lnTo>
                    <a:pt x="23831" y="9075"/>
                  </a:lnTo>
                  <a:lnTo>
                    <a:pt x="23197" y="8579"/>
                  </a:lnTo>
                  <a:lnTo>
                    <a:pt x="22535" y="8110"/>
                  </a:lnTo>
                  <a:lnTo>
                    <a:pt x="21211" y="7200"/>
                  </a:lnTo>
                  <a:lnTo>
                    <a:pt x="19859" y="6372"/>
                  </a:lnTo>
                  <a:lnTo>
                    <a:pt x="18536" y="5627"/>
                  </a:lnTo>
                  <a:lnTo>
                    <a:pt x="17184" y="4910"/>
                  </a:lnTo>
                  <a:lnTo>
                    <a:pt x="15860" y="4276"/>
                  </a:lnTo>
                  <a:lnTo>
                    <a:pt x="14564" y="3697"/>
                  </a:lnTo>
                  <a:lnTo>
                    <a:pt x="13267" y="3173"/>
                  </a:lnTo>
                  <a:lnTo>
                    <a:pt x="11999" y="2704"/>
                  </a:lnTo>
                  <a:lnTo>
                    <a:pt x="10757" y="2262"/>
                  </a:lnTo>
                  <a:lnTo>
                    <a:pt x="9571" y="1904"/>
                  </a:lnTo>
                  <a:lnTo>
                    <a:pt x="8413" y="1545"/>
                  </a:lnTo>
                  <a:lnTo>
                    <a:pt x="7310" y="1269"/>
                  </a:lnTo>
                  <a:lnTo>
                    <a:pt x="6262" y="1021"/>
                  </a:lnTo>
                  <a:lnTo>
                    <a:pt x="5269" y="801"/>
                  </a:lnTo>
                  <a:lnTo>
                    <a:pt x="4331" y="608"/>
                  </a:lnTo>
                  <a:lnTo>
                    <a:pt x="3476" y="442"/>
                  </a:lnTo>
                  <a:lnTo>
                    <a:pt x="2041" y="221"/>
                  </a:lnTo>
                  <a:lnTo>
                    <a:pt x="938" y="83"/>
                  </a:lnTo>
                  <a:lnTo>
                    <a:pt x="221" y="28"/>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96;p28"/>
            <p:cNvSpPr/>
            <p:nvPr/>
          </p:nvSpPr>
          <p:spPr>
            <a:xfrm>
              <a:off x="5967600" y="2141375"/>
              <a:ext cx="262725" cy="263425"/>
            </a:xfrm>
            <a:custGeom>
              <a:avLst/>
              <a:gdLst/>
              <a:ahLst/>
              <a:cxnLst/>
              <a:rect l="l" t="t" r="r" b="b"/>
              <a:pathLst>
                <a:path w="10509" h="10537" extrusionOk="0">
                  <a:moveTo>
                    <a:pt x="5268" y="1"/>
                  </a:moveTo>
                  <a:lnTo>
                    <a:pt x="4717" y="28"/>
                  </a:lnTo>
                  <a:lnTo>
                    <a:pt x="4193" y="111"/>
                  </a:lnTo>
                  <a:lnTo>
                    <a:pt x="3696" y="249"/>
                  </a:lnTo>
                  <a:lnTo>
                    <a:pt x="3200" y="414"/>
                  </a:lnTo>
                  <a:lnTo>
                    <a:pt x="2758" y="635"/>
                  </a:lnTo>
                  <a:lnTo>
                    <a:pt x="2317" y="911"/>
                  </a:lnTo>
                  <a:lnTo>
                    <a:pt x="1903" y="1214"/>
                  </a:lnTo>
                  <a:lnTo>
                    <a:pt x="1545" y="1545"/>
                  </a:lnTo>
                  <a:lnTo>
                    <a:pt x="1186" y="1931"/>
                  </a:lnTo>
                  <a:lnTo>
                    <a:pt x="910" y="2317"/>
                  </a:lnTo>
                  <a:lnTo>
                    <a:pt x="635" y="2759"/>
                  </a:lnTo>
                  <a:lnTo>
                    <a:pt x="414" y="3228"/>
                  </a:lnTo>
                  <a:lnTo>
                    <a:pt x="248" y="3697"/>
                  </a:lnTo>
                  <a:lnTo>
                    <a:pt x="111" y="4221"/>
                  </a:lnTo>
                  <a:lnTo>
                    <a:pt x="28" y="4745"/>
                  </a:lnTo>
                  <a:lnTo>
                    <a:pt x="0" y="5269"/>
                  </a:lnTo>
                  <a:lnTo>
                    <a:pt x="28" y="5820"/>
                  </a:lnTo>
                  <a:lnTo>
                    <a:pt x="111" y="6344"/>
                  </a:lnTo>
                  <a:lnTo>
                    <a:pt x="248" y="6841"/>
                  </a:lnTo>
                  <a:lnTo>
                    <a:pt x="414" y="7337"/>
                  </a:lnTo>
                  <a:lnTo>
                    <a:pt x="635" y="7779"/>
                  </a:lnTo>
                  <a:lnTo>
                    <a:pt x="910" y="8220"/>
                  </a:lnTo>
                  <a:lnTo>
                    <a:pt x="1186" y="8634"/>
                  </a:lnTo>
                  <a:lnTo>
                    <a:pt x="1545" y="8992"/>
                  </a:lnTo>
                  <a:lnTo>
                    <a:pt x="1903" y="9351"/>
                  </a:lnTo>
                  <a:lnTo>
                    <a:pt x="2317" y="9654"/>
                  </a:lnTo>
                  <a:lnTo>
                    <a:pt x="2758" y="9903"/>
                  </a:lnTo>
                  <a:lnTo>
                    <a:pt x="3200" y="10123"/>
                  </a:lnTo>
                  <a:lnTo>
                    <a:pt x="3696" y="10316"/>
                  </a:lnTo>
                  <a:lnTo>
                    <a:pt x="4193" y="10427"/>
                  </a:lnTo>
                  <a:lnTo>
                    <a:pt x="4717" y="10509"/>
                  </a:lnTo>
                  <a:lnTo>
                    <a:pt x="5268" y="10537"/>
                  </a:lnTo>
                  <a:lnTo>
                    <a:pt x="5792" y="10509"/>
                  </a:lnTo>
                  <a:lnTo>
                    <a:pt x="6317" y="10427"/>
                  </a:lnTo>
                  <a:lnTo>
                    <a:pt x="6813" y="10316"/>
                  </a:lnTo>
                  <a:lnTo>
                    <a:pt x="7309" y="10123"/>
                  </a:lnTo>
                  <a:lnTo>
                    <a:pt x="7751" y="9903"/>
                  </a:lnTo>
                  <a:lnTo>
                    <a:pt x="8192" y="9654"/>
                  </a:lnTo>
                  <a:lnTo>
                    <a:pt x="8606" y="9351"/>
                  </a:lnTo>
                  <a:lnTo>
                    <a:pt x="8964" y="8992"/>
                  </a:lnTo>
                  <a:lnTo>
                    <a:pt x="9323" y="8634"/>
                  </a:lnTo>
                  <a:lnTo>
                    <a:pt x="9626" y="8220"/>
                  </a:lnTo>
                  <a:lnTo>
                    <a:pt x="9875" y="7779"/>
                  </a:lnTo>
                  <a:lnTo>
                    <a:pt x="10095" y="7337"/>
                  </a:lnTo>
                  <a:lnTo>
                    <a:pt x="10288" y="6841"/>
                  </a:lnTo>
                  <a:lnTo>
                    <a:pt x="10399" y="6344"/>
                  </a:lnTo>
                  <a:lnTo>
                    <a:pt x="10481" y="5820"/>
                  </a:lnTo>
                  <a:lnTo>
                    <a:pt x="10509" y="5269"/>
                  </a:lnTo>
                  <a:lnTo>
                    <a:pt x="10481" y="4745"/>
                  </a:lnTo>
                  <a:lnTo>
                    <a:pt x="10399" y="4221"/>
                  </a:lnTo>
                  <a:lnTo>
                    <a:pt x="10288" y="3697"/>
                  </a:lnTo>
                  <a:lnTo>
                    <a:pt x="10095" y="3228"/>
                  </a:lnTo>
                  <a:lnTo>
                    <a:pt x="9875" y="2759"/>
                  </a:lnTo>
                  <a:lnTo>
                    <a:pt x="9626" y="2317"/>
                  </a:lnTo>
                  <a:lnTo>
                    <a:pt x="9323" y="1931"/>
                  </a:lnTo>
                  <a:lnTo>
                    <a:pt x="8964" y="1545"/>
                  </a:lnTo>
                  <a:lnTo>
                    <a:pt x="8606" y="1214"/>
                  </a:lnTo>
                  <a:lnTo>
                    <a:pt x="8192" y="911"/>
                  </a:lnTo>
                  <a:lnTo>
                    <a:pt x="7751" y="635"/>
                  </a:lnTo>
                  <a:lnTo>
                    <a:pt x="7309" y="414"/>
                  </a:lnTo>
                  <a:lnTo>
                    <a:pt x="6813" y="249"/>
                  </a:lnTo>
                  <a:lnTo>
                    <a:pt x="6317" y="111"/>
                  </a:lnTo>
                  <a:lnTo>
                    <a:pt x="5792" y="28"/>
                  </a:lnTo>
                  <a:lnTo>
                    <a:pt x="52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97;p28"/>
            <p:cNvSpPr/>
            <p:nvPr/>
          </p:nvSpPr>
          <p:spPr>
            <a:xfrm>
              <a:off x="6024825" y="2199300"/>
              <a:ext cx="148275" cy="148275"/>
            </a:xfrm>
            <a:custGeom>
              <a:avLst/>
              <a:gdLst/>
              <a:ahLst/>
              <a:cxnLst/>
              <a:rect l="l" t="t" r="r" b="b"/>
              <a:pathLst>
                <a:path w="5931" h="5931" extrusionOk="0">
                  <a:moveTo>
                    <a:pt x="2676" y="0"/>
                  </a:moveTo>
                  <a:lnTo>
                    <a:pt x="2373" y="56"/>
                  </a:lnTo>
                  <a:lnTo>
                    <a:pt x="2097" y="111"/>
                  </a:lnTo>
                  <a:lnTo>
                    <a:pt x="1821" y="221"/>
                  </a:lnTo>
                  <a:lnTo>
                    <a:pt x="1545" y="359"/>
                  </a:lnTo>
                  <a:lnTo>
                    <a:pt x="1297" y="497"/>
                  </a:lnTo>
                  <a:lnTo>
                    <a:pt x="1076" y="662"/>
                  </a:lnTo>
                  <a:lnTo>
                    <a:pt x="883" y="855"/>
                  </a:lnTo>
                  <a:lnTo>
                    <a:pt x="690" y="1076"/>
                  </a:lnTo>
                  <a:lnTo>
                    <a:pt x="497" y="1297"/>
                  </a:lnTo>
                  <a:lnTo>
                    <a:pt x="359" y="1545"/>
                  </a:lnTo>
                  <a:lnTo>
                    <a:pt x="249" y="1793"/>
                  </a:lnTo>
                  <a:lnTo>
                    <a:pt x="138" y="2069"/>
                  </a:lnTo>
                  <a:lnTo>
                    <a:pt x="56" y="2372"/>
                  </a:lnTo>
                  <a:lnTo>
                    <a:pt x="28" y="2648"/>
                  </a:lnTo>
                  <a:lnTo>
                    <a:pt x="1" y="2952"/>
                  </a:lnTo>
                  <a:lnTo>
                    <a:pt x="28" y="3255"/>
                  </a:lnTo>
                  <a:lnTo>
                    <a:pt x="56" y="3559"/>
                  </a:lnTo>
                  <a:lnTo>
                    <a:pt x="138" y="3834"/>
                  </a:lnTo>
                  <a:lnTo>
                    <a:pt x="249" y="4110"/>
                  </a:lnTo>
                  <a:lnTo>
                    <a:pt x="359" y="4386"/>
                  </a:lnTo>
                  <a:lnTo>
                    <a:pt x="497" y="4607"/>
                  </a:lnTo>
                  <a:lnTo>
                    <a:pt x="690" y="4855"/>
                  </a:lnTo>
                  <a:lnTo>
                    <a:pt x="883" y="5048"/>
                  </a:lnTo>
                  <a:lnTo>
                    <a:pt x="1076" y="5241"/>
                  </a:lnTo>
                  <a:lnTo>
                    <a:pt x="1297" y="5434"/>
                  </a:lnTo>
                  <a:lnTo>
                    <a:pt x="1545" y="5572"/>
                  </a:lnTo>
                  <a:lnTo>
                    <a:pt x="1821" y="5682"/>
                  </a:lnTo>
                  <a:lnTo>
                    <a:pt x="2097" y="5793"/>
                  </a:lnTo>
                  <a:lnTo>
                    <a:pt x="2373" y="5875"/>
                  </a:lnTo>
                  <a:lnTo>
                    <a:pt x="2676" y="5903"/>
                  </a:lnTo>
                  <a:lnTo>
                    <a:pt x="2979" y="5931"/>
                  </a:lnTo>
                  <a:lnTo>
                    <a:pt x="3283" y="5903"/>
                  </a:lnTo>
                  <a:lnTo>
                    <a:pt x="3559" y="5875"/>
                  </a:lnTo>
                  <a:lnTo>
                    <a:pt x="3834" y="5793"/>
                  </a:lnTo>
                  <a:lnTo>
                    <a:pt x="4110" y="5682"/>
                  </a:lnTo>
                  <a:lnTo>
                    <a:pt x="4386" y="5572"/>
                  </a:lnTo>
                  <a:lnTo>
                    <a:pt x="4634" y="5434"/>
                  </a:lnTo>
                  <a:lnTo>
                    <a:pt x="4855" y="5241"/>
                  </a:lnTo>
                  <a:lnTo>
                    <a:pt x="5076" y="5048"/>
                  </a:lnTo>
                  <a:lnTo>
                    <a:pt x="5241" y="4855"/>
                  </a:lnTo>
                  <a:lnTo>
                    <a:pt x="5434" y="4607"/>
                  </a:lnTo>
                  <a:lnTo>
                    <a:pt x="5572" y="4386"/>
                  </a:lnTo>
                  <a:lnTo>
                    <a:pt x="5710" y="4110"/>
                  </a:lnTo>
                  <a:lnTo>
                    <a:pt x="5793" y="3834"/>
                  </a:lnTo>
                  <a:lnTo>
                    <a:pt x="5876" y="3559"/>
                  </a:lnTo>
                  <a:lnTo>
                    <a:pt x="5903" y="3255"/>
                  </a:lnTo>
                  <a:lnTo>
                    <a:pt x="5931" y="2952"/>
                  </a:lnTo>
                  <a:lnTo>
                    <a:pt x="5903" y="2648"/>
                  </a:lnTo>
                  <a:lnTo>
                    <a:pt x="5876" y="2372"/>
                  </a:lnTo>
                  <a:lnTo>
                    <a:pt x="5793" y="2069"/>
                  </a:lnTo>
                  <a:lnTo>
                    <a:pt x="5710" y="1793"/>
                  </a:lnTo>
                  <a:lnTo>
                    <a:pt x="5572" y="1545"/>
                  </a:lnTo>
                  <a:lnTo>
                    <a:pt x="5434" y="1297"/>
                  </a:lnTo>
                  <a:lnTo>
                    <a:pt x="5241" y="1076"/>
                  </a:lnTo>
                  <a:lnTo>
                    <a:pt x="5076" y="855"/>
                  </a:lnTo>
                  <a:lnTo>
                    <a:pt x="4855" y="662"/>
                  </a:lnTo>
                  <a:lnTo>
                    <a:pt x="4634" y="497"/>
                  </a:lnTo>
                  <a:lnTo>
                    <a:pt x="4386" y="359"/>
                  </a:lnTo>
                  <a:lnTo>
                    <a:pt x="4110" y="221"/>
                  </a:lnTo>
                  <a:lnTo>
                    <a:pt x="3834" y="111"/>
                  </a:lnTo>
                  <a:lnTo>
                    <a:pt x="3559" y="56"/>
                  </a:lnTo>
                  <a:lnTo>
                    <a:pt x="3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98;p28"/>
            <p:cNvSpPr/>
            <p:nvPr/>
          </p:nvSpPr>
          <p:spPr>
            <a:xfrm>
              <a:off x="6089650" y="1463550"/>
              <a:ext cx="18625" cy="630275"/>
            </a:xfrm>
            <a:custGeom>
              <a:avLst/>
              <a:gdLst/>
              <a:ahLst/>
              <a:cxnLst/>
              <a:rect l="l" t="t" r="r" b="b"/>
              <a:pathLst>
                <a:path w="745" h="25211" extrusionOk="0">
                  <a:moveTo>
                    <a:pt x="386" y="0"/>
                  </a:moveTo>
                  <a:lnTo>
                    <a:pt x="248" y="28"/>
                  </a:lnTo>
                  <a:lnTo>
                    <a:pt x="111" y="83"/>
                  </a:lnTo>
                  <a:lnTo>
                    <a:pt x="28" y="193"/>
                  </a:lnTo>
                  <a:lnTo>
                    <a:pt x="0" y="276"/>
                  </a:lnTo>
                  <a:lnTo>
                    <a:pt x="0" y="359"/>
                  </a:lnTo>
                  <a:lnTo>
                    <a:pt x="0" y="24852"/>
                  </a:lnTo>
                  <a:lnTo>
                    <a:pt x="0" y="24935"/>
                  </a:lnTo>
                  <a:lnTo>
                    <a:pt x="28" y="25017"/>
                  </a:lnTo>
                  <a:lnTo>
                    <a:pt x="111" y="25128"/>
                  </a:lnTo>
                  <a:lnTo>
                    <a:pt x="248" y="25183"/>
                  </a:lnTo>
                  <a:lnTo>
                    <a:pt x="386" y="25210"/>
                  </a:lnTo>
                  <a:lnTo>
                    <a:pt x="497" y="25183"/>
                  </a:lnTo>
                  <a:lnTo>
                    <a:pt x="635" y="25128"/>
                  </a:lnTo>
                  <a:lnTo>
                    <a:pt x="717" y="25017"/>
                  </a:lnTo>
                  <a:lnTo>
                    <a:pt x="745" y="24935"/>
                  </a:lnTo>
                  <a:lnTo>
                    <a:pt x="745" y="24852"/>
                  </a:lnTo>
                  <a:lnTo>
                    <a:pt x="745" y="359"/>
                  </a:lnTo>
                  <a:lnTo>
                    <a:pt x="745" y="276"/>
                  </a:lnTo>
                  <a:lnTo>
                    <a:pt x="717" y="193"/>
                  </a:lnTo>
                  <a:lnTo>
                    <a:pt x="635" y="83"/>
                  </a:lnTo>
                  <a:lnTo>
                    <a:pt x="497" y="28"/>
                  </a:lnTo>
                  <a:lnTo>
                    <a:pt x="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99;p28"/>
            <p:cNvSpPr/>
            <p:nvPr/>
          </p:nvSpPr>
          <p:spPr>
            <a:xfrm>
              <a:off x="6237200" y="2357200"/>
              <a:ext cx="555125" cy="312400"/>
            </a:xfrm>
            <a:custGeom>
              <a:avLst/>
              <a:gdLst/>
              <a:ahLst/>
              <a:cxnLst/>
              <a:rect l="l" t="t" r="r" b="b"/>
              <a:pathLst>
                <a:path w="22205" h="12496" extrusionOk="0">
                  <a:moveTo>
                    <a:pt x="387" y="1"/>
                  </a:moveTo>
                  <a:lnTo>
                    <a:pt x="249" y="28"/>
                  </a:lnTo>
                  <a:lnTo>
                    <a:pt x="139" y="83"/>
                  </a:lnTo>
                  <a:lnTo>
                    <a:pt x="56" y="194"/>
                  </a:lnTo>
                  <a:lnTo>
                    <a:pt x="1" y="332"/>
                  </a:lnTo>
                  <a:lnTo>
                    <a:pt x="1" y="470"/>
                  </a:lnTo>
                  <a:lnTo>
                    <a:pt x="56" y="608"/>
                  </a:lnTo>
                  <a:lnTo>
                    <a:pt x="111" y="663"/>
                  </a:lnTo>
                  <a:lnTo>
                    <a:pt x="194" y="690"/>
                  </a:lnTo>
                  <a:lnTo>
                    <a:pt x="21680" y="12468"/>
                  </a:lnTo>
                  <a:lnTo>
                    <a:pt x="21763" y="12495"/>
                  </a:lnTo>
                  <a:lnTo>
                    <a:pt x="21984" y="12495"/>
                  </a:lnTo>
                  <a:lnTo>
                    <a:pt x="22094" y="12413"/>
                  </a:lnTo>
                  <a:lnTo>
                    <a:pt x="22177" y="12302"/>
                  </a:lnTo>
                  <a:lnTo>
                    <a:pt x="22204" y="12192"/>
                  </a:lnTo>
                  <a:lnTo>
                    <a:pt x="22204" y="12054"/>
                  </a:lnTo>
                  <a:lnTo>
                    <a:pt x="22149" y="11916"/>
                  </a:lnTo>
                  <a:lnTo>
                    <a:pt x="22094" y="11861"/>
                  </a:lnTo>
                  <a:lnTo>
                    <a:pt x="22039" y="11806"/>
                  </a:lnTo>
                  <a:lnTo>
                    <a:pt x="552" y="56"/>
                  </a:lnTo>
                  <a:lnTo>
                    <a:pt x="470" y="28"/>
                  </a:lnTo>
                  <a:lnTo>
                    <a:pt x="3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0;p28"/>
            <p:cNvSpPr/>
            <p:nvPr/>
          </p:nvSpPr>
          <p:spPr>
            <a:xfrm>
              <a:off x="5389050" y="2357200"/>
              <a:ext cx="555125" cy="312400"/>
            </a:xfrm>
            <a:custGeom>
              <a:avLst/>
              <a:gdLst/>
              <a:ahLst/>
              <a:cxnLst/>
              <a:rect l="l" t="t" r="r" b="b"/>
              <a:pathLst>
                <a:path w="22205" h="12496" extrusionOk="0">
                  <a:moveTo>
                    <a:pt x="21818" y="1"/>
                  </a:moveTo>
                  <a:lnTo>
                    <a:pt x="21763" y="28"/>
                  </a:lnTo>
                  <a:lnTo>
                    <a:pt x="21680" y="56"/>
                  </a:lnTo>
                  <a:lnTo>
                    <a:pt x="194" y="11806"/>
                  </a:lnTo>
                  <a:lnTo>
                    <a:pt x="111" y="11861"/>
                  </a:lnTo>
                  <a:lnTo>
                    <a:pt x="56" y="11916"/>
                  </a:lnTo>
                  <a:lnTo>
                    <a:pt x="1" y="12054"/>
                  </a:lnTo>
                  <a:lnTo>
                    <a:pt x="1" y="12192"/>
                  </a:lnTo>
                  <a:lnTo>
                    <a:pt x="56" y="12302"/>
                  </a:lnTo>
                  <a:lnTo>
                    <a:pt x="139" y="12413"/>
                  </a:lnTo>
                  <a:lnTo>
                    <a:pt x="249" y="12495"/>
                  </a:lnTo>
                  <a:lnTo>
                    <a:pt x="470" y="12495"/>
                  </a:lnTo>
                  <a:lnTo>
                    <a:pt x="553" y="12468"/>
                  </a:lnTo>
                  <a:lnTo>
                    <a:pt x="22039" y="690"/>
                  </a:lnTo>
                  <a:lnTo>
                    <a:pt x="22094" y="663"/>
                  </a:lnTo>
                  <a:lnTo>
                    <a:pt x="22149" y="608"/>
                  </a:lnTo>
                  <a:lnTo>
                    <a:pt x="22204" y="470"/>
                  </a:lnTo>
                  <a:lnTo>
                    <a:pt x="22204" y="332"/>
                  </a:lnTo>
                  <a:lnTo>
                    <a:pt x="22177" y="194"/>
                  </a:lnTo>
                  <a:lnTo>
                    <a:pt x="22067" y="83"/>
                  </a:lnTo>
                  <a:lnTo>
                    <a:pt x="21956" y="28"/>
                  </a:lnTo>
                  <a:lnTo>
                    <a:pt x="218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1;p28"/>
            <p:cNvSpPr/>
            <p:nvPr/>
          </p:nvSpPr>
          <p:spPr>
            <a:xfrm>
              <a:off x="975925" y="4421025"/>
              <a:ext cx="3693275" cy="672350"/>
            </a:xfrm>
            <a:custGeom>
              <a:avLst/>
              <a:gdLst/>
              <a:ahLst/>
              <a:cxnLst/>
              <a:rect l="l" t="t" r="r" b="b"/>
              <a:pathLst>
                <a:path w="147731" h="26894" extrusionOk="0">
                  <a:moveTo>
                    <a:pt x="73866" y="1"/>
                  </a:moveTo>
                  <a:lnTo>
                    <a:pt x="70969" y="28"/>
                  </a:lnTo>
                  <a:lnTo>
                    <a:pt x="68073" y="111"/>
                  </a:lnTo>
                  <a:lnTo>
                    <a:pt x="65205" y="277"/>
                  </a:lnTo>
                  <a:lnTo>
                    <a:pt x="62364" y="497"/>
                  </a:lnTo>
                  <a:lnTo>
                    <a:pt x="59550" y="773"/>
                  </a:lnTo>
                  <a:lnTo>
                    <a:pt x="56765" y="1104"/>
                  </a:lnTo>
                  <a:lnTo>
                    <a:pt x="54006" y="1490"/>
                  </a:lnTo>
                  <a:lnTo>
                    <a:pt x="51303" y="1932"/>
                  </a:lnTo>
                  <a:lnTo>
                    <a:pt x="48600" y="2428"/>
                  </a:lnTo>
                  <a:lnTo>
                    <a:pt x="45952" y="2980"/>
                  </a:lnTo>
                  <a:lnTo>
                    <a:pt x="43360" y="3586"/>
                  </a:lnTo>
                  <a:lnTo>
                    <a:pt x="40795" y="4248"/>
                  </a:lnTo>
                  <a:lnTo>
                    <a:pt x="38257" y="4966"/>
                  </a:lnTo>
                  <a:lnTo>
                    <a:pt x="35775" y="5738"/>
                  </a:lnTo>
                  <a:lnTo>
                    <a:pt x="33320" y="6538"/>
                  </a:lnTo>
                  <a:lnTo>
                    <a:pt x="30920" y="7393"/>
                  </a:lnTo>
                  <a:lnTo>
                    <a:pt x="28576" y="8303"/>
                  </a:lnTo>
                  <a:lnTo>
                    <a:pt x="26286" y="9268"/>
                  </a:lnTo>
                  <a:lnTo>
                    <a:pt x="24025" y="10261"/>
                  </a:lnTo>
                  <a:lnTo>
                    <a:pt x="21818" y="11309"/>
                  </a:lnTo>
                  <a:lnTo>
                    <a:pt x="19694" y="12385"/>
                  </a:lnTo>
                  <a:lnTo>
                    <a:pt x="17598" y="13516"/>
                  </a:lnTo>
                  <a:lnTo>
                    <a:pt x="15557" y="14674"/>
                  </a:lnTo>
                  <a:lnTo>
                    <a:pt x="13571" y="15888"/>
                  </a:lnTo>
                  <a:lnTo>
                    <a:pt x="11668" y="17129"/>
                  </a:lnTo>
                  <a:lnTo>
                    <a:pt x="9792" y="18426"/>
                  </a:lnTo>
                  <a:lnTo>
                    <a:pt x="8910" y="19088"/>
                  </a:lnTo>
                  <a:lnTo>
                    <a:pt x="8000" y="19750"/>
                  </a:lnTo>
                  <a:lnTo>
                    <a:pt x="7145" y="20439"/>
                  </a:lnTo>
                  <a:lnTo>
                    <a:pt x="6262" y="21129"/>
                  </a:lnTo>
                  <a:lnTo>
                    <a:pt x="5434" y="21818"/>
                  </a:lnTo>
                  <a:lnTo>
                    <a:pt x="4607" y="22508"/>
                  </a:lnTo>
                  <a:lnTo>
                    <a:pt x="3807" y="23225"/>
                  </a:lnTo>
                  <a:lnTo>
                    <a:pt x="3007" y="23942"/>
                  </a:lnTo>
                  <a:lnTo>
                    <a:pt x="2235" y="24659"/>
                  </a:lnTo>
                  <a:lnTo>
                    <a:pt x="1463" y="25404"/>
                  </a:lnTo>
                  <a:lnTo>
                    <a:pt x="746" y="26149"/>
                  </a:lnTo>
                  <a:lnTo>
                    <a:pt x="1" y="26893"/>
                  </a:lnTo>
                  <a:lnTo>
                    <a:pt x="147730" y="26893"/>
                  </a:lnTo>
                  <a:lnTo>
                    <a:pt x="147013" y="26149"/>
                  </a:lnTo>
                  <a:lnTo>
                    <a:pt x="146268" y="25404"/>
                  </a:lnTo>
                  <a:lnTo>
                    <a:pt x="145524" y="24659"/>
                  </a:lnTo>
                  <a:lnTo>
                    <a:pt x="144751" y="23942"/>
                  </a:lnTo>
                  <a:lnTo>
                    <a:pt x="143951" y="23225"/>
                  </a:lnTo>
                  <a:lnTo>
                    <a:pt x="143152" y="22508"/>
                  </a:lnTo>
                  <a:lnTo>
                    <a:pt x="142324" y="21818"/>
                  </a:lnTo>
                  <a:lnTo>
                    <a:pt x="141469" y="21129"/>
                  </a:lnTo>
                  <a:lnTo>
                    <a:pt x="140614" y="20439"/>
                  </a:lnTo>
                  <a:lnTo>
                    <a:pt x="139759" y="19750"/>
                  </a:lnTo>
                  <a:lnTo>
                    <a:pt x="138849" y="19088"/>
                  </a:lnTo>
                  <a:lnTo>
                    <a:pt x="137966" y="18426"/>
                  </a:lnTo>
                  <a:lnTo>
                    <a:pt x="136091" y="17129"/>
                  </a:lnTo>
                  <a:lnTo>
                    <a:pt x="134187" y="15888"/>
                  </a:lnTo>
                  <a:lnTo>
                    <a:pt x="132202" y="14674"/>
                  </a:lnTo>
                  <a:lnTo>
                    <a:pt x="130160" y="13516"/>
                  </a:lnTo>
                  <a:lnTo>
                    <a:pt x="128064" y="12385"/>
                  </a:lnTo>
                  <a:lnTo>
                    <a:pt x="125913" y="11309"/>
                  </a:lnTo>
                  <a:lnTo>
                    <a:pt x="123734" y="10261"/>
                  </a:lnTo>
                  <a:lnTo>
                    <a:pt x="121472" y="9268"/>
                  </a:lnTo>
                  <a:lnTo>
                    <a:pt x="119183" y="8303"/>
                  </a:lnTo>
                  <a:lnTo>
                    <a:pt x="116838" y="7393"/>
                  </a:lnTo>
                  <a:lnTo>
                    <a:pt x="114439" y="6538"/>
                  </a:lnTo>
                  <a:lnTo>
                    <a:pt x="111984" y="5738"/>
                  </a:lnTo>
                  <a:lnTo>
                    <a:pt x="109502" y="4966"/>
                  </a:lnTo>
                  <a:lnTo>
                    <a:pt x="106964" y="4248"/>
                  </a:lnTo>
                  <a:lnTo>
                    <a:pt x="104399" y="3586"/>
                  </a:lnTo>
                  <a:lnTo>
                    <a:pt x="101806" y="2980"/>
                  </a:lnTo>
                  <a:lnTo>
                    <a:pt x="99158" y="2428"/>
                  </a:lnTo>
                  <a:lnTo>
                    <a:pt x="96455" y="1932"/>
                  </a:lnTo>
                  <a:lnTo>
                    <a:pt x="93752" y="1490"/>
                  </a:lnTo>
                  <a:lnTo>
                    <a:pt x="90994" y="1104"/>
                  </a:lnTo>
                  <a:lnTo>
                    <a:pt x="88208" y="773"/>
                  </a:lnTo>
                  <a:lnTo>
                    <a:pt x="85395" y="497"/>
                  </a:lnTo>
                  <a:lnTo>
                    <a:pt x="82554" y="277"/>
                  </a:lnTo>
                  <a:lnTo>
                    <a:pt x="79685" y="111"/>
                  </a:lnTo>
                  <a:lnTo>
                    <a:pt x="76789" y="28"/>
                  </a:lnTo>
                  <a:lnTo>
                    <a:pt x="738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2;p28"/>
            <p:cNvSpPr/>
            <p:nvPr/>
          </p:nvSpPr>
          <p:spPr>
            <a:xfrm>
              <a:off x="1522050" y="2007600"/>
              <a:ext cx="315850" cy="3085775"/>
            </a:xfrm>
            <a:custGeom>
              <a:avLst/>
              <a:gdLst/>
              <a:ahLst/>
              <a:cxnLst/>
              <a:rect l="l" t="t" r="r" b="b"/>
              <a:pathLst>
                <a:path w="12634" h="123431" extrusionOk="0">
                  <a:moveTo>
                    <a:pt x="4552" y="1"/>
                  </a:moveTo>
                  <a:lnTo>
                    <a:pt x="1" y="123430"/>
                  </a:lnTo>
                  <a:lnTo>
                    <a:pt x="12633" y="123430"/>
                  </a:lnTo>
                  <a:lnTo>
                    <a:pt x="80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03;p28"/>
            <p:cNvSpPr/>
            <p:nvPr/>
          </p:nvSpPr>
          <p:spPr>
            <a:xfrm>
              <a:off x="1527575" y="597475"/>
              <a:ext cx="304125" cy="1339825"/>
            </a:xfrm>
            <a:custGeom>
              <a:avLst/>
              <a:gdLst/>
              <a:ahLst/>
              <a:cxnLst/>
              <a:rect l="l" t="t" r="r" b="b"/>
              <a:pathLst>
                <a:path w="12165" h="53593" extrusionOk="0">
                  <a:moveTo>
                    <a:pt x="6096" y="0"/>
                  </a:moveTo>
                  <a:lnTo>
                    <a:pt x="5462" y="1186"/>
                  </a:lnTo>
                  <a:lnTo>
                    <a:pt x="4882" y="2400"/>
                  </a:lnTo>
                  <a:lnTo>
                    <a:pt x="4331" y="3614"/>
                  </a:lnTo>
                  <a:lnTo>
                    <a:pt x="3834" y="4827"/>
                  </a:lnTo>
                  <a:lnTo>
                    <a:pt x="3365" y="6041"/>
                  </a:lnTo>
                  <a:lnTo>
                    <a:pt x="2924" y="7254"/>
                  </a:lnTo>
                  <a:lnTo>
                    <a:pt x="2538" y="8468"/>
                  </a:lnTo>
                  <a:lnTo>
                    <a:pt x="2152" y="9654"/>
                  </a:lnTo>
                  <a:lnTo>
                    <a:pt x="1821" y="10868"/>
                  </a:lnTo>
                  <a:lnTo>
                    <a:pt x="1517" y="12081"/>
                  </a:lnTo>
                  <a:lnTo>
                    <a:pt x="1242" y="13267"/>
                  </a:lnTo>
                  <a:lnTo>
                    <a:pt x="1021" y="14481"/>
                  </a:lnTo>
                  <a:lnTo>
                    <a:pt x="800" y="15667"/>
                  </a:lnTo>
                  <a:lnTo>
                    <a:pt x="607" y="16853"/>
                  </a:lnTo>
                  <a:lnTo>
                    <a:pt x="442" y="18039"/>
                  </a:lnTo>
                  <a:lnTo>
                    <a:pt x="331" y="19197"/>
                  </a:lnTo>
                  <a:lnTo>
                    <a:pt x="221" y="20356"/>
                  </a:lnTo>
                  <a:lnTo>
                    <a:pt x="138" y="21514"/>
                  </a:lnTo>
                  <a:lnTo>
                    <a:pt x="56" y="22673"/>
                  </a:lnTo>
                  <a:lnTo>
                    <a:pt x="28" y="23804"/>
                  </a:lnTo>
                  <a:lnTo>
                    <a:pt x="0" y="24935"/>
                  </a:lnTo>
                  <a:lnTo>
                    <a:pt x="0" y="26038"/>
                  </a:lnTo>
                  <a:lnTo>
                    <a:pt x="28" y="27141"/>
                  </a:lnTo>
                  <a:lnTo>
                    <a:pt x="83" y="28244"/>
                  </a:lnTo>
                  <a:lnTo>
                    <a:pt x="138" y="29320"/>
                  </a:lnTo>
                  <a:lnTo>
                    <a:pt x="221" y="30368"/>
                  </a:lnTo>
                  <a:lnTo>
                    <a:pt x="414" y="32464"/>
                  </a:lnTo>
                  <a:lnTo>
                    <a:pt x="662" y="34478"/>
                  </a:lnTo>
                  <a:lnTo>
                    <a:pt x="966" y="36409"/>
                  </a:lnTo>
                  <a:lnTo>
                    <a:pt x="1297" y="38284"/>
                  </a:lnTo>
                  <a:lnTo>
                    <a:pt x="1683" y="40077"/>
                  </a:lnTo>
                  <a:lnTo>
                    <a:pt x="2069" y="41787"/>
                  </a:lnTo>
                  <a:lnTo>
                    <a:pt x="2483" y="43414"/>
                  </a:lnTo>
                  <a:lnTo>
                    <a:pt x="2897" y="44932"/>
                  </a:lnTo>
                  <a:lnTo>
                    <a:pt x="3338" y="46338"/>
                  </a:lnTo>
                  <a:lnTo>
                    <a:pt x="3752" y="47635"/>
                  </a:lnTo>
                  <a:lnTo>
                    <a:pt x="4165" y="48821"/>
                  </a:lnTo>
                  <a:lnTo>
                    <a:pt x="4551" y="49896"/>
                  </a:lnTo>
                  <a:lnTo>
                    <a:pt x="4910" y="50862"/>
                  </a:lnTo>
                  <a:lnTo>
                    <a:pt x="5544" y="52351"/>
                  </a:lnTo>
                  <a:lnTo>
                    <a:pt x="5931" y="53289"/>
                  </a:lnTo>
                  <a:lnTo>
                    <a:pt x="6096" y="53592"/>
                  </a:lnTo>
                  <a:lnTo>
                    <a:pt x="6234" y="53289"/>
                  </a:lnTo>
                  <a:lnTo>
                    <a:pt x="6648" y="52351"/>
                  </a:lnTo>
                  <a:lnTo>
                    <a:pt x="7255" y="50862"/>
                  </a:lnTo>
                  <a:lnTo>
                    <a:pt x="7641" y="49896"/>
                  </a:lnTo>
                  <a:lnTo>
                    <a:pt x="8027" y="48821"/>
                  </a:lnTo>
                  <a:lnTo>
                    <a:pt x="8441" y="47635"/>
                  </a:lnTo>
                  <a:lnTo>
                    <a:pt x="8854" y="46338"/>
                  </a:lnTo>
                  <a:lnTo>
                    <a:pt x="9268" y="44932"/>
                  </a:lnTo>
                  <a:lnTo>
                    <a:pt x="9709" y="43414"/>
                  </a:lnTo>
                  <a:lnTo>
                    <a:pt x="10123" y="41787"/>
                  </a:lnTo>
                  <a:lnTo>
                    <a:pt x="10509" y="40077"/>
                  </a:lnTo>
                  <a:lnTo>
                    <a:pt x="10895" y="38284"/>
                  </a:lnTo>
                  <a:lnTo>
                    <a:pt x="11226" y="36409"/>
                  </a:lnTo>
                  <a:lnTo>
                    <a:pt x="11530" y="34478"/>
                  </a:lnTo>
                  <a:lnTo>
                    <a:pt x="11778" y="32464"/>
                  </a:lnTo>
                  <a:lnTo>
                    <a:pt x="11971" y="30368"/>
                  </a:lnTo>
                  <a:lnTo>
                    <a:pt x="12054" y="29320"/>
                  </a:lnTo>
                  <a:lnTo>
                    <a:pt x="12109" y="28244"/>
                  </a:lnTo>
                  <a:lnTo>
                    <a:pt x="12164" y="27141"/>
                  </a:lnTo>
                  <a:lnTo>
                    <a:pt x="12164" y="26038"/>
                  </a:lnTo>
                  <a:lnTo>
                    <a:pt x="12164" y="24935"/>
                  </a:lnTo>
                  <a:lnTo>
                    <a:pt x="12164" y="23804"/>
                  </a:lnTo>
                  <a:lnTo>
                    <a:pt x="12109" y="22673"/>
                  </a:lnTo>
                  <a:lnTo>
                    <a:pt x="12054" y="21514"/>
                  </a:lnTo>
                  <a:lnTo>
                    <a:pt x="11971" y="20356"/>
                  </a:lnTo>
                  <a:lnTo>
                    <a:pt x="11861" y="19197"/>
                  </a:lnTo>
                  <a:lnTo>
                    <a:pt x="11723" y="18039"/>
                  </a:lnTo>
                  <a:lnTo>
                    <a:pt x="11585" y="16853"/>
                  </a:lnTo>
                  <a:lnTo>
                    <a:pt x="11392" y="15667"/>
                  </a:lnTo>
                  <a:lnTo>
                    <a:pt x="11171" y="14481"/>
                  </a:lnTo>
                  <a:lnTo>
                    <a:pt x="10923" y="13267"/>
                  </a:lnTo>
                  <a:lnTo>
                    <a:pt x="10675" y="12081"/>
                  </a:lnTo>
                  <a:lnTo>
                    <a:pt x="10371" y="10868"/>
                  </a:lnTo>
                  <a:lnTo>
                    <a:pt x="10013" y="9654"/>
                  </a:lnTo>
                  <a:lnTo>
                    <a:pt x="9654" y="8468"/>
                  </a:lnTo>
                  <a:lnTo>
                    <a:pt x="9268" y="7254"/>
                  </a:lnTo>
                  <a:lnTo>
                    <a:pt x="8827" y="6041"/>
                  </a:lnTo>
                  <a:lnTo>
                    <a:pt x="8358" y="4827"/>
                  </a:lnTo>
                  <a:lnTo>
                    <a:pt x="7834" y="3614"/>
                  </a:lnTo>
                  <a:lnTo>
                    <a:pt x="7310" y="2400"/>
                  </a:lnTo>
                  <a:lnTo>
                    <a:pt x="6703" y="1186"/>
                  </a:lnTo>
                  <a:lnTo>
                    <a:pt x="60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04;p28"/>
            <p:cNvSpPr/>
            <p:nvPr/>
          </p:nvSpPr>
          <p:spPr>
            <a:xfrm>
              <a:off x="513925" y="1937275"/>
              <a:ext cx="1166075" cy="655775"/>
            </a:xfrm>
            <a:custGeom>
              <a:avLst/>
              <a:gdLst/>
              <a:ahLst/>
              <a:cxnLst/>
              <a:rect l="l" t="t" r="r" b="b"/>
              <a:pathLst>
                <a:path w="46643" h="26231" extrusionOk="0">
                  <a:moveTo>
                    <a:pt x="46642" y="0"/>
                  </a:moveTo>
                  <a:lnTo>
                    <a:pt x="46283" y="28"/>
                  </a:lnTo>
                  <a:lnTo>
                    <a:pt x="45263" y="138"/>
                  </a:lnTo>
                  <a:lnTo>
                    <a:pt x="43663" y="331"/>
                  </a:lnTo>
                  <a:lnTo>
                    <a:pt x="42670" y="469"/>
                  </a:lnTo>
                  <a:lnTo>
                    <a:pt x="41539" y="662"/>
                  </a:lnTo>
                  <a:lnTo>
                    <a:pt x="40326" y="883"/>
                  </a:lnTo>
                  <a:lnTo>
                    <a:pt x="38974" y="1131"/>
                  </a:lnTo>
                  <a:lnTo>
                    <a:pt x="37540" y="1462"/>
                  </a:lnTo>
                  <a:lnTo>
                    <a:pt x="35995" y="1821"/>
                  </a:lnTo>
                  <a:lnTo>
                    <a:pt x="34396" y="2262"/>
                  </a:lnTo>
                  <a:lnTo>
                    <a:pt x="32713" y="2758"/>
                  </a:lnTo>
                  <a:lnTo>
                    <a:pt x="30975" y="3283"/>
                  </a:lnTo>
                  <a:lnTo>
                    <a:pt x="29183" y="3917"/>
                  </a:lnTo>
                  <a:lnTo>
                    <a:pt x="27335" y="4606"/>
                  </a:lnTo>
                  <a:lnTo>
                    <a:pt x="25459" y="5379"/>
                  </a:lnTo>
                  <a:lnTo>
                    <a:pt x="23556" y="6206"/>
                  </a:lnTo>
                  <a:lnTo>
                    <a:pt x="22591" y="6675"/>
                  </a:lnTo>
                  <a:lnTo>
                    <a:pt x="21625" y="7144"/>
                  </a:lnTo>
                  <a:lnTo>
                    <a:pt x="20660" y="7640"/>
                  </a:lnTo>
                  <a:lnTo>
                    <a:pt x="19694" y="8165"/>
                  </a:lnTo>
                  <a:lnTo>
                    <a:pt x="18729" y="8716"/>
                  </a:lnTo>
                  <a:lnTo>
                    <a:pt x="17736" y="9268"/>
                  </a:lnTo>
                  <a:lnTo>
                    <a:pt x="16771" y="9875"/>
                  </a:lnTo>
                  <a:lnTo>
                    <a:pt x="15805" y="10481"/>
                  </a:lnTo>
                  <a:lnTo>
                    <a:pt x="14840" y="11116"/>
                  </a:lnTo>
                  <a:lnTo>
                    <a:pt x="13875" y="11778"/>
                  </a:lnTo>
                  <a:lnTo>
                    <a:pt x="12937" y="12467"/>
                  </a:lnTo>
                  <a:lnTo>
                    <a:pt x="11971" y="13184"/>
                  </a:lnTo>
                  <a:lnTo>
                    <a:pt x="11034" y="13929"/>
                  </a:lnTo>
                  <a:lnTo>
                    <a:pt x="10096" y="14701"/>
                  </a:lnTo>
                  <a:lnTo>
                    <a:pt x="9186" y="15501"/>
                  </a:lnTo>
                  <a:lnTo>
                    <a:pt x="8275" y="16329"/>
                  </a:lnTo>
                  <a:lnTo>
                    <a:pt x="7365" y="17156"/>
                  </a:lnTo>
                  <a:lnTo>
                    <a:pt x="6483" y="18039"/>
                  </a:lnTo>
                  <a:lnTo>
                    <a:pt x="5628" y="18977"/>
                  </a:lnTo>
                  <a:lnTo>
                    <a:pt x="4773" y="19915"/>
                  </a:lnTo>
                  <a:lnTo>
                    <a:pt x="3917" y="20880"/>
                  </a:lnTo>
                  <a:lnTo>
                    <a:pt x="3090" y="21873"/>
                  </a:lnTo>
                  <a:lnTo>
                    <a:pt x="2290" y="22921"/>
                  </a:lnTo>
                  <a:lnTo>
                    <a:pt x="1518" y="23997"/>
                  </a:lnTo>
                  <a:lnTo>
                    <a:pt x="746" y="25100"/>
                  </a:lnTo>
                  <a:lnTo>
                    <a:pt x="1" y="26231"/>
                  </a:lnTo>
                  <a:lnTo>
                    <a:pt x="1352" y="26176"/>
                  </a:lnTo>
                  <a:lnTo>
                    <a:pt x="2676" y="26093"/>
                  </a:lnTo>
                  <a:lnTo>
                    <a:pt x="4000" y="25983"/>
                  </a:lnTo>
                  <a:lnTo>
                    <a:pt x="5297" y="25817"/>
                  </a:lnTo>
                  <a:lnTo>
                    <a:pt x="6593" y="25652"/>
                  </a:lnTo>
                  <a:lnTo>
                    <a:pt x="7862" y="25431"/>
                  </a:lnTo>
                  <a:lnTo>
                    <a:pt x="9103" y="25183"/>
                  </a:lnTo>
                  <a:lnTo>
                    <a:pt x="10344" y="24934"/>
                  </a:lnTo>
                  <a:lnTo>
                    <a:pt x="11558" y="24631"/>
                  </a:lnTo>
                  <a:lnTo>
                    <a:pt x="12744" y="24300"/>
                  </a:lnTo>
                  <a:lnTo>
                    <a:pt x="13930" y="23969"/>
                  </a:lnTo>
                  <a:lnTo>
                    <a:pt x="15088" y="23583"/>
                  </a:lnTo>
                  <a:lnTo>
                    <a:pt x="16219" y="23197"/>
                  </a:lnTo>
                  <a:lnTo>
                    <a:pt x="17350" y="22783"/>
                  </a:lnTo>
                  <a:lnTo>
                    <a:pt x="18453" y="22342"/>
                  </a:lnTo>
                  <a:lnTo>
                    <a:pt x="19529" y="21873"/>
                  </a:lnTo>
                  <a:lnTo>
                    <a:pt x="20605" y="21404"/>
                  </a:lnTo>
                  <a:lnTo>
                    <a:pt x="21653" y="20907"/>
                  </a:lnTo>
                  <a:lnTo>
                    <a:pt x="22673" y="20411"/>
                  </a:lnTo>
                  <a:lnTo>
                    <a:pt x="23666" y="19887"/>
                  </a:lnTo>
                  <a:lnTo>
                    <a:pt x="24659" y="19335"/>
                  </a:lnTo>
                  <a:lnTo>
                    <a:pt x="25625" y="18784"/>
                  </a:lnTo>
                  <a:lnTo>
                    <a:pt x="26590" y="18232"/>
                  </a:lnTo>
                  <a:lnTo>
                    <a:pt x="27500" y="17680"/>
                  </a:lnTo>
                  <a:lnTo>
                    <a:pt x="28410" y="17101"/>
                  </a:lnTo>
                  <a:lnTo>
                    <a:pt x="29321" y="16494"/>
                  </a:lnTo>
                  <a:lnTo>
                    <a:pt x="31031" y="15308"/>
                  </a:lnTo>
                  <a:lnTo>
                    <a:pt x="32658" y="14095"/>
                  </a:lnTo>
                  <a:lnTo>
                    <a:pt x="34203" y="12881"/>
                  </a:lnTo>
                  <a:lnTo>
                    <a:pt x="35664" y="11667"/>
                  </a:lnTo>
                  <a:lnTo>
                    <a:pt x="37044" y="10481"/>
                  </a:lnTo>
                  <a:lnTo>
                    <a:pt x="38340" y="9295"/>
                  </a:lnTo>
                  <a:lnTo>
                    <a:pt x="39526" y="8137"/>
                  </a:lnTo>
                  <a:lnTo>
                    <a:pt x="40657" y="7034"/>
                  </a:lnTo>
                  <a:lnTo>
                    <a:pt x="41677" y="5958"/>
                  </a:lnTo>
                  <a:lnTo>
                    <a:pt x="42588" y="4965"/>
                  </a:lnTo>
                  <a:lnTo>
                    <a:pt x="43443" y="4027"/>
                  </a:lnTo>
                  <a:lnTo>
                    <a:pt x="44187" y="3145"/>
                  </a:lnTo>
                  <a:lnTo>
                    <a:pt x="44822" y="2372"/>
                  </a:lnTo>
                  <a:lnTo>
                    <a:pt x="45815" y="1104"/>
                  </a:lnTo>
                  <a:lnTo>
                    <a:pt x="46421" y="304"/>
                  </a:lnTo>
                  <a:lnTo>
                    <a:pt x="466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05;p28"/>
            <p:cNvSpPr/>
            <p:nvPr/>
          </p:nvSpPr>
          <p:spPr>
            <a:xfrm>
              <a:off x="1679975" y="1937275"/>
              <a:ext cx="1166050" cy="655775"/>
            </a:xfrm>
            <a:custGeom>
              <a:avLst/>
              <a:gdLst/>
              <a:ahLst/>
              <a:cxnLst/>
              <a:rect l="l" t="t" r="r" b="b"/>
              <a:pathLst>
                <a:path w="46642" h="26231" extrusionOk="0">
                  <a:moveTo>
                    <a:pt x="0" y="0"/>
                  </a:moveTo>
                  <a:lnTo>
                    <a:pt x="193" y="304"/>
                  </a:lnTo>
                  <a:lnTo>
                    <a:pt x="800" y="1104"/>
                  </a:lnTo>
                  <a:lnTo>
                    <a:pt x="1820" y="2372"/>
                  </a:lnTo>
                  <a:lnTo>
                    <a:pt x="2455" y="3145"/>
                  </a:lnTo>
                  <a:lnTo>
                    <a:pt x="3200" y="4027"/>
                  </a:lnTo>
                  <a:lnTo>
                    <a:pt x="4027" y="4965"/>
                  </a:lnTo>
                  <a:lnTo>
                    <a:pt x="4965" y="5958"/>
                  </a:lnTo>
                  <a:lnTo>
                    <a:pt x="5985" y="7034"/>
                  </a:lnTo>
                  <a:lnTo>
                    <a:pt x="7089" y="8137"/>
                  </a:lnTo>
                  <a:lnTo>
                    <a:pt x="8302" y="9295"/>
                  </a:lnTo>
                  <a:lnTo>
                    <a:pt x="9599" y="10481"/>
                  </a:lnTo>
                  <a:lnTo>
                    <a:pt x="10978" y="11667"/>
                  </a:lnTo>
                  <a:lnTo>
                    <a:pt x="12440" y="12881"/>
                  </a:lnTo>
                  <a:lnTo>
                    <a:pt x="13984" y="14095"/>
                  </a:lnTo>
                  <a:lnTo>
                    <a:pt x="15612" y="15308"/>
                  </a:lnTo>
                  <a:lnTo>
                    <a:pt x="17322" y="16494"/>
                  </a:lnTo>
                  <a:lnTo>
                    <a:pt x="18204" y="17101"/>
                  </a:lnTo>
                  <a:lnTo>
                    <a:pt x="19114" y="17680"/>
                  </a:lnTo>
                  <a:lnTo>
                    <a:pt x="20052" y="18232"/>
                  </a:lnTo>
                  <a:lnTo>
                    <a:pt x="20990" y="18784"/>
                  </a:lnTo>
                  <a:lnTo>
                    <a:pt x="21983" y="19335"/>
                  </a:lnTo>
                  <a:lnTo>
                    <a:pt x="22948" y="19887"/>
                  </a:lnTo>
                  <a:lnTo>
                    <a:pt x="23969" y="20411"/>
                  </a:lnTo>
                  <a:lnTo>
                    <a:pt x="24989" y="20907"/>
                  </a:lnTo>
                  <a:lnTo>
                    <a:pt x="26038" y="21404"/>
                  </a:lnTo>
                  <a:lnTo>
                    <a:pt x="27113" y="21873"/>
                  </a:lnTo>
                  <a:lnTo>
                    <a:pt x="28189" y="22342"/>
                  </a:lnTo>
                  <a:lnTo>
                    <a:pt x="29292" y="22783"/>
                  </a:lnTo>
                  <a:lnTo>
                    <a:pt x="30423" y="23197"/>
                  </a:lnTo>
                  <a:lnTo>
                    <a:pt x="31554" y="23583"/>
                  </a:lnTo>
                  <a:lnTo>
                    <a:pt x="32712" y="23969"/>
                  </a:lnTo>
                  <a:lnTo>
                    <a:pt x="33898" y="24300"/>
                  </a:lnTo>
                  <a:lnTo>
                    <a:pt x="35084" y="24631"/>
                  </a:lnTo>
                  <a:lnTo>
                    <a:pt x="36298" y="24934"/>
                  </a:lnTo>
                  <a:lnTo>
                    <a:pt x="37539" y="25183"/>
                  </a:lnTo>
                  <a:lnTo>
                    <a:pt x="38780" y="25431"/>
                  </a:lnTo>
                  <a:lnTo>
                    <a:pt x="40049" y="25652"/>
                  </a:lnTo>
                  <a:lnTo>
                    <a:pt x="41346" y="25817"/>
                  </a:lnTo>
                  <a:lnTo>
                    <a:pt x="42642" y="25983"/>
                  </a:lnTo>
                  <a:lnTo>
                    <a:pt x="43966" y="26093"/>
                  </a:lnTo>
                  <a:lnTo>
                    <a:pt x="45290" y="26176"/>
                  </a:lnTo>
                  <a:lnTo>
                    <a:pt x="46641" y="26231"/>
                  </a:lnTo>
                  <a:lnTo>
                    <a:pt x="45897" y="25100"/>
                  </a:lnTo>
                  <a:lnTo>
                    <a:pt x="45124" y="23997"/>
                  </a:lnTo>
                  <a:lnTo>
                    <a:pt x="44352" y="22921"/>
                  </a:lnTo>
                  <a:lnTo>
                    <a:pt x="43552" y="21873"/>
                  </a:lnTo>
                  <a:lnTo>
                    <a:pt x="42725" y="20880"/>
                  </a:lnTo>
                  <a:lnTo>
                    <a:pt x="41870" y="19915"/>
                  </a:lnTo>
                  <a:lnTo>
                    <a:pt x="41015" y="18977"/>
                  </a:lnTo>
                  <a:lnTo>
                    <a:pt x="40160" y="18039"/>
                  </a:lnTo>
                  <a:lnTo>
                    <a:pt x="39249" y="17156"/>
                  </a:lnTo>
                  <a:lnTo>
                    <a:pt x="38367" y="16329"/>
                  </a:lnTo>
                  <a:lnTo>
                    <a:pt x="37456" y="15501"/>
                  </a:lnTo>
                  <a:lnTo>
                    <a:pt x="36519" y="14701"/>
                  </a:lnTo>
                  <a:lnTo>
                    <a:pt x="35608" y="13929"/>
                  </a:lnTo>
                  <a:lnTo>
                    <a:pt x="34643" y="13184"/>
                  </a:lnTo>
                  <a:lnTo>
                    <a:pt x="33705" y="12467"/>
                  </a:lnTo>
                  <a:lnTo>
                    <a:pt x="32768" y="11778"/>
                  </a:lnTo>
                  <a:lnTo>
                    <a:pt x="31802" y="11116"/>
                  </a:lnTo>
                  <a:lnTo>
                    <a:pt x="30837" y="10481"/>
                  </a:lnTo>
                  <a:lnTo>
                    <a:pt x="29871" y="9875"/>
                  </a:lnTo>
                  <a:lnTo>
                    <a:pt x="28878" y="9268"/>
                  </a:lnTo>
                  <a:lnTo>
                    <a:pt x="27913" y="8716"/>
                  </a:lnTo>
                  <a:lnTo>
                    <a:pt x="26948" y="8165"/>
                  </a:lnTo>
                  <a:lnTo>
                    <a:pt x="25982" y="7640"/>
                  </a:lnTo>
                  <a:lnTo>
                    <a:pt x="25017" y="7144"/>
                  </a:lnTo>
                  <a:lnTo>
                    <a:pt x="24052" y="6675"/>
                  </a:lnTo>
                  <a:lnTo>
                    <a:pt x="23086" y="6206"/>
                  </a:lnTo>
                  <a:lnTo>
                    <a:pt x="21183" y="5379"/>
                  </a:lnTo>
                  <a:lnTo>
                    <a:pt x="19307" y="4606"/>
                  </a:lnTo>
                  <a:lnTo>
                    <a:pt x="17459" y="3917"/>
                  </a:lnTo>
                  <a:lnTo>
                    <a:pt x="15667" y="3283"/>
                  </a:lnTo>
                  <a:lnTo>
                    <a:pt x="13929" y="2758"/>
                  </a:lnTo>
                  <a:lnTo>
                    <a:pt x="12246" y="2262"/>
                  </a:lnTo>
                  <a:lnTo>
                    <a:pt x="10619" y="1821"/>
                  </a:lnTo>
                  <a:lnTo>
                    <a:pt x="9102" y="1462"/>
                  </a:lnTo>
                  <a:lnTo>
                    <a:pt x="7668" y="1131"/>
                  </a:lnTo>
                  <a:lnTo>
                    <a:pt x="6316" y="883"/>
                  </a:lnTo>
                  <a:lnTo>
                    <a:pt x="5075" y="662"/>
                  </a:lnTo>
                  <a:lnTo>
                    <a:pt x="3972" y="469"/>
                  </a:lnTo>
                  <a:lnTo>
                    <a:pt x="2951" y="331"/>
                  </a:lnTo>
                  <a:lnTo>
                    <a:pt x="1352" y="138"/>
                  </a:lnTo>
                  <a:lnTo>
                    <a:pt x="359" y="28"/>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06;p28"/>
            <p:cNvSpPr/>
            <p:nvPr/>
          </p:nvSpPr>
          <p:spPr>
            <a:xfrm>
              <a:off x="1488950" y="1745575"/>
              <a:ext cx="382050" cy="383425"/>
            </a:xfrm>
            <a:custGeom>
              <a:avLst/>
              <a:gdLst/>
              <a:ahLst/>
              <a:cxnLst/>
              <a:rect l="l" t="t" r="r" b="b"/>
              <a:pathLst>
                <a:path w="15282" h="15337" extrusionOk="0">
                  <a:moveTo>
                    <a:pt x="7641" y="0"/>
                  </a:moveTo>
                  <a:lnTo>
                    <a:pt x="7255" y="28"/>
                  </a:lnTo>
                  <a:lnTo>
                    <a:pt x="6869" y="56"/>
                  </a:lnTo>
                  <a:lnTo>
                    <a:pt x="6483" y="111"/>
                  </a:lnTo>
                  <a:lnTo>
                    <a:pt x="6096" y="166"/>
                  </a:lnTo>
                  <a:lnTo>
                    <a:pt x="5738" y="249"/>
                  </a:lnTo>
                  <a:lnTo>
                    <a:pt x="5379" y="359"/>
                  </a:lnTo>
                  <a:lnTo>
                    <a:pt x="5021" y="469"/>
                  </a:lnTo>
                  <a:lnTo>
                    <a:pt x="4662" y="607"/>
                  </a:lnTo>
                  <a:lnTo>
                    <a:pt x="4331" y="773"/>
                  </a:lnTo>
                  <a:lnTo>
                    <a:pt x="4000" y="938"/>
                  </a:lnTo>
                  <a:lnTo>
                    <a:pt x="3669" y="1131"/>
                  </a:lnTo>
                  <a:lnTo>
                    <a:pt x="3366" y="1324"/>
                  </a:lnTo>
                  <a:lnTo>
                    <a:pt x="3062" y="1545"/>
                  </a:lnTo>
                  <a:lnTo>
                    <a:pt x="2787" y="1766"/>
                  </a:lnTo>
                  <a:lnTo>
                    <a:pt x="2511" y="2014"/>
                  </a:lnTo>
                  <a:lnTo>
                    <a:pt x="2235" y="2262"/>
                  </a:lnTo>
                  <a:lnTo>
                    <a:pt x="1987" y="2510"/>
                  </a:lnTo>
                  <a:lnTo>
                    <a:pt x="1739" y="2814"/>
                  </a:lnTo>
                  <a:lnTo>
                    <a:pt x="1518" y="3090"/>
                  </a:lnTo>
                  <a:lnTo>
                    <a:pt x="1297" y="3393"/>
                  </a:lnTo>
                  <a:lnTo>
                    <a:pt x="1104" y="3696"/>
                  </a:lnTo>
                  <a:lnTo>
                    <a:pt x="911" y="4027"/>
                  </a:lnTo>
                  <a:lnTo>
                    <a:pt x="746" y="4358"/>
                  </a:lnTo>
                  <a:lnTo>
                    <a:pt x="608" y="4689"/>
                  </a:lnTo>
                  <a:lnTo>
                    <a:pt x="470" y="5048"/>
                  </a:lnTo>
                  <a:lnTo>
                    <a:pt x="332" y="5407"/>
                  </a:lnTo>
                  <a:lnTo>
                    <a:pt x="249" y="5765"/>
                  </a:lnTo>
                  <a:lnTo>
                    <a:pt x="166" y="6124"/>
                  </a:lnTo>
                  <a:lnTo>
                    <a:pt x="84" y="6510"/>
                  </a:lnTo>
                  <a:lnTo>
                    <a:pt x="28" y="6896"/>
                  </a:lnTo>
                  <a:lnTo>
                    <a:pt x="1" y="7282"/>
                  </a:lnTo>
                  <a:lnTo>
                    <a:pt x="1" y="7668"/>
                  </a:lnTo>
                  <a:lnTo>
                    <a:pt x="1" y="8054"/>
                  </a:lnTo>
                  <a:lnTo>
                    <a:pt x="28" y="8468"/>
                  </a:lnTo>
                  <a:lnTo>
                    <a:pt x="84" y="8827"/>
                  </a:lnTo>
                  <a:lnTo>
                    <a:pt x="166" y="9213"/>
                  </a:lnTo>
                  <a:lnTo>
                    <a:pt x="249" y="9599"/>
                  </a:lnTo>
                  <a:lnTo>
                    <a:pt x="332" y="9958"/>
                  </a:lnTo>
                  <a:lnTo>
                    <a:pt x="470" y="10316"/>
                  </a:lnTo>
                  <a:lnTo>
                    <a:pt x="608" y="10647"/>
                  </a:lnTo>
                  <a:lnTo>
                    <a:pt x="746" y="11006"/>
                  </a:lnTo>
                  <a:lnTo>
                    <a:pt x="911" y="11309"/>
                  </a:lnTo>
                  <a:lnTo>
                    <a:pt x="1104" y="11640"/>
                  </a:lnTo>
                  <a:lnTo>
                    <a:pt x="1297" y="11943"/>
                  </a:lnTo>
                  <a:lnTo>
                    <a:pt x="1518" y="12247"/>
                  </a:lnTo>
                  <a:lnTo>
                    <a:pt x="1739" y="12550"/>
                  </a:lnTo>
                  <a:lnTo>
                    <a:pt x="1987" y="12826"/>
                  </a:lnTo>
                  <a:lnTo>
                    <a:pt x="2235" y="13074"/>
                  </a:lnTo>
                  <a:lnTo>
                    <a:pt x="2511" y="13350"/>
                  </a:lnTo>
                  <a:lnTo>
                    <a:pt x="2787" y="13571"/>
                  </a:lnTo>
                  <a:lnTo>
                    <a:pt x="3062" y="13819"/>
                  </a:lnTo>
                  <a:lnTo>
                    <a:pt x="3366" y="14012"/>
                  </a:lnTo>
                  <a:lnTo>
                    <a:pt x="3669" y="14233"/>
                  </a:lnTo>
                  <a:lnTo>
                    <a:pt x="4000" y="14398"/>
                  </a:lnTo>
                  <a:lnTo>
                    <a:pt x="4331" y="14564"/>
                  </a:lnTo>
                  <a:lnTo>
                    <a:pt x="4662" y="14729"/>
                  </a:lnTo>
                  <a:lnTo>
                    <a:pt x="5021" y="14867"/>
                  </a:lnTo>
                  <a:lnTo>
                    <a:pt x="5379" y="14978"/>
                  </a:lnTo>
                  <a:lnTo>
                    <a:pt x="5738" y="15088"/>
                  </a:lnTo>
                  <a:lnTo>
                    <a:pt x="6096" y="15171"/>
                  </a:lnTo>
                  <a:lnTo>
                    <a:pt x="6483" y="15253"/>
                  </a:lnTo>
                  <a:lnTo>
                    <a:pt x="6869" y="15281"/>
                  </a:lnTo>
                  <a:lnTo>
                    <a:pt x="7255" y="15308"/>
                  </a:lnTo>
                  <a:lnTo>
                    <a:pt x="7641" y="15336"/>
                  </a:lnTo>
                  <a:lnTo>
                    <a:pt x="8027" y="15308"/>
                  </a:lnTo>
                  <a:lnTo>
                    <a:pt x="8413" y="15281"/>
                  </a:lnTo>
                  <a:lnTo>
                    <a:pt x="8800" y="15253"/>
                  </a:lnTo>
                  <a:lnTo>
                    <a:pt x="9186" y="15171"/>
                  </a:lnTo>
                  <a:lnTo>
                    <a:pt x="9544" y="15088"/>
                  </a:lnTo>
                  <a:lnTo>
                    <a:pt x="9903" y="14978"/>
                  </a:lnTo>
                  <a:lnTo>
                    <a:pt x="10261" y="14867"/>
                  </a:lnTo>
                  <a:lnTo>
                    <a:pt x="10620" y="14729"/>
                  </a:lnTo>
                  <a:lnTo>
                    <a:pt x="10951" y="14564"/>
                  </a:lnTo>
                  <a:lnTo>
                    <a:pt x="11282" y="14398"/>
                  </a:lnTo>
                  <a:lnTo>
                    <a:pt x="11613" y="14233"/>
                  </a:lnTo>
                  <a:lnTo>
                    <a:pt x="11916" y="14012"/>
                  </a:lnTo>
                  <a:lnTo>
                    <a:pt x="12220" y="13819"/>
                  </a:lnTo>
                  <a:lnTo>
                    <a:pt x="12496" y="13571"/>
                  </a:lnTo>
                  <a:lnTo>
                    <a:pt x="12771" y="13350"/>
                  </a:lnTo>
                  <a:lnTo>
                    <a:pt x="13047" y="13074"/>
                  </a:lnTo>
                  <a:lnTo>
                    <a:pt x="13295" y="12826"/>
                  </a:lnTo>
                  <a:lnTo>
                    <a:pt x="13544" y="12550"/>
                  </a:lnTo>
                  <a:lnTo>
                    <a:pt x="13764" y="12247"/>
                  </a:lnTo>
                  <a:lnTo>
                    <a:pt x="13985" y="11943"/>
                  </a:lnTo>
                  <a:lnTo>
                    <a:pt x="14178" y="11640"/>
                  </a:lnTo>
                  <a:lnTo>
                    <a:pt x="14344" y="11309"/>
                  </a:lnTo>
                  <a:lnTo>
                    <a:pt x="14537" y="11006"/>
                  </a:lnTo>
                  <a:lnTo>
                    <a:pt x="14674" y="10647"/>
                  </a:lnTo>
                  <a:lnTo>
                    <a:pt x="14812" y="10316"/>
                  </a:lnTo>
                  <a:lnTo>
                    <a:pt x="14923" y="9958"/>
                  </a:lnTo>
                  <a:lnTo>
                    <a:pt x="15033" y="9599"/>
                  </a:lnTo>
                  <a:lnTo>
                    <a:pt x="15116" y="9213"/>
                  </a:lnTo>
                  <a:lnTo>
                    <a:pt x="15199" y="8827"/>
                  </a:lnTo>
                  <a:lnTo>
                    <a:pt x="15226" y="8468"/>
                  </a:lnTo>
                  <a:lnTo>
                    <a:pt x="15281" y="8054"/>
                  </a:lnTo>
                  <a:lnTo>
                    <a:pt x="15281" y="7668"/>
                  </a:lnTo>
                  <a:lnTo>
                    <a:pt x="15281" y="7282"/>
                  </a:lnTo>
                  <a:lnTo>
                    <a:pt x="15226" y="6896"/>
                  </a:lnTo>
                  <a:lnTo>
                    <a:pt x="15199" y="6510"/>
                  </a:lnTo>
                  <a:lnTo>
                    <a:pt x="15116" y="6124"/>
                  </a:lnTo>
                  <a:lnTo>
                    <a:pt x="15033" y="5765"/>
                  </a:lnTo>
                  <a:lnTo>
                    <a:pt x="14923" y="5407"/>
                  </a:lnTo>
                  <a:lnTo>
                    <a:pt x="14812" y="5048"/>
                  </a:lnTo>
                  <a:lnTo>
                    <a:pt x="14674" y="4689"/>
                  </a:lnTo>
                  <a:lnTo>
                    <a:pt x="14537" y="4358"/>
                  </a:lnTo>
                  <a:lnTo>
                    <a:pt x="14344" y="4027"/>
                  </a:lnTo>
                  <a:lnTo>
                    <a:pt x="14178" y="3696"/>
                  </a:lnTo>
                  <a:lnTo>
                    <a:pt x="13985" y="3393"/>
                  </a:lnTo>
                  <a:lnTo>
                    <a:pt x="13764" y="3090"/>
                  </a:lnTo>
                  <a:lnTo>
                    <a:pt x="13544" y="2814"/>
                  </a:lnTo>
                  <a:lnTo>
                    <a:pt x="13295" y="2510"/>
                  </a:lnTo>
                  <a:lnTo>
                    <a:pt x="13047" y="2262"/>
                  </a:lnTo>
                  <a:lnTo>
                    <a:pt x="12771" y="2014"/>
                  </a:lnTo>
                  <a:lnTo>
                    <a:pt x="12496" y="1766"/>
                  </a:lnTo>
                  <a:lnTo>
                    <a:pt x="12220" y="1545"/>
                  </a:lnTo>
                  <a:lnTo>
                    <a:pt x="11916" y="1324"/>
                  </a:lnTo>
                  <a:lnTo>
                    <a:pt x="11613" y="1131"/>
                  </a:lnTo>
                  <a:lnTo>
                    <a:pt x="11282" y="938"/>
                  </a:lnTo>
                  <a:lnTo>
                    <a:pt x="10951" y="773"/>
                  </a:lnTo>
                  <a:lnTo>
                    <a:pt x="10620" y="607"/>
                  </a:lnTo>
                  <a:lnTo>
                    <a:pt x="10261" y="469"/>
                  </a:lnTo>
                  <a:lnTo>
                    <a:pt x="9903" y="359"/>
                  </a:lnTo>
                  <a:lnTo>
                    <a:pt x="9544" y="249"/>
                  </a:lnTo>
                  <a:lnTo>
                    <a:pt x="9186" y="166"/>
                  </a:lnTo>
                  <a:lnTo>
                    <a:pt x="8800" y="111"/>
                  </a:lnTo>
                  <a:lnTo>
                    <a:pt x="8413" y="56"/>
                  </a:lnTo>
                  <a:lnTo>
                    <a:pt x="8027" y="28"/>
                  </a:lnTo>
                  <a:lnTo>
                    <a:pt x="76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07;p28"/>
            <p:cNvSpPr/>
            <p:nvPr/>
          </p:nvSpPr>
          <p:spPr>
            <a:xfrm>
              <a:off x="1572400" y="1829700"/>
              <a:ext cx="215150" cy="215850"/>
            </a:xfrm>
            <a:custGeom>
              <a:avLst/>
              <a:gdLst/>
              <a:ahLst/>
              <a:cxnLst/>
              <a:rect l="l" t="t" r="r" b="b"/>
              <a:pathLst>
                <a:path w="8606" h="8634" extrusionOk="0">
                  <a:moveTo>
                    <a:pt x="3862" y="0"/>
                  </a:moveTo>
                  <a:lnTo>
                    <a:pt x="3420" y="83"/>
                  </a:lnTo>
                  <a:lnTo>
                    <a:pt x="3007" y="194"/>
                  </a:lnTo>
                  <a:lnTo>
                    <a:pt x="2621" y="331"/>
                  </a:lnTo>
                  <a:lnTo>
                    <a:pt x="2234" y="525"/>
                  </a:lnTo>
                  <a:lnTo>
                    <a:pt x="1903" y="718"/>
                  </a:lnTo>
                  <a:lnTo>
                    <a:pt x="1572" y="966"/>
                  </a:lnTo>
                  <a:lnTo>
                    <a:pt x="1269" y="1242"/>
                  </a:lnTo>
                  <a:lnTo>
                    <a:pt x="966" y="1573"/>
                  </a:lnTo>
                  <a:lnTo>
                    <a:pt x="717" y="1904"/>
                  </a:lnTo>
                  <a:lnTo>
                    <a:pt x="524" y="2262"/>
                  </a:lnTo>
                  <a:lnTo>
                    <a:pt x="331" y="2621"/>
                  </a:lnTo>
                  <a:lnTo>
                    <a:pt x="193" y="3034"/>
                  </a:lnTo>
                  <a:lnTo>
                    <a:pt x="83" y="3448"/>
                  </a:lnTo>
                  <a:lnTo>
                    <a:pt x="28" y="3862"/>
                  </a:lnTo>
                  <a:lnTo>
                    <a:pt x="0" y="4303"/>
                  </a:lnTo>
                  <a:lnTo>
                    <a:pt x="28" y="4745"/>
                  </a:lnTo>
                  <a:lnTo>
                    <a:pt x="83" y="5186"/>
                  </a:lnTo>
                  <a:lnTo>
                    <a:pt x="193" y="5600"/>
                  </a:lnTo>
                  <a:lnTo>
                    <a:pt x="331" y="5986"/>
                  </a:lnTo>
                  <a:lnTo>
                    <a:pt x="524" y="6372"/>
                  </a:lnTo>
                  <a:lnTo>
                    <a:pt x="717" y="6730"/>
                  </a:lnTo>
                  <a:lnTo>
                    <a:pt x="966" y="7061"/>
                  </a:lnTo>
                  <a:lnTo>
                    <a:pt x="1269" y="7365"/>
                  </a:lnTo>
                  <a:lnTo>
                    <a:pt x="1572" y="7641"/>
                  </a:lnTo>
                  <a:lnTo>
                    <a:pt x="1903" y="7889"/>
                  </a:lnTo>
                  <a:lnTo>
                    <a:pt x="2234" y="8110"/>
                  </a:lnTo>
                  <a:lnTo>
                    <a:pt x="2621" y="8275"/>
                  </a:lnTo>
                  <a:lnTo>
                    <a:pt x="3007" y="8441"/>
                  </a:lnTo>
                  <a:lnTo>
                    <a:pt x="3420" y="8523"/>
                  </a:lnTo>
                  <a:lnTo>
                    <a:pt x="3862" y="8606"/>
                  </a:lnTo>
                  <a:lnTo>
                    <a:pt x="4303" y="8634"/>
                  </a:lnTo>
                  <a:lnTo>
                    <a:pt x="4744" y="8606"/>
                  </a:lnTo>
                  <a:lnTo>
                    <a:pt x="5158" y="8523"/>
                  </a:lnTo>
                  <a:lnTo>
                    <a:pt x="5572" y="8441"/>
                  </a:lnTo>
                  <a:lnTo>
                    <a:pt x="5986" y="8275"/>
                  </a:lnTo>
                  <a:lnTo>
                    <a:pt x="6344" y="8110"/>
                  </a:lnTo>
                  <a:lnTo>
                    <a:pt x="6703" y="7889"/>
                  </a:lnTo>
                  <a:lnTo>
                    <a:pt x="7034" y="7641"/>
                  </a:lnTo>
                  <a:lnTo>
                    <a:pt x="7337" y="7365"/>
                  </a:lnTo>
                  <a:lnTo>
                    <a:pt x="7613" y="7061"/>
                  </a:lnTo>
                  <a:lnTo>
                    <a:pt x="7861" y="6730"/>
                  </a:lnTo>
                  <a:lnTo>
                    <a:pt x="8082" y="6372"/>
                  </a:lnTo>
                  <a:lnTo>
                    <a:pt x="8275" y="5986"/>
                  </a:lnTo>
                  <a:lnTo>
                    <a:pt x="8413" y="5600"/>
                  </a:lnTo>
                  <a:lnTo>
                    <a:pt x="8523" y="5186"/>
                  </a:lnTo>
                  <a:lnTo>
                    <a:pt x="8578" y="4745"/>
                  </a:lnTo>
                  <a:lnTo>
                    <a:pt x="8606" y="4303"/>
                  </a:lnTo>
                  <a:lnTo>
                    <a:pt x="8578" y="3862"/>
                  </a:lnTo>
                  <a:lnTo>
                    <a:pt x="8523" y="3448"/>
                  </a:lnTo>
                  <a:lnTo>
                    <a:pt x="8413" y="3034"/>
                  </a:lnTo>
                  <a:lnTo>
                    <a:pt x="8275" y="2621"/>
                  </a:lnTo>
                  <a:lnTo>
                    <a:pt x="8082" y="2262"/>
                  </a:lnTo>
                  <a:lnTo>
                    <a:pt x="7861" y="1904"/>
                  </a:lnTo>
                  <a:lnTo>
                    <a:pt x="7613" y="1573"/>
                  </a:lnTo>
                  <a:lnTo>
                    <a:pt x="7337" y="1242"/>
                  </a:lnTo>
                  <a:lnTo>
                    <a:pt x="7034" y="966"/>
                  </a:lnTo>
                  <a:lnTo>
                    <a:pt x="6703" y="718"/>
                  </a:lnTo>
                  <a:lnTo>
                    <a:pt x="6344" y="525"/>
                  </a:lnTo>
                  <a:lnTo>
                    <a:pt x="5986" y="331"/>
                  </a:lnTo>
                  <a:lnTo>
                    <a:pt x="5572" y="194"/>
                  </a:lnTo>
                  <a:lnTo>
                    <a:pt x="5158" y="83"/>
                  </a:lnTo>
                  <a:lnTo>
                    <a:pt x="47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08;p28"/>
            <p:cNvSpPr/>
            <p:nvPr/>
          </p:nvSpPr>
          <p:spPr>
            <a:xfrm>
              <a:off x="1666175" y="760900"/>
              <a:ext cx="26925" cy="915750"/>
            </a:xfrm>
            <a:custGeom>
              <a:avLst/>
              <a:gdLst/>
              <a:ahLst/>
              <a:cxnLst/>
              <a:rect l="l" t="t" r="r" b="b"/>
              <a:pathLst>
                <a:path w="1077" h="36630" extrusionOk="0">
                  <a:moveTo>
                    <a:pt x="442" y="0"/>
                  </a:moveTo>
                  <a:lnTo>
                    <a:pt x="359" y="28"/>
                  </a:lnTo>
                  <a:lnTo>
                    <a:pt x="249" y="55"/>
                  </a:lnTo>
                  <a:lnTo>
                    <a:pt x="193" y="138"/>
                  </a:lnTo>
                  <a:lnTo>
                    <a:pt x="111" y="193"/>
                  </a:lnTo>
                  <a:lnTo>
                    <a:pt x="56" y="276"/>
                  </a:lnTo>
                  <a:lnTo>
                    <a:pt x="28" y="386"/>
                  </a:lnTo>
                  <a:lnTo>
                    <a:pt x="0" y="524"/>
                  </a:lnTo>
                  <a:lnTo>
                    <a:pt x="0" y="36105"/>
                  </a:lnTo>
                  <a:lnTo>
                    <a:pt x="28" y="36243"/>
                  </a:lnTo>
                  <a:lnTo>
                    <a:pt x="56" y="36353"/>
                  </a:lnTo>
                  <a:lnTo>
                    <a:pt x="111" y="36436"/>
                  </a:lnTo>
                  <a:lnTo>
                    <a:pt x="193" y="36519"/>
                  </a:lnTo>
                  <a:lnTo>
                    <a:pt x="249" y="36574"/>
                  </a:lnTo>
                  <a:lnTo>
                    <a:pt x="359" y="36602"/>
                  </a:lnTo>
                  <a:lnTo>
                    <a:pt x="442" y="36629"/>
                  </a:lnTo>
                  <a:lnTo>
                    <a:pt x="662" y="36629"/>
                  </a:lnTo>
                  <a:lnTo>
                    <a:pt x="745" y="36602"/>
                  </a:lnTo>
                  <a:lnTo>
                    <a:pt x="828" y="36574"/>
                  </a:lnTo>
                  <a:lnTo>
                    <a:pt x="911" y="36519"/>
                  </a:lnTo>
                  <a:lnTo>
                    <a:pt x="993" y="36436"/>
                  </a:lnTo>
                  <a:lnTo>
                    <a:pt x="1049" y="36353"/>
                  </a:lnTo>
                  <a:lnTo>
                    <a:pt x="1076" y="36243"/>
                  </a:lnTo>
                  <a:lnTo>
                    <a:pt x="1076" y="36105"/>
                  </a:lnTo>
                  <a:lnTo>
                    <a:pt x="1076" y="524"/>
                  </a:lnTo>
                  <a:lnTo>
                    <a:pt x="1076" y="386"/>
                  </a:lnTo>
                  <a:lnTo>
                    <a:pt x="1049" y="276"/>
                  </a:lnTo>
                  <a:lnTo>
                    <a:pt x="993" y="193"/>
                  </a:lnTo>
                  <a:lnTo>
                    <a:pt x="911" y="138"/>
                  </a:lnTo>
                  <a:lnTo>
                    <a:pt x="828" y="55"/>
                  </a:lnTo>
                  <a:lnTo>
                    <a:pt x="745" y="28"/>
                  </a:lnTo>
                  <a:lnTo>
                    <a:pt x="6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09;p28"/>
            <p:cNvSpPr/>
            <p:nvPr/>
          </p:nvSpPr>
          <p:spPr>
            <a:xfrm>
              <a:off x="1880625" y="2059325"/>
              <a:ext cx="807500" cy="454425"/>
            </a:xfrm>
            <a:custGeom>
              <a:avLst/>
              <a:gdLst/>
              <a:ahLst/>
              <a:cxnLst/>
              <a:rect l="l" t="t" r="r" b="b"/>
              <a:pathLst>
                <a:path w="32300" h="18177" extrusionOk="0">
                  <a:moveTo>
                    <a:pt x="469" y="0"/>
                  </a:moveTo>
                  <a:lnTo>
                    <a:pt x="387" y="28"/>
                  </a:lnTo>
                  <a:lnTo>
                    <a:pt x="276" y="83"/>
                  </a:lnTo>
                  <a:lnTo>
                    <a:pt x="221" y="138"/>
                  </a:lnTo>
                  <a:lnTo>
                    <a:pt x="138" y="221"/>
                  </a:lnTo>
                  <a:lnTo>
                    <a:pt x="83" y="304"/>
                  </a:lnTo>
                  <a:lnTo>
                    <a:pt x="56" y="386"/>
                  </a:lnTo>
                  <a:lnTo>
                    <a:pt x="28" y="497"/>
                  </a:lnTo>
                  <a:lnTo>
                    <a:pt x="0" y="580"/>
                  </a:lnTo>
                  <a:lnTo>
                    <a:pt x="28" y="690"/>
                  </a:lnTo>
                  <a:lnTo>
                    <a:pt x="56" y="773"/>
                  </a:lnTo>
                  <a:lnTo>
                    <a:pt x="111" y="855"/>
                  </a:lnTo>
                  <a:lnTo>
                    <a:pt x="194" y="938"/>
                  </a:lnTo>
                  <a:lnTo>
                    <a:pt x="276" y="1021"/>
                  </a:lnTo>
                  <a:lnTo>
                    <a:pt x="31527" y="18122"/>
                  </a:lnTo>
                  <a:lnTo>
                    <a:pt x="31637" y="18149"/>
                  </a:lnTo>
                  <a:lnTo>
                    <a:pt x="31747" y="18177"/>
                  </a:lnTo>
                  <a:lnTo>
                    <a:pt x="31830" y="18177"/>
                  </a:lnTo>
                  <a:lnTo>
                    <a:pt x="31940" y="18149"/>
                  </a:lnTo>
                  <a:lnTo>
                    <a:pt x="32023" y="18122"/>
                  </a:lnTo>
                  <a:lnTo>
                    <a:pt x="32106" y="18039"/>
                  </a:lnTo>
                  <a:lnTo>
                    <a:pt x="32161" y="17984"/>
                  </a:lnTo>
                  <a:lnTo>
                    <a:pt x="32216" y="17901"/>
                  </a:lnTo>
                  <a:lnTo>
                    <a:pt x="32271" y="17791"/>
                  </a:lnTo>
                  <a:lnTo>
                    <a:pt x="32299" y="17708"/>
                  </a:lnTo>
                  <a:lnTo>
                    <a:pt x="32299" y="17598"/>
                  </a:lnTo>
                  <a:lnTo>
                    <a:pt x="32299" y="17515"/>
                  </a:lnTo>
                  <a:lnTo>
                    <a:pt x="32271" y="17405"/>
                  </a:lnTo>
                  <a:lnTo>
                    <a:pt x="32216" y="17322"/>
                  </a:lnTo>
                  <a:lnTo>
                    <a:pt x="32134" y="17239"/>
                  </a:lnTo>
                  <a:lnTo>
                    <a:pt x="32023" y="17156"/>
                  </a:lnTo>
                  <a:lnTo>
                    <a:pt x="800" y="83"/>
                  </a:lnTo>
                  <a:lnTo>
                    <a:pt x="690" y="28"/>
                  </a:lnTo>
                  <a:lnTo>
                    <a:pt x="5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0;p28"/>
            <p:cNvSpPr/>
            <p:nvPr/>
          </p:nvSpPr>
          <p:spPr>
            <a:xfrm>
              <a:off x="647700" y="2059325"/>
              <a:ext cx="807500" cy="454425"/>
            </a:xfrm>
            <a:custGeom>
              <a:avLst/>
              <a:gdLst/>
              <a:ahLst/>
              <a:cxnLst/>
              <a:rect l="l" t="t" r="r" b="b"/>
              <a:pathLst>
                <a:path w="32300" h="18177" extrusionOk="0">
                  <a:moveTo>
                    <a:pt x="31748" y="0"/>
                  </a:moveTo>
                  <a:lnTo>
                    <a:pt x="31637" y="28"/>
                  </a:lnTo>
                  <a:lnTo>
                    <a:pt x="31527" y="83"/>
                  </a:lnTo>
                  <a:lnTo>
                    <a:pt x="277" y="17156"/>
                  </a:lnTo>
                  <a:lnTo>
                    <a:pt x="194" y="17239"/>
                  </a:lnTo>
                  <a:lnTo>
                    <a:pt x="111" y="17322"/>
                  </a:lnTo>
                  <a:lnTo>
                    <a:pt x="56" y="17405"/>
                  </a:lnTo>
                  <a:lnTo>
                    <a:pt x="28" y="17515"/>
                  </a:lnTo>
                  <a:lnTo>
                    <a:pt x="1" y="17598"/>
                  </a:lnTo>
                  <a:lnTo>
                    <a:pt x="28" y="17708"/>
                  </a:lnTo>
                  <a:lnTo>
                    <a:pt x="56" y="17791"/>
                  </a:lnTo>
                  <a:lnTo>
                    <a:pt x="83" y="17901"/>
                  </a:lnTo>
                  <a:lnTo>
                    <a:pt x="139" y="17984"/>
                  </a:lnTo>
                  <a:lnTo>
                    <a:pt x="221" y="18039"/>
                  </a:lnTo>
                  <a:lnTo>
                    <a:pt x="277" y="18122"/>
                  </a:lnTo>
                  <a:lnTo>
                    <a:pt x="387" y="18149"/>
                  </a:lnTo>
                  <a:lnTo>
                    <a:pt x="470" y="18177"/>
                  </a:lnTo>
                  <a:lnTo>
                    <a:pt x="580" y="18177"/>
                  </a:lnTo>
                  <a:lnTo>
                    <a:pt x="690" y="18149"/>
                  </a:lnTo>
                  <a:lnTo>
                    <a:pt x="801" y="18122"/>
                  </a:lnTo>
                  <a:lnTo>
                    <a:pt x="32023" y="1021"/>
                  </a:lnTo>
                  <a:lnTo>
                    <a:pt x="32134" y="938"/>
                  </a:lnTo>
                  <a:lnTo>
                    <a:pt x="32217" y="855"/>
                  </a:lnTo>
                  <a:lnTo>
                    <a:pt x="32272" y="773"/>
                  </a:lnTo>
                  <a:lnTo>
                    <a:pt x="32299" y="690"/>
                  </a:lnTo>
                  <a:lnTo>
                    <a:pt x="32299" y="580"/>
                  </a:lnTo>
                  <a:lnTo>
                    <a:pt x="32299" y="497"/>
                  </a:lnTo>
                  <a:lnTo>
                    <a:pt x="32272" y="386"/>
                  </a:lnTo>
                  <a:lnTo>
                    <a:pt x="32217" y="304"/>
                  </a:lnTo>
                  <a:lnTo>
                    <a:pt x="32161" y="221"/>
                  </a:lnTo>
                  <a:lnTo>
                    <a:pt x="32106" y="138"/>
                  </a:lnTo>
                  <a:lnTo>
                    <a:pt x="32023" y="83"/>
                  </a:lnTo>
                  <a:lnTo>
                    <a:pt x="31941" y="28"/>
                  </a:lnTo>
                  <a:lnTo>
                    <a:pt x="3183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11;p28"/>
            <p:cNvSpPr/>
            <p:nvPr/>
          </p:nvSpPr>
          <p:spPr>
            <a:xfrm>
              <a:off x="2592925" y="2837125"/>
              <a:ext cx="169650" cy="402050"/>
            </a:xfrm>
            <a:custGeom>
              <a:avLst/>
              <a:gdLst/>
              <a:ahLst/>
              <a:cxnLst/>
              <a:rect l="l" t="t" r="r" b="b"/>
              <a:pathLst>
                <a:path w="6786" h="16082" extrusionOk="0">
                  <a:moveTo>
                    <a:pt x="2676" y="1"/>
                  </a:moveTo>
                  <a:lnTo>
                    <a:pt x="2373" y="56"/>
                  </a:lnTo>
                  <a:lnTo>
                    <a:pt x="2097" y="139"/>
                  </a:lnTo>
                  <a:lnTo>
                    <a:pt x="1821" y="221"/>
                  </a:lnTo>
                  <a:lnTo>
                    <a:pt x="1573" y="359"/>
                  </a:lnTo>
                  <a:lnTo>
                    <a:pt x="1325" y="497"/>
                  </a:lnTo>
                  <a:lnTo>
                    <a:pt x="1076" y="663"/>
                  </a:lnTo>
                  <a:lnTo>
                    <a:pt x="883" y="856"/>
                  </a:lnTo>
                  <a:lnTo>
                    <a:pt x="690" y="1077"/>
                  </a:lnTo>
                  <a:lnTo>
                    <a:pt x="525" y="1297"/>
                  </a:lnTo>
                  <a:lnTo>
                    <a:pt x="359" y="1545"/>
                  </a:lnTo>
                  <a:lnTo>
                    <a:pt x="249" y="1821"/>
                  </a:lnTo>
                  <a:lnTo>
                    <a:pt x="139" y="2069"/>
                  </a:lnTo>
                  <a:lnTo>
                    <a:pt x="56" y="2373"/>
                  </a:lnTo>
                  <a:lnTo>
                    <a:pt x="28" y="2649"/>
                  </a:lnTo>
                  <a:lnTo>
                    <a:pt x="1" y="2952"/>
                  </a:lnTo>
                  <a:lnTo>
                    <a:pt x="1" y="16081"/>
                  </a:lnTo>
                  <a:lnTo>
                    <a:pt x="6786" y="16081"/>
                  </a:lnTo>
                  <a:lnTo>
                    <a:pt x="6786" y="2952"/>
                  </a:lnTo>
                  <a:lnTo>
                    <a:pt x="6758" y="2649"/>
                  </a:lnTo>
                  <a:lnTo>
                    <a:pt x="6731" y="2373"/>
                  </a:lnTo>
                  <a:lnTo>
                    <a:pt x="6648" y="2069"/>
                  </a:lnTo>
                  <a:lnTo>
                    <a:pt x="6538" y="1821"/>
                  </a:lnTo>
                  <a:lnTo>
                    <a:pt x="6427" y="1545"/>
                  </a:lnTo>
                  <a:lnTo>
                    <a:pt x="6262" y="1297"/>
                  </a:lnTo>
                  <a:lnTo>
                    <a:pt x="6096" y="1077"/>
                  </a:lnTo>
                  <a:lnTo>
                    <a:pt x="5903" y="856"/>
                  </a:lnTo>
                  <a:lnTo>
                    <a:pt x="5710" y="663"/>
                  </a:lnTo>
                  <a:lnTo>
                    <a:pt x="5462" y="497"/>
                  </a:lnTo>
                  <a:lnTo>
                    <a:pt x="5214" y="359"/>
                  </a:lnTo>
                  <a:lnTo>
                    <a:pt x="4965" y="221"/>
                  </a:lnTo>
                  <a:lnTo>
                    <a:pt x="4690" y="139"/>
                  </a:lnTo>
                  <a:lnTo>
                    <a:pt x="4414" y="56"/>
                  </a:lnTo>
                  <a:lnTo>
                    <a:pt x="41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12;p28"/>
            <p:cNvSpPr/>
            <p:nvPr/>
          </p:nvSpPr>
          <p:spPr>
            <a:xfrm>
              <a:off x="3126650" y="2837125"/>
              <a:ext cx="169650" cy="402050"/>
            </a:xfrm>
            <a:custGeom>
              <a:avLst/>
              <a:gdLst/>
              <a:ahLst/>
              <a:cxnLst/>
              <a:rect l="l" t="t" r="r" b="b"/>
              <a:pathLst>
                <a:path w="6786" h="16082" extrusionOk="0">
                  <a:moveTo>
                    <a:pt x="2676" y="1"/>
                  </a:moveTo>
                  <a:lnTo>
                    <a:pt x="2372" y="56"/>
                  </a:lnTo>
                  <a:lnTo>
                    <a:pt x="2096" y="139"/>
                  </a:lnTo>
                  <a:lnTo>
                    <a:pt x="1821" y="221"/>
                  </a:lnTo>
                  <a:lnTo>
                    <a:pt x="1572" y="359"/>
                  </a:lnTo>
                  <a:lnTo>
                    <a:pt x="1324" y="497"/>
                  </a:lnTo>
                  <a:lnTo>
                    <a:pt x="1076" y="663"/>
                  </a:lnTo>
                  <a:lnTo>
                    <a:pt x="883" y="856"/>
                  </a:lnTo>
                  <a:lnTo>
                    <a:pt x="690" y="1077"/>
                  </a:lnTo>
                  <a:lnTo>
                    <a:pt x="524" y="1297"/>
                  </a:lnTo>
                  <a:lnTo>
                    <a:pt x="359" y="1545"/>
                  </a:lnTo>
                  <a:lnTo>
                    <a:pt x="248" y="1821"/>
                  </a:lnTo>
                  <a:lnTo>
                    <a:pt x="138" y="2069"/>
                  </a:lnTo>
                  <a:lnTo>
                    <a:pt x="55" y="2373"/>
                  </a:lnTo>
                  <a:lnTo>
                    <a:pt x="28" y="2649"/>
                  </a:lnTo>
                  <a:lnTo>
                    <a:pt x="0" y="2952"/>
                  </a:lnTo>
                  <a:lnTo>
                    <a:pt x="0" y="16081"/>
                  </a:lnTo>
                  <a:lnTo>
                    <a:pt x="6785" y="16081"/>
                  </a:lnTo>
                  <a:lnTo>
                    <a:pt x="6785" y="2952"/>
                  </a:lnTo>
                  <a:lnTo>
                    <a:pt x="6758" y="2649"/>
                  </a:lnTo>
                  <a:lnTo>
                    <a:pt x="6730" y="2373"/>
                  </a:lnTo>
                  <a:lnTo>
                    <a:pt x="6647" y="2069"/>
                  </a:lnTo>
                  <a:lnTo>
                    <a:pt x="6537" y="1821"/>
                  </a:lnTo>
                  <a:lnTo>
                    <a:pt x="6427" y="1545"/>
                  </a:lnTo>
                  <a:lnTo>
                    <a:pt x="6261" y="1297"/>
                  </a:lnTo>
                  <a:lnTo>
                    <a:pt x="6096" y="1077"/>
                  </a:lnTo>
                  <a:lnTo>
                    <a:pt x="5903" y="856"/>
                  </a:lnTo>
                  <a:lnTo>
                    <a:pt x="5710" y="663"/>
                  </a:lnTo>
                  <a:lnTo>
                    <a:pt x="5461" y="497"/>
                  </a:lnTo>
                  <a:lnTo>
                    <a:pt x="5213" y="359"/>
                  </a:lnTo>
                  <a:lnTo>
                    <a:pt x="4965" y="221"/>
                  </a:lnTo>
                  <a:lnTo>
                    <a:pt x="4689" y="139"/>
                  </a:lnTo>
                  <a:lnTo>
                    <a:pt x="4413" y="56"/>
                  </a:lnTo>
                  <a:lnTo>
                    <a:pt x="41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13;p28"/>
            <p:cNvSpPr/>
            <p:nvPr/>
          </p:nvSpPr>
          <p:spPr>
            <a:xfrm>
              <a:off x="2432950" y="3239150"/>
              <a:ext cx="1023325" cy="917125"/>
            </a:xfrm>
            <a:custGeom>
              <a:avLst/>
              <a:gdLst/>
              <a:ahLst/>
              <a:cxnLst/>
              <a:rect l="l" t="t" r="r" b="b"/>
              <a:pathLst>
                <a:path w="40933" h="36685" extrusionOk="0">
                  <a:moveTo>
                    <a:pt x="1" y="0"/>
                  </a:moveTo>
                  <a:lnTo>
                    <a:pt x="1" y="16218"/>
                  </a:lnTo>
                  <a:lnTo>
                    <a:pt x="28" y="17267"/>
                  </a:lnTo>
                  <a:lnTo>
                    <a:pt x="111" y="18315"/>
                  </a:lnTo>
                  <a:lnTo>
                    <a:pt x="249" y="19335"/>
                  </a:lnTo>
                  <a:lnTo>
                    <a:pt x="414" y="20356"/>
                  </a:lnTo>
                  <a:lnTo>
                    <a:pt x="663" y="21321"/>
                  </a:lnTo>
                  <a:lnTo>
                    <a:pt x="938" y="22314"/>
                  </a:lnTo>
                  <a:lnTo>
                    <a:pt x="1242" y="23252"/>
                  </a:lnTo>
                  <a:lnTo>
                    <a:pt x="1628" y="24190"/>
                  </a:lnTo>
                  <a:lnTo>
                    <a:pt x="2014" y="25100"/>
                  </a:lnTo>
                  <a:lnTo>
                    <a:pt x="2483" y="25982"/>
                  </a:lnTo>
                  <a:lnTo>
                    <a:pt x="2980" y="26837"/>
                  </a:lnTo>
                  <a:lnTo>
                    <a:pt x="3504" y="27665"/>
                  </a:lnTo>
                  <a:lnTo>
                    <a:pt x="4083" y="28465"/>
                  </a:lnTo>
                  <a:lnTo>
                    <a:pt x="4690" y="29237"/>
                  </a:lnTo>
                  <a:lnTo>
                    <a:pt x="5324" y="29982"/>
                  </a:lnTo>
                  <a:lnTo>
                    <a:pt x="6014" y="30699"/>
                  </a:lnTo>
                  <a:lnTo>
                    <a:pt x="6703" y="31361"/>
                  </a:lnTo>
                  <a:lnTo>
                    <a:pt x="7448" y="31995"/>
                  </a:lnTo>
                  <a:lnTo>
                    <a:pt x="8220" y="32602"/>
                  </a:lnTo>
                  <a:lnTo>
                    <a:pt x="9020" y="33181"/>
                  </a:lnTo>
                  <a:lnTo>
                    <a:pt x="9847" y="33705"/>
                  </a:lnTo>
                  <a:lnTo>
                    <a:pt x="10702" y="34202"/>
                  </a:lnTo>
                  <a:lnTo>
                    <a:pt x="11585" y="34671"/>
                  </a:lnTo>
                  <a:lnTo>
                    <a:pt x="12495" y="35085"/>
                  </a:lnTo>
                  <a:lnTo>
                    <a:pt x="13433" y="35443"/>
                  </a:lnTo>
                  <a:lnTo>
                    <a:pt x="14371" y="35747"/>
                  </a:lnTo>
                  <a:lnTo>
                    <a:pt x="15364" y="36022"/>
                  </a:lnTo>
                  <a:lnTo>
                    <a:pt x="16357" y="36271"/>
                  </a:lnTo>
                  <a:lnTo>
                    <a:pt x="17350" y="36436"/>
                  </a:lnTo>
                  <a:lnTo>
                    <a:pt x="18370" y="36574"/>
                  </a:lnTo>
                  <a:lnTo>
                    <a:pt x="19418" y="36657"/>
                  </a:lnTo>
                  <a:lnTo>
                    <a:pt x="20467" y="36684"/>
                  </a:lnTo>
                  <a:lnTo>
                    <a:pt x="21515" y="36657"/>
                  </a:lnTo>
                  <a:lnTo>
                    <a:pt x="22563" y="36574"/>
                  </a:lnTo>
                  <a:lnTo>
                    <a:pt x="23583" y="36436"/>
                  </a:lnTo>
                  <a:lnTo>
                    <a:pt x="24576" y="36271"/>
                  </a:lnTo>
                  <a:lnTo>
                    <a:pt x="25569" y="36022"/>
                  </a:lnTo>
                  <a:lnTo>
                    <a:pt x="26562" y="35747"/>
                  </a:lnTo>
                  <a:lnTo>
                    <a:pt x="27500" y="35443"/>
                  </a:lnTo>
                  <a:lnTo>
                    <a:pt x="28438" y="35085"/>
                  </a:lnTo>
                  <a:lnTo>
                    <a:pt x="29348" y="34671"/>
                  </a:lnTo>
                  <a:lnTo>
                    <a:pt x="30231" y="34202"/>
                  </a:lnTo>
                  <a:lnTo>
                    <a:pt x="31086" y="33705"/>
                  </a:lnTo>
                  <a:lnTo>
                    <a:pt x="31913" y="33181"/>
                  </a:lnTo>
                  <a:lnTo>
                    <a:pt x="32713" y="32602"/>
                  </a:lnTo>
                  <a:lnTo>
                    <a:pt x="33485" y="31995"/>
                  </a:lnTo>
                  <a:lnTo>
                    <a:pt x="34230" y="31361"/>
                  </a:lnTo>
                  <a:lnTo>
                    <a:pt x="34920" y="30699"/>
                  </a:lnTo>
                  <a:lnTo>
                    <a:pt x="35609" y="29982"/>
                  </a:lnTo>
                  <a:lnTo>
                    <a:pt x="36243" y="29237"/>
                  </a:lnTo>
                  <a:lnTo>
                    <a:pt x="36850" y="28465"/>
                  </a:lnTo>
                  <a:lnTo>
                    <a:pt x="37429" y="27665"/>
                  </a:lnTo>
                  <a:lnTo>
                    <a:pt x="37954" y="26837"/>
                  </a:lnTo>
                  <a:lnTo>
                    <a:pt x="38450" y="25982"/>
                  </a:lnTo>
                  <a:lnTo>
                    <a:pt x="38919" y="25100"/>
                  </a:lnTo>
                  <a:lnTo>
                    <a:pt x="39305" y="24190"/>
                  </a:lnTo>
                  <a:lnTo>
                    <a:pt x="39691" y="23252"/>
                  </a:lnTo>
                  <a:lnTo>
                    <a:pt x="39995" y="22314"/>
                  </a:lnTo>
                  <a:lnTo>
                    <a:pt x="40270" y="21321"/>
                  </a:lnTo>
                  <a:lnTo>
                    <a:pt x="40519" y="20356"/>
                  </a:lnTo>
                  <a:lnTo>
                    <a:pt x="40684" y="19335"/>
                  </a:lnTo>
                  <a:lnTo>
                    <a:pt x="40822" y="18315"/>
                  </a:lnTo>
                  <a:lnTo>
                    <a:pt x="40905" y="17267"/>
                  </a:lnTo>
                  <a:lnTo>
                    <a:pt x="40932" y="16218"/>
                  </a:lnTo>
                  <a:lnTo>
                    <a:pt x="4093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14;p28"/>
            <p:cNvSpPr/>
            <p:nvPr/>
          </p:nvSpPr>
          <p:spPr>
            <a:xfrm>
              <a:off x="2399850" y="3239150"/>
              <a:ext cx="1089525" cy="183425"/>
            </a:xfrm>
            <a:custGeom>
              <a:avLst/>
              <a:gdLst/>
              <a:ahLst/>
              <a:cxnLst/>
              <a:rect l="l" t="t" r="r" b="b"/>
              <a:pathLst>
                <a:path w="43581" h="7337" extrusionOk="0">
                  <a:moveTo>
                    <a:pt x="1" y="0"/>
                  </a:moveTo>
                  <a:lnTo>
                    <a:pt x="1" y="7337"/>
                  </a:lnTo>
                  <a:lnTo>
                    <a:pt x="43580" y="7337"/>
                  </a:lnTo>
                  <a:lnTo>
                    <a:pt x="43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15;p28"/>
            <p:cNvSpPr/>
            <p:nvPr/>
          </p:nvSpPr>
          <p:spPr>
            <a:xfrm>
              <a:off x="2857025" y="3969375"/>
              <a:ext cx="1042625" cy="1221900"/>
            </a:xfrm>
            <a:custGeom>
              <a:avLst/>
              <a:gdLst/>
              <a:ahLst/>
              <a:cxnLst/>
              <a:rect l="l" t="t" r="r" b="b"/>
              <a:pathLst>
                <a:path w="41705" h="48876" extrusionOk="0">
                  <a:moveTo>
                    <a:pt x="1" y="1"/>
                  </a:moveTo>
                  <a:lnTo>
                    <a:pt x="1" y="13571"/>
                  </a:lnTo>
                  <a:lnTo>
                    <a:pt x="1" y="14316"/>
                  </a:lnTo>
                  <a:lnTo>
                    <a:pt x="56" y="15033"/>
                  </a:lnTo>
                  <a:lnTo>
                    <a:pt x="166" y="15750"/>
                  </a:lnTo>
                  <a:lnTo>
                    <a:pt x="276" y="16467"/>
                  </a:lnTo>
                  <a:lnTo>
                    <a:pt x="442" y="17157"/>
                  </a:lnTo>
                  <a:lnTo>
                    <a:pt x="635" y="17846"/>
                  </a:lnTo>
                  <a:lnTo>
                    <a:pt x="883" y="18508"/>
                  </a:lnTo>
                  <a:lnTo>
                    <a:pt x="1131" y="19170"/>
                  </a:lnTo>
                  <a:lnTo>
                    <a:pt x="1407" y="19804"/>
                  </a:lnTo>
                  <a:lnTo>
                    <a:pt x="1738" y="20439"/>
                  </a:lnTo>
                  <a:lnTo>
                    <a:pt x="2097" y="21046"/>
                  </a:lnTo>
                  <a:lnTo>
                    <a:pt x="2455" y="21625"/>
                  </a:lnTo>
                  <a:lnTo>
                    <a:pt x="2869" y="22204"/>
                  </a:lnTo>
                  <a:lnTo>
                    <a:pt x="3283" y="22728"/>
                  </a:lnTo>
                  <a:lnTo>
                    <a:pt x="3752" y="23252"/>
                  </a:lnTo>
                  <a:lnTo>
                    <a:pt x="4221" y="23749"/>
                  </a:lnTo>
                  <a:lnTo>
                    <a:pt x="4717" y="24245"/>
                  </a:lnTo>
                  <a:lnTo>
                    <a:pt x="5241" y="24686"/>
                  </a:lnTo>
                  <a:lnTo>
                    <a:pt x="5793" y="25128"/>
                  </a:lnTo>
                  <a:lnTo>
                    <a:pt x="6372" y="25514"/>
                  </a:lnTo>
                  <a:lnTo>
                    <a:pt x="6951" y="25900"/>
                  </a:lnTo>
                  <a:lnTo>
                    <a:pt x="7558" y="26259"/>
                  </a:lnTo>
                  <a:lnTo>
                    <a:pt x="8165" y="26562"/>
                  </a:lnTo>
                  <a:lnTo>
                    <a:pt x="8799" y="26865"/>
                  </a:lnTo>
                  <a:lnTo>
                    <a:pt x="9461" y="27114"/>
                  </a:lnTo>
                  <a:lnTo>
                    <a:pt x="10151" y="27334"/>
                  </a:lnTo>
                  <a:lnTo>
                    <a:pt x="10813" y="27527"/>
                  </a:lnTo>
                  <a:lnTo>
                    <a:pt x="11530" y="27693"/>
                  </a:lnTo>
                  <a:lnTo>
                    <a:pt x="12219" y="27831"/>
                  </a:lnTo>
                  <a:lnTo>
                    <a:pt x="12964" y="27914"/>
                  </a:lnTo>
                  <a:lnTo>
                    <a:pt x="13681" y="27969"/>
                  </a:lnTo>
                  <a:lnTo>
                    <a:pt x="14426" y="27996"/>
                  </a:lnTo>
                  <a:lnTo>
                    <a:pt x="27665" y="27996"/>
                  </a:lnTo>
                  <a:lnTo>
                    <a:pt x="28024" y="28024"/>
                  </a:lnTo>
                  <a:lnTo>
                    <a:pt x="28410" y="28079"/>
                  </a:lnTo>
                  <a:lnTo>
                    <a:pt x="28769" y="28134"/>
                  </a:lnTo>
                  <a:lnTo>
                    <a:pt x="29127" y="28217"/>
                  </a:lnTo>
                  <a:lnTo>
                    <a:pt x="29486" y="28327"/>
                  </a:lnTo>
                  <a:lnTo>
                    <a:pt x="29817" y="28438"/>
                  </a:lnTo>
                  <a:lnTo>
                    <a:pt x="30148" y="28576"/>
                  </a:lnTo>
                  <a:lnTo>
                    <a:pt x="30479" y="28713"/>
                  </a:lnTo>
                  <a:lnTo>
                    <a:pt x="30810" y="28879"/>
                  </a:lnTo>
                  <a:lnTo>
                    <a:pt x="31113" y="29072"/>
                  </a:lnTo>
                  <a:lnTo>
                    <a:pt x="31417" y="29265"/>
                  </a:lnTo>
                  <a:lnTo>
                    <a:pt x="31692" y="29458"/>
                  </a:lnTo>
                  <a:lnTo>
                    <a:pt x="31996" y="29679"/>
                  </a:lnTo>
                  <a:lnTo>
                    <a:pt x="32244" y="29927"/>
                  </a:lnTo>
                  <a:lnTo>
                    <a:pt x="32520" y="30175"/>
                  </a:lnTo>
                  <a:lnTo>
                    <a:pt x="32768" y="30424"/>
                  </a:lnTo>
                  <a:lnTo>
                    <a:pt x="32989" y="30699"/>
                  </a:lnTo>
                  <a:lnTo>
                    <a:pt x="33209" y="30975"/>
                  </a:lnTo>
                  <a:lnTo>
                    <a:pt x="33402" y="31251"/>
                  </a:lnTo>
                  <a:lnTo>
                    <a:pt x="33596" y="31554"/>
                  </a:lnTo>
                  <a:lnTo>
                    <a:pt x="33789" y="31885"/>
                  </a:lnTo>
                  <a:lnTo>
                    <a:pt x="33954" y="32189"/>
                  </a:lnTo>
                  <a:lnTo>
                    <a:pt x="34092" y="32520"/>
                  </a:lnTo>
                  <a:lnTo>
                    <a:pt x="34230" y="32851"/>
                  </a:lnTo>
                  <a:lnTo>
                    <a:pt x="34340" y="33209"/>
                  </a:lnTo>
                  <a:lnTo>
                    <a:pt x="34451" y="33540"/>
                  </a:lnTo>
                  <a:lnTo>
                    <a:pt x="34533" y="33899"/>
                  </a:lnTo>
                  <a:lnTo>
                    <a:pt x="34589" y="34285"/>
                  </a:lnTo>
                  <a:lnTo>
                    <a:pt x="34644" y="34644"/>
                  </a:lnTo>
                  <a:lnTo>
                    <a:pt x="34671" y="35030"/>
                  </a:lnTo>
                  <a:lnTo>
                    <a:pt x="34671" y="35416"/>
                  </a:lnTo>
                  <a:lnTo>
                    <a:pt x="34671" y="48876"/>
                  </a:lnTo>
                  <a:lnTo>
                    <a:pt x="41705" y="48876"/>
                  </a:lnTo>
                  <a:lnTo>
                    <a:pt x="41705" y="35416"/>
                  </a:lnTo>
                  <a:lnTo>
                    <a:pt x="41677" y="34671"/>
                  </a:lnTo>
                  <a:lnTo>
                    <a:pt x="41622" y="33926"/>
                  </a:lnTo>
                  <a:lnTo>
                    <a:pt x="41539" y="33209"/>
                  </a:lnTo>
                  <a:lnTo>
                    <a:pt x="41401" y="32492"/>
                  </a:lnTo>
                  <a:lnTo>
                    <a:pt x="41236" y="31803"/>
                  </a:lnTo>
                  <a:lnTo>
                    <a:pt x="41043" y="31113"/>
                  </a:lnTo>
                  <a:lnTo>
                    <a:pt x="40822" y="30451"/>
                  </a:lnTo>
                  <a:lnTo>
                    <a:pt x="40574" y="29789"/>
                  </a:lnTo>
                  <a:lnTo>
                    <a:pt x="40270" y="29155"/>
                  </a:lnTo>
                  <a:lnTo>
                    <a:pt x="39967" y="28520"/>
                  </a:lnTo>
                  <a:lnTo>
                    <a:pt x="39608" y="27914"/>
                  </a:lnTo>
                  <a:lnTo>
                    <a:pt x="39222" y="27334"/>
                  </a:lnTo>
                  <a:lnTo>
                    <a:pt x="38836" y="26783"/>
                  </a:lnTo>
                  <a:lnTo>
                    <a:pt x="38395" y="26231"/>
                  </a:lnTo>
                  <a:lnTo>
                    <a:pt x="37954" y="25707"/>
                  </a:lnTo>
                  <a:lnTo>
                    <a:pt x="37485" y="25211"/>
                  </a:lnTo>
                  <a:lnTo>
                    <a:pt x="36961" y="24714"/>
                  </a:lnTo>
                  <a:lnTo>
                    <a:pt x="36437" y="24273"/>
                  </a:lnTo>
                  <a:lnTo>
                    <a:pt x="35912" y="23831"/>
                  </a:lnTo>
                  <a:lnTo>
                    <a:pt x="35333" y="23445"/>
                  </a:lnTo>
                  <a:lnTo>
                    <a:pt x="34754" y="23059"/>
                  </a:lnTo>
                  <a:lnTo>
                    <a:pt x="34147" y="22728"/>
                  </a:lnTo>
                  <a:lnTo>
                    <a:pt x="33513" y="22397"/>
                  </a:lnTo>
                  <a:lnTo>
                    <a:pt x="32878" y="22121"/>
                  </a:lnTo>
                  <a:lnTo>
                    <a:pt x="32216" y="21846"/>
                  </a:lnTo>
                  <a:lnTo>
                    <a:pt x="31554" y="21625"/>
                  </a:lnTo>
                  <a:lnTo>
                    <a:pt x="30865" y="21432"/>
                  </a:lnTo>
                  <a:lnTo>
                    <a:pt x="30175" y="21266"/>
                  </a:lnTo>
                  <a:lnTo>
                    <a:pt x="29458" y="21128"/>
                  </a:lnTo>
                  <a:lnTo>
                    <a:pt x="28741" y="21046"/>
                  </a:lnTo>
                  <a:lnTo>
                    <a:pt x="28024" y="20990"/>
                  </a:lnTo>
                  <a:lnTo>
                    <a:pt x="27279" y="20963"/>
                  </a:lnTo>
                  <a:lnTo>
                    <a:pt x="14040" y="20963"/>
                  </a:lnTo>
                  <a:lnTo>
                    <a:pt x="13681" y="20935"/>
                  </a:lnTo>
                  <a:lnTo>
                    <a:pt x="13295" y="20880"/>
                  </a:lnTo>
                  <a:lnTo>
                    <a:pt x="12937" y="20825"/>
                  </a:lnTo>
                  <a:lnTo>
                    <a:pt x="12578" y="20742"/>
                  </a:lnTo>
                  <a:lnTo>
                    <a:pt x="12219" y="20632"/>
                  </a:lnTo>
                  <a:lnTo>
                    <a:pt x="11888" y="20522"/>
                  </a:lnTo>
                  <a:lnTo>
                    <a:pt x="11530" y="20384"/>
                  </a:lnTo>
                  <a:lnTo>
                    <a:pt x="11227" y="20246"/>
                  </a:lnTo>
                  <a:lnTo>
                    <a:pt x="10896" y="20080"/>
                  </a:lnTo>
                  <a:lnTo>
                    <a:pt x="10592" y="19887"/>
                  </a:lnTo>
                  <a:lnTo>
                    <a:pt x="10289" y="19694"/>
                  </a:lnTo>
                  <a:lnTo>
                    <a:pt x="9985" y="19501"/>
                  </a:lnTo>
                  <a:lnTo>
                    <a:pt x="9709" y="19280"/>
                  </a:lnTo>
                  <a:lnTo>
                    <a:pt x="9434" y="19032"/>
                  </a:lnTo>
                  <a:lnTo>
                    <a:pt x="9185" y="18812"/>
                  </a:lnTo>
                  <a:lnTo>
                    <a:pt x="8937" y="18536"/>
                  </a:lnTo>
                  <a:lnTo>
                    <a:pt x="8717" y="18287"/>
                  </a:lnTo>
                  <a:lnTo>
                    <a:pt x="8496" y="17984"/>
                  </a:lnTo>
                  <a:lnTo>
                    <a:pt x="8275" y="17708"/>
                  </a:lnTo>
                  <a:lnTo>
                    <a:pt x="8082" y="17405"/>
                  </a:lnTo>
                  <a:lnTo>
                    <a:pt x="7917" y="17101"/>
                  </a:lnTo>
                  <a:lnTo>
                    <a:pt x="7751" y="16770"/>
                  </a:lnTo>
                  <a:lnTo>
                    <a:pt x="7586" y="16439"/>
                  </a:lnTo>
                  <a:lnTo>
                    <a:pt x="7475" y="16108"/>
                  </a:lnTo>
                  <a:lnTo>
                    <a:pt x="7337" y="15777"/>
                  </a:lnTo>
                  <a:lnTo>
                    <a:pt x="7255" y="15419"/>
                  </a:lnTo>
                  <a:lnTo>
                    <a:pt x="7172" y="15060"/>
                  </a:lnTo>
                  <a:lnTo>
                    <a:pt x="7089" y="14702"/>
                  </a:lnTo>
                  <a:lnTo>
                    <a:pt x="7062" y="14316"/>
                  </a:lnTo>
                  <a:lnTo>
                    <a:pt x="7034" y="13957"/>
                  </a:lnTo>
                  <a:lnTo>
                    <a:pt x="7006" y="13571"/>
                  </a:lnTo>
                  <a:lnTo>
                    <a:pt x="70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16;p28"/>
            <p:cNvSpPr/>
            <p:nvPr/>
          </p:nvSpPr>
          <p:spPr>
            <a:xfrm>
              <a:off x="2810825" y="3489450"/>
              <a:ext cx="267575" cy="553050"/>
            </a:xfrm>
            <a:custGeom>
              <a:avLst/>
              <a:gdLst/>
              <a:ahLst/>
              <a:cxnLst/>
              <a:rect l="l" t="t" r="r" b="b"/>
              <a:pathLst>
                <a:path w="10703" h="22122" extrusionOk="0">
                  <a:moveTo>
                    <a:pt x="6124" y="0"/>
                  </a:moveTo>
                  <a:lnTo>
                    <a:pt x="5958" y="28"/>
                  </a:lnTo>
                  <a:lnTo>
                    <a:pt x="5765" y="83"/>
                  </a:lnTo>
                  <a:lnTo>
                    <a:pt x="5600" y="194"/>
                  </a:lnTo>
                  <a:lnTo>
                    <a:pt x="5462" y="331"/>
                  </a:lnTo>
                  <a:lnTo>
                    <a:pt x="5324" y="525"/>
                  </a:lnTo>
                  <a:lnTo>
                    <a:pt x="111" y="10564"/>
                  </a:lnTo>
                  <a:lnTo>
                    <a:pt x="56" y="10675"/>
                  </a:lnTo>
                  <a:lnTo>
                    <a:pt x="28" y="10813"/>
                  </a:lnTo>
                  <a:lnTo>
                    <a:pt x="1" y="10951"/>
                  </a:lnTo>
                  <a:lnTo>
                    <a:pt x="1" y="11088"/>
                  </a:lnTo>
                  <a:lnTo>
                    <a:pt x="28" y="11337"/>
                  </a:lnTo>
                  <a:lnTo>
                    <a:pt x="111" y="11585"/>
                  </a:lnTo>
                  <a:lnTo>
                    <a:pt x="276" y="11778"/>
                  </a:lnTo>
                  <a:lnTo>
                    <a:pt x="359" y="11888"/>
                  </a:lnTo>
                  <a:lnTo>
                    <a:pt x="470" y="11943"/>
                  </a:lnTo>
                  <a:lnTo>
                    <a:pt x="580" y="11999"/>
                  </a:lnTo>
                  <a:lnTo>
                    <a:pt x="718" y="12054"/>
                  </a:lnTo>
                  <a:lnTo>
                    <a:pt x="856" y="12081"/>
                  </a:lnTo>
                  <a:lnTo>
                    <a:pt x="994" y="12109"/>
                  </a:lnTo>
                  <a:lnTo>
                    <a:pt x="8165" y="12109"/>
                  </a:lnTo>
                  <a:lnTo>
                    <a:pt x="4469" y="20549"/>
                  </a:lnTo>
                  <a:lnTo>
                    <a:pt x="4414" y="20770"/>
                  </a:lnTo>
                  <a:lnTo>
                    <a:pt x="4386" y="20990"/>
                  </a:lnTo>
                  <a:lnTo>
                    <a:pt x="4386" y="21183"/>
                  </a:lnTo>
                  <a:lnTo>
                    <a:pt x="4469" y="21377"/>
                  </a:lnTo>
                  <a:lnTo>
                    <a:pt x="4552" y="21570"/>
                  </a:lnTo>
                  <a:lnTo>
                    <a:pt x="4662" y="21735"/>
                  </a:lnTo>
                  <a:lnTo>
                    <a:pt x="4800" y="21873"/>
                  </a:lnTo>
                  <a:lnTo>
                    <a:pt x="4965" y="21983"/>
                  </a:lnTo>
                  <a:lnTo>
                    <a:pt x="5131" y="22066"/>
                  </a:lnTo>
                  <a:lnTo>
                    <a:pt x="5324" y="22094"/>
                  </a:lnTo>
                  <a:lnTo>
                    <a:pt x="5489" y="22121"/>
                  </a:lnTo>
                  <a:lnTo>
                    <a:pt x="5683" y="22094"/>
                  </a:lnTo>
                  <a:lnTo>
                    <a:pt x="5848" y="22039"/>
                  </a:lnTo>
                  <a:lnTo>
                    <a:pt x="5986" y="21928"/>
                  </a:lnTo>
                  <a:lnTo>
                    <a:pt x="6124" y="21790"/>
                  </a:lnTo>
                  <a:lnTo>
                    <a:pt x="6234" y="21597"/>
                  </a:lnTo>
                  <a:lnTo>
                    <a:pt x="10620" y="11585"/>
                  </a:lnTo>
                  <a:lnTo>
                    <a:pt x="10702" y="11337"/>
                  </a:lnTo>
                  <a:lnTo>
                    <a:pt x="10702" y="11061"/>
                  </a:lnTo>
                  <a:lnTo>
                    <a:pt x="10675" y="10785"/>
                  </a:lnTo>
                  <a:lnTo>
                    <a:pt x="10592" y="10564"/>
                  </a:lnTo>
                  <a:lnTo>
                    <a:pt x="10537" y="10454"/>
                  </a:lnTo>
                  <a:lnTo>
                    <a:pt x="10454" y="10344"/>
                  </a:lnTo>
                  <a:lnTo>
                    <a:pt x="10371" y="10261"/>
                  </a:lnTo>
                  <a:lnTo>
                    <a:pt x="10261" y="10178"/>
                  </a:lnTo>
                  <a:lnTo>
                    <a:pt x="10151" y="10123"/>
                  </a:lnTo>
                  <a:lnTo>
                    <a:pt x="10013" y="10095"/>
                  </a:lnTo>
                  <a:lnTo>
                    <a:pt x="9875" y="10068"/>
                  </a:lnTo>
                  <a:lnTo>
                    <a:pt x="9709" y="10040"/>
                  </a:lnTo>
                  <a:lnTo>
                    <a:pt x="2676" y="10040"/>
                  </a:lnTo>
                  <a:lnTo>
                    <a:pt x="7089" y="1573"/>
                  </a:lnTo>
                  <a:lnTo>
                    <a:pt x="7200" y="1352"/>
                  </a:lnTo>
                  <a:lnTo>
                    <a:pt x="7227" y="1131"/>
                  </a:lnTo>
                  <a:lnTo>
                    <a:pt x="7227" y="938"/>
                  </a:lnTo>
                  <a:lnTo>
                    <a:pt x="7172" y="745"/>
                  </a:lnTo>
                  <a:lnTo>
                    <a:pt x="7089" y="580"/>
                  </a:lnTo>
                  <a:lnTo>
                    <a:pt x="6979" y="414"/>
                  </a:lnTo>
                  <a:lnTo>
                    <a:pt x="6841" y="276"/>
                  </a:lnTo>
                  <a:lnTo>
                    <a:pt x="6675" y="166"/>
                  </a:lnTo>
                  <a:lnTo>
                    <a:pt x="6510" y="83"/>
                  </a:lnTo>
                  <a:lnTo>
                    <a:pt x="6317" y="28"/>
                  </a:lnTo>
                  <a:lnTo>
                    <a:pt x="6124" y="0"/>
                  </a:lnTo>
                  <a:close/>
                </a:path>
              </a:pathLst>
            </a:custGeom>
            <a:solidFill>
              <a:srgbClr val="BCE5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17;p28"/>
            <p:cNvSpPr/>
            <p:nvPr/>
          </p:nvSpPr>
          <p:spPr>
            <a:xfrm>
              <a:off x="2155075" y="4598250"/>
              <a:ext cx="366175" cy="233100"/>
            </a:xfrm>
            <a:custGeom>
              <a:avLst/>
              <a:gdLst/>
              <a:ahLst/>
              <a:cxnLst/>
              <a:rect l="l" t="t" r="r" b="b"/>
              <a:pathLst>
                <a:path w="14647" h="9324" extrusionOk="0">
                  <a:moveTo>
                    <a:pt x="6758" y="0"/>
                  </a:moveTo>
                  <a:lnTo>
                    <a:pt x="0" y="9323"/>
                  </a:lnTo>
                  <a:lnTo>
                    <a:pt x="3007" y="9323"/>
                  </a:lnTo>
                  <a:lnTo>
                    <a:pt x="7254" y="3476"/>
                  </a:lnTo>
                  <a:lnTo>
                    <a:pt x="11529" y="9323"/>
                  </a:lnTo>
                  <a:lnTo>
                    <a:pt x="14646" y="9323"/>
                  </a:lnTo>
                  <a:lnTo>
                    <a:pt x="7778" y="0"/>
                  </a:lnTo>
                  <a:lnTo>
                    <a:pt x="7254" y="359"/>
                  </a:lnTo>
                  <a:lnTo>
                    <a:pt x="67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18;p28"/>
            <p:cNvSpPr/>
            <p:nvPr/>
          </p:nvSpPr>
          <p:spPr>
            <a:xfrm>
              <a:off x="1968200" y="4396200"/>
              <a:ext cx="737150" cy="308250"/>
            </a:xfrm>
            <a:custGeom>
              <a:avLst/>
              <a:gdLst/>
              <a:ahLst/>
              <a:cxnLst/>
              <a:rect l="l" t="t" r="r" b="b"/>
              <a:pathLst>
                <a:path w="29486" h="12330" extrusionOk="0">
                  <a:moveTo>
                    <a:pt x="3614" y="1"/>
                  </a:moveTo>
                  <a:lnTo>
                    <a:pt x="0" y="12330"/>
                  </a:lnTo>
                  <a:lnTo>
                    <a:pt x="29486" y="12330"/>
                  </a:lnTo>
                  <a:lnTo>
                    <a:pt x="25872" y="1"/>
                  </a:lnTo>
                  <a:close/>
                </a:path>
              </a:pathLst>
            </a:custGeom>
            <a:solidFill>
              <a:srgbClr val="8FF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19;p28"/>
            <p:cNvSpPr/>
            <p:nvPr/>
          </p:nvSpPr>
          <p:spPr>
            <a:xfrm>
              <a:off x="1954400" y="4387250"/>
              <a:ext cx="764050" cy="326875"/>
            </a:xfrm>
            <a:custGeom>
              <a:avLst/>
              <a:gdLst/>
              <a:ahLst/>
              <a:cxnLst/>
              <a:rect l="l" t="t" r="r" b="b"/>
              <a:pathLst>
                <a:path w="30562" h="13075" extrusionOk="0">
                  <a:moveTo>
                    <a:pt x="25983" y="717"/>
                  </a:moveTo>
                  <a:lnTo>
                    <a:pt x="26176" y="1407"/>
                  </a:lnTo>
                  <a:lnTo>
                    <a:pt x="29348" y="12329"/>
                  </a:lnTo>
                  <a:lnTo>
                    <a:pt x="1242" y="12329"/>
                  </a:lnTo>
                  <a:lnTo>
                    <a:pt x="4193" y="2124"/>
                  </a:lnTo>
                  <a:lnTo>
                    <a:pt x="4607" y="717"/>
                  </a:lnTo>
                  <a:close/>
                  <a:moveTo>
                    <a:pt x="4166" y="0"/>
                  </a:moveTo>
                  <a:lnTo>
                    <a:pt x="3973" y="28"/>
                  </a:lnTo>
                  <a:lnTo>
                    <a:pt x="3807" y="83"/>
                  </a:lnTo>
                  <a:lnTo>
                    <a:pt x="3697" y="166"/>
                  </a:lnTo>
                  <a:lnTo>
                    <a:pt x="3642" y="221"/>
                  </a:lnTo>
                  <a:lnTo>
                    <a:pt x="3614" y="276"/>
                  </a:lnTo>
                  <a:lnTo>
                    <a:pt x="28" y="12605"/>
                  </a:lnTo>
                  <a:lnTo>
                    <a:pt x="1" y="12688"/>
                  </a:lnTo>
                  <a:lnTo>
                    <a:pt x="28" y="12771"/>
                  </a:lnTo>
                  <a:lnTo>
                    <a:pt x="56" y="12854"/>
                  </a:lnTo>
                  <a:lnTo>
                    <a:pt x="111" y="12909"/>
                  </a:lnTo>
                  <a:lnTo>
                    <a:pt x="194" y="12964"/>
                  </a:lnTo>
                  <a:lnTo>
                    <a:pt x="304" y="13019"/>
                  </a:lnTo>
                  <a:lnTo>
                    <a:pt x="414" y="13047"/>
                  </a:lnTo>
                  <a:lnTo>
                    <a:pt x="552" y="13074"/>
                  </a:lnTo>
                  <a:lnTo>
                    <a:pt x="30038" y="13074"/>
                  </a:lnTo>
                  <a:lnTo>
                    <a:pt x="30231" y="13047"/>
                  </a:lnTo>
                  <a:lnTo>
                    <a:pt x="30396" y="12991"/>
                  </a:lnTo>
                  <a:lnTo>
                    <a:pt x="30479" y="12881"/>
                  </a:lnTo>
                  <a:lnTo>
                    <a:pt x="30562" y="12771"/>
                  </a:lnTo>
                  <a:lnTo>
                    <a:pt x="30562" y="12688"/>
                  </a:lnTo>
                  <a:lnTo>
                    <a:pt x="30562" y="12605"/>
                  </a:lnTo>
                  <a:lnTo>
                    <a:pt x="26976" y="276"/>
                  </a:lnTo>
                  <a:lnTo>
                    <a:pt x="26948" y="221"/>
                  </a:lnTo>
                  <a:lnTo>
                    <a:pt x="26893" y="166"/>
                  </a:lnTo>
                  <a:lnTo>
                    <a:pt x="26783" y="83"/>
                  </a:lnTo>
                  <a:lnTo>
                    <a:pt x="26617" y="28"/>
                  </a:lnTo>
                  <a:lnTo>
                    <a:pt x="264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20;p28"/>
            <p:cNvSpPr/>
            <p:nvPr/>
          </p:nvSpPr>
          <p:spPr>
            <a:xfrm>
              <a:off x="1990950" y="4386550"/>
              <a:ext cx="697175" cy="328250"/>
            </a:xfrm>
            <a:custGeom>
              <a:avLst/>
              <a:gdLst/>
              <a:ahLst/>
              <a:cxnLst/>
              <a:rect l="l" t="t" r="r" b="b"/>
              <a:pathLst>
                <a:path w="27887" h="13130" extrusionOk="0">
                  <a:moveTo>
                    <a:pt x="13268" y="4000"/>
                  </a:moveTo>
                  <a:lnTo>
                    <a:pt x="13268" y="6207"/>
                  </a:lnTo>
                  <a:lnTo>
                    <a:pt x="7337" y="6207"/>
                  </a:lnTo>
                  <a:lnTo>
                    <a:pt x="7834" y="4000"/>
                  </a:lnTo>
                  <a:close/>
                  <a:moveTo>
                    <a:pt x="19777" y="4000"/>
                  </a:moveTo>
                  <a:lnTo>
                    <a:pt x="20301" y="6207"/>
                  </a:lnTo>
                  <a:lnTo>
                    <a:pt x="14398" y="6207"/>
                  </a:lnTo>
                  <a:lnTo>
                    <a:pt x="14398" y="4000"/>
                  </a:lnTo>
                  <a:close/>
                  <a:moveTo>
                    <a:pt x="13268" y="6951"/>
                  </a:moveTo>
                  <a:lnTo>
                    <a:pt x="13268" y="9130"/>
                  </a:lnTo>
                  <a:lnTo>
                    <a:pt x="6648" y="9130"/>
                  </a:lnTo>
                  <a:lnTo>
                    <a:pt x="7172" y="6951"/>
                  </a:lnTo>
                  <a:close/>
                  <a:moveTo>
                    <a:pt x="20466" y="6951"/>
                  </a:moveTo>
                  <a:lnTo>
                    <a:pt x="20991" y="9130"/>
                  </a:lnTo>
                  <a:lnTo>
                    <a:pt x="14398" y="9130"/>
                  </a:lnTo>
                  <a:lnTo>
                    <a:pt x="14398" y="6951"/>
                  </a:lnTo>
                  <a:close/>
                  <a:moveTo>
                    <a:pt x="19391" y="1"/>
                  </a:moveTo>
                  <a:lnTo>
                    <a:pt x="19198" y="28"/>
                  </a:lnTo>
                  <a:lnTo>
                    <a:pt x="19032" y="56"/>
                  </a:lnTo>
                  <a:lnTo>
                    <a:pt x="18977" y="111"/>
                  </a:lnTo>
                  <a:lnTo>
                    <a:pt x="18922" y="166"/>
                  </a:lnTo>
                  <a:lnTo>
                    <a:pt x="18922" y="221"/>
                  </a:lnTo>
                  <a:lnTo>
                    <a:pt x="18922" y="304"/>
                  </a:lnTo>
                  <a:lnTo>
                    <a:pt x="19611" y="3283"/>
                  </a:lnTo>
                  <a:lnTo>
                    <a:pt x="14398" y="3283"/>
                  </a:lnTo>
                  <a:lnTo>
                    <a:pt x="14398" y="580"/>
                  </a:lnTo>
                  <a:lnTo>
                    <a:pt x="14371" y="497"/>
                  </a:lnTo>
                  <a:lnTo>
                    <a:pt x="14343" y="442"/>
                  </a:lnTo>
                  <a:lnTo>
                    <a:pt x="14288" y="387"/>
                  </a:lnTo>
                  <a:lnTo>
                    <a:pt x="14205" y="332"/>
                  </a:lnTo>
                  <a:lnTo>
                    <a:pt x="14040" y="277"/>
                  </a:lnTo>
                  <a:lnTo>
                    <a:pt x="13819" y="249"/>
                  </a:lnTo>
                  <a:lnTo>
                    <a:pt x="13626" y="277"/>
                  </a:lnTo>
                  <a:lnTo>
                    <a:pt x="13461" y="332"/>
                  </a:lnTo>
                  <a:lnTo>
                    <a:pt x="13378" y="387"/>
                  </a:lnTo>
                  <a:lnTo>
                    <a:pt x="13323" y="442"/>
                  </a:lnTo>
                  <a:lnTo>
                    <a:pt x="13295" y="497"/>
                  </a:lnTo>
                  <a:lnTo>
                    <a:pt x="13268" y="580"/>
                  </a:lnTo>
                  <a:lnTo>
                    <a:pt x="13268" y="3283"/>
                  </a:lnTo>
                  <a:lnTo>
                    <a:pt x="7999" y="3283"/>
                  </a:lnTo>
                  <a:lnTo>
                    <a:pt x="8634" y="607"/>
                  </a:lnTo>
                  <a:lnTo>
                    <a:pt x="8634" y="525"/>
                  </a:lnTo>
                  <a:lnTo>
                    <a:pt x="8606" y="442"/>
                  </a:lnTo>
                  <a:lnTo>
                    <a:pt x="8579" y="387"/>
                  </a:lnTo>
                  <a:lnTo>
                    <a:pt x="8523" y="332"/>
                  </a:lnTo>
                  <a:lnTo>
                    <a:pt x="8358" y="221"/>
                  </a:lnTo>
                  <a:lnTo>
                    <a:pt x="8165" y="166"/>
                  </a:lnTo>
                  <a:lnTo>
                    <a:pt x="7972" y="139"/>
                  </a:lnTo>
                  <a:lnTo>
                    <a:pt x="7806" y="194"/>
                  </a:lnTo>
                  <a:lnTo>
                    <a:pt x="7724" y="221"/>
                  </a:lnTo>
                  <a:lnTo>
                    <a:pt x="7641" y="277"/>
                  </a:lnTo>
                  <a:lnTo>
                    <a:pt x="7613" y="332"/>
                  </a:lnTo>
                  <a:lnTo>
                    <a:pt x="7586" y="414"/>
                  </a:lnTo>
                  <a:lnTo>
                    <a:pt x="6924" y="3283"/>
                  </a:lnTo>
                  <a:lnTo>
                    <a:pt x="1655" y="3283"/>
                  </a:lnTo>
                  <a:lnTo>
                    <a:pt x="1518" y="3311"/>
                  </a:lnTo>
                  <a:lnTo>
                    <a:pt x="1380" y="3338"/>
                  </a:lnTo>
                  <a:lnTo>
                    <a:pt x="1297" y="3393"/>
                  </a:lnTo>
                  <a:lnTo>
                    <a:pt x="1214" y="3448"/>
                  </a:lnTo>
                  <a:lnTo>
                    <a:pt x="1159" y="3504"/>
                  </a:lnTo>
                  <a:lnTo>
                    <a:pt x="1131" y="3586"/>
                  </a:lnTo>
                  <a:lnTo>
                    <a:pt x="1131" y="3642"/>
                  </a:lnTo>
                  <a:lnTo>
                    <a:pt x="1131" y="3697"/>
                  </a:lnTo>
                  <a:lnTo>
                    <a:pt x="1159" y="3779"/>
                  </a:lnTo>
                  <a:lnTo>
                    <a:pt x="1214" y="3835"/>
                  </a:lnTo>
                  <a:lnTo>
                    <a:pt x="1297" y="3890"/>
                  </a:lnTo>
                  <a:lnTo>
                    <a:pt x="1380" y="3945"/>
                  </a:lnTo>
                  <a:lnTo>
                    <a:pt x="1518" y="3973"/>
                  </a:lnTo>
                  <a:lnTo>
                    <a:pt x="1655" y="4000"/>
                  </a:lnTo>
                  <a:lnTo>
                    <a:pt x="6731" y="4000"/>
                  </a:lnTo>
                  <a:lnTo>
                    <a:pt x="6234" y="6207"/>
                  </a:lnTo>
                  <a:lnTo>
                    <a:pt x="883" y="6207"/>
                  </a:lnTo>
                  <a:lnTo>
                    <a:pt x="718" y="6234"/>
                  </a:lnTo>
                  <a:lnTo>
                    <a:pt x="607" y="6262"/>
                  </a:lnTo>
                  <a:lnTo>
                    <a:pt x="497" y="6317"/>
                  </a:lnTo>
                  <a:lnTo>
                    <a:pt x="414" y="6372"/>
                  </a:lnTo>
                  <a:lnTo>
                    <a:pt x="359" y="6427"/>
                  </a:lnTo>
                  <a:lnTo>
                    <a:pt x="332" y="6510"/>
                  </a:lnTo>
                  <a:lnTo>
                    <a:pt x="332" y="6565"/>
                  </a:lnTo>
                  <a:lnTo>
                    <a:pt x="332" y="6648"/>
                  </a:lnTo>
                  <a:lnTo>
                    <a:pt x="359" y="6703"/>
                  </a:lnTo>
                  <a:lnTo>
                    <a:pt x="414" y="6758"/>
                  </a:lnTo>
                  <a:lnTo>
                    <a:pt x="497" y="6813"/>
                  </a:lnTo>
                  <a:lnTo>
                    <a:pt x="607" y="6869"/>
                  </a:lnTo>
                  <a:lnTo>
                    <a:pt x="718" y="6896"/>
                  </a:lnTo>
                  <a:lnTo>
                    <a:pt x="883" y="6924"/>
                  </a:lnTo>
                  <a:lnTo>
                    <a:pt x="1049" y="6951"/>
                  </a:lnTo>
                  <a:lnTo>
                    <a:pt x="6069" y="6951"/>
                  </a:lnTo>
                  <a:lnTo>
                    <a:pt x="5545" y="9130"/>
                  </a:lnTo>
                  <a:lnTo>
                    <a:pt x="773" y="9130"/>
                  </a:lnTo>
                  <a:lnTo>
                    <a:pt x="580" y="9158"/>
                  </a:lnTo>
                  <a:lnTo>
                    <a:pt x="442" y="9158"/>
                  </a:lnTo>
                  <a:lnTo>
                    <a:pt x="304" y="9213"/>
                  </a:lnTo>
                  <a:lnTo>
                    <a:pt x="194" y="9241"/>
                  </a:lnTo>
                  <a:lnTo>
                    <a:pt x="111" y="9296"/>
                  </a:lnTo>
                  <a:lnTo>
                    <a:pt x="56" y="9379"/>
                  </a:lnTo>
                  <a:lnTo>
                    <a:pt x="28" y="9434"/>
                  </a:lnTo>
                  <a:lnTo>
                    <a:pt x="1" y="9516"/>
                  </a:lnTo>
                  <a:lnTo>
                    <a:pt x="28" y="9572"/>
                  </a:lnTo>
                  <a:lnTo>
                    <a:pt x="56" y="9627"/>
                  </a:lnTo>
                  <a:lnTo>
                    <a:pt x="111" y="9710"/>
                  </a:lnTo>
                  <a:lnTo>
                    <a:pt x="194" y="9765"/>
                  </a:lnTo>
                  <a:lnTo>
                    <a:pt x="304" y="9792"/>
                  </a:lnTo>
                  <a:lnTo>
                    <a:pt x="442" y="9847"/>
                  </a:lnTo>
                  <a:lnTo>
                    <a:pt x="580" y="9875"/>
                  </a:lnTo>
                  <a:lnTo>
                    <a:pt x="5379" y="9875"/>
                  </a:lnTo>
                  <a:lnTo>
                    <a:pt x="4745" y="12661"/>
                  </a:lnTo>
                  <a:lnTo>
                    <a:pt x="4745" y="12744"/>
                  </a:lnTo>
                  <a:lnTo>
                    <a:pt x="4745" y="12826"/>
                  </a:lnTo>
                  <a:lnTo>
                    <a:pt x="4800" y="12882"/>
                  </a:lnTo>
                  <a:lnTo>
                    <a:pt x="4855" y="12964"/>
                  </a:lnTo>
                  <a:lnTo>
                    <a:pt x="4993" y="13047"/>
                  </a:lnTo>
                  <a:lnTo>
                    <a:pt x="5186" y="13102"/>
                  </a:lnTo>
                  <a:lnTo>
                    <a:pt x="5379" y="13130"/>
                  </a:lnTo>
                  <a:lnTo>
                    <a:pt x="5572" y="13075"/>
                  </a:lnTo>
                  <a:lnTo>
                    <a:pt x="5655" y="13047"/>
                  </a:lnTo>
                  <a:lnTo>
                    <a:pt x="5710" y="12992"/>
                  </a:lnTo>
                  <a:lnTo>
                    <a:pt x="5765" y="12937"/>
                  </a:lnTo>
                  <a:lnTo>
                    <a:pt x="5793" y="12854"/>
                  </a:lnTo>
                  <a:lnTo>
                    <a:pt x="6482" y="9875"/>
                  </a:lnTo>
                  <a:lnTo>
                    <a:pt x="13268" y="9875"/>
                  </a:lnTo>
                  <a:lnTo>
                    <a:pt x="13268" y="12495"/>
                  </a:lnTo>
                  <a:lnTo>
                    <a:pt x="13295" y="12578"/>
                  </a:lnTo>
                  <a:lnTo>
                    <a:pt x="13323" y="12661"/>
                  </a:lnTo>
                  <a:lnTo>
                    <a:pt x="13378" y="12716"/>
                  </a:lnTo>
                  <a:lnTo>
                    <a:pt x="13461" y="12771"/>
                  </a:lnTo>
                  <a:lnTo>
                    <a:pt x="13626" y="12826"/>
                  </a:lnTo>
                  <a:lnTo>
                    <a:pt x="13819" y="12854"/>
                  </a:lnTo>
                  <a:lnTo>
                    <a:pt x="14040" y="12826"/>
                  </a:lnTo>
                  <a:lnTo>
                    <a:pt x="14205" y="12771"/>
                  </a:lnTo>
                  <a:lnTo>
                    <a:pt x="14288" y="12716"/>
                  </a:lnTo>
                  <a:lnTo>
                    <a:pt x="14343" y="12661"/>
                  </a:lnTo>
                  <a:lnTo>
                    <a:pt x="14371" y="12578"/>
                  </a:lnTo>
                  <a:lnTo>
                    <a:pt x="14398" y="12495"/>
                  </a:lnTo>
                  <a:lnTo>
                    <a:pt x="14398" y="9875"/>
                  </a:lnTo>
                  <a:lnTo>
                    <a:pt x="21156" y="9875"/>
                  </a:lnTo>
                  <a:lnTo>
                    <a:pt x="21790" y="12551"/>
                  </a:lnTo>
                  <a:lnTo>
                    <a:pt x="21846" y="12633"/>
                  </a:lnTo>
                  <a:lnTo>
                    <a:pt x="21873" y="12716"/>
                  </a:lnTo>
                  <a:lnTo>
                    <a:pt x="21956" y="12744"/>
                  </a:lnTo>
                  <a:lnTo>
                    <a:pt x="22039" y="12799"/>
                  </a:lnTo>
                  <a:lnTo>
                    <a:pt x="22232" y="12826"/>
                  </a:lnTo>
                  <a:lnTo>
                    <a:pt x="22425" y="12799"/>
                  </a:lnTo>
                  <a:lnTo>
                    <a:pt x="22618" y="12744"/>
                  </a:lnTo>
                  <a:lnTo>
                    <a:pt x="22756" y="12661"/>
                  </a:lnTo>
                  <a:lnTo>
                    <a:pt x="22839" y="12606"/>
                  </a:lnTo>
                  <a:lnTo>
                    <a:pt x="22866" y="12523"/>
                  </a:lnTo>
                  <a:lnTo>
                    <a:pt x="22894" y="12440"/>
                  </a:lnTo>
                  <a:lnTo>
                    <a:pt x="22866" y="12385"/>
                  </a:lnTo>
                  <a:lnTo>
                    <a:pt x="22287" y="9875"/>
                  </a:lnTo>
                  <a:lnTo>
                    <a:pt x="27307" y="9875"/>
                  </a:lnTo>
                  <a:lnTo>
                    <a:pt x="27445" y="9847"/>
                  </a:lnTo>
                  <a:lnTo>
                    <a:pt x="27583" y="9792"/>
                  </a:lnTo>
                  <a:lnTo>
                    <a:pt x="27693" y="9765"/>
                  </a:lnTo>
                  <a:lnTo>
                    <a:pt x="27776" y="9710"/>
                  </a:lnTo>
                  <a:lnTo>
                    <a:pt x="27831" y="9627"/>
                  </a:lnTo>
                  <a:lnTo>
                    <a:pt x="27858" y="9572"/>
                  </a:lnTo>
                  <a:lnTo>
                    <a:pt x="27886" y="9516"/>
                  </a:lnTo>
                  <a:lnTo>
                    <a:pt x="27858" y="9434"/>
                  </a:lnTo>
                  <a:lnTo>
                    <a:pt x="27831" y="9379"/>
                  </a:lnTo>
                  <a:lnTo>
                    <a:pt x="27776" y="9296"/>
                  </a:lnTo>
                  <a:lnTo>
                    <a:pt x="27693" y="9241"/>
                  </a:lnTo>
                  <a:lnTo>
                    <a:pt x="27583" y="9213"/>
                  </a:lnTo>
                  <a:lnTo>
                    <a:pt x="27445" y="9158"/>
                  </a:lnTo>
                  <a:lnTo>
                    <a:pt x="27307" y="9158"/>
                  </a:lnTo>
                  <a:lnTo>
                    <a:pt x="27114" y="9130"/>
                  </a:lnTo>
                  <a:lnTo>
                    <a:pt x="22121" y="9130"/>
                  </a:lnTo>
                  <a:lnTo>
                    <a:pt x="21597" y="6951"/>
                  </a:lnTo>
                  <a:lnTo>
                    <a:pt x="26617" y="6951"/>
                  </a:lnTo>
                  <a:lnTo>
                    <a:pt x="26783" y="6924"/>
                  </a:lnTo>
                  <a:lnTo>
                    <a:pt x="26948" y="6896"/>
                  </a:lnTo>
                  <a:lnTo>
                    <a:pt x="27059" y="6869"/>
                  </a:lnTo>
                  <a:lnTo>
                    <a:pt x="27169" y="6813"/>
                  </a:lnTo>
                  <a:lnTo>
                    <a:pt x="27252" y="6758"/>
                  </a:lnTo>
                  <a:lnTo>
                    <a:pt x="27307" y="6703"/>
                  </a:lnTo>
                  <a:lnTo>
                    <a:pt x="27334" y="6648"/>
                  </a:lnTo>
                  <a:lnTo>
                    <a:pt x="27362" y="6565"/>
                  </a:lnTo>
                  <a:lnTo>
                    <a:pt x="27334" y="6510"/>
                  </a:lnTo>
                  <a:lnTo>
                    <a:pt x="27307" y="6427"/>
                  </a:lnTo>
                  <a:lnTo>
                    <a:pt x="27252" y="6372"/>
                  </a:lnTo>
                  <a:lnTo>
                    <a:pt x="27169" y="6317"/>
                  </a:lnTo>
                  <a:lnTo>
                    <a:pt x="27059" y="6262"/>
                  </a:lnTo>
                  <a:lnTo>
                    <a:pt x="26948" y="6234"/>
                  </a:lnTo>
                  <a:lnTo>
                    <a:pt x="26783" y="6207"/>
                  </a:lnTo>
                  <a:lnTo>
                    <a:pt x="21432" y="6207"/>
                  </a:lnTo>
                  <a:lnTo>
                    <a:pt x="20908" y="4000"/>
                  </a:lnTo>
                  <a:lnTo>
                    <a:pt x="25679" y="4000"/>
                  </a:lnTo>
                  <a:lnTo>
                    <a:pt x="25817" y="3973"/>
                  </a:lnTo>
                  <a:lnTo>
                    <a:pt x="25928" y="3945"/>
                  </a:lnTo>
                  <a:lnTo>
                    <a:pt x="26038" y="3890"/>
                  </a:lnTo>
                  <a:lnTo>
                    <a:pt x="26093" y="3835"/>
                  </a:lnTo>
                  <a:lnTo>
                    <a:pt x="26148" y="3779"/>
                  </a:lnTo>
                  <a:lnTo>
                    <a:pt x="26204" y="3697"/>
                  </a:lnTo>
                  <a:lnTo>
                    <a:pt x="26204" y="3642"/>
                  </a:lnTo>
                  <a:lnTo>
                    <a:pt x="26204" y="3586"/>
                  </a:lnTo>
                  <a:lnTo>
                    <a:pt x="26148" y="3504"/>
                  </a:lnTo>
                  <a:lnTo>
                    <a:pt x="26093" y="3448"/>
                  </a:lnTo>
                  <a:lnTo>
                    <a:pt x="26038" y="3393"/>
                  </a:lnTo>
                  <a:lnTo>
                    <a:pt x="25928" y="3338"/>
                  </a:lnTo>
                  <a:lnTo>
                    <a:pt x="25817" y="3311"/>
                  </a:lnTo>
                  <a:lnTo>
                    <a:pt x="25679" y="3283"/>
                  </a:lnTo>
                  <a:lnTo>
                    <a:pt x="20742" y="3283"/>
                  </a:lnTo>
                  <a:lnTo>
                    <a:pt x="20053" y="387"/>
                  </a:lnTo>
                  <a:lnTo>
                    <a:pt x="20025" y="304"/>
                  </a:lnTo>
                  <a:lnTo>
                    <a:pt x="19970" y="249"/>
                  </a:lnTo>
                  <a:lnTo>
                    <a:pt x="19887" y="166"/>
                  </a:lnTo>
                  <a:lnTo>
                    <a:pt x="19804" y="111"/>
                  </a:lnTo>
                  <a:lnTo>
                    <a:pt x="19611" y="56"/>
                  </a:lnTo>
                  <a:lnTo>
                    <a:pt x="1939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21;p28"/>
            <p:cNvSpPr/>
            <p:nvPr/>
          </p:nvSpPr>
          <p:spPr>
            <a:xfrm>
              <a:off x="5189775" y="4383800"/>
              <a:ext cx="429625" cy="273075"/>
            </a:xfrm>
            <a:custGeom>
              <a:avLst/>
              <a:gdLst/>
              <a:ahLst/>
              <a:cxnLst/>
              <a:rect l="l" t="t" r="r" b="b"/>
              <a:pathLst>
                <a:path w="17185" h="10923" extrusionOk="0">
                  <a:moveTo>
                    <a:pt x="7944" y="0"/>
                  </a:moveTo>
                  <a:lnTo>
                    <a:pt x="1" y="10923"/>
                  </a:lnTo>
                  <a:lnTo>
                    <a:pt x="3531" y="10923"/>
                  </a:lnTo>
                  <a:lnTo>
                    <a:pt x="8524" y="4083"/>
                  </a:lnTo>
                  <a:lnTo>
                    <a:pt x="13543" y="10923"/>
                  </a:lnTo>
                  <a:lnTo>
                    <a:pt x="17184" y="10923"/>
                  </a:lnTo>
                  <a:lnTo>
                    <a:pt x="9130" y="0"/>
                  </a:lnTo>
                  <a:lnTo>
                    <a:pt x="8524" y="414"/>
                  </a:lnTo>
                  <a:lnTo>
                    <a:pt x="794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22;p28"/>
            <p:cNvSpPr/>
            <p:nvPr/>
          </p:nvSpPr>
          <p:spPr>
            <a:xfrm>
              <a:off x="4971200" y="4147275"/>
              <a:ext cx="864025" cy="361350"/>
            </a:xfrm>
            <a:custGeom>
              <a:avLst/>
              <a:gdLst/>
              <a:ahLst/>
              <a:cxnLst/>
              <a:rect l="l" t="t" r="r" b="b"/>
              <a:pathLst>
                <a:path w="34561" h="14454" extrusionOk="0">
                  <a:moveTo>
                    <a:pt x="4220" y="1"/>
                  </a:moveTo>
                  <a:lnTo>
                    <a:pt x="0" y="14454"/>
                  </a:lnTo>
                  <a:lnTo>
                    <a:pt x="34560" y="14454"/>
                  </a:lnTo>
                  <a:lnTo>
                    <a:pt x="30340" y="1"/>
                  </a:lnTo>
                  <a:close/>
                </a:path>
              </a:pathLst>
            </a:custGeom>
            <a:solidFill>
              <a:srgbClr val="8FF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23;p28"/>
            <p:cNvSpPr/>
            <p:nvPr/>
          </p:nvSpPr>
          <p:spPr>
            <a:xfrm>
              <a:off x="4954650" y="4136232"/>
              <a:ext cx="896425" cy="383425"/>
            </a:xfrm>
            <a:custGeom>
              <a:avLst/>
              <a:gdLst/>
              <a:ahLst/>
              <a:cxnLst/>
              <a:rect l="l" t="t" r="r" b="b"/>
              <a:pathLst>
                <a:path w="35857" h="15337" extrusionOk="0">
                  <a:moveTo>
                    <a:pt x="30451" y="855"/>
                  </a:moveTo>
                  <a:lnTo>
                    <a:pt x="30699" y="1655"/>
                  </a:lnTo>
                  <a:lnTo>
                    <a:pt x="34423" y="14453"/>
                  </a:lnTo>
                  <a:lnTo>
                    <a:pt x="1434" y="14453"/>
                  </a:lnTo>
                  <a:lnTo>
                    <a:pt x="4937" y="2510"/>
                  </a:lnTo>
                  <a:lnTo>
                    <a:pt x="5406" y="855"/>
                  </a:lnTo>
                  <a:close/>
                  <a:moveTo>
                    <a:pt x="4882" y="0"/>
                  </a:moveTo>
                  <a:lnTo>
                    <a:pt x="4662" y="28"/>
                  </a:lnTo>
                  <a:lnTo>
                    <a:pt x="4468" y="83"/>
                  </a:lnTo>
                  <a:lnTo>
                    <a:pt x="4331" y="193"/>
                  </a:lnTo>
                  <a:lnTo>
                    <a:pt x="4275" y="249"/>
                  </a:lnTo>
                  <a:lnTo>
                    <a:pt x="4248" y="304"/>
                  </a:lnTo>
                  <a:lnTo>
                    <a:pt x="28" y="14784"/>
                  </a:lnTo>
                  <a:lnTo>
                    <a:pt x="0" y="14867"/>
                  </a:lnTo>
                  <a:lnTo>
                    <a:pt x="28" y="14977"/>
                  </a:lnTo>
                  <a:lnTo>
                    <a:pt x="83" y="15060"/>
                  </a:lnTo>
                  <a:lnTo>
                    <a:pt x="138" y="15143"/>
                  </a:lnTo>
                  <a:lnTo>
                    <a:pt x="248" y="15226"/>
                  </a:lnTo>
                  <a:lnTo>
                    <a:pt x="359" y="15281"/>
                  </a:lnTo>
                  <a:lnTo>
                    <a:pt x="497" y="15308"/>
                  </a:lnTo>
                  <a:lnTo>
                    <a:pt x="662" y="15336"/>
                  </a:lnTo>
                  <a:lnTo>
                    <a:pt x="35222" y="15336"/>
                  </a:lnTo>
                  <a:lnTo>
                    <a:pt x="35443" y="15308"/>
                  </a:lnTo>
                  <a:lnTo>
                    <a:pt x="35636" y="15226"/>
                  </a:lnTo>
                  <a:lnTo>
                    <a:pt x="35747" y="15115"/>
                  </a:lnTo>
                  <a:lnTo>
                    <a:pt x="35829" y="14977"/>
                  </a:lnTo>
                  <a:lnTo>
                    <a:pt x="35857" y="14895"/>
                  </a:lnTo>
                  <a:lnTo>
                    <a:pt x="35829" y="14784"/>
                  </a:lnTo>
                  <a:lnTo>
                    <a:pt x="31637" y="304"/>
                  </a:lnTo>
                  <a:lnTo>
                    <a:pt x="31609" y="249"/>
                  </a:lnTo>
                  <a:lnTo>
                    <a:pt x="31554" y="193"/>
                  </a:lnTo>
                  <a:lnTo>
                    <a:pt x="31389" y="83"/>
                  </a:lnTo>
                  <a:lnTo>
                    <a:pt x="31195" y="28"/>
                  </a:lnTo>
                  <a:lnTo>
                    <a:pt x="310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24;p28"/>
            <p:cNvSpPr/>
            <p:nvPr/>
          </p:nvSpPr>
          <p:spPr>
            <a:xfrm>
              <a:off x="4998075" y="4135532"/>
              <a:ext cx="816475" cy="384800"/>
            </a:xfrm>
            <a:custGeom>
              <a:avLst/>
              <a:gdLst/>
              <a:ahLst/>
              <a:cxnLst/>
              <a:rect l="l" t="t" r="r" b="b"/>
              <a:pathLst>
                <a:path w="32659" h="15392" extrusionOk="0">
                  <a:moveTo>
                    <a:pt x="15557" y="4690"/>
                  </a:moveTo>
                  <a:lnTo>
                    <a:pt x="15557" y="7282"/>
                  </a:lnTo>
                  <a:lnTo>
                    <a:pt x="8579" y="7282"/>
                  </a:lnTo>
                  <a:lnTo>
                    <a:pt x="9158" y="4690"/>
                  </a:lnTo>
                  <a:close/>
                  <a:moveTo>
                    <a:pt x="23197" y="4690"/>
                  </a:moveTo>
                  <a:lnTo>
                    <a:pt x="23804" y="7282"/>
                  </a:lnTo>
                  <a:lnTo>
                    <a:pt x="16854" y="7282"/>
                  </a:lnTo>
                  <a:lnTo>
                    <a:pt x="16854" y="4690"/>
                  </a:lnTo>
                  <a:close/>
                  <a:moveTo>
                    <a:pt x="15557" y="8138"/>
                  </a:moveTo>
                  <a:lnTo>
                    <a:pt x="15557" y="10730"/>
                  </a:lnTo>
                  <a:lnTo>
                    <a:pt x="7779" y="10730"/>
                  </a:lnTo>
                  <a:lnTo>
                    <a:pt x="8386" y="8138"/>
                  </a:lnTo>
                  <a:close/>
                  <a:moveTo>
                    <a:pt x="23997" y="8138"/>
                  </a:moveTo>
                  <a:lnTo>
                    <a:pt x="24604" y="10730"/>
                  </a:lnTo>
                  <a:lnTo>
                    <a:pt x="16854" y="10730"/>
                  </a:lnTo>
                  <a:lnTo>
                    <a:pt x="16854" y="8138"/>
                  </a:lnTo>
                  <a:close/>
                  <a:moveTo>
                    <a:pt x="22728" y="1"/>
                  </a:moveTo>
                  <a:lnTo>
                    <a:pt x="22508" y="28"/>
                  </a:lnTo>
                  <a:lnTo>
                    <a:pt x="22397" y="28"/>
                  </a:lnTo>
                  <a:lnTo>
                    <a:pt x="22287" y="84"/>
                  </a:lnTo>
                  <a:lnTo>
                    <a:pt x="22232" y="139"/>
                  </a:lnTo>
                  <a:lnTo>
                    <a:pt x="22177" y="194"/>
                  </a:lnTo>
                  <a:lnTo>
                    <a:pt x="22149" y="277"/>
                  </a:lnTo>
                  <a:lnTo>
                    <a:pt x="22177" y="359"/>
                  </a:lnTo>
                  <a:lnTo>
                    <a:pt x="22977" y="3835"/>
                  </a:lnTo>
                  <a:lnTo>
                    <a:pt x="16854" y="3835"/>
                  </a:lnTo>
                  <a:lnTo>
                    <a:pt x="16854" y="690"/>
                  </a:lnTo>
                  <a:lnTo>
                    <a:pt x="16826" y="608"/>
                  </a:lnTo>
                  <a:lnTo>
                    <a:pt x="16798" y="525"/>
                  </a:lnTo>
                  <a:lnTo>
                    <a:pt x="16716" y="442"/>
                  </a:lnTo>
                  <a:lnTo>
                    <a:pt x="16633" y="387"/>
                  </a:lnTo>
                  <a:lnTo>
                    <a:pt x="16440" y="304"/>
                  </a:lnTo>
                  <a:lnTo>
                    <a:pt x="15971" y="304"/>
                  </a:lnTo>
                  <a:lnTo>
                    <a:pt x="15750" y="387"/>
                  </a:lnTo>
                  <a:lnTo>
                    <a:pt x="15667" y="442"/>
                  </a:lnTo>
                  <a:lnTo>
                    <a:pt x="15612" y="525"/>
                  </a:lnTo>
                  <a:lnTo>
                    <a:pt x="15557" y="608"/>
                  </a:lnTo>
                  <a:lnTo>
                    <a:pt x="15557" y="690"/>
                  </a:lnTo>
                  <a:lnTo>
                    <a:pt x="15557" y="3835"/>
                  </a:lnTo>
                  <a:lnTo>
                    <a:pt x="9379" y="3835"/>
                  </a:lnTo>
                  <a:lnTo>
                    <a:pt x="10096" y="718"/>
                  </a:lnTo>
                  <a:lnTo>
                    <a:pt x="10096" y="608"/>
                  </a:lnTo>
                  <a:lnTo>
                    <a:pt x="10068" y="525"/>
                  </a:lnTo>
                  <a:lnTo>
                    <a:pt x="10041" y="442"/>
                  </a:lnTo>
                  <a:lnTo>
                    <a:pt x="9958" y="387"/>
                  </a:lnTo>
                  <a:lnTo>
                    <a:pt x="9875" y="304"/>
                  </a:lnTo>
                  <a:lnTo>
                    <a:pt x="9793" y="249"/>
                  </a:lnTo>
                  <a:lnTo>
                    <a:pt x="9572" y="194"/>
                  </a:lnTo>
                  <a:lnTo>
                    <a:pt x="9324" y="166"/>
                  </a:lnTo>
                  <a:lnTo>
                    <a:pt x="9131" y="221"/>
                  </a:lnTo>
                  <a:lnTo>
                    <a:pt x="9020" y="249"/>
                  </a:lnTo>
                  <a:lnTo>
                    <a:pt x="8965" y="304"/>
                  </a:lnTo>
                  <a:lnTo>
                    <a:pt x="8882" y="387"/>
                  </a:lnTo>
                  <a:lnTo>
                    <a:pt x="8855" y="497"/>
                  </a:lnTo>
                  <a:lnTo>
                    <a:pt x="8082" y="3835"/>
                  </a:lnTo>
                  <a:lnTo>
                    <a:pt x="2097" y="3835"/>
                  </a:lnTo>
                  <a:lnTo>
                    <a:pt x="1904" y="3862"/>
                  </a:lnTo>
                  <a:lnTo>
                    <a:pt x="1739" y="3890"/>
                  </a:lnTo>
                  <a:lnTo>
                    <a:pt x="1601" y="3917"/>
                  </a:lnTo>
                  <a:lnTo>
                    <a:pt x="1490" y="3973"/>
                  </a:lnTo>
                  <a:lnTo>
                    <a:pt x="1408" y="4028"/>
                  </a:lnTo>
                  <a:lnTo>
                    <a:pt x="1352" y="4111"/>
                  </a:lnTo>
                  <a:lnTo>
                    <a:pt x="1297" y="4193"/>
                  </a:lnTo>
                  <a:lnTo>
                    <a:pt x="1297" y="4276"/>
                  </a:lnTo>
                  <a:lnTo>
                    <a:pt x="1297" y="4359"/>
                  </a:lnTo>
                  <a:lnTo>
                    <a:pt x="1352" y="4442"/>
                  </a:lnTo>
                  <a:lnTo>
                    <a:pt x="1408" y="4497"/>
                  </a:lnTo>
                  <a:lnTo>
                    <a:pt x="1490" y="4579"/>
                  </a:lnTo>
                  <a:lnTo>
                    <a:pt x="1601" y="4607"/>
                  </a:lnTo>
                  <a:lnTo>
                    <a:pt x="1739" y="4662"/>
                  </a:lnTo>
                  <a:lnTo>
                    <a:pt x="1904" y="4690"/>
                  </a:lnTo>
                  <a:lnTo>
                    <a:pt x="7889" y="4690"/>
                  </a:lnTo>
                  <a:lnTo>
                    <a:pt x="7283" y="7282"/>
                  </a:lnTo>
                  <a:lnTo>
                    <a:pt x="1021" y="7282"/>
                  </a:lnTo>
                  <a:lnTo>
                    <a:pt x="828" y="7310"/>
                  </a:lnTo>
                  <a:lnTo>
                    <a:pt x="690" y="7365"/>
                  </a:lnTo>
                  <a:lnTo>
                    <a:pt x="553" y="7420"/>
                  </a:lnTo>
                  <a:lnTo>
                    <a:pt x="470" y="7476"/>
                  </a:lnTo>
                  <a:lnTo>
                    <a:pt x="415" y="7558"/>
                  </a:lnTo>
                  <a:lnTo>
                    <a:pt x="359" y="7641"/>
                  </a:lnTo>
                  <a:lnTo>
                    <a:pt x="359" y="7696"/>
                  </a:lnTo>
                  <a:lnTo>
                    <a:pt x="359" y="7779"/>
                  </a:lnTo>
                  <a:lnTo>
                    <a:pt x="415" y="7862"/>
                  </a:lnTo>
                  <a:lnTo>
                    <a:pt x="470" y="7944"/>
                  </a:lnTo>
                  <a:lnTo>
                    <a:pt x="553" y="8000"/>
                  </a:lnTo>
                  <a:lnTo>
                    <a:pt x="690" y="8055"/>
                  </a:lnTo>
                  <a:lnTo>
                    <a:pt x="828" y="8110"/>
                  </a:lnTo>
                  <a:lnTo>
                    <a:pt x="1021" y="8138"/>
                  </a:lnTo>
                  <a:lnTo>
                    <a:pt x="7089" y="8138"/>
                  </a:lnTo>
                  <a:lnTo>
                    <a:pt x="6483" y="10730"/>
                  </a:lnTo>
                  <a:lnTo>
                    <a:pt x="663" y="10730"/>
                  </a:lnTo>
                  <a:lnTo>
                    <a:pt x="497" y="10758"/>
                  </a:lnTo>
                  <a:lnTo>
                    <a:pt x="332" y="10785"/>
                  </a:lnTo>
                  <a:lnTo>
                    <a:pt x="222" y="10841"/>
                  </a:lnTo>
                  <a:lnTo>
                    <a:pt x="111" y="10923"/>
                  </a:lnTo>
                  <a:lnTo>
                    <a:pt x="56" y="10978"/>
                  </a:lnTo>
                  <a:lnTo>
                    <a:pt x="1" y="11061"/>
                  </a:lnTo>
                  <a:lnTo>
                    <a:pt x="1" y="11144"/>
                  </a:lnTo>
                  <a:lnTo>
                    <a:pt x="1" y="11227"/>
                  </a:lnTo>
                  <a:lnTo>
                    <a:pt x="56" y="11309"/>
                  </a:lnTo>
                  <a:lnTo>
                    <a:pt x="111" y="11365"/>
                  </a:lnTo>
                  <a:lnTo>
                    <a:pt x="222" y="11447"/>
                  </a:lnTo>
                  <a:lnTo>
                    <a:pt x="332" y="11503"/>
                  </a:lnTo>
                  <a:lnTo>
                    <a:pt x="497" y="11530"/>
                  </a:lnTo>
                  <a:lnTo>
                    <a:pt x="663" y="11558"/>
                  </a:lnTo>
                  <a:lnTo>
                    <a:pt x="883" y="11585"/>
                  </a:lnTo>
                  <a:lnTo>
                    <a:pt x="6290" y="11585"/>
                  </a:lnTo>
                  <a:lnTo>
                    <a:pt x="5545" y="14840"/>
                  </a:lnTo>
                  <a:lnTo>
                    <a:pt x="5545" y="14950"/>
                  </a:lnTo>
                  <a:lnTo>
                    <a:pt x="5545" y="15033"/>
                  </a:lnTo>
                  <a:lnTo>
                    <a:pt x="5600" y="15116"/>
                  </a:lnTo>
                  <a:lnTo>
                    <a:pt x="5655" y="15199"/>
                  </a:lnTo>
                  <a:lnTo>
                    <a:pt x="5738" y="15254"/>
                  </a:lnTo>
                  <a:lnTo>
                    <a:pt x="5848" y="15309"/>
                  </a:lnTo>
                  <a:lnTo>
                    <a:pt x="6069" y="15364"/>
                  </a:lnTo>
                  <a:lnTo>
                    <a:pt x="6290" y="15392"/>
                  </a:lnTo>
                  <a:lnTo>
                    <a:pt x="6510" y="15336"/>
                  </a:lnTo>
                  <a:lnTo>
                    <a:pt x="6593" y="15309"/>
                  </a:lnTo>
                  <a:lnTo>
                    <a:pt x="6676" y="15254"/>
                  </a:lnTo>
                  <a:lnTo>
                    <a:pt x="6731" y="15171"/>
                  </a:lnTo>
                  <a:lnTo>
                    <a:pt x="6758" y="15088"/>
                  </a:lnTo>
                  <a:lnTo>
                    <a:pt x="7586" y="11585"/>
                  </a:lnTo>
                  <a:lnTo>
                    <a:pt x="15557" y="11585"/>
                  </a:lnTo>
                  <a:lnTo>
                    <a:pt x="15557" y="14674"/>
                  </a:lnTo>
                  <a:lnTo>
                    <a:pt x="15557" y="14757"/>
                  </a:lnTo>
                  <a:lnTo>
                    <a:pt x="15612" y="14840"/>
                  </a:lnTo>
                  <a:lnTo>
                    <a:pt x="15667" y="14923"/>
                  </a:lnTo>
                  <a:lnTo>
                    <a:pt x="15750" y="14978"/>
                  </a:lnTo>
                  <a:lnTo>
                    <a:pt x="15971" y="15033"/>
                  </a:lnTo>
                  <a:lnTo>
                    <a:pt x="16192" y="15061"/>
                  </a:lnTo>
                  <a:lnTo>
                    <a:pt x="16440" y="15033"/>
                  </a:lnTo>
                  <a:lnTo>
                    <a:pt x="16633" y="14978"/>
                  </a:lnTo>
                  <a:lnTo>
                    <a:pt x="16716" y="14923"/>
                  </a:lnTo>
                  <a:lnTo>
                    <a:pt x="16798" y="14840"/>
                  </a:lnTo>
                  <a:lnTo>
                    <a:pt x="16826" y="14757"/>
                  </a:lnTo>
                  <a:lnTo>
                    <a:pt x="16854" y="14674"/>
                  </a:lnTo>
                  <a:lnTo>
                    <a:pt x="16854" y="11585"/>
                  </a:lnTo>
                  <a:lnTo>
                    <a:pt x="24797" y="11585"/>
                  </a:lnTo>
                  <a:lnTo>
                    <a:pt x="25542" y="14730"/>
                  </a:lnTo>
                  <a:lnTo>
                    <a:pt x="25597" y="14840"/>
                  </a:lnTo>
                  <a:lnTo>
                    <a:pt x="25652" y="14895"/>
                  </a:lnTo>
                  <a:lnTo>
                    <a:pt x="25735" y="14950"/>
                  </a:lnTo>
                  <a:lnTo>
                    <a:pt x="25818" y="15005"/>
                  </a:lnTo>
                  <a:lnTo>
                    <a:pt x="26038" y="15033"/>
                  </a:lnTo>
                  <a:lnTo>
                    <a:pt x="26259" y="15033"/>
                  </a:lnTo>
                  <a:lnTo>
                    <a:pt x="26507" y="14950"/>
                  </a:lnTo>
                  <a:lnTo>
                    <a:pt x="26590" y="14895"/>
                  </a:lnTo>
                  <a:lnTo>
                    <a:pt x="26673" y="14840"/>
                  </a:lnTo>
                  <a:lnTo>
                    <a:pt x="26755" y="14785"/>
                  </a:lnTo>
                  <a:lnTo>
                    <a:pt x="26783" y="14702"/>
                  </a:lnTo>
                  <a:lnTo>
                    <a:pt x="26811" y="14592"/>
                  </a:lnTo>
                  <a:lnTo>
                    <a:pt x="26811" y="14509"/>
                  </a:lnTo>
                  <a:lnTo>
                    <a:pt x="26121" y="11585"/>
                  </a:lnTo>
                  <a:lnTo>
                    <a:pt x="31775" y="11585"/>
                  </a:lnTo>
                  <a:lnTo>
                    <a:pt x="31996" y="11558"/>
                  </a:lnTo>
                  <a:lnTo>
                    <a:pt x="32162" y="11530"/>
                  </a:lnTo>
                  <a:lnTo>
                    <a:pt x="32327" y="11503"/>
                  </a:lnTo>
                  <a:lnTo>
                    <a:pt x="32437" y="11447"/>
                  </a:lnTo>
                  <a:lnTo>
                    <a:pt x="32548" y="11365"/>
                  </a:lnTo>
                  <a:lnTo>
                    <a:pt x="32603" y="11309"/>
                  </a:lnTo>
                  <a:lnTo>
                    <a:pt x="32658" y="11227"/>
                  </a:lnTo>
                  <a:lnTo>
                    <a:pt x="32658" y="11144"/>
                  </a:lnTo>
                  <a:lnTo>
                    <a:pt x="32658" y="11061"/>
                  </a:lnTo>
                  <a:lnTo>
                    <a:pt x="32603" y="10978"/>
                  </a:lnTo>
                  <a:lnTo>
                    <a:pt x="32548" y="10923"/>
                  </a:lnTo>
                  <a:lnTo>
                    <a:pt x="32437" y="10841"/>
                  </a:lnTo>
                  <a:lnTo>
                    <a:pt x="32327" y="10785"/>
                  </a:lnTo>
                  <a:lnTo>
                    <a:pt x="32162" y="10758"/>
                  </a:lnTo>
                  <a:lnTo>
                    <a:pt x="31996" y="10730"/>
                  </a:lnTo>
                  <a:lnTo>
                    <a:pt x="25900" y="10730"/>
                  </a:lnTo>
                  <a:lnTo>
                    <a:pt x="25294" y="8138"/>
                  </a:lnTo>
                  <a:lnTo>
                    <a:pt x="31389" y="8138"/>
                  </a:lnTo>
                  <a:lnTo>
                    <a:pt x="31582" y="8110"/>
                  </a:lnTo>
                  <a:lnTo>
                    <a:pt x="31720" y="8055"/>
                  </a:lnTo>
                  <a:lnTo>
                    <a:pt x="31831" y="8000"/>
                  </a:lnTo>
                  <a:lnTo>
                    <a:pt x="31941" y="7944"/>
                  </a:lnTo>
                  <a:lnTo>
                    <a:pt x="31996" y="7862"/>
                  </a:lnTo>
                  <a:lnTo>
                    <a:pt x="32051" y="7779"/>
                  </a:lnTo>
                  <a:lnTo>
                    <a:pt x="32051" y="7696"/>
                  </a:lnTo>
                  <a:lnTo>
                    <a:pt x="32051" y="7641"/>
                  </a:lnTo>
                  <a:lnTo>
                    <a:pt x="31996" y="7558"/>
                  </a:lnTo>
                  <a:lnTo>
                    <a:pt x="31941" y="7476"/>
                  </a:lnTo>
                  <a:lnTo>
                    <a:pt x="31831" y="7420"/>
                  </a:lnTo>
                  <a:lnTo>
                    <a:pt x="31720" y="7365"/>
                  </a:lnTo>
                  <a:lnTo>
                    <a:pt x="31582" y="7310"/>
                  </a:lnTo>
                  <a:lnTo>
                    <a:pt x="31389" y="7282"/>
                  </a:lnTo>
                  <a:lnTo>
                    <a:pt x="25101" y="7282"/>
                  </a:lnTo>
                  <a:lnTo>
                    <a:pt x="24494" y="4690"/>
                  </a:lnTo>
                  <a:lnTo>
                    <a:pt x="30093" y="4690"/>
                  </a:lnTo>
                  <a:lnTo>
                    <a:pt x="30258" y="4662"/>
                  </a:lnTo>
                  <a:lnTo>
                    <a:pt x="30396" y="4607"/>
                  </a:lnTo>
                  <a:lnTo>
                    <a:pt x="30507" y="4579"/>
                  </a:lnTo>
                  <a:lnTo>
                    <a:pt x="30589" y="4497"/>
                  </a:lnTo>
                  <a:lnTo>
                    <a:pt x="30645" y="4442"/>
                  </a:lnTo>
                  <a:lnTo>
                    <a:pt x="30700" y="4359"/>
                  </a:lnTo>
                  <a:lnTo>
                    <a:pt x="30700" y="4276"/>
                  </a:lnTo>
                  <a:lnTo>
                    <a:pt x="30700" y="4193"/>
                  </a:lnTo>
                  <a:lnTo>
                    <a:pt x="30645" y="4111"/>
                  </a:lnTo>
                  <a:lnTo>
                    <a:pt x="30589" y="4028"/>
                  </a:lnTo>
                  <a:lnTo>
                    <a:pt x="30507" y="3973"/>
                  </a:lnTo>
                  <a:lnTo>
                    <a:pt x="30396" y="3917"/>
                  </a:lnTo>
                  <a:lnTo>
                    <a:pt x="30258" y="3890"/>
                  </a:lnTo>
                  <a:lnTo>
                    <a:pt x="30093" y="3862"/>
                  </a:lnTo>
                  <a:lnTo>
                    <a:pt x="29900" y="3835"/>
                  </a:lnTo>
                  <a:lnTo>
                    <a:pt x="24301" y="3835"/>
                  </a:lnTo>
                  <a:lnTo>
                    <a:pt x="23501" y="470"/>
                  </a:lnTo>
                  <a:lnTo>
                    <a:pt x="23446" y="359"/>
                  </a:lnTo>
                  <a:lnTo>
                    <a:pt x="23390" y="277"/>
                  </a:lnTo>
                  <a:lnTo>
                    <a:pt x="23308" y="194"/>
                  </a:lnTo>
                  <a:lnTo>
                    <a:pt x="23225" y="139"/>
                  </a:lnTo>
                  <a:lnTo>
                    <a:pt x="22977" y="56"/>
                  </a:lnTo>
                  <a:lnTo>
                    <a:pt x="2272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25;p28"/>
            <p:cNvSpPr/>
            <p:nvPr/>
          </p:nvSpPr>
          <p:spPr>
            <a:xfrm>
              <a:off x="5249585" y="-652660"/>
              <a:ext cx="1061225" cy="684050"/>
            </a:xfrm>
            <a:custGeom>
              <a:avLst/>
              <a:gdLst/>
              <a:ahLst/>
              <a:cxnLst/>
              <a:rect l="l" t="t" r="r" b="b"/>
              <a:pathLst>
                <a:path w="42449" h="27362" extrusionOk="0">
                  <a:moveTo>
                    <a:pt x="17128" y="0"/>
                  </a:moveTo>
                  <a:lnTo>
                    <a:pt x="16549" y="55"/>
                  </a:lnTo>
                  <a:lnTo>
                    <a:pt x="16025" y="111"/>
                  </a:lnTo>
                  <a:lnTo>
                    <a:pt x="15474" y="221"/>
                  </a:lnTo>
                  <a:lnTo>
                    <a:pt x="14950" y="331"/>
                  </a:lnTo>
                  <a:lnTo>
                    <a:pt x="14425" y="497"/>
                  </a:lnTo>
                  <a:lnTo>
                    <a:pt x="13901" y="662"/>
                  </a:lnTo>
                  <a:lnTo>
                    <a:pt x="13405" y="855"/>
                  </a:lnTo>
                  <a:lnTo>
                    <a:pt x="12936" y="1076"/>
                  </a:lnTo>
                  <a:lnTo>
                    <a:pt x="12467" y="1297"/>
                  </a:lnTo>
                  <a:lnTo>
                    <a:pt x="11998" y="1572"/>
                  </a:lnTo>
                  <a:lnTo>
                    <a:pt x="11557" y="1848"/>
                  </a:lnTo>
                  <a:lnTo>
                    <a:pt x="11116" y="2152"/>
                  </a:lnTo>
                  <a:lnTo>
                    <a:pt x="10702" y="2483"/>
                  </a:lnTo>
                  <a:lnTo>
                    <a:pt x="10316" y="2814"/>
                  </a:lnTo>
                  <a:lnTo>
                    <a:pt x="9930" y="3200"/>
                  </a:lnTo>
                  <a:lnTo>
                    <a:pt x="9571" y="3558"/>
                  </a:lnTo>
                  <a:lnTo>
                    <a:pt x="9212" y="3972"/>
                  </a:lnTo>
                  <a:lnTo>
                    <a:pt x="8881" y="4386"/>
                  </a:lnTo>
                  <a:lnTo>
                    <a:pt x="8578" y="4800"/>
                  </a:lnTo>
                  <a:lnTo>
                    <a:pt x="8302" y="5241"/>
                  </a:lnTo>
                  <a:lnTo>
                    <a:pt x="8026" y="5710"/>
                  </a:lnTo>
                  <a:lnTo>
                    <a:pt x="7778" y="6179"/>
                  </a:lnTo>
                  <a:lnTo>
                    <a:pt x="7558" y="6648"/>
                  </a:lnTo>
                  <a:lnTo>
                    <a:pt x="7364" y="7144"/>
                  </a:lnTo>
                  <a:lnTo>
                    <a:pt x="7171" y="7668"/>
                  </a:lnTo>
                  <a:lnTo>
                    <a:pt x="7033" y="8165"/>
                  </a:lnTo>
                  <a:lnTo>
                    <a:pt x="6896" y="8716"/>
                  </a:lnTo>
                  <a:lnTo>
                    <a:pt x="6813" y="9240"/>
                  </a:lnTo>
                  <a:lnTo>
                    <a:pt x="6730" y="9792"/>
                  </a:lnTo>
                  <a:lnTo>
                    <a:pt x="6675" y="10344"/>
                  </a:lnTo>
                  <a:lnTo>
                    <a:pt x="6675" y="10923"/>
                  </a:lnTo>
                  <a:lnTo>
                    <a:pt x="5958" y="11061"/>
                  </a:lnTo>
                  <a:lnTo>
                    <a:pt x="5296" y="11254"/>
                  </a:lnTo>
                  <a:lnTo>
                    <a:pt x="4634" y="11502"/>
                  </a:lnTo>
                  <a:lnTo>
                    <a:pt x="4027" y="11805"/>
                  </a:lnTo>
                  <a:lnTo>
                    <a:pt x="3448" y="12164"/>
                  </a:lnTo>
                  <a:lnTo>
                    <a:pt x="2896" y="12578"/>
                  </a:lnTo>
                  <a:lnTo>
                    <a:pt x="2372" y="13019"/>
                  </a:lnTo>
                  <a:lnTo>
                    <a:pt x="1903" y="13515"/>
                  </a:lnTo>
                  <a:lnTo>
                    <a:pt x="1489" y="14067"/>
                  </a:lnTo>
                  <a:lnTo>
                    <a:pt x="1103" y="14619"/>
                  </a:lnTo>
                  <a:lnTo>
                    <a:pt x="772" y="15226"/>
                  </a:lnTo>
                  <a:lnTo>
                    <a:pt x="497" y="15860"/>
                  </a:lnTo>
                  <a:lnTo>
                    <a:pt x="276" y="16522"/>
                  </a:lnTo>
                  <a:lnTo>
                    <a:pt x="110" y="17211"/>
                  </a:lnTo>
                  <a:lnTo>
                    <a:pt x="28" y="17929"/>
                  </a:lnTo>
                  <a:lnTo>
                    <a:pt x="0" y="18287"/>
                  </a:lnTo>
                  <a:lnTo>
                    <a:pt x="0" y="18673"/>
                  </a:lnTo>
                  <a:lnTo>
                    <a:pt x="0" y="19059"/>
                  </a:lnTo>
                  <a:lnTo>
                    <a:pt x="28" y="19473"/>
                  </a:lnTo>
                  <a:lnTo>
                    <a:pt x="83" y="19859"/>
                  </a:lnTo>
                  <a:lnTo>
                    <a:pt x="138" y="20246"/>
                  </a:lnTo>
                  <a:lnTo>
                    <a:pt x="248" y="20632"/>
                  </a:lnTo>
                  <a:lnTo>
                    <a:pt x="331" y="20990"/>
                  </a:lnTo>
                  <a:lnTo>
                    <a:pt x="469" y="21349"/>
                  </a:lnTo>
                  <a:lnTo>
                    <a:pt x="607" y="21707"/>
                  </a:lnTo>
                  <a:lnTo>
                    <a:pt x="772" y="22066"/>
                  </a:lnTo>
                  <a:lnTo>
                    <a:pt x="938" y="22397"/>
                  </a:lnTo>
                  <a:lnTo>
                    <a:pt x="1131" y="22728"/>
                  </a:lnTo>
                  <a:lnTo>
                    <a:pt x="1324" y="23059"/>
                  </a:lnTo>
                  <a:lnTo>
                    <a:pt x="1545" y="23362"/>
                  </a:lnTo>
                  <a:lnTo>
                    <a:pt x="1793" y="23666"/>
                  </a:lnTo>
                  <a:lnTo>
                    <a:pt x="2041" y="23942"/>
                  </a:lnTo>
                  <a:lnTo>
                    <a:pt x="2289" y="24217"/>
                  </a:lnTo>
                  <a:lnTo>
                    <a:pt x="2565" y="24466"/>
                  </a:lnTo>
                  <a:lnTo>
                    <a:pt x="2841" y="24714"/>
                  </a:lnTo>
                  <a:lnTo>
                    <a:pt x="3144" y="24962"/>
                  </a:lnTo>
                  <a:lnTo>
                    <a:pt x="3448" y="25183"/>
                  </a:lnTo>
                  <a:lnTo>
                    <a:pt x="3779" y="25376"/>
                  </a:lnTo>
                  <a:lnTo>
                    <a:pt x="4110" y="25569"/>
                  </a:lnTo>
                  <a:lnTo>
                    <a:pt x="4441" y="25734"/>
                  </a:lnTo>
                  <a:lnTo>
                    <a:pt x="4772" y="25900"/>
                  </a:lnTo>
                  <a:lnTo>
                    <a:pt x="5130" y="26038"/>
                  </a:lnTo>
                  <a:lnTo>
                    <a:pt x="5516" y="26148"/>
                  </a:lnTo>
                  <a:lnTo>
                    <a:pt x="5875" y="26258"/>
                  </a:lnTo>
                  <a:lnTo>
                    <a:pt x="6261" y="26341"/>
                  </a:lnTo>
                  <a:lnTo>
                    <a:pt x="6647" y="26424"/>
                  </a:lnTo>
                  <a:lnTo>
                    <a:pt x="7033" y="26479"/>
                  </a:lnTo>
                  <a:lnTo>
                    <a:pt x="7447" y="26507"/>
                  </a:lnTo>
                  <a:lnTo>
                    <a:pt x="7833" y="26507"/>
                  </a:lnTo>
                  <a:lnTo>
                    <a:pt x="8440" y="26479"/>
                  </a:lnTo>
                  <a:lnTo>
                    <a:pt x="8992" y="26424"/>
                  </a:lnTo>
                  <a:lnTo>
                    <a:pt x="9571" y="26314"/>
                  </a:lnTo>
                  <a:lnTo>
                    <a:pt x="10123" y="26176"/>
                  </a:lnTo>
                  <a:lnTo>
                    <a:pt x="10647" y="26010"/>
                  </a:lnTo>
                  <a:lnTo>
                    <a:pt x="11143" y="25790"/>
                  </a:lnTo>
                  <a:lnTo>
                    <a:pt x="11640" y="25514"/>
                  </a:lnTo>
                  <a:lnTo>
                    <a:pt x="12109" y="25238"/>
                  </a:lnTo>
                  <a:lnTo>
                    <a:pt x="12826" y="25707"/>
                  </a:lnTo>
                  <a:lnTo>
                    <a:pt x="13570" y="26120"/>
                  </a:lnTo>
                  <a:lnTo>
                    <a:pt x="13929" y="26314"/>
                  </a:lnTo>
                  <a:lnTo>
                    <a:pt x="14343" y="26507"/>
                  </a:lnTo>
                  <a:lnTo>
                    <a:pt x="14729" y="26645"/>
                  </a:lnTo>
                  <a:lnTo>
                    <a:pt x="15143" y="26810"/>
                  </a:lnTo>
                  <a:lnTo>
                    <a:pt x="15556" y="26920"/>
                  </a:lnTo>
                  <a:lnTo>
                    <a:pt x="15970" y="27031"/>
                  </a:lnTo>
                  <a:lnTo>
                    <a:pt x="16384" y="27141"/>
                  </a:lnTo>
                  <a:lnTo>
                    <a:pt x="16825" y="27224"/>
                  </a:lnTo>
                  <a:lnTo>
                    <a:pt x="17266" y="27279"/>
                  </a:lnTo>
                  <a:lnTo>
                    <a:pt x="17708" y="27334"/>
                  </a:lnTo>
                  <a:lnTo>
                    <a:pt x="18149" y="27362"/>
                  </a:lnTo>
                  <a:lnTo>
                    <a:pt x="19197" y="27362"/>
                  </a:lnTo>
                  <a:lnTo>
                    <a:pt x="19749" y="27307"/>
                  </a:lnTo>
                  <a:lnTo>
                    <a:pt x="20328" y="27224"/>
                  </a:lnTo>
                  <a:lnTo>
                    <a:pt x="20880" y="27141"/>
                  </a:lnTo>
                  <a:lnTo>
                    <a:pt x="21431" y="27003"/>
                  </a:lnTo>
                  <a:lnTo>
                    <a:pt x="21955" y="26838"/>
                  </a:lnTo>
                  <a:lnTo>
                    <a:pt x="22479" y="26672"/>
                  </a:lnTo>
                  <a:lnTo>
                    <a:pt x="23003" y="26451"/>
                  </a:lnTo>
                  <a:lnTo>
                    <a:pt x="23500" y="26231"/>
                  </a:lnTo>
                  <a:lnTo>
                    <a:pt x="23969" y="25955"/>
                  </a:lnTo>
                  <a:lnTo>
                    <a:pt x="24438" y="25679"/>
                  </a:lnTo>
                  <a:lnTo>
                    <a:pt x="24879" y="25376"/>
                  </a:lnTo>
                  <a:lnTo>
                    <a:pt x="25320" y="25072"/>
                  </a:lnTo>
                  <a:lnTo>
                    <a:pt x="25762" y="24714"/>
                  </a:lnTo>
                  <a:lnTo>
                    <a:pt x="26148" y="24355"/>
                  </a:lnTo>
                  <a:lnTo>
                    <a:pt x="26534" y="23969"/>
                  </a:lnTo>
                  <a:lnTo>
                    <a:pt x="27058" y="24107"/>
                  </a:lnTo>
                  <a:lnTo>
                    <a:pt x="27610" y="24217"/>
                  </a:lnTo>
                  <a:lnTo>
                    <a:pt x="28134" y="24272"/>
                  </a:lnTo>
                  <a:lnTo>
                    <a:pt x="29265" y="24272"/>
                  </a:lnTo>
                  <a:lnTo>
                    <a:pt x="29816" y="24217"/>
                  </a:lnTo>
                  <a:lnTo>
                    <a:pt x="30340" y="24107"/>
                  </a:lnTo>
                  <a:lnTo>
                    <a:pt x="30864" y="23969"/>
                  </a:lnTo>
                  <a:lnTo>
                    <a:pt x="31388" y="23831"/>
                  </a:lnTo>
                  <a:lnTo>
                    <a:pt x="31857" y="23611"/>
                  </a:lnTo>
                  <a:lnTo>
                    <a:pt x="32354" y="23390"/>
                  </a:lnTo>
                  <a:lnTo>
                    <a:pt x="32795" y="23142"/>
                  </a:lnTo>
                  <a:lnTo>
                    <a:pt x="33209" y="23445"/>
                  </a:lnTo>
                  <a:lnTo>
                    <a:pt x="33623" y="23721"/>
                  </a:lnTo>
                  <a:lnTo>
                    <a:pt x="34064" y="23969"/>
                  </a:lnTo>
                  <a:lnTo>
                    <a:pt x="34533" y="24162"/>
                  </a:lnTo>
                  <a:lnTo>
                    <a:pt x="35029" y="24328"/>
                  </a:lnTo>
                  <a:lnTo>
                    <a:pt x="35526" y="24438"/>
                  </a:lnTo>
                  <a:lnTo>
                    <a:pt x="36050" y="24493"/>
                  </a:lnTo>
                  <a:lnTo>
                    <a:pt x="36601" y="24521"/>
                  </a:lnTo>
                  <a:lnTo>
                    <a:pt x="37181" y="24493"/>
                  </a:lnTo>
                  <a:lnTo>
                    <a:pt x="37760" y="24410"/>
                  </a:lnTo>
                  <a:lnTo>
                    <a:pt x="38339" y="24272"/>
                  </a:lnTo>
                  <a:lnTo>
                    <a:pt x="38863" y="24079"/>
                  </a:lnTo>
                  <a:lnTo>
                    <a:pt x="39387" y="23831"/>
                  </a:lnTo>
                  <a:lnTo>
                    <a:pt x="39856" y="23528"/>
                  </a:lnTo>
                  <a:lnTo>
                    <a:pt x="40325" y="23197"/>
                  </a:lnTo>
                  <a:lnTo>
                    <a:pt x="40739" y="22811"/>
                  </a:lnTo>
                  <a:lnTo>
                    <a:pt x="41125" y="22397"/>
                  </a:lnTo>
                  <a:lnTo>
                    <a:pt x="41456" y="21928"/>
                  </a:lnTo>
                  <a:lnTo>
                    <a:pt x="41732" y="21459"/>
                  </a:lnTo>
                  <a:lnTo>
                    <a:pt x="41980" y="20935"/>
                  </a:lnTo>
                  <a:lnTo>
                    <a:pt x="42201" y="20411"/>
                  </a:lnTo>
                  <a:lnTo>
                    <a:pt x="42338" y="19832"/>
                  </a:lnTo>
                  <a:lnTo>
                    <a:pt x="42421" y="19253"/>
                  </a:lnTo>
                  <a:lnTo>
                    <a:pt x="42449" y="18673"/>
                  </a:lnTo>
                  <a:lnTo>
                    <a:pt x="42421" y="18067"/>
                  </a:lnTo>
                  <a:lnTo>
                    <a:pt x="42338" y="17487"/>
                  </a:lnTo>
                  <a:lnTo>
                    <a:pt x="42201" y="16908"/>
                  </a:lnTo>
                  <a:lnTo>
                    <a:pt x="41980" y="16384"/>
                  </a:lnTo>
                  <a:lnTo>
                    <a:pt x="41732" y="15860"/>
                  </a:lnTo>
                  <a:lnTo>
                    <a:pt x="41456" y="15391"/>
                  </a:lnTo>
                  <a:lnTo>
                    <a:pt x="41125" y="14922"/>
                  </a:lnTo>
                  <a:lnTo>
                    <a:pt x="40739" y="14508"/>
                  </a:lnTo>
                  <a:lnTo>
                    <a:pt x="40325" y="14150"/>
                  </a:lnTo>
                  <a:lnTo>
                    <a:pt x="39856" y="13791"/>
                  </a:lnTo>
                  <a:lnTo>
                    <a:pt x="39387" y="13515"/>
                  </a:lnTo>
                  <a:lnTo>
                    <a:pt x="38863" y="13267"/>
                  </a:lnTo>
                  <a:lnTo>
                    <a:pt x="38339" y="13074"/>
                  </a:lnTo>
                  <a:lnTo>
                    <a:pt x="37760" y="12909"/>
                  </a:lnTo>
                  <a:lnTo>
                    <a:pt x="37181" y="12826"/>
                  </a:lnTo>
                  <a:lnTo>
                    <a:pt x="36601" y="12798"/>
                  </a:lnTo>
                  <a:lnTo>
                    <a:pt x="36215" y="12826"/>
                  </a:lnTo>
                  <a:lnTo>
                    <a:pt x="35829" y="12854"/>
                  </a:lnTo>
                  <a:lnTo>
                    <a:pt x="35581" y="12357"/>
                  </a:lnTo>
                  <a:lnTo>
                    <a:pt x="35277" y="11916"/>
                  </a:lnTo>
                  <a:lnTo>
                    <a:pt x="34974" y="11474"/>
                  </a:lnTo>
                  <a:lnTo>
                    <a:pt x="34615" y="11033"/>
                  </a:lnTo>
                  <a:lnTo>
                    <a:pt x="34229" y="10647"/>
                  </a:lnTo>
                  <a:lnTo>
                    <a:pt x="33843" y="10288"/>
                  </a:lnTo>
                  <a:lnTo>
                    <a:pt x="33402" y="9957"/>
                  </a:lnTo>
                  <a:lnTo>
                    <a:pt x="32961" y="9626"/>
                  </a:lnTo>
                  <a:lnTo>
                    <a:pt x="32492" y="9351"/>
                  </a:lnTo>
                  <a:lnTo>
                    <a:pt x="31995" y="9102"/>
                  </a:lnTo>
                  <a:lnTo>
                    <a:pt x="31471" y="8909"/>
                  </a:lnTo>
                  <a:lnTo>
                    <a:pt x="30947" y="8716"/>
                  </a:lnTo>
                  <a:lnTo>
                    <a:pt x="30423" y="8578"/>
                  </a:lnTo>
                  <a:lnTo>
                    <a:pt x="29844" y="8468"/>
                  </a:lnTo>
                  <a:lnTo>
                    <a:pt x="29292" y="8413"/>
                  </a:lnTo>
                  <a:lnTo>
                    <a:pt x="28713" y="8385"/>
                  </a:lnTo>
                  <a:lnTo>
                    <a:pt x="28382" y="8413"/>
                  </a:lnTo>
                  <a:lnTo>
                    <a:pt x="28272" y="7972"/>
                  </a:lnTo>
                  <a:lnTo>
                    <a:pt x="28134" y="7530"/>
                  </a:lnTo>
                  <a:lnTo>
                    <a:pt x="27968" y="7089"/>
                  </a:lnTo>
                  <a:lnTo>
                    <a:pt x="27803" y="6675"/>
                  </a:lnTo>
                  <a:lnTo>
                    <a:pt x="27610" y="6261"/>
                  </a:lnTo>
                  <a:lnTo>
                    <a:pt x="27417" y="5848"/>
                  </a:lnTo>
                  <a:lnTo>
                    <a:pt x="27196" y="5434"/>
                  </a:lnTo>
                  <a:lnTo>
                    <a:pt x="26948" y="5048"/>
                  </a:lnTo>
                  <a:lnTo>
                    <a:pt x="26699" y="4689"/>
                  </a:lnTo>
                  <a:lnTo>
                    <a:pt x="26424" y="4331"/>
                  </a:lnTo>
                  <a:lnTo>
                    <a:pt x="26148" y="3972"/>
                  </a:lnTo>
                  <a:lnTo>
                    <a:pt x="25844" y="3641"/>
                  </a:lnTo>
                  <a:lnTo>
                    <a:pt x="25541" y="3310"/>
                  </a:lnTo>
                  <a:lnTo>
                    <a:pt x="25210" y="2979"/>
                  </a:lnTo>
                  <a:lnTo>
                    <a:pt x="24879" y="2676"/>
                  </a:lnTo>
                  <a:lnTo>
                    <a:pt x="24548" y="2400"/>
                  </a:lnTo>
                  <a:lnTo>
                    <a:pt x="24189" y="2124"/>
                  </a:lnTo>
                  <a:lnTo>
                    <a:pt x="23803" y="1848"/>
                  </a:lnTo>
                  <a:lnTo>
                    <a:pt x="23417" y="1628"/>
                  </a:lnTo>
                  <a:lnTo>
                    <a:pt x="23031" y="1379"/>
                  </a:lnTo>
                  <a:lnTo>
                    <a:pt x="22645" y="1159"/>
                  </a:lnTo>
                  <a:lnTo>
                    <a:pt x="22231" y="966"/>
                  </a:lnTo>
                  <a:lnTo>
                    <a:pt x="21817" y="800"/>
                  </a:lnTo>
                  <a:lnTo>
                    <a:pt x="21376" y="635"/>
                  </a:lnTo>
                  <a:lnTo>
                    <a:pt x="20935" y="497"/>
                  </a:lnTo>
                  <a:lnTo>
                    <a:pt x="20493" y="359"/>
                  </a:lnTo>
                  <a:lnTo>
                    <a:pt x="20052" y="249"/>
                  </a:lnTo>
                  <a:lnTo>
                    <a:pt x="19583" y="166"/>
                  </a:lnTo>
                  <a:lnTo>
                    <a:pt x="19114" y="83"/>
                  </a:lnTo>
                  <a:lnTo>
                    <a:pt x="18645" y="28"/>
                  </a:lnTo>
                  <a:lnTo>
                    <a:pt x="18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26;p28"/>
            <p:cNvSpPr/>
            <p:nvPr/>
          </p:nvSpPr>
          <p:spPr>
            <a:xfrm>
              <a:off x="6375956" y="171331"/>
              <a:ext cx="1001250" cy="619925"/>
            </a:xfrm>
            <a:custGeom>
              <a:avLst/>
              <a:gdLst/>
              <a:ahLst/>
              <a:cxnLst/>
              <a:rect l="l" t="t" r="r" b="b"/>
              <a:pathLst>
                <a:path w="40050" h="24797" extrusionOk="0">
                  <a:moveTo>
                    <a:pt x="18232" y="0"/>
                  </a:moveTo>
                  <a:lnTo>
                    <a:pt x="17708" y="28"/>
                  </a:lnTo>
                  <a:lnTo>
                    <a:pt x="17184" y="83"/>
                  </a:lnTo>
                  <a:lnTo>
                    <a:pt x="16687" y="165"/>
                  </a:lnTo>
                  <a:lnTo>
                    <a:pt x="16191" y="276"/>
                  </a:lnTo>
                  <a:lnTo>
                    <a:pt x="15694" y="386"/>
                  </a:lnTo>
                  <a:lnTo>
                    <a:pt x="15198" y="524"/>
                  </a:lnTo>
                  <a:lnTo>
                    <a:pt x="14729" y="662"/>
                  </a:lnTo>
                  <a:lnTo>
                    <a:pt x="14233" y="855"/>
                  </a:lnTo>
                  <a:lnTo>
                    <a:pt x="13791" y="1048"/>
                  </a:lnTo>
                  <a:lnTo>
                    <a:pt x="13322" y="1241"/>
                  </a:lnTo>
                  <a:lnTo>
                    <a:pt x="12881" y="1462"/>
                  </a:lnTo>
                  <a:lnTo>
                    <a:pt x="12467" y="1710"/>
                  </a:lnTo>
                  <a:lnTo>
                    <a:pt x="12026" y="1986"/>
                  </a:lnTo>
                  <a:lnTo>
                    <a:pt x="11612" y="2262"/>
                  </a:lnTo>
                  <a:lnTo>
                    <a:pt x="11226" y="2538"/>
                  </a:lnTo>
                  <a:lnTo>
                    <a:pt x="10840" y="2869"/>
                  </a:lnTo>
                  <a:lnTo>
                    <a:pt x="10454" y="3172"/>
                  </a:lnTo>
                  <a:lnTo>
                    <a:pt x="10095" y="3531"/>
                  </a:lnTo>
                  <a:lnTo>
                    <a:pt x="9737" y="3889"/>
                  </a:lnTo>
                  <a:lnTo>
                    <a:pt x="9406" y="4248"/>
                  </a:lnTo>
                  <a:lnTo>
                    <a:pt x="9102" y="4634"/>
                  </a:lnTo>
                  <a:lnTo>
                    <a:pt x="8799" y="5020"/>
                  </a:lnTo>
                  <a:lnTo>
                    <a:pt x="8496" y="5434"/>
                  </a:lnTo>
                  <a:lnTo>
                    <a:pt x="8220" y="5847"/>
                  </a:lnTo>
                  <a:lnTo>
                    <a:pt x="7971" y="6261"/>
                  </a:lnTo>
                  <a:lnTo>
                    <a:pt x="7723" y="6702"/>
                  </a:lnTo>
                  <a:lnTo>
                    <a:pt x="7503" y="7171"/>
                  </a:lnTo>
                  <a:lnTo>
                    <a:pt x="7309" y="7613"/>
                  </a:lnTo>
                  <a:lnTo>
                    <a:pt x="7116" y="8109"/>
                  </a:lnTo>
                  <a:lnTo>
                    <a:pt x="6951" y="8578"/>
                  </a:lnTo>
                  <a:lnTo>
                    <a:pt x="6813" y="9074"/>
                  </a:lnTo>
                  <a:lnTo>
                    <a:pt x="6151" y="9130"/>
                  </a:lnTo>
                  <a:lnTo>
                    <a:pt x="5489" y="9268"/>
                  </a:lnTo>
                  <a:lnTo>
                    <a:pt x="4882" y="9433"/>
                  </a:lnTo>
                  <a:lnTo>
                    <a:pt x="4275" y="9654"/>
                  </a:lnTo>
                  <a:lnTo>
                    <a:pt x="3696" y="9957"/>
                  </a:lnTo>
                  <a:lnTo>
                    <a:pt x="3145" y="10288"/>
                  </a:lnTo>
                  <a:lnTo>
                    <a:pt x="2648" y="10674"/>
                  </a:lnTo>
                  <a:lnTo>
                    <a:pt x="2152" y="11088"/>
                  </a:lnTo>
                  <a:lnTo>
                    <a:pt x="1738" y="11557"/>
                  </a:lnTo>
                  <a:lnTo>
                    <a:pt x="1324" y="12053"/>
                  </a:lnTo>
                  <a:lnTo>
                    <a:pt x="966" y="12577"/>
                  </a:lnTo>
                  <a:lnTo>
                    <a:pt x="690" y="13157"/>
                  </a:lnTo>
                  <a:lnTo>
                    <a:pt x="414" y="13763"/>
                  </a:lnTo>
                  <a:lnTo>
                    <a:pt x="221" y="14398"/>
                  </a:lnTo>
                  <a:lnTo>
                    <a:pt x="83" y="15032"/>
                  </a:lnTo>
                  <a:lnTo>
                    <a:pt x="0" y="15722"/>
                  </a:lnTo>
                  <a:lnTo>
                    <a:pt x="0" y="16080"/>
                  </a:lnTo>
                  <a:lnTo>
                    <a:pt x="0" y="16466"/>
                  </a:lnTo>
                  <a:lnTo>
                    <a:pt x="28" y="16825"/>
                  </a:lnTo>
                  <a:lnTo>
                    <a:pt x="55" y="17156"/>
                  </a:lnTo>
                  <a:lnTo>
                    <a:pt x="111" y="17515"/>
                  </a:lnTo>
                  <a:lnTo>
                    <a:pt x="193" y="17873"/>
                  </a:lnTo>
                  <a:lnTo>
                    <a:pt x="276" y="18204"/>
                  </a:lnTo>
                  <a:lnTo>
                    <a:pt x="386" y="18535"/>
                  </a:lnTo>
                  <a:lnTo>
                    <a:pt x="497" y="18866"/>
                  </a:lnTo>
                  <a:lnTo>
                    <a:pt x="635" y="19170"/>
                  </a:lnTo>
                  <a:lnTo>
                    <a:pt x="800" y="19501"/>
                  </a:lnTo>
                  <a:lnTo>
                    <a:pt x="966" y="19804"/>
                  </a:lnTo>
                  <a:lnTo>
                    <a:pt x="1324" y="20383"/>
                  </a:lnTo>
                  <a:lnTo>
                    <a:pt x="1765" y="20907"/>
                  </a:lnTo>
                  <a:lnTo>
                    <a:pt x="2234" y="21404"/>
                  </a:lnTo>
                  <a:lnTo>
                    <a:pt x="2758" y="21845"/>
                  </a:lnTo>
                  <a:lnTo>
                    <a:pt x="3034" y="22066"/>
                  </a:lnTo>
                  <a:lnTo>
                    <a:pt x="3310" y="22259"/>
                  </a:lnTo>
                  <a:lnTo>
                    <a:pt x="3613" y="22424"/>
                  </a:lnTo>
                  <a:lnTo>
                    <a:pt x="3917" y="22590"/>
                  </a:lnTo>
                  <a:lnTo>
                    <a:pt x="4220" y="22755"/>
                  </a:lnTo>
                  <a:lnTo>
                    <a:pt x="4551" y="22866"/>
                  </a:lnTo>
                  <a:lnTo>
                    <a:pt x="4882" y="23003"/>
                  </a:lnTo>
                  <a:lnTo>
                    <a:pt x="5213" y="23114"/>
                  </a:lnTo>
                  <a:lnTo>
                    <a:pt x="5572" y="23197"/>
                  </a:lnTo>
                  <a:lnTo>
                    <a:pt x="5930" y="23252"/>
                  </a:lnTo>
                  <a:lnTo>
                    <a:pt x="6289" y="23307"/>
                  </a:lnTo>
                  <a:lnTo>
                    <a:pt x="6648" y="23334"/>
                  </a:lnTo>
                  <a:lnTo>
                    <a:pt x="7144" y="23362"/>
                  </a:lnTo>
                  <a:lnTo>
                    <a:pt x="7696" y="23334"/>
                  </a:lnTo>
                  <a:lnTo>
                    <a:pt x="8220" y="23279"/>
                  </a:lnTo>
                  <a:lnTo>
                    <a:pt x="8744" y="23169"/>
                  </a:lnTo>
                  <a:lnTo>
                    <a:pt x="9240" y="23031"/>
                  </a:lnTo>
                  <a:lnTo>
                    <a:pt x="9737" y="22866"/>
                  </a:lnTo>
                  <a:lnTo>
                    <a:pt x="10206" y="22672"/>
                  </a:lnTo>
                  <a:lnTo>
                    <a:pt x="10674" y="22424"/>
                  </a:lnTo>
                  <a:lnTo>
                    <a:pt x="11116" y="22148"/>
                  </a:lnTo>
                  <a:lnTo>
                    <a:pt x="11833" y="22700"/>
                  </a:lnTo>
                  <a:lnTo>
                    <a:pt x="12219" y="22921"/>
                  </a:lnTo>
                  <a:lnTo>
                    <a:pt x="12605" y="23169"/>
                  </a:lnTo>
                  <a:lnTo>
                    <a:pt x="12991" y="23390"/>
                  </a:lnTo>
                  <a:lnTo>
                    <a:pt x="13405" y="23583"/>
                  </a:lnTo>
                  <a:lnTo>
                    <a:pt x="13819" y="23776"/>
                  </a:lnTo>
                  <a:lnTo>
                    <a:pt x="14260" y="23941"/>
                  </a:lnTo>
                  <a:lnTo>
                    <a:pt x="14674" y="24107"/>
                  </a:lnTo>
                  <a:lnTo>
                    <a:pt x="15115" y="24245"/>
                  </a:lnTo>
                  <a:lnTo>
                    <a:pt x="15557" y="24383"/>
                  </a:lnTo>
                  <a:lnTo>
                    <a:pt x="16025" y="24493"/>
                  </a:lnTo>
                  <a:lnTo>
                    <a:pt x="16494" y="24603"/>
                  </a:lnTo>
                  <a:lnTo>
                    <a:pt x="16963" y="24658"/>
                  </a:lnTo>
                  <a:lnTo>
                    <a:pt x="17432" y="24741"/>
                  </a:lnTo>
                  <a:lnTo>
                    <a:pt x="17901" y="24769"/>
                  </a:lnTo>
                  <a:lnTo>
                    <a:pt x="18784" y="24796"/>
                  </a:lnTo>
                  <a:lnTo>
                    <a:pt x="19335" y="24796"/>
                  </a:lnTo>
                  <a:lnTo>
                    <a:pt x="19914" y="24741"/>
                  </a:lnTo>
                  <a:lnTo>
                    <a:pt x="20466" y="24686"/>
                  </a:lnTo>
                  <a:lnTo>
                    <a:pt x="21018" y="24603"/>
                  </a:lnTo>
                  <a:lnTo>
                    <a:pt x="21542" y="24493"/>
                  </a:lnTo>
                  <a:lnTo>
                    <a:pt x="22093" y="24355"/>
                  </a:lnTo>
                  <a:lnTo>
                    <a:pt x="22618" y="24189"/>
                  </a:lnTo>
                  <a:lnTo>
                    <a:pt x="23114" y="23996"/>
                  </a:lnTo>
                  <a:lnTo>
                    <a:pt x="23638" y="23803"/>
                  </a:lnTo>
                  <a:lnTo>
                    <a:pt x="24135" y="23583"/>
                  </a:lnTo>
                  <a:lnTo>
                    <a:pt x="24603" y="23334"/>
                  </a:lnTo>
                  <a:lnTo>
                    <a:pt x="25072" y="23059"/>
                  </a:lnTo>
                  <a:lnTo>
                    <a:pt x="25541" y="22783"/>
                  </a:lnTo>
                  <a:lnTo>
                    <a:pt x="25983" y="22479"/>
                  </a:lnTo>
                  <a:lnTo>
                    <a:pt x="26424" y="22148"/>
                  </a:lnTo>
                  <a:lnTo>
                    <a:pt x="26838" y="21817"/>
                  </a:lnTo>
                  <a:lnTo>
                    <a:pt x="27306" y="22176"/>
                  </a:lnTo>
                  <a:lnTo>
                    <a:pt x="27831" y="22507"/>
                  </a:lnTo>
                  <a:lnTo>
                    <a:pt x="28355" y="22810"/>
                  </a:lnTo>
                  <a:lnTo>
                    <a:pt x="28934" y="23059"/>
                  </a:lnTo>
                  <a:lnTo>
                    <a:pt x="29513" y="23252"/>
                  </a:lnTo>
                  <a:lnTo>
                    <a:pt x="30120" y="23417"/>
                  </a:lnTo>
                  <a:lnTo>
                    <a:pt x="30754" y="23555"/>
                  </a:lnTo>
                  <a:lnTo>
                    <a:pt x="31389" y="23610"/>
                  </a:lnTo>
                  <a:lnTo>
                    <a:pt x="31940" y="23638"/>
                  </a:lnTo>
                  <a:lnTo>
                    <a:pt x="32354" y="23610"/>
                  </a:lnTo>
                  <a:lnTo>
                    <a:pt x="32740" y="23583"/>
                  </a:lnTo>
                  <a:lnTo>
                    <a:pt x="33126" y="23555"/>
                  </a:lnTo>
                  <a:lnTo>
                    <a:pt x="33512" y="23472"/>
                  </a:lnTo>
                  <a:lnTo>
                    <a:pt x="33871" y="23390"/>
                  </a:lnTo>
                  <a:lnTo>
                    <a:pt x="34230" y="23307"/>
                  </a:lnTo>
                  <a:lnTo>
                    <a:pt x="34616" y="23197"/>
                  </a:lnTo>
                  <a:lnTo>
                    <a:pt x="34947" y="23059"/>
                  </a:lnTo>
                  <a:lnTo>
                    <a:pt x="35305" y="22893"/>
                  </a:lnTo>
                  <a:lnTo>
                    <a:pt x="35636" y="22728"/>
                  </a:lnTo>
                  <a:lnTo>
                    <a:pt x="35967" y="22562"/>
                  </a:lnTo>
                  <a:lnTo>
                    <a:pt x="36298" y="22369"/>
                  </a:lnTo>
                  <a:lnTo>
                    <a:pt x="36602" y="22148"/>
                  </a:lnTo>
                  <a:lnTo>
                    <a:pt x="36905" y="21928"/>
                  </a:lnTo>
                  <a:lnTo>
                    <a:pt x="37181" y="21707"/>
                  </a:lnTo>
                  <a:lnTo>
                    <a:pt x="37484" y="21459"/>
                  </a:lnTo>
                  <a:lnTo>
                    <a:pt x="37732" y="21183"/>
                  </a:lnTo>
                  <a:lnTo>
                    <a:pt x="37981" y="20935"/>
                  </a:lnTo>
                  <a:lnTo>
                    <a:pt x="38229" y="20631"/>
                  </a:lnTo>
                  <a:lnTo>
                    <a:pt x="38477" y="20356"/>
                  </a:lnTo>
                  <a:lnTo>
                    <a:pt x="38670" y="20025"/>
                  </a:lnTo>
                  <a:lnTo>
                    <a:pt x="38891" y="19721"/>
                  </a:lnTo>
                  <a:lnTo>
                    <a:pt x="39084" y="19390"/>
                  </a:lnTo>
                  <a:lnTo>
                    <a:pt x="39249" y="19059"/>
                  </a:lnTo>
                  <a:lnTo>
                    <a:pt x="39415" y="18701"/>
                  </a:lnTo>
                  <a:lnTo>
                    <a:pt x="39553" y="18370"/>
                  </a:lnTo>
                  <a:lnTo>
                    <a:pt x="39663" y="17983"/>
                  </a:lnTo>
                  <a:lnTo>
                    <a:pt x="39774" y="17625"/>
                  </a:lnTo>
                  <a:lnTo>
                    <a:pt x="39884" y="17239"/>
                  </a:lnTo>
                  <a:lnTo>
                    <a:pt x="39939" y="16853"/>
                  </a:lnTo>
                  <a:lnTo>
                    <a:pt x="39994" y="16466"/>
                  </a:lnTo>
                  <a:lnTo>
                    <a:pt x="40049" y="16080"/>
                  </a:lnTo>
                  <a:lnTo>
                    <a:pt x="40049" y="15639"/>
                  </a:lnTo>
                  <a:lnTo>
                    <a:pt x="40049" y="15225"/>
                  </a:lnTo>
                  <a:lnTo>
                    <a:pt x="40022" y="14839"/>
                  </a:lnTo>
                  <a:lnTo>
                    <a:pt x="39994" y="14425"/>
                  </a:lnTo>
                  <a:lnTo>
                    <a:pt x="39911" y="14039"/>
                  </a:lnTo>
                  <a:lnTo>
                    <a:pt x="39829" y="13626"/>
                  </a:lnTo>
                  <a:lnTo>
                    <a:pt x="39746" y="13239"/>
                  </a:lnTo>
                  <a:lnTo>
                    <a:pt x="39608" y="12881"/>
                  </a:lnTo>
                  <a:lnTo>
                    <a:pt x="39470" y="12495"/>
                  </a:lnTo>
                  <a:lnTo>
                    <a:pt x="39332" y="12136"/>
                  </a:lnTo>
                  <a:lnTo>
                    <a:pt x="39167" y="11778"/>
                  </a:lnTo>
                  <a:lnTo>
                    <a:pt x="38974" y="11447"/>
                  </a:lnTo>
                  <a:lnTo>
                    <a:pt x="38753" y="11116"/>
                  </a:lnTo>
                  <a:lnTo>
                    <a:pt x="38532" y="10785"/>
                  </a:lnTo>
                  <a:lnTo>
                    <a:pt x="38312" y="10481"/>
                  </a:lnTo>
                  <a:lnTo>
                    <a:pt x="38063" y="10178"/>
                  </a:lnTo>
                  <a:lnTo>
                    <a:pt x="37788" y="9902"/>
                  </a:lnTo>
                  <a:lnTo>
                    <a:pt x="37512" y="9626"/>
                  </a:lnTo>
                  <a:lnTo>
                    <a:pt x="37236" y="9350"/>
                  </a:lnTo>
                  <a:lnTo>
                    <a:pt x="36933" y="9102"/>
                  </a:lnTo>
                  <a:lnTo>
                    <a:pt x="36629" y="8881"/>
                  </a:lnTo>
                  <a:lnTo>
                    <a:pt x="36298" y="8661"/>
                  </a:lnTo>
                  <a:lnTo>
                    <a:pt x="35967" y="8468"/>
                  </a:lnTo>
                  <a:lnTo>
                    <a:pt x="35609" y="8275"/>
                  </a:lnTo>
                  <a:lnTo>
                    <a:pt x="35250" y="8109"/>
                  </a:lnTo>
                  <a:lnTo>
                    <a:pt x="34892" y="7944"/>
                  </a:lnTo>
                  <a:lnTo>
                    <a:pt x="34505" y="7806"/>
                  </a:lnTo>
                  <a:lnTo>
                    <a:pt x="34119" y="7695"/>
                  </a:lnTo>
                  <a:lnTo>
                    <a:pt x="33733" y="7585"/>
                  </a:lnTo>
                  <a:lnTo>
                    <a:pt x="33319" y="7502"/>
                  </a:lnTo>
                  <a:lnTo>
                    <a:pt x="32906" y="7447"/>
                  </a:lnTo>
                  <a:lnTo>
                    <a:pt x="32492" y="7420"/>
                  </a:lnTo>
                  <a:lnTo>
                    <a:pt x="31940" y="7392"/>
                  </a:lnTo>
                  <a:lnTo>
                    <a:pt x="31499" y="7420"/>
                  </a:lnTo>
                  <a:lnTo>
                    <a:pt x="31058" y="7447"/>
                  </a:lnTo>
                  <a:lnTo>
                    <a:pt x="30616" y="7502"/>
                  </a:lnTo>
                  <a:lnTo>
                    <a:pt x="30175" y="7585"/>
                  </a:lnTo>
                  <a:lnTo>
                    <a:pt x="29816" y="6813"/>
                  </a:lnTo>
                  <a:lnTo>
                    <a:pt x="29430" y="6068"/>
                  </a:lnTo>
                  <a:lnTo>
                    <a:pt x="28961" y="5378"/>
                  </a:lnTo>
                  <a:lnTo>
                    <a:pt x="28465" y="4689"/>
                  </a:lnTo>
                  <a:lnTo>
                    <a:pt x="27913" y="4055"/>
                  </a:lnTo>
                  <a:lnTo>
                    <a:pt x="27334" y="3448"/>
                  </a:lnTo>
                  <a:lnTo>
                    <a:pt x="26700" y="2896"/>
                  </a:lnTo>
                  <a:lnTo>
                    <a:pt x="26038" y="2372"/>
                  </a:lnTo>
                  <a:lnTo>
                    <a:pt x="25348" y="1903"/>
                  </a:lnTo>
                  <a:lnTo>
                    <a:pt x="24603" y="1462"/>
                  </a:lnTo>
                  <a:lnTo>
                    <a:pt x="23859" y="1076"/>
                  </a:lnTo>
                  <a:lnTo>
                    <a:pt x="23059" y="772"/>
                  </a:lnTo>
                  <a:lnTo>
                    <a:pt x="22231" y="496"/>
                  </a:lnTo>
                  <a:lnTo>
                    <a:pt x="21376" y="276"/>
                  </a:lnTo>
                  <a:lnTo>
                    <a:pt x="20494" y="110"/>
                  </a:lnTo>
                  <a:lnTo>
                    <a:pt x="19611" y="28"/>
                  </a:lnTo>
                  <a:lnTo>
                    <a:pt x="187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27;p28"/>
            <p:cNvSpPr/>
            <p:nvPr/>
          </p:nvSpPr>
          <p:spPr>
            <a:xfrm>
              <a:off x="5944150" y="3969375"/>
              <a:ext cx="738525" cy="1124000"/>
            </a:xfrm>
            <a:custGeom>
              <a:avLst/>
              <a:gdLst/>
              <a:ahLst/>
              <a:cxnLst/>
              <a:rect l="l" t="t" r="r" b="b"/>
              <a:pathLst>
                <a:path w="29541" h="44960" extrusionOk="0">
                  <a:moveTo>
                    <a:pt x="28327" y="1"/>
                  </a:moveTo>
                  <a:lnTo>
                    <a:pt x="28107" y="56"/>
                  </a:lnTo>
                  <a:lnTo>
                    <a:pt x="27472" y="194"/>
                  </a:lnTo>
                  <a:lnTo>
                    <a:pt x="26534" y="442"/>
                  </a:lnTo>
                  <a:lnTo>
                    <a:pt x="25928" y="607"/>
                  </a:lnTo>
                  <a:lnTo>
                    <a:pt x="25293" y="800"/>
                  </a:lnTo>
                  <a:lnTo>
                    <a:pt x="24576" y="1049"/>
                  </a:lnTo>
                  <a:lnTo>
                    <a:pt x="23831" y="1324"/>
                  </a:lnTo>
                  <a:lnTo>
                    <a:pt x="23031" y="1628"/>
                  </a:lnTo>
                  <a:lnTo>
                    <a:pt x="22204" y="1986"/>
                  </a:lnTo>
                  <a:lnTo>
                    <a:pt x="21349" y="2373"/>
                  </a:lnTo>
                  <a:lnTo>
                    <a:pt x="20466" y="2786"/>
                  </a:lnTo>
                  <a:lnTo>
                    <a:pt x="19584" y="3255"/>
                  </a:lnTo>
                  <a:lnTo>
                    <a:pt x="18673" y="3752"/>
                  </a:lnTo>
                  <a:lnTo>
                    <a:pt x="17763" y="4303"/>
                  </a:lnTo>
                  <a:lnTo>
                    <a:pt x="16825" y="4883"/>
                  </a:lnTo>
                  <a:lnTo>
                    <a:pt x="15915" y="5517"/>
                  </a:lnTo>
                  <a:lnTo>
                    <a:pt x="15005" y="6179"/>
                  </a:lnTo>
                  <a:lnTo>
                    <a:pt x="14095" y="6896"/>
                  </a:lnTo>
                  <a:lnTo>
                    <a:pt x="13185" y="7641"/>
                  </a:lnTo>
                  <a:lnTo>
                    <a:pt x="12302" y="8413"/>
                  </a:lnTo>
                  <a:lnTo>
                    <a:pt x="11447" y="9213"/>
                  </a:lnTo>
                  <a:lnTo>
                    <a:pt x="10592" y="10068"/>
                  </a:lnTo>
                  <a:lnTo>
                    <a:pt x="9764" y="10951"/>
                  </a:lnTo>
                  <a:lnTo>
                    <a:pt x="8965" y="11861"/>
                  </a:lnTo>
                  <a:lnTo>
                    <a:pt x="8192" y="12799"/>
                  </a:lnTo>
                  <a:lnTo>
                    <a:pt x="7475" y="13792"/>
                  </a:lnTo>
                  <a:lnTo>
                    <a:pt x="6758" y="14785"/>
                  </a:lnTo>
                  <a:lnTo>
                    <a:pt x="6068" y="15805"/>
                  </a:lnTo>
                  <a:lnTo>
                    <a:pt x="5407" y="16853"/>
                  </a:lnTo>
                  <a:lnTo>
                    <a:pt x="4800" y="17929"/>
                  </a:lnTo>
                  <a:lnTo>
                    <a:pt x="4220" y="19005"/>
                  </a:lnTo>
                  <a:lnTo>
                    <a:pt x="3669" y="20108"/>
                  </a:lnTo>
                  <a:lnTo>
                    <a:pt x="3145" y="21211"/>
                  </a:lnTo>
                  <a:lnTo>
                    <a:pt x="2676" y="22342"/>
                  </a:lnTo>
                  <a:lnTo>
                    <a:pt x="2235" y="23473"/>
                  </a:lnTo>
                  <a:lnTo>
                    <a:pt x="1848" y="24604"/>
                  </a:lnTo>
                  <a:lnTo>
                    <a:pt x="1490" y="25735"/>
                  </a:lnTo>
                  <a:lnTo>
                    <a:pt x="1186" y="26893"/>
                  </a:lnTo>
                  <a:lnTo>
                    <a:pt x="911" y="28024"/>
                  </a:lnTo>
                  <a:lnTo>
                    <a:pt x="662" y="29182"/>
                  </a:lnTo>
                  <a:lnTo>
                    <a:pt x="469" y="30313"/>
                  </a:lnTo>
                  <a:lnTo>
                    <a:pt x="304" y="31417"/>
                  </a:lnTo>
                  <a:lnTo>
                    <a:pt x="194" y="32547"/>
                  </a:lnTo>
                  <a:lnTo>
                    <a:pt x="83" y="33623"/>
                  </a:lnTo>
                  <a:lnTo>
                    <a:pt x="28" y="34699"/>
                  </a:lnTo>
                  <a:lnTo>
                    <a:pt x="0" y="35719"/>
                  </a:lnTo>
                  <a:lnTo>
                    <a:pt x="28" y="36740"/>
                  </a:lnTo>
                  <a:lnTo>
                    <a:pt x="56" y="37705"/>
                  </a:lnTo>
                  <a:lnTo>
                    <a:pt x="111" y="38643"/>
                  </a:lnTo>
                  <a:lnTo>
                    <a:pt x="166" y="39553"/>
                  </a:lnTo>
                  <a:lnTo>
                    <a:pt x="276" y="40381"/>
                  </a:lnTo>
                  <a:lnTo>
                    <a:pt x="387" y="41181"/>
                  </a:lnTo>
                  <a:lnTo>
                    <a:pt x="497" y="41925"/>
                  </a:lnTo>
                  <a:lnTo>
                    <a:pt x="607" y="42587"/>
                  </a:lnTo>
                  <a:lnTo>
                    <a:pt x="718" y="43166"/>
                  </a:lnTo>
                  <a:lnTo>
                    <a:pt x="966" y="44132"/>
                  </a:lnTo>
                  <a:lnTo>
                    <a:pt x="1131" y="44766"/>
                  </a:lnTo>
                  <a:lnTo>
                    <a:pt x="1186" y="44959"/>
                  </a:lnTo>
                  <a:lnTo>
                    <a:pt x="1407" y="44932"/>
                  </a:lnTo>
                  <a:lnTo>
                    <a:pt x="2042" y="44794"/>
                  </a:lnTo>
                  <a:lnTo>
                    <a:pt x="3007" y="44546"/>
                  </a:lnTo>
                  <a:lnTo>
                    <a:pt x="3586" y="44380"/>
                  </a:lnTo>
                  <a:lnTo>
                    <a:pt x="4220" y="44159"/>
                  </a:lnTo>
                  <a:lnTo>
                    <a:pt x="4938" y="43939"/>
                  </a:lnTo>
                  <a:lnTo>
                    <a:pt x="5682" y="43663"/>
                  </a:lnTo>
                  <a:lnTo>
                    <a:pt x="6455" y="43332"/>
                  </a:lnTo>
                  <a:lnTo>
                    <a:pt x="7282" y="43001"/>
                  </a:lnTo>
                  <a:lnTo>
                    <a:pt x="8137" y="42615"/>
                  </a:lnTo>
                  <a:lnTo>
                    <a:pt x="9020" y="42174"/>
                  </a:lnTo>
                  <a:lnTo>
                    <a:pt x="9930" y="41705"/>
                  </a:lnTo>
                  <a:lnTo>
                    <a:pt x="10840" y="41208"/>
                  </a:lnTo>
                  <a:lnTo>
                    <a:pt x="11750" y="40656"/>
                  </a:lnTo>
                  <a:lnTo>
                    <a:pt x="12661" y="40077"/>
                  </a:lnTo>
                  <a:lnTo>
                    <a:pt x="13598" y="39443"/>
                  </a:lnTo>
                  <a:lnTo>
                    <a:pt x="14509" y="38781"/>
                  </a:lnTo>
                  <a:lnTo>
                    <a:pt x="15419" y="38064"/>
                  </a:lnTo>
                  <a:lnTo>
                    <a:pt x="16301" y="37347"/>
                  </a:lnTo>
                  <a:lnTo>
                    <a:pt x="17184" y="36547"/>
                  </a:lnTo>
                  <a:lnTo>
                    <a:pt x="18067" y="35747"/>
                  </a:lnTo>
                  <a:lnTo>
                    <a:pt x="18922" y="34892"/>
                  </a:lnTo>
                  <a:lnTo>
                    <a:pt x="19722" y="34009"/>
                  </a:lnTo>
                  <a:lnTo>
                    <a:pt x="20521" y="33099"/>
                  </a:lnTo>
                  <a:lnTo>
                    <a:pt x="21294" y="32161"/>
                  </a:lnTo>
                  <a:lnTo>
                    <a:pt x="22038" y="31196"/>
                  </a:lnTo>
                  <a:lnTo>
                    <a:pt x="22756" y="30203"/>
                  </a:lnTo>
                  <a:lnTo>
                    <a:pt x="23445" y="29182"/>
                  </a:lnTo>
                  <a:lnTo>
                    <a:pt x="24107" y="28134"/>
                  </a:lnTo>
                  <a:lnTo>
                    <a:pt x="24742" y="27059"/>
                  </a:lnTo>
                  <a:lnTo>
                    <a:pt x="25321" y="25983"/>
                  </a:lnTo>
                  <a:lnTo>
                    <a:pt x="25872" y="24907"/>
                  </a:lnTo>
                  <a:lnTo>
                    <a:pt x="26369" y="23776"/>
                  </a:lnTo>
                  <a:lnTo>
                    <a:pt x="26865" y="22673"/>
                  </a:lnTo>
                  <a:lnTo>
                    <a:pt x="27307" y="21542"/>
                  </a:lnTo>
                  <a:lnTo>
                    <a:pt x="27693" y="20384"/>
                  </a:lnTo>
                  <a:lnTo>
                    <a:pt x="28051" y="19253"/>
                  </a:lnTo>
                  <a:lnTo>
                    <a:pt x="28382" y="18094"/>
                  </a:lnTo>
                  <a:lnTo>
                    <a:pt x="28658" y="16964"/>
                  </a:lnTo>
                  <a:lnTo>
                    <a:pt x="28879" y="15833"/>
                  </a:lnTo>
                  <a:lnTo>
                    <a:pt x="29072" y="14702"/>
                  </a:lnTo>
                  <a:lnTo>
                    <a:pt x="29237" y="13571"/>
                  </a:lnTo>
                  <a:lnTo>
                    <a:pt x="29375" y="12468"/>
                  </a:lnTo>
                  <a:lnTo>
                    <a:pt x="29458" y="11364"/>
                  </a:lnTo>
                  <a:lnTo>
                    <a:pt x="29513" y="10316"/>
                  </a:lnTo>
                  <a:lnTo>
                    <a:pt x="29541" y="9268"/>
                  </a:lnTo>
                  <a:lnTo>
                    <a:pt x="29541" y="8248"/>
                  </a:lnTo>
                  <a:lnTo>
                    <a:pt x="29486" y="7282"/>
                  </a:lnTo>
                  <a:lnTo>
                    <a:pt x="29430" y="6344"/>
                  </a:lnTo>
                  <a:lnTo>
                    <a:pt x="29375" y="5434"/>
                  </a:lnTo>
                  <a:lnTo>
                    <a:pt x="29265" y="4607"/>
                  </a:lnTo>
                  <a:lnTo>
                    <a:pt x="29155" y="3807"/>
                  </a:lnTo>
                  <a:lnTo>
                    <a:pt x="29044" y="3062"/>
                  </a:lnTo>
                  <a:lnTo>
                    <a:pt x="28934" y="2400"/>
                  </a:lnTo>
                  <a:lnTo>
                    <a:pt x="28796" y="1821"/>
                  </a:lnTo>
                  <a:lnTo>
                    <a:pt x="28575" y="856"/>
                  </a:lnTo>
                  <a:lnTo>
                    <a:pt x="28410" y="221"/>
                  </a:lnTo>
                  <a:lnTo>
                    <a:pt x="283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28;p28"/>
            <p:cNvSpPr/>
            <p:nvPr/>
          </p:nvSpPr>
          <p:spPr>
            <a:xfrm>
              <a:off x="5996550" y="4019725"/>
              <a:ext cx="620625" cy="1026075"/>
            </a:xfrm>
            <a:custGeom>
              <a:avLst/>
              <a:gdLst/>
              <a:ahLst/>
              <a:cxnLst/>
              <a:rect l="l" t="t" r="r" b="b"/>
              <a:pathLst>
                <a:path w="24825" h="41043" extrusionOk="0">
                  <a:moveTo>
                    <a:pt x="24245" y="0"/>
                  </a:moveTo>
                  <a:lnTo>
                    <a:pt x="24135" y="28"/>
                  </a:lnTo>
                  <a:lnTo>
                    <a:pt x="24052" y="55"/>
                  </a:lnTo>
                  <a:lnTo>
                    <a:pt x="23997" y="138"/>
                  </a:lnTo>
                  <a:lnTo>
                    <a:pt x="23914" y="221"/>
                  </a:lnTo>
                  <a:lnTo>
                    <a:pt x="11833" y="20521"/>
                  </a:lnTo>
                  <a:lnTo>
                    <a:pt x="11833" y="20521"/>
                  </a:lnTo>
                  <a:lnTo>
                    <a:pt x="14012" y="7089"/>
                  </a:lnTo>
                  <a:lnTo>
                    <a:pt x="14012" y="6978"/>
                  </a:lnTo>
                  <a:lnTo>
                    <a:pt x="13985" y="6896"/>
                  </a:lnTo>
                  <a:lnTo>
                    <a:pt x="13957" y="6785"/>
                  </a:lnTo>
                  <a:lnTo>
                    <a:pt x="13902" y="6702"/>
                  </a:lnTo>
                  <a:lnTo>
                    <a:pt x="13764" y="6592"/>
                  </a:lnTo>
                  <a:lnTo>
                    <a:pt x="13599" y="6509"/>
                  </a:lnTo>
                  <a:lnTo>
                    <a:pt x="13433" y="6482"/>
                  </a:lnTo>
                  <a:lnTo>
                    <a:pt x="13350" y="6509"/>
                  </a:lnTo>
                  <a:lnTo>
                    <a:pt x="13268" y="6537"/>
                  </a:lnTo>
                  <a:lnTo>
                    <a:pt x="13185" y="6592"/>
                  </a:lnTo>
                  <a:lnTo>
                    <a:pt x="13130" y="6647"/>
                  </a:lnTo>
                  <a:lnTo>
                    <a:pt x="13102" y="6730"/>
                  </a:lnTo>
                  <a:lnTo>
                    <a:pt x="13047" y="6840"/>
                  </a:lnTo>
                  <a:lnTo>
                    <a:pt x="10482" y="22783"/>
                  </a:lnTo>
                  <a:lnTo>
                    <a:pt x="3283" y="34919"/>
                  </a:lnTo>
                  <a:lnTo>
                    <a:pt x="3862" y="20521"/>
                  </a:lnTo>
                  <a:lnTo>
                    <a:pt x="3862" y="20411"/>
                  </a:lnTo>
                  <a:lnTo>
                    <a:pt x="3835" y="20300"/>
                  </a:lnTo>
                  <a:lnTo>
                    <a:pt x="3779" y="20218"/>
                  </a:lnTo>
                  <a:lnTo>
                    <a:pt x="3724" y="20163"/>
                  </a:lnTo>
                  <a:lnTo>
                    <a:pt x="3669" y="20107"/>
                  </a:lnTo>
                  <a:lnTo>
                    <a:pt x="3586" y="20080"/>
                  </a:lnTo>
                  <a:lnTo>
                    <a:pt x="3393" y="20052"/>
                  </a:lnTo>
                  <a:lnTo>
                    <a:pt x="3228" y="20080"/>
                  </a:lnTo>
                  <a:lnTo>
                    <a:pt x="3145" y="20107"/>
                  </a:lnTo>
                  <a:lnTo>
                    <a:pt x="3062" y="20163"/>
                  </a:lnTo>
                  <a:lnTo>
                    <a:pt x="3007" y="20218"/>
                  </a:lnTo>
                  <a:lnTo>
                    <a:pt x="2952" y="20300"/>
                  </a:lnTo>
                  <a:lnTo>
                    <a:pt x="2924" y="20411"/>
                  </a:lnTo>
                  <a:lnTo>
                    <a:pt x="2897" y="20521"/>
                  </a:lnTo>
                  <a:lnTo>
                    <a:pt x="2235" y="36684"/>
                  </a:lnTo>
                  <a:lnTo>
                    <a:pt x="56" y="40297"/>
                  </a:lnTo>
                  <a:lnTo>
                    <a:pt x="28" y="40408"/>
                  </a:lnTo>
                  <a:lnTo>
                    <a:pt x="1" y="40518"/>
                  </a:lnTo>
                  <a:lnTo>
                    <a:pt x="1" y="40601"/>
                  </a:lnTo>
                  <a:lnTo>
                    <a:pt x="1" y="40684"/>
                  </a:lnTo>
                  <a:lnTo>
                    <a:pt x="56" y="40766"/>
                  </a:lnTo>
                  <a:lnTo>
                    <a:pt x="111" y="40849"/>
                  </a:lnTo>
                  <a:lnTo>
                    <a:pt x="249" y="40959"/>
                  </a:lnTo>
                  <a:lnTo>
                    <a:pt x="414" y="41015"/>
                  </a:lnTo>
                  <a:lnTo>
                    <a:pt x="497" y="41042"/>
                  </a:lnTo>
                  <a:lnTo>
                    <a:pt x="580" y="41042"/>
                  </a:lnTo>
                  <a:lnTo>
                    <a:pt x="690" y="41015"/>
                  </a:lnTo>
                  <a:lnTo>
                    <a:pt x="773" y="40959"/>
                  </a:lnTo>
                  <a:lnTo>
                    <a:pt x="828" y="40904"/>
                  </a:lnTo>
                  <a:lnTo>
                    <a:pt x="911" y="40794"/>
                  </a:lnTo>
                  <a:lnTo>
                    <a:pt x="3062" y="37181"/>
                  </a:lnTo>
                  <a:lnTo>
                    <a:pt x="17267" y="29099"/>
                  </a:lnTo>
                  <a:lnTo>
                    <a:pt x="17350" y="29016"/>
                  </a:lnTo>
                  <a:lnTo>
                    <a:pt x="17433" y="28961"/>
                  </a:lnTo>
                  <a:lnTo>
                    <a:pt x="17488" y="28878"/>
                  </a:lnTo>
                  <a:lnTo>
                    <a:pt x="17488" y="28768"/>
                  </a:lnTo>
                  <a:lnTo>
                    <a:pt x="17515" y="28685"/>
                  </a:lnTo>
                  <a:lnTo>
                    <a:pt x="17488" y="28603"/>
                  </a:lnTo>
                  <a:lnTo>
                    <a:pt x="17433" y="28437"/>
                  </a:lnTo>
                  <a:lnTo>
                    <a:pt x="17322" y="28299"/>
                  </a:lnTo>
                  <a:lnTo>
                    <a:pt x="17239" y="28244"/>
                  </a:lnTo>
                  <a:lnTo>
                    <a:pt x="17157" y="28189"/>
                  </a:lnTo>
                  <a:lnTo>
                    <a:pt x="16881" y="28189"/>
                  </a:lnTo>
                  <a:lnTo>
                    <a:pt x="16771" y="28244"/>
                  </a:lnTo>
                  <a:lnTo>
                    <a:pt x="4083" y="35471"/>
                  </a:lnTo>
                  <a:lnTo>
                    <a:pt x="11309" y="23307"/>
                  </a:lnTo>
                  <a:lnTo>
                    <a:pt x="24576" y="14205"/>
                  </a:lnTo>
                  <a:lnTo>
                    <a:pt x="24687" y="14122"/>
                  </a:lnTo>
                  <a:lnTo>
                    <a:pt x="24742" y="14039"/>
                  </a:lnTo>
                  <a:lnTo>
                    <a:pt x="24769" y="13957"/>
                  </a:lnTo>
                  <a:lnTo>
                    <a:pt x="24797" y="13874"/>
                  </a:lnTo>
                  <a:lnTo>
                    <a:pt x="24797" y="13763"/>
                  </a:lnTo>
                  <a:lnTo>
                    <a:pt x="24797" y="13681"/>
                  </a:lnTo>
                  <a:lnTo>
                    <a:pt x="24742" y="13515"/>
                  </a:lnTo>
                  <a:lnTo>
                    <a:pt x="24604" y="13377"/>
                  </a:lnTo>
                  <a:lnTo>
                    <a:pt x="24549" y="13322"/>
                  </a:lnTo>
                  <a:lnTo>
                    <a:pt x="24466" y="13295"/>
                  </a:lnTo>
                  <a:lnTo>
                    <a:pt x="24383" y="13267"/>
                  </a:lnTo>
                  <a:lnTo>
                    <a:pt x="24300" y="13267"/>
                  </a:lnTo>
                  <a:lnTo>
                    <a:pt x="24190" y="13295"/>
                  </a:lnTo>
                  <a:lnTo>
                    <a:pt x="24107" y="13350"/>
                  </a:lnTo>
                  <a:lnTo>
                    <a:pt x="12495" y="21321"/>
                  </a:lnTo>
                  <a:lnTo>
                    <a:pt x="24769" y="717"/>
                  </a:lnTo>
                  <a:lnTo>
                    <a:pt x="24825" y="607"/>
                  </a:lnTo>
                  <a:lnTo>
                    <a:pt x="24825" y="524"/>
                  </a:lnTo>
                  <a:lnTo>
                    <a:pt x="24825" y="414"/>
                  </a:lnTo>
                  <a:lnTo>
                    <a:pt x="24825" y="331"/>
                  </a:lnTo>
                  <a:lnTo>
                    <a:pt x="24769" y="248"/>
                  </a:lnTo>
                  <a:lnTo>
                    <a:pt x="24714" y="166"/>
                  </a:lnTo>
                  <a:lnTo>
                    <a:pt x="24576" y="55"/>
                  </a:lnTo>
                  <a:lnTo>
                    <a:pt x="244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29;p28"/>
            <p:cNvSpPr/>
            <p:nvPr/>
          </p:nvSpPr>
          <p:spPr>
            <a:xfrm>
              <a:off x="6203425" y="4296225"/>
              <a:ext cx="1178450" cy="816450"/>
            </a:xfrm>
            <a:custGeom>
              <a:avLst/>
              <a:gdLst/>
              <a:ahLst/>
              <a:cxnLst/>
              <a:rect l="l" t="t" r="r" b="b"/>
              <a:pathLst>
                <a:path w="47138" h="32658" extrusionOk="0">
                  <a:moveTo>
                    <a:pt x="38670" y="0"/>
                  </a:moveTo>
                  <a:lnTo>
                    <a:pt x="37539" y="28"/>
                  </a:lnTo>
                  <a:lnTo>
                    <a:pt x="36381" y="56"/>
                  </a:lnTo>
                  <a:lnTo>
                    <a:pt x="35195" y="138"/>
                  </a:lnTo>
                  <a:lnTo>
                    <a:pt x="33981" y="249"/>
                  </a:lnTo>
                  <a:lnTo>
                    <a:pt x="32768" y="414"/>
                  </a:lnTo>
                  <a:lnTo>
                    <a:pt x="31527" y="607"/>
                  </a:lnTo>
                  <a:lnTo>
                    <a:pt x="30258" y="828"/>
                  </a:lnTo>
                  <a:lnTo>
                    <a:pt x="28989" y="1104"/>
                  </a:lnTo>
                  <a:lnTo>
                    <a:pt x="27748" y="1407"/>
                  </a:lnTo>
                  <a:lnTo>
                    <a:pt x="26479" y="1766"/>
                  </a:lnTo>
                  <a:lnTo>
                    <a:pt x="25210" y="2152"/>
                  </a:lnTo>
                  <a:lnTo>
                    <a:pt x="23969" y="2593"/>
                  </a:lnTo>
                  <a:lnTo>
                    <a:pt x="22728" y="3062"/>
                  </a:lnTo>
                  <a:lnTo>
                    <a:pt x="21514" y="3586"/>
                  </a:lnTo>
                  <a:lnTo>
                    <a:pt x="20301" y="4138"/>
                  </a:lnTo>
                  <a:lnTo>
                    <a:pt x="19115" y="4745"/>
                  </a:lnTo>
                  <a:lnTo>
                    <a:pt x="17929" y="5379"/>
                  </a:lnTo>
                  <a:lnTo>
                    <a:pt x="16798" y="6068"/>
                  </a:lnTo>
                  <a:lnTo>
                    <a:pt x="15667" y="6758"/>
                  </a:lnTo>
                  <a:lnTo>
                    <a:pt x="14591" y="7503"/>
                  </a:lnTo>
                  <a:lnTo>
                    <a:pt x="13543" y="8303"/>
                  </a:lnTo>
                  <a:lnTo>
                    <a:pt x="12495" y="9103"/>
                  </a:lnTo>
                  <a:lnTo>
                    <a:pt x="11502" y="9930"/>
                  </a:lnTo>
                  <a:lnTo>
                    <a:pt x="10564" y="10813"/>
                  </a:lnTo>
                  <a:lnTo>
                    <a:pt x="9626" y="11695"/>
                  </a:lnTo>
                  <a:lnTo>
                    <a:pt x="8744" y="12605"/>
                  </a:lnTo>
                  <a:lnTo>
                    <a:pt x="7916" y="13543"/>
                  </a:lnTo>
                  <a:lnTo>
                    <a:pt x="7116" y="14509"/>
                  </a:lnTo>
                  <a:lnTo>
                    <a:pt x="6372" y="15474"/>
                  </a:lnTo>
                  <a:lnTo>
                    <a:pt x="5682" y="16467"/>
                  </a:lnTo>
                  <a:lnTo>
                    <a:pt x="5020" y="17460"/>
                  </a:lnTo>
                  <a:lnTo>
                    <a:pt x="4386" y="18453"/>
                  </a:lnTo>
                  <a:lnTo>
                    <a:pt x="3807" y="19473"/>
                  </a:lnTo>
                  <a:lnTo>
                    <a:pt x="3283" y="20466"/>
                  </a:lnTo>
                  <a:lnTo>
                    <a:pt x="2814" y="21459"/>
                  </a:lnTo>
                  <a:lnTo>
                    <a:pt x="2372" y="22452"/>
                  </a:lnTo>
                  <a:lnTo>
                    <a:pt x="1986" y="23418"/>
                  </a:lnTo>
                  <a:lnTo>
                    <a:pt x="1628" y="24383"/>
                  </a:lnTo>
                  <a:lnTo>
                    <a:pt x="1324" y="25293"/>
                  </a:lnTo>
                  <a:lnTo>
                    <a:pt x="1048" y="26176"/>
                  </a:lnTo>
                  <a:lnTo>
                    <a:pt x="800" y="27031"/>
                  </a:lnTo>
                  <a:lnTo>
                    <a:pt x="607" y="27831"/>
                  </a:lnTo>
                  <a:lnTo>
                    <a:pt x="442" y="28575"/>
                  </a:lnTo>
                  <a:lnTo>
                    <a:pt x="304" y="29265"/>
                  </a:lnTo>
                  <a:lnTo>
                    <a:pt x="193" y="29899"/>
                  </a:lnTo>
                  <a:lnTo>
                    <a:pt x="83" y="30920"/>
                  </a:lnTo>
                  <a:lnTo>
                    <a:pt x="0" y="31609"/>
                  </a:lnTo>
                  <a:lnTo>
                    <a:pt x="0" y="31830"/>
                  </a:lnTo>
                  <a:lnTo>
                    <a:pt x="249" y="31885"/>
                  </a:lnTo>
                  <a:lnTo>
                    <a:pt x="993" y="32051"/>
                  </a:lnTo>
                  <a:lnTo>
                    <a:pt x="2124" y="32216"/>
                  </a:lnTo>
                  <a:lnTo>
                    <a:pt x="2814" y="32327"/>
                  </a:lnTo>
                  <a:lnTo>
                    <a:pt x="3614" y="32409"/>
                  </a:lnTo>
                  <a:lnTo>
                    <a:pt x="4469" y="32492"/>
                  </a:lnTo>
                  <a:lnTo>
                    <a:pt x="5379" y="32575"/>
                  </a:lnTo>
                  <a:lnTo>
                    <a:pt x="6344" y="32630"/>
                  </a:lnTo>
                  <a:lnTo>
                    <a:pt x="7392" y="32658"/>
                  </a:lnTo>
                  <a:lnTo>
                    <a:pt x="9571" y="32658"/>
                  </a:lnTo>
                  <a:lnTo>
                    <a:pt x="10730" y="32602"/>
                  </a:lnTo>
                  <a:lnTo>
                    <a:pt x="11916" y="32520"/>
                  </a:lnTo>
                  <a:lnTo>
                    <a:pt x="13129" y="32409"/>
                  </a:lnTo>
                  <a:lnTo>
                    <a:pt x="14371" y="32271"/>
                  </a:lnTo>
                  <a:lnTo>
                    <a:pt x="15612" y="32078"/>
                  </a:lnTo>
                  <a:lnTo>
                    <a:pt x="16853" y="31830"/>
                  </a:lnTo>
                  <a:lnTo>
                    <a:pt x="18122" y="31582"/>
                  </a:lnTo>
                  <a:lnTo>
                    <a:pt x="19390" y="31278"/>
                  </a:lnTo>
                  <a:lnTo>
                    <a:pt x="20659" y="30920"/>
                  </a:lnTo>
                  <a:lnTo>
                    <a:pt x="21900" y="30534"/>
                  </a:lnTo>
                  <a:lnTo>
                    <a:pt x="23169" y="30092"/>
                  </a:lnTo>
                  <a:lnTo>
                    <a:pt x="24410" y="29624"/>
                  </a:lnTo>
                  <a:lnTo>
                    <a:pt x="25624" y="29100"/>
                  </a:lnTo>
                  <a:lnTo>
                    <a:pt x="26838" y="28548"/>
                  </a:lnTo>
                  <a:lnTo>
                    <a:pt x="28024" y="27941"/>
                  </a:lnTo>
                  <a:lnTo>
                    <a:pt x="29210" y="27307"/>
                  </a:lnTo>
                  <a:lnTo>
                    <a:pt x="30341" y="26645"/>
                  </a:lnTo>
                  <a:lnTo>
                    <a:pt x="31471" y="25928"/>
                  </a:lnTo>
                  <a:lnTo>
                    <a:pt x="32547" y="25183"/>
                  </a:lnTo>
                  <a:lnTo>
                    <a:pt x="33623" y="24411"/>
                  </a:lnTo>
                  <a:lnTo>
                    <a:pt x="34643" y="23611"/>
                  </a:lnTo>
                  <a:lnTo>
                    <a:pt x="35636" y="22783"/>
                  </a:lnTo>
                  <a:lnTo>
                    <a:pt x="36602" y="21901"/>
                  </a:lnTo>
                  <a:lnTo>
                    <a:pt x="37539" y="21018"/>
                  </a:lnTo>
                  <a:lnTo>
                    <a:pt x="38422" y="20108"/>
                  </a:lnTo>
                  <a:lnTo>
                    <a:pt x="39250" y="19170"/>
                  </a:lnTo>
                  <a:lnTo>
                    <a:pt x="40049" y="18232"/>
                  </a:lnTo>
                  <a:lnTo>
                    <a:pt x="40794" y="17239"/>
                  </a:lnTo>
                  <a:lnTo>
                    <a:pt x="41511" y="16274"/>
                  </a:lnTo>
                  <a:lnTo>
                    <a:pt x="42173" y="15253"/>
                  </a:lnTo>
                  <a:lnTo>
                    <a:pt x="42780" y="14260"/>
                  </a:lnTo>
                  <a:lnTo>
                    <a:pt x="43359" y="13267"/>
                  </a:lnTo>
                  <a:lnTo>
                    <a:pt x="43883" y="12247"/>
                  </a:lnTo>
                  <a:lnTo>
                    <a:pt x="44352" y="11254"/>
                  </a:lnTo>
                  <a:lnTo>
                    <a:pt x="44794" y="10261"/>
                  </a:lnTo>
                  <a:lnTo>
                    <a:pt x="45180" y="9296"/>
                  </a:lnTo>
                  <a:lnTo>
                    <a:pt x="45538" y="8358"/>
                  </a:lnTo>
                  <a:lnTo>
                    <a:pt x="45842" y="7420"/>
                  </a:lnTo>
                  <a:lnTo>
                    <a:pt x="46117" y="6537"/>
                  </a:lnTo>
                  <a:lnTo>
                    <a:pt x="46366" y="5682"/>
                  </a:lnTo>
                  <a:lnTo>
                    <a:pt x="46559" y="4882"/>
                  </a:lnTo>
                  <a:lnTo>
                    <a:pt x="46724" y="4110"/>
                  </a:lnTo>
                  <a:lnTo>
                    <a:pt x="46835" y="3421"/>
                  </a:lnTo>
                  <a:lnTo>
                    <a:pt x="46945" y="2786"/>
                  </a:lnTo>
                  <a:lnTo>
                    <a:pt x="47083" y="1766"/>
                  </a:lnTo>
                  <a:lnTo>
                    <a:pt x="47138" y="1104"/>
                  </a:lnTo>
                  <a:lnTo>
                    <a:pt x="47138" y="855"/>
                  </a:lnTo>
                  <a:lnTo>
                    <a:pt x="46890" y="800"/>
                  </a:lnTo>
                  <a:lnTo>
                    <a:pt x="46173" y="662"/>
                  </a:lnTo>
                  <a:lnTo>
                    <a:pt x="45014" y="469"/>
                  </a:lnTo>
                  <a:lnTo>
                    <a:pt x="44325" y="359"/>
                  </a:lnTo>
                  <a:lnTo>
                    <a:pt x="43525" y="276"/>
                  </a:lnTo>
                  <a:lnTo>
                    <a:pt x="42670" y="194"/>
                  </a:lnTo>
                  <a:lnTo>
                    <a:pt x="41760" y="111"/>
                  </a:lnTo>
                  <a:lnTo>
                    <a:pt x="40794" y="56"/>
                  </a:lnTo>
                  <a:lnTo>
                    <a:pt x="39746" y="28"/>
                  </a:lnTo>
                  <a:lnTo>
                    <a:pt x="386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30;p28"/>
            <p:cNvSpPr/>
            <p:nvPr/>
          </p:nvSpPr>
          <p:spPr>
            <a:xfrm>
              <a:off x="6250300" y="4343125"/>
              <a:ext cx="1070225" cy="719900"/>
            </a:xfrm>
            <a:custGeom>
              <a:avLst/>
              <a:gdLst/>
              <a:ahLst/>
              <a:cxnLst/>
              <a:rect l="l" t="t" r="r" b="b"/>
              <a:pathLst>
                <a:path w="42809" h="28796" extrusionOk="0">
                  <a:moveTo>
                    <a:pt x="42119" y="0"/>
                  </a:moveTo>
                  <a:lnTo>
                    <a:pt x="42008" y="28"/>
                  </a:lnTo>
                  <a:lnTo>
                    <a:pt x="41898" y="83"/>
                  </a:lnTo>
                  <a:lnTo>
                    <a:pt x="20770" y="14150"/>
                  </a:lnTo>
                  <a:lnTo>
                    <a:pt x="28438" y="2234"/>
                  </a:lnTo>
                  <a:lnTo>
                    <a:pt x="28466" y="2151"/>
                  </a:lnTo>
                  <a:lnTo>
                    <a:pt x="28493" y="2041"/>
                  </a:lnTo>
                  <a:lnTo>
                    <a:pt x="28493" y="1931"/>
                  </a:lnTo>
                  <a:lnTo>
                    <a:pt x="28493" y="1848"/>
                  </a:lnTo>
                  <a:lnTo>
                    <a:pt x="28438" y="1738"/>
                  </a:lnTo>
                  <a:lnTo>
                    <a:pt x="28383" y="1655"/>
                  </a:lnTo>
                  <a:lnTo>
                    <a:pt x="28245" y="1517"/>
                  </a:lnTo>
                  <a:lnTo>
                    <a:pt x="28052" y="1407"/>
                  </a:lnTo>
                  <a:lnTo>
                    <a:pt x="27941" y="1379"/>
                  </a:lnTo>
                  <a:lnTo>
                    <a:pt x="27748" y="1379"/>
                  </a:lnTo>
                  <a:lnTo>
                    <a:pt x="27666" y="1434"/>
                  </a:lnTo>
                  <a:lnTo>
                    <a:pt x="27583" y="1489"/>
                  </a:lnTo>
                  <a:lnTo>
                    <a:pt x="27500" y="1572"/>
                  </a:lnTo>
                  <a:lnTo>
                    <a:pt x="18426" y="15722"/>
                  </a:lnTo>
                  <a:lnTo>
                    <a:pt x="5821" y="24107"/>
                  </a:lnTo>
                  <a:lnTo>
                    <a:pt x="12165" y="10564"/>
                  </a:lnTo>
                  <a:lnTo>
                    <a:pt x="12192" y="10481"/>
                  </a:lnTo>
                  <a:lnTo>
                    <a:pt x="12192" y="10371"/>
                  </a:lnTo>
                  <a:lnTo>
                    <a:pt x="12192" y="10261"/>
                  </a:lnTo>
                  <a:lnTo>
                    <a:pt x="12137" y="10178"/>
                  </a:lnTo>
                  <a:lnTo>
                    <a:pt x="12082" y="10095"/>
                  </a:lnTo>
                  <a:lnTo>
                    <a:pt x="12027" y="10012"/>
                  </a:lnTo>
                  <a:lnTo>
                    <a:pt x="11834" y="9930"/>
                  </a:lnTo>
                  <a:lnTo>
                    <a:pt x="11640" y="9874"/>
                  </a:lnTo>
                  <a:lnTo>
                    <a:pt x="11420" y="9874"/>
                  </a:lnTo>
                  <a:lnTo>
                    <a:pt x="11337" y="9902"/>
                  </a:lnTo>
                  <a:lnTo>
                    <a:pt x="11227" y="9957"/>
                  </a:lnTo>
                  <a:lnTo>
                    <a:pt x="11172" y="10040"/>
                  </a:lnTo>
                  <a:lnTo>
                    <a:pt x="11116" y="10150"/>
                  </a:lnTo>
                  <a:lnTo>
                    <a:pt x="4000" y="25348"/>
                  </a:lnTo>
                  <a:lnTo>
                    <a:pt x="222" y="27858"/>
                  </a:lnTo>
                  <a:lnTo>
                    <a:pt x="111" y="27941"/>
                  </a:lnTo>
                  <a:lnTo>
                    <a:pt x="56" y="28023"/>
                  </a:lnTo>
                  <a:lnTo>
                    <a:pt x="28" y="28106"/>
                  </a:lnTo>
                  <a:lnTo>
                    <a:pt x="1" y="28189"/>
                  </a:lnTo>
                  <a:lnTo>
                    <a:pt x="28" y="28299"/>
                  </a:lnTo>
                  <a:lnTo>
                    <a:pt x="56" y="28382"/>
                  </a:lnTo>
                  <a:lnTo>
                    <a:pt x="139" y="28547"/>
                  </a:lnTo>
                  <a:lnTo>
                    <a:pt x="304" y="28685"/>
                  </a:lnTo>
                  <a:lnTo>
                    <a:pt x="415" y="28741"/>
                  </a:lnTo>
                  <a:lnTo>
                    <a:pt x="497" y="28768"/>
                  </a:lnTo>
                  <a:lnTo>
                    <a:pt x="608" y="28796"/>
                  </a:lnTo>
                  <a:lnTo>
                    <a:pt x="718" y="28796"/>
                  </a:lnTo>
                  <a:lnTo>
                    <a:pt x="828" y="28768"/>
                  </a:lnTo>
                  <a:lnTo>
                    <a:pt x="939" y="28685"/>
                  </a:lnTo>
                  <a:lnTo>
                    <a:pt x="4690" y="26203"/>
                  </a:lnTo>
                  <a:lnTo>
                    <a:pt x="23280" y="24769"/>
                  </a:lnTo>
                  <a:lnTo>
                    <a:pt x="23418" y="24769"/>
                  </a:lnTo>
                  <a:lnTo>
                    <a:pt x="23501" y="24714"/>
                  </a:lnTo>
                  <a:lnTo>
                    <a:pt x="23584" y="24658"/>
                  </a:lnTo>
                  <a:lnTo>
                    <a:pt x="23666" y="24576"/>
                  </a:lnTo>
                  <a:lnTo>
                    <a:pt x="23694" y="24493"/>
                  </a:lnTo>
                  <a:lnTo>
                    <a:pt x="23721" y="24410"/>
                  </a:lnTo>
                  <a:lnTo>
                    <a:pt x="23721" y="24327"/>
                  </a:lnTo>
                  <a:lnTo>
                    <a:pt x="23721" y="24217"/>
                  </a:lnTo>
                  <a:lnTo>
                    <a:pt x="23694" y="24134"/>
                  </a:lnTo>
                  <a:lnTo>
                    <a:pt x="23639" y="24052"/>
                  </a:lnTo>
                  <a:lnTo>
                    <a:pt x="23584" y="23941"/>
                  </a:lnTo>
                  <a:lnTo>
                    <a:pt x="23528" y="23886"/>
                  </a:lnTo>
                  <a:lnTo>
                    <a:pt x="23418" y="23831"/>
                  </a:lnTo>
                  <a:lnTo>
                    <a:pt x="23335" y="23776"/>
                  </a:lnTo>
                  <a:lnTo>
                    <a:pt x="23225" y="23748"/>
                  </a:lnTo>
                  <a:lnTo>
                    <a:pt x="23087" y="23748"/>
                  </a:lnTo>
                  <a:lnTo>
                    <a:pt x="6455" y="25017"/>
                  </a:lnTo>
                  <a:lnTo>
                    <a:pt x="19115" y="16577"/>
                  </a:lnTo>
                  <a:lnTo>
                    <a:pt x="37099" y="13763"/>
                  </a:lnTo>
                  <a:lnTo>
                    <a:pt x="37209" y="13736"/>
                  </a:lnTo>
                  <a:lnTo>
                    <a:pt x="37319" y="13708"/>
                  </a:lnTo>
                  <a:lnTo>
                    <a:pt x="37402" y="13626"/>
                  </a:lnTo>
                  <a:lnTo>
                    <a:pt x="37457" y="13543"/>
                  </a:lnTo>
                  <a:lnTo>
                    <a:pt x="37485" y="13460"/>
                  </a:lnTo>
                  <a:lnTo>
                    <a:pt x="37512" y="13377"/>
                  </a:lnTo>
                  <a:lnTo>
                    <a:pt x="37540" y="13267"/>
                  </a:lnTo>
                  <a:lnTo>
                    <a:pt x="37512" y="13184"/>
                  </a:lnTo>
                  <a:lnTo>
                    <a:pt x="37485" y="13074"/>
                  </a:lnTo>
                  <a:lnTo>
                    <a:pt x="37457" y="12991"/>
                  </a:lnTo>
                  <a:lnTo>
                    <a:pt x="37402" y="12908"/>
                  </a:lnTo>
                  <a:lnTo>
                    <a:pt x="37319" y="12853"/>
                  </a:lnTo>
                  <a:lnTo>
                    <a:pt x="37237" y="12798"/>
                  </a:lnTo>
                  <a:lnTo>
                    <a:pt x="37126" y="12743"/>
                  </a:lnTo>
                  <a:lnTo>
                    <a:pt x="36906" y="12743"/>
                  </a:lnTo>
                  <a:lnTo>
                    <a:pt x="21184" y="15198"/>
                  </a:lnTo>
                  <a:lnTo>
                    <a:pt x="42615" y="938"/>
                  </a:lnTo>
                  <a:lnTo>
                    <a:pt x="42698" y="855"/>
                  </a:lnTo>
                  <a:lnTo>
                    <a:pt x="42753" y="772"/>
                  </a:lnTo>
                  <a:lnTo>
                    <a:pt x="42808" y="690"/>
                  </a:lnTo>
                  <a:lnTo>
                    <a:pt x="42808" y="579"/>
                  </a:lnTo>
                  <a:lnTo>
                    <a:pt x="42808" y="497"/>
                  </a:lnTo>
                  <a:lnTo>
                    <a:pt x="42781" y="414"/>
                  </a:lnTo>
                  <a:lnTo>
                    <a:pt x="42670" y="221"/>
                  </a:lnTo>
                  <a:lnTo>
                    <a:pt x="42505" y="83"/>
                  </a:lnTo>
                  <a:lnTo>
                    <a:pt x="42422" y="28"/>
                  </a:lnTo>
                  <a:lnTo>
                    <a:pt x="423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31;p28"/>
            <p:cNvSpPr/>
            <p:nvPr/>
          </p:nvSpPr>
          <p:spPr>
            <a:xfrm>
              <a:off x="937325" y="3969375"/>
              <a:ext cx="738525" cy="1124000"/>
            </a:xfrm>
            <a:custGeom>
              <a:avLst/>
              <a:gdLst/>
              <a:ahLst/>
              <a:cxnLst/>
              <a:rect l="l" t="t" r="r" b="b"/>
              <a:pathLst>
                <a:path w="29541" h="44960" extrusionOk="0">
                  <a:moveTo>
                    <a:pt x="1214" y="1"/>
                  </a:moveTo>
                  <a:lnTo>
                    <a:pt x="1131" y="221"/>
                  </a:lnTo>
                  <a:lnTo>
                    <a:pt x="966" y="856"/>
                  </a:lnTo>
                  <a:lnTo>
                    <a:pt x="745" y="1821"/>
                  </a:lnTo>
                  <a:lnTo>
                    <a:pt x="607" y="2400"/>
                  </a:lnTo>
                  <a:lnTo>
                    <a:pt x="497" y="3062"/>
                  </a:lnTo>
                  <a:lnTo>
                    <a:pt x="386" y="3807"/>
                  </a:lnTo>
                  <a:lnTo>
                    <a:pt x="276" y="4607"/>
                  </a:lnTo>
                  <a:lnTo>
                    <a:pt x="193" y="5434"/>
                  </a:lnTo>
                  <a:lnTo>
                    <a:pt x="111" y="6344"/>
                  </a:lnTo>
                  <a:lnTo>
                    <a:pt x="55" y="7282"/>
                  </a:lnTo>
                  <a:lnTo>
                    <a:pt x="0" y="8248"/>
                  </a:lnTo>
                  <a:lnTo>
                    <a:pt x="0" y="9268"/>
                  </a:lnTo>
                  <a:lnTo>
                    <a:pt x="28" y="10316"/>
                  </a:lnTo>
                  <a:lnTo>
                    <a:pt x="83" y="11364"/>
                  </a:lnTo>
                  <a:lnTo>
                    <a:pt x="166" y="12468"/>
                  </a:lnTo>
                  <a:lnTo>
                    <a:pt x="304" y="13571"/>
                  </a:lnTo>
                  <a:lnTo>
                    <a:pt x="469" y="14702"/>
                  </a:lnTo>
                  <a:lnTo>
                    <a:pt x="662" y="15833"/>
                  </a:lnTo>
                  <a:lnTo>
                    <a:pt x="910" y="16964"/>
                  </a:lnTo>
                  <a:lnTo>
                    <a:pt x="1186" y="18094"/>
                  </a:lnTo>
                  <a:lnTo>
                    <a:pt x="1490" y="19253"/>
                  </a:lnTo>
                  <a:lnTo>
                    <a:pt x="1848" y="20384"/>
                  </a:lnTo>
                  <a:lnTo>
                    <a:pt x="2234" y="21542"/>
                  </a:lnTo>
                  <a:lnTo>
                    <a:pt x="2676" y="22673"/>
                  </a:lnTo>
                  <a:lnTo>
                    <a:pt x="3172" y="23776"/>
                  </a:lnTo>
                  <a:lnTo>
                    <a:pt x="3669" y="24907"/>
                  </a:lnTo>
                  <a:lnTo>
                    <a:pt x="4220" y="25983"/>
                  </a:lnTo>
                  <a:lnTo>
                    <a:pt x="4827" y="27059"/>
                  </a:lnTo>
                  <a:lnTo>
                    <a:pt x="5434" y="28134"/>
                  </a:lnTo>
                  <a:lnTo>
                    <a:pt x="6096" y="29182"/>
                  </a:lnTo>
                  <a:lnTo>
                    <a:pt x="6785" y="30203"/>
                  </a:lnTo>
                  <a:lnTo>
                    <a:pt x="7503" y="31196"/>
                  </a:lnTo>
                  <a:lnTo>
                    <a:pt x="8247" y="32161"/>
                  </a:lnTo>
                  <a:lnTo>
                    <a:pt x="9020" y="33099"/>
                  </a:lnTo>
                  <a:lnTo>
                    <a:pt x="9819" y="34009"/>
                  </a:lnTo>
                  <a:lnTo>
                    <a:pt x="10619" y="34892"/>
                  </a:lnTo>
                  <a:lnTo>
                    <a:pt x="11474" y="35747"/>
                  </a:lnTo>
                  <a:lnTo>
                    <a:pt x="12357" y="36547"/>
                  </a:lnTo>
                  <a:lnTo>
                    <a:pt x="13240" y="37347"/>
                  </a:lnTo>
                  <a:lnTo>
                    <a:pt x="14122" y="38064"/>
                  </a:lnTo>
                  <a:lnTo>
                    <a:pt x="15032" y="38781"/>
                  </a:lnTo>
                  <a:lnTo>
                    <a:pt x="15943" y="39443"/>
                  </a:lnTo>
                  <a:lnTo>
                    <a:pt x="16880" y="40077"/>
                  </a:lnTo>
                  <a:lnTo>
                    <a:pt x="17791" y="40656"/>
                  </a:lnTo>
                  <a:lnTo>
                    <a:pt x="18701" y="41208"/>
                  </a:lnTo>
                  <a:lnTo>
                    <a:pt x="19611" y="41705"/>
                  </a:lnTo>
                  <a:lnTo>
                    <a:pt x="20521" y="42174"/>
                  </a:lnTo>
                  <a:lnTo>
                    <a:pt x="21404" y="42615"/>
                  </a:lnTo>
                  <a:lnTo>
                    <a:pt x="22259" y="43001"/>
                  </a:lnTo>
                  <a:lnTo>
                    <a:pt x="23086" y="43332"/>
                  </a:lnTo>
                  <a:lnTo>
                    <a:pt x="23859" y="43663"/>
                  </a:lnTo>
                  <a:lnTo>
                    <a:pt x="24603" y="43939"/>
                  </a:lnTo>
                  <a:lnTo>
                    <a:pt x="25321" y="44159"/>
                  </a:lnTo>
                  <a:lnTo>
                    <a:pt x="25955" y="44380"/>
                  </a:lnTo>
                  <a:lnTo>
                    <a:pt x="26534" y="44546"/>
                  </a:lnTo>
                  <a:lnTo>
                    <a:pt x="27499" y="44794"/>
                  </a:lnTo>
                  <a:lnTo>
                    <a:pt x="28134" y="44932"/>
                  </a:lnTo>
                  <a:lnTo>
                    <a:pt x="28355" y="44959"/>
                  </a:lnTo>
                  <a:lnTo>
                    <a:pt x="28410" y="44766"/>
                  </a:lnTo>
                  <a:lnTo>
                    <a:pt x="28575" y="44132"/>
                  </a:lnTo>
                  <a:lnTo>
                    <a:pt x="28823" y="43166"/>
                  </a:lnTo>
                  <a:lnTo>
                    <a:pt x="28934" y="42587"/>
                  </a:lnTo>
                  <a:lnTo>
                    <a:pt x="29044" y="41925"/>
                  </a:lnTo>
                  <a:lnTo>
                    <a:pt x="29182" y="41181"/>
                  </a:lnTo>
                  <a:lnTo>
                    <a:pt x="29265" y="40381"/>
                  </a:lnTo>
                  <a:lnTo>
                    <a:pt x="29375" y="39553"/>
                  </a:lnTo>
                  <a:lnTo>
                    <a:pt x="29430" y="38643"/>
                  </a:lnTo>
                  <a:lnTo>
                    <a:pt x="29485" y="37705"/>
                  </a:lnTo>
                  <a:lnTo>
                    <a:pt x="29513" y="36740"/>
                  </a:lnTo>
                  <a:lnTo>
                    <a:pt x="29541" y="35719"/>
                  </a:lnTo>
                  <a:lnTo>
                    <a:pt x="29513" y="34699"/>
                  </a:lnTo>
                  <a:lnTo>
                    <a:pt x="29458" y="33623"/>
                  </a:lnTo>
                  <a:lnTo>
                    <a:pt x="29375" y="32547"/>
                  </a:lnTo>
                  <a:lnTo>
                    <a:pt x="29237" y="31417"/>
                  </a:lnTo>
                  <a:lnTo>
                    <a:pt x="29072" y="30313"/>
                  </a:lnTo>
                  <a:lnTo>
                    <a:pt x="28879" y="29182"/>
                  </a:lnTo>
                  <a:lnTo>
                    <a:pt x="28630" y="28024"/>
                  </a:lnTo>
                  <a:lnTo>
                    <a:pt x="28355" y="26893"/>
                  </a:lnTo>
                  <a:lnTo>
                    <a:pt x="28051" y="25735"/>
                  </a:lnTo>
                  <a:lnTo>
                    <a:pt x="27693" y="24604"/>
                  </a:lnTo>
                  <a:lnTo>
                    <a:pt x="27306" y="23473"/>
                  </a:lnTo>
                  <a:lnTo>
                    <a:pt x="26865" y="22342"/>
                  </a:lnTo>
                  <a:lnTo>
                    <a:pt x="26396" y="21211"/>
                  </a:lnTo>
                  <a:lnTo>
                    <a:pt x="25872" y="20108"/>
                  </a:lnTo>
                  <a:lnTo>
                    <a:pt x="25321" y="19005"/>
                  </a:lnTo>
                  <a:lnTo>
                    <a:pt x="24741" y="17929"/>
                  </a:lnTo>
                  <a:lnTo>
                    <a:pt x="24134" y="16853"/>
                  </a:lnTo>
                  <a:lnTo>
                    <a:pt x="23473" y="15805"/>
                  </a:lnTo>
                  <a:lnTo>
                    <a:pt x="22783" y="14785"/>
                  </a:lnTo>
                  <a:lnTo>
                    <a:pt x="22093" y="13792"/>
                  </a:lnTo>
                  <a:lnTo>
                    <a:pt x="21349" y="12799"/>
                  </a:lnTo>
                  <a:lnTo>
                    <a:pt x="20576" y="11861"/>
                  </a:lnTo>
                  <a:lnTo>
                    <a:pt x="19777" y="10951"/>
                  </a:lnTo>
                  <a:lnTo>
                    <a:pt x="18949" y="10068"/>
                  </a:lnTo>
                  <a:lnTo>
                    <a:pt x="18094" y="9213"/>
                  </a:lnTo>
                  <a:lnTo>
                    <a:pt x="17239" y="8413"/>
                  </a:lnTo>
                  <a:lnTo>
                    <a:pt x="16356" y="7641"/>
                  </a:lnTo>
                  <a:lnTo>
                    <a:pt x="15446" y="6896"/>
                  </a:lnTo>
                  <a:lnTo>
                    <a:pt x="14564" y="6179"/>
                  </a:lnTo>
                  <a:lnTo>
                    <a:pt x="13626" y="5517"/>
                  </a:lnTo>
                  <a:lnTo>
                    <a:pt x="12716" y="4883"/>
                  </a:lnTo>
                  <a:lnTo>
                    <a:pt x="11805" y="4303"/>
                  </a:lnTo>
                  <a:lnTo>
                    <a:pt x="10868" y="3752"/>
                  </a:lnTo>
                  <a:lnTo>
                    <a:pt x="9957" y="3255"/>
                  </a:lnTo>
                  <a:lnTo>
                    <a:pt x="9075" y="2786"/>
                  </a:lnTo>
                  <a:lnTo>
                    <a:pt x="8192" y="2373"/>
                  </a:lnTo>
                  <a:lnTo>
                    <a:pt x="7337" y="1986"/>
                  </a:lnTo>
                  <a:lnTo>
                    <a:pt x="6510" y="1628"/>
                  </a:lnTo>
                  <a:lnTo>
                    <a:pt x="5710" y="1324"/>
                  </a:lnTo>
                  <a:lnTo>
                    <a:pt x="4965" y="1049"/>
                  </a:lnTo>
                  <a:lnTo>
                    <a:pt x="4248" y="800"/>
                  </a:lnTo>
                  <a:lnTo>
                    <a:pt x="3613" y="607"/>
                  </a:lnTo>
                  <a:lnTo>
                    <a:pt x="3034" y="442"/>
                  </a:lnTo>
                  <a:lnTo>
                    <a:pt x="2069" y="194"/>
                  </a:lnTo>
                  <a:lnTo>
                    <a:pt x="1434" y="56"/>
                  </a:lnTo>
                  <a:lnTo>
                    <a:pt x="12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32;p28"/>
            <p:cNvSpPr/>
            <p:nvPr/>
          </p:nvSpPr>
          <p:spPr>
            <a:xfrm>
              <a:off x="1002825" y="4019725"/>
              <a:ext cx="620625" cy="1026075"/>
            </a:xfrm>
            <a:custGeom>
              <a:avLst/>
              <a:gdLst/>
              <a:ahLst/>
              <a:cxnLst/>
              <a:rect l="l" t="t" r="r" b="b"/>
              <a:pathLst>
                <a:path w="24825" h="41043" extrusionOk="0">
                  <a:moveTo>
                    <a:pt x="414" y="0"/>
                  </a:moveTo>
                  <a:lnTo>
                    <a:pt x="249" y="55"/>
                  </a:lnTo>
                  <a:lnTo>
                    <a:pt x="111" y="166"/>
                  </a:lnTo>
                  <a:lnTo>
                    <a:pt x="56" y="248"/>
                  </a:lnTo>
                  <a:lnTo>
                    <a:pt x="0" y="331"/>
                  </a:lnTo>
                  <a:lnTo>
                    <a:pt x="0" y="414"/>
                  </a:lnTo>
                  <a:lnTo>
                    <a:pt x="0" y="524"/>
                  </a:lnTo>
                  <a:lnTo>
                    <a:pt x="28" y="607"/>
                  </a:lnTo>
                  <a:lnTo>
                    <a:pt x="56" y="717"/>
                  </a:lnTo>
                  <a:lnTo>
                    <a:pt x="12330" y="21321"/>
                  </a:lnTo>
                  <a:lnTo>
                    <a:pt x="12330" y="21321"/>
                  </a:lnTo>
                  <a:lnTo>
                    <a:pt x="718" y="13350"/>
                  </a:lnTo>
                  <a:lnTo>
                    <a:pt x="635" y="13295"/>
                  </a:lnTo>
                  <a:lnTo>
                    <a:pt x="552" y="13267"/>
                  </a:lnTo>
                  <a:lnTo>
                    <a:pt x="442" y="13267"/>
                  </a:lnTo>
                  <a:lnTo>
                    <a:pt x="359" y="13295"/>
                  </a:lnTo>
                  <a:lnTo>
                    <a:pt x="276" y="13322"/>
                  </a:lnTo>
                  <a:lnTo>
                    <a:pt x="221" y="13377"/>
                  </a:lnTo>
                  <a:lnTo>
                    <a:pt x="83" y="13515"/>
                  </a:lnTo>
                  <a:lnTo>
                    <a:pt x="28" y="13681"/>
                  </a:lnTo>
                  <a:lnTo>
                    <a:pt x="28" y="13763"/>
                  </a:lnTo>
                  <a:lnTo>
                    <a:pt x="28" y="13874"/>
                  </a:lnTo>
                  <a:lnTo>
                    <a:pt x="56" y="13957"/>
                  </a:lnTo>
                  <a:lnTo>
                    <a:pt x="83" y="14039"/>
                  </a:lnTo>
                  <a:lnTo>
                    <a:pt x="166" y="14122"/>
                  </a:lnTo>
                  <a:lnTo>
                    <a:pt x="249" y="14205"/>
                  </a:lnTo>
                  <a:lnTo>
                    <a:pt x="13516" y="23307"/>
                  </a:lnTo>
                  <a:lnTo>
                    <a:pt x="20770" y="35471"/>
                  </a:lnTo>
                  <a:lnTo>
                    <a:pt x="8054" y="28244"/>
                  </a:lnTo>
                  <a:lnTo>
                    <a:pt x="7944" y="28189"/>
                  </a:lnTo>
                  <a:lnTo>
                    <a:pt x="7668" y="28189"/>
                  </a:lnTo>
                  <a:lnTo>
                    <a:pt x="7586" y="28244"/>
                  </a:lnTo>
                  <a:lnTo>
                    <a:pt x="7503" y="28299"/>
                  </a:lnTo>
                  <a:lnTo>
                    <a:pt x="7392" y="28437"/>
                  </a:lnTo>
                  <a:lnTo>
                    <a:pt x="7337" y="28603"/>
                  </a:lnTo>
                  <a:lnTo>
                    <a:pt x="7310" y="28685"/>
                  </a:lnTo>
                  <a:lnTo>
                    <a:pt x="7337" y="28768"/>
                  </a:lnTo>
                  <a:lnTo>
                    <a:pt x="7365" y="28878"/>
                  </a:lnTo>
                  <a:lnTo>
                    <a:pt x="7392" y="28961"/>
                  </a:lnTo>
                  <a:lnTo>
                    <a:pt x="7475" y="29016"/>
                  </a:lnTo>
                  <a:lnTo>
                    <a:pt x="7558" y="29099"/>
                  </a:lnTo>
                  <a:lnTo>
                    <a:pt x="21763" y="37181"/>
                  </a:lnTo>
                  <a:lnTo>
                    <a:pt x="23914" y="40794"/>
                  </a:lnTo>
                  <a:lnTo>
                    <a:pt x="23997" y="40904"/>
                  </a:lnTo>
                  <a:lnTo>
                    <a:pt x="24052" y="40959"/>
                  </a:lnTo>
                  <a:lnTo>
                    <a:pt x="24135" y="41015"/>
                  </a:lnTo>
                  <a:lnTo>
                    <a:pt x="24245" y="41042"/>
                  </a:lnTo>
                  <a:lnTo>
                    <a:pt x="24328" y="41042"/>
                  </a:lnTo>
                  <a:lnTo>
                    <a:pt x="24411" y="41015"/>
                  </a:lnTo>
                  <a:lnTo>
                    <a:pt x="24576" y="40959"/>
                  </a:lnTo>
                  <a:lnTo>
                    <a:pt x="24714" y="40849"/>
                  </a:lnTo>
                  <a:lnTo>
                    <a:pt x="24769" y="40766"/>
                  </a:lnTo>
                  <a:lnTo>
                    <a:pt x="24824" y="40684"/>
                  </a:lnTo>
                  <a:lnTo>
                    <a:pt x="24824" y="40601"/>
                  </a:lnTo>
                  <a:lnTo>
                    <a:pt x="24824" y="40518"/>
                  </a:lnTo>
                  <a:lnTo>
                    <a:pt x="24824" y="40408"/>
                  </a:lnTo>
                  <a:lnTo>
                    <a:pt x="24769" y="40297"/>
                  </a:lnTo>
                  <a:lnTo>
                    <a:pt x="22590" y="36684"/>
                  </a:lnTo>
                  <a:lnTo>
                    <a:pt x="21928" y="20521"/>
                  </a:lnTo>
                  <a:lnTo>
                    <a:pt x="21928" y="20411"/>
                  </a:lnTo>
                  <a:lnTo>
                    <a:pt x="21873" y="20300"/>
                  </a:lnTo>
                  <a:lnTo>
                    <a:pt x="21818" y="20218"/>
                  </a:lnTo>
                  <a:lnTo>
                    <a:pt x="21763" y="20163"/>
                  </a:lnTo>
                  <a:lnTo>
                    <a:pt x="21680" y="20107"/>
                  </a:lnTo>
                  <a:lnTo>
                    <a:pt x="21597" y="20080"/>
                  </a:lnTo>
                  <a:lnTo>
                    <a:pt x="21432" y="20052"/>
                  </a:lnTo>
                  <a:lnTo>
                    <a:pt x="21239" y="20080"/>
                  </a:lnTo>
                  <a:lnTo>
                    <a:pt x="21156" y="20107"/>
                  </a:lnTo>
                  <a:lnTo>
                    <a:pt x="21101" y="20163"/>
                  </a:lnTo>
                  <a:lnTo>
                    <a:pt x="21046" y="20218"/>
                  </a:lnTo>
                  <a:lnTo>
                    <a:pt x="20990" y="20300"/>
                  </a:lnTo>
                  <a:lnTo>
                    <a:pt x="20963" y="20411"/>
                  </a:lnTo>
                  <a:lnTo>
                    <a:pt x="20963" y="20521"/>
                  </a:lnTo>
                  <a:lnTo>
                    <a:pt x="21542" y="34919"/>
                  </a:lnTo>
                  <a:lnTo>
                    <a:pt x="14343" y="22783"/>
                  </a:lnTo>
                  <a:lnTo>
                    <a:pt x="11778" y="6840"/>
                  </a:lnTo>
                  <a:lnTo>
                    <a:pt x="11750" y="6730"/>
                  </a:lnTo>
                  <a:lnTo>
                    <a:pt x="11695" y="6647"/>
                  </a:lnTo>
                  <a:lnTo>
                    <a:pt x="11640" y="6592"/>
                  </a:lnTo>
                  <a:lnTo>
                    <a:pt x="11557" y="6537"/>
                  </a:lnTo>
                  <a:lnTo>
                    <a:pt x="11475" y="6509"/>
                  </a:lnTo>
                  <a:lnTo>
                    <a:pt x="11392" y="6482"/>
                  </a:lnTo>
                  <a:lnTo>
                    <a:pt x="11226" y="6509"/>
                  </a:lnTo>
                  <a:lnTo>
                    <a:pt x="11061" y="6592"/>
                  </a:lnTo>
                  <a:lnTo>
                    <a:pt x="10923" y="6702"/>
                  </a:lnTo>
                  <a:lnTo>
                    <a:pt x="10868" y="6785"/>
                  </a:lnTo>
                  <a:lnTo>
                    <a:pt x="10840" y="6896"/>
                  </a:lnTo>
                  <a:lnTo>
                    <a:pt x="10813" y="6978"/>
                  </a:lnTo>
                  <a:lnTo>
                    <a:pt x="10840" y="7089"/>
                  </a:lnTo>
                  <a:lnTo>
                    <a:pt x="12992" y="20521"/>
                  </a:lnTo>
                  <a:lnTo>
                    <a:pt x="12992" y="20521"/>
                  </a:lnTo>
                  <a:lnTo>
                    <a:pt x="911" y="221"/>
                  </a:lnTo>
                  <a:lnTo>
                    <a:pt x="828" y="138"/>
                  </a:lnTo>
                  <a:lnTo>
                    <a:pt x="773" y="55"/>
                  </a:lnTo>
                  <a:lnTo>
                    <a:pt x="690" y="28"/>
                  </a:lnTo>
                  <a:lnTo>
                    <a:pt x="5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33;p28"/>
            <p:cNvSpPr/>
            <p:nvPr/>
          </p:nvSpPr>
          <p:spPr>
            <a:xfrm>
              <a:off x="238125" y="4296225"/>
              <a:ext cx="1178450" cy="816450"/>
            </a:xfrm>
            <a:custGeom>
              <a:avLst/>
              <a:gdLst/>
              <a:ahLst/>
              <a:cxnLst/>
              <a:rect l="l" t="t" r="r" b="b"/>
              <a:pathLst>
                <a:path w="47138" h="32658" extrusionOk="0">
                  <a:moveTo>
                    <a:pt x="8468" y="0"/>
                  </a:moveTo>
                  <a:lnTo>
                    <a:pt x="7392" y="28"/>
                  </a:lnTo>
                  <a:lnTo>
                    <a:pt x="6371" y="56"/>
                  </a:lnTo>
                  <a:lnTo>
                    <a:pt x="5378" y="111"/>
                  </a:lnTo>
                  <a:lnTo>
                    <a:pt x="4468" y="194"/>
                  </a:lnTo>
                  <a:lnTo>
                    <a:pt x="3613" y="276"/>
                  </a:lnTo>
                  <a:lnTo>
                    <a:pt x="2813" y="359"/>
                  </a:lnTo>
                  <a:lnTo>
                    <a:pt x="2124" y="469"/>
                  </a:lnTo>
                  <a:lnTo>
                    <a:pt x="965" y="662"/>
                  </a:lnTo>
                  <a:lnTo>
                    <a:pt x="248" y="800"/>
                  </a:lnTo>
                  <a:lnTo>
                    <a:pt x="0" y="855"/>
                  </a:lnTo>
                  <a:lnTo>
                    <a:pt x="0" y="1104"/>
                  </a:lnTo>
                  <a:lnTo>
                    <a:pt x="55" y="1766"/>
                  </a:lnTo>
                  <a:lnTo>
                    <a:pt x="193" y="2786"/>
                  </a:lnTo>
                  <a:lnTo>
                    <a:pt x="303" y="3421"/>
                  </a:lnTo>
                  <a:lnTo>
                    <a:pt x="441" y="4110"/>
                  </a:lnTo>
                  <a:lnTo>
                    <a:pt x="579" y="4882"/>
                  </a:lnTo>
                  <a:lnTo>
                    <a:pt x="800" y="5682"/>
                  </a:lnTo>
                  <a:lnTo>
                    <a:pt x="1021" y="6537"/>
                  </a:lnTo>
                  <a:lnTo>
                    <a:pt x="1296" y="7420"/>
                  </a:lnTo>
                  <a:lnTo>
                    <a:pt x="1600" y="8358"/>
                  </a:lnTo>
                  <a:lnTo>
                    <a:pt x="1958" y="9296"/>
                  </a:lnTo>
                  <a:lnTo>
                    <a:pt x="2344" y="10261"/>
                  </a:lnTo>
                  <a:lnTo>
                    <a:pt x="2786" y="11254"/>
                  </a:lnTo>
                  <a:lnTo>
                    <a:pt x="3255" y="12247"/>
                  </a:lnTo>
                  <a:lnTo>
                    <a:pt x="3779" y="13267"/>
                  </a:lnTo>
                  <a:lnTo>
                    <a:pt x="4358" y="14260"/>
                  </a:lnTo>
                  <a:lnTo>
                    <a:pt x="4965" y="15253"/>
                  </a:lnTo>
                  <a:lnTo>
                    <a:pt x="5627" y="16274"/>
                  </a:lnTo>
                  <a:lnTo>
                    <a:pt x="6344" y="17239"/>
                  </a:lnTo>
                  <a:lnTo>
                    <a:pt x="7089" y="18232"/>
                  </a:lnTo>
                  <a:lnTo>
                    <a:pt x="7888" y="19170"/>
                  </a:lnTo>
                  <a:lnTo>
                    <a:pt x="8744" y="20108"/>
                  </a:lnTo>
                  <a:lnTo>
                    <a:pt x="9599" y="21018"/>
                  </a:lnTo>
                  <a:lnTo>
                    <a:pt x="10536" y="21901"/>
                  </a:lnTo>
                  <a:lnTo>
                    <a:pt x="11502" y="22783"/>
                  </a:lnTo>
                  <a:lnTo>
                    <a:pt x="12495" y="23611"/>
                  </a:lnTo>
                  <a:lnTo>
                    <a:pt x="13515" y="24411"/>
                  </a:lnTo>
                  <a:lnTo>
                    <a:pt x="14591" y="25183"/>
                  </a:lnTo>
                  <a:lnTo>
                    <a:pt x="15667" y="25928"/>
                  </a:lnTo>
                  <a:lnTo>
                    <a:pt x="16797" y="26645"/>
                  </a:lnTo>
                  <a:lnTo>
                    <a:pt x="17928" y="27307"/>
                  </a:lnTo>
                  <a:lnTo>
                    <a:pt x="19114" y="27941"/>
                  </a:lnTo>
                  <a:lnTo>
                    <a:pt x="20300" y="28548"/>
                  </a:lnTo>
                  <a:lnTo>
                    <a:pt x="21514" y="29100"/>
                  </a:lnTo>
                  <a:lnTo>
                    <a:pt x="22728" y="29624"/>
                  </a:lnTo>
                  <a:lnTo>
                    <a:pt x="23969" y="30092"/>
                  </a:lnTo>
                  <a:lnTo>
                    <a:pt x="25238" y="30534"/>
                  </a:lnTo>
                  <a:lnTo>
                    <a:pt x="26479" y="30920"/>
                  </a:lnTo>
                  <a:lnTo>
                    <a:pt x="27748" y="31278"/>
                  </a:lnTo>
                  <a:lnTo>
                    <a:pt x="29016" y="31582"/>
                  </a:lnTo>
                  <a:lnTo>
                    <a:pt x="30285" y="31830"/>
                  </a:lnTo>
                  <a:lnTo>
                    <a:pt x="31526" y="32078"/>
                  </a:lnTo>
                  <a:lnTo>
                    <a:pt x="32767" y="32271"/>
                  </a:lnTo>
                  <a:lnTo>
                    <a:pt x="34009" y="32409"/>
                  </a:lnTo>
                  <a:lnTo>
                    <a:pt x="35222" y="32520"/>
                  </a:lnTo>
                  <a:lnTo>
                    <a:pt x="36408" y="32602"/>
                  </a:lnTo>
                  <a:lnTo>
                    <a:pt x="37567" y="32658"/>
                  </a:lnTo>
                  <a:lnTo>
                    <a:pt x="39746" y="32658"/>
                  </a:lnTo>
                  <a:lnTo>
                    <a:pt x="40794" y="32630"/>
                  </a:lnTo>
                  <a:lnTo>
                    <a:pt x="41759" y="32575"/>
                  </a:lnTo>
                  <a:lnTo>
                    <a:pt x="42697" y="32492"/>
                  </a:lnTo>
                  <a:lnTo>
                    <a:pt x="43552" y="32409"/>
                  </a:lnTo>
                  <a:lnTo>
                    <a:pt x="44324" y="32327"/>
                  </a:lnTo>
                  <a:lnTo>
                    <a:pt x="45014" y="32216"/>
                  </a:lnTo>
                  <a:lnTo>
                    <a:pt x="46145" y="32051"/>
                  </a:lnTo>
                  <a:lnTo>
                    <a:pt x="46889" y="31885"/>
                  </a:lnTo>
                  <a:lnTo>
                    <a:pt x="47138" y="31830"/>
                  </a:lnTo>
                  <a:lnTo>
                    <a:pt x="47138" y="31609"/>
                  </a:lnTo>
                  <a:lnTo>
                    <a:pt x="47083" y="30920"/>
                  </a:lnTo>
                  <a:lnTo>
                    <a:pt x="46945" y="29899"/>
                  </a:lnTo>
                  <a:lnTo>
                    <a:pt x="46834" y="29265"/>
                  </a:lnTo>
                  <a:lnTo>
                    <a:pt x="46696" y="28575"/>
                  </a:lnTo>
                  <a:lnTo>
                    <a:pt x="46531" y="27831"/>
                  </a:lnTo>
                  <a:lnTo>
                    <a:pt x="46338" y="27031"/>
                  </a:lnTo>
                  <a:lnTo>
                    <a:pt x="46090" y="26176"/>
                  </a:lnTo>
                  <a:lnTo>
                    <a:pt x="45814" y="25293"/>
                  </a:lnTo>
                  <a:lnTo>
                    <a:pt x="45510" y="24383"/>
                  </a:lnTo>
                  <a:lnTo>
                    <a:pt x="45152" y="23418"/>
                  </a:lnTo>
                  <a:lnTo>
                    <a:pt x="44766" y="22452"/>
                  </a:lnTo>
                  <a:lnTo>
                    <a:pt x="44324" y="21459"/>
                  </a:lnTo>
                  <a:lnTo>
                    <a:pt x="43855" y="20466"/>
                  </a:lnTo>
                  <a:lnTo>
                    <a:pt x="43331" y="19473"/>
                  </a:lnTo>
                  <a:lnTo>
                    <a:pt x="42752" y="18453"/>
                  </a:lnTo>
                  <a:lnTo>
                    <a:pt x="42145" y="17460"/>
                  </a:lnTo>
                  <a:lnTo>
                    <a:pt x="41483" y="16467"/>
                  </a:lnTo>
                  <a:lnTo>
                    <a:pt x="40766" y="15474"/>
                  </a:lnTo>
                  <a:lnTo>
                    <a:pt x="40022" y="14509"/>
                  </a:lnTo>
                  <a:lnTo>
                    <a:pt x="39222" y="13543"/>
                  </a:lnTo>
                  <a:lnTo>
                    <a:pt x="38394" y="12605"/>
                  </a:lnTo>
                  <a:lnTo>
                    <a:pt x="37512" y="11695"/>
                  </a:lnTo>
                  <a:lnTo>
                    <a:pt x="36574" y="10813"/>
                  </a:lnTo>
                  <a:lnTo>
                    <a:pt x="35636" y="9930"/>
                  </a:lnTo>
                  <a:lnTo>
                    <a:pt x="34643" y="9103"/>
                  </a:lnTo>
                  <a:lnTo>
                    <a:pt x="33595" y="8303"/>
                  </a:lnTo>
                  <a:lnTo>
                    <a:pt x="32547" y="7503"/>
                  </a:lnTo>
                  <a:lnTo>
                    <a:pt x="31471" y="6758"/>
                  </a:lnTo>
                  <a:lnTo>
                    <a:pt x="30340" y="6068"/>
                  </a:lnTo>
                  <a:lnTo>
                    <a:pt x="29209" y="5379"/>
                  </a:lnTo>
                  <a:lnTo>
                    <a:pt x="28023" y="4745"/>
                  </a:lnTo>
                  <a:lnTo>
                    <a:pt x="26837" y="4138"/>
                  </a:lnTo>
                  <a:lnTo>
                    <a:pt x="25651" y="3586"/>
                  </a:lnTo>
                  <a:lnTo>
                    <a:pt x="24410" y="3062"/>
                  </a:lnTo>
                  <a:lnTo>
                    <a:pt x="23169" y="2593"/>
                  </a:lnTo>
                  <a:lnTo>
                    <a:pt x="21928" y="2152"/>
                  </a:lnTo>
                  <a:lnTo>
                    <a:pt x="20659" y="1766"/>
                  </a:lnTo>
                  <a:lnTo>
                    <a:pt x="19390" y="1407"/>
                  </a:lnTo>
                  <a:lnTo>
                    <a:pt x="18149" y="1104"/>
                  </a:lnTo>
                  <a:lnTo>
                    <a:pt x="16880" y="828"/>
                  </a:lnTo>
                  <a:lnTo>
                    <a:pt x="15611" y="607"/>
                  </a:lnTo>
                  <a:lnTo>
                    <a:pt x="14370" y="414"/>
                  </a:lnTo>
                  <a:lnTo>
                    <a:pt x="13157" y="249"/>
                  </a:lnTo>
                  <a:lnTo>
                    <a:pt x="11943" y="138"/>
                  </a:lnTo>
                  <a:lnTo>
                    <a:pt x="10757" y="56"/>
                  </a:lnTo>
                  <a:lnTo>
                    <a:pt x="9599" y="28"/>
                  </a:lnTo>
                  <a:lnTo>
                    <a:pt x="84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34;p28"/>
            <p:cNvSpPr/>
            <p:nvPr/>
          </p:nvSpPr>
          <p:spPr>
            <a:xfrm>
              <a:off x="299475" y="4343125"/>
              <a:ext cx="1070225" cy="719900"/>
            </a:xfrm>
            <a:custGeom>
              <a:avLst/>
              <a:gdLst/>
              <a:ahLst/>
              <a:cxnLst/>
              <a:rect l="l" t="t" r="r" b="b"/>
              <a:pathLst>
                <a:path w="42809" h="28796" extrusionOk="0">
                  <a:moveTo>
                    <a:pt x="497" y="0"/>
                  </a:moveTo>
                  <a:lnTo>
                    <a:pt x="387" y="28"/>
                  </a:lnTo>
                  <a:lnTo>
                    <a:pt x="304" y="83"/>
                  </a:lnTo>
                  <a:lnTo>
                    <a:pt x="139" y="221"/>
                  </a:lnTo>
                  <a:lnTo>
                    <a:pt x="28" y="414"/>
                  </a:lnTo>
                  <a:lnTo>
                    <a:pt x="1" y="497"/>
                  </a:lnTo>
                  <a:lnTo>
                    <a:pt x="1" y="579"/>
                  </a:lnTo>
                  <a:lnTo>
                    <a:pt x="1" y="690"/>
                  </a:lnTo>
                  <a:lnTo>
                    <a:pt x="56" y="772"/>
                  </a:lnTo>
                  <a:lnTo>
                    <a:pt x="111" y="855"/>
                  </a:lnTo>
                  <a:lnTo>
                    <a:pt x="194" y="938"/>
                  </a:lnTo>
                  <a:lnTo>
                    <a:pt x="21625" y="15198"/>
                  </a:lnTo>
                  <a:lnTo>
                    <a:pt x="5931" y="12743"/>
                  </a:lnTo>
                  <a:lnTo>
                    <a:pt x="5683" y="12743"/>
                  </a:lnTo>
                  <a:lnTo>
                    <a:pt x="5572" y="12798"/>
                  </a:lnTo>
                  <a:lnTo>
                    <a:pt x="5490" y="12853"/>
                  </a:lnTo>
                  <a:lnTo>
                    <a:pt x="5407" y="12908"/>
                  </a:lnTo>
                  <a:lnTo>
                    <a:pt x="5352" y="12991"/>
                  </a:lnTo>
                  <a:lnTo>
                    <a:pt x="5324" y="13074"/>
                  </a:lnTo>
                  <a:lnTo>
                    <a:pt x="5297" y="13184"/>
                  </a:lnTo>
                  <a:lnTo>
                    <a:pt x="5269" y="13267"/>
                  </a:lnTo>
                  <a:lnTo>
                    <a:pt x="5297" y="13377"/>
                  </a:lnTo>
                  <a:lnTo>
                    <a:pt x="5324" y="13460"/>
                  </a:lnTo>
                  <a:lnTo>
                    <a:pt x="5352" y="13543"/>
                  </a:lnTo>
                  <a:lnTo>
                    <a:pt x="5407" y="13626"/>
                  </a:lnTo>
                  <a:lnTo>
                    <a:pt x="5490" y="13708"/>
                  </a:lnTo>
                  <a:lnTo>
                    <a:pt x="5600" y="13736"/>
                  </a:lnTo>
                  <a:lnTo>
                    <a:pt x="5710" y="13763"/>
                  </a:lnTo>
                  <a:lnTo>
                    <a:pt x="23694" y="16577"/>
                  </a:lnTo>
                  <a:lnTo>
                    <a:pt x="36354" y="25017"/>
                  </a:lnTo>
                  <a:lnTo>
                    <a:pt x="19722" y="23748"/>
                  </a:lnTo>
                  <a:lnTo>
                    <a:pt x="19612" y="23748"/>
                  </a:lnTo>
                  <a:lnTo>
                    <a:pt x="19474" y="23776"/>
                  </a:lnTo>
                  <a:lnTo>
                    <a:pt x="19391" y="23831"/>
                  </a:lnTo>
                  <a:lnTo>
                    <a:pt x="19308" y="23886"/>
                  </a:lnTo>
                  <a:lnTo>
                    <a:pt x="19225" y="23941"/>
                  </a:lnTo>
                  <a:lnTo>
                    <a:pt x="19170" y="24052"/>
                  </a:lnTo>
                  <a:lnTo>
                    <a:pt x="19115" y="24134"/>
                  </a:lnTo>
                  <a:lnTo>
                    <a:pt x="19088" y="24217"/>
                  </a:lnTo>
                  <a:lnTo>
                    <a:pt x="19088" y="24327"/>
                  </a:lnTo>
                  <a:lnTo>
                    <a:pt x="19088" y="24410"/>
                  </a:lnTo>
                  <a:lnTo>
                    <a:pt x="19115" y="24493"/>
                  </a:lnTo>
                  <a:lnTo>
                    <a:pt x="19143" y="24576"/>
                  </a:lnTo>
                  <a:lnTo>
                    <a:pt x="19225" y="24658"/>
                  </a:lnTo>
                  <a:lnTo>
                    <a:pt x="19308" y="24714"/>
                  </a:lnTo>
                  <a:lnTo>
                    <a:pt x="19391" y="24769"/>
                  </a:lnTo>
                  <a:lnTo>
                    <a:pt x="19529" y="24769"/>
                  </a:lnTo>
                  <a:lnTo>
                    <a:pt x="38119" y="26203"/>
                  </a:lnTo>
                  <a:lnTo>
                    <a:pt x="41870" y="28685"/>
                  </a:lnTo>
                  <a:lnTo>
                    <a:pt x="41981" y="28768"/>
                  </a:lnTo>
                  <a:lnTo>
                    <a:pt x="42091" y="28796"/>
                  </a:lnTo>
                  <a:lnTo>
                    <a:pt x="42201" y="28796"/>
                  </a:lnTo>
                  <a:lnTo>
                    <a:pt x="42312" y="28768"/>
                  </a:lnTo>
                  <a:lnTo>
                    <a:pt x="42394" y="28741"/>
                  </a:lnTo>
                  <a:lnTo>
                    <a:pt x="42505" y="28685"/>
                  </a:lnTo>
                  <a:lnTo>
                    <a:pt x="42670" y="28547"/>
                  </a:lnTo>
                  <a:lnTo>
                    <a:pt x="42753" y="28382"/>
                  </a:lnTo>
                  <a:lnTo>
                    <a:pt x="42781" y="28299"/>
                  </a:lnTo>
                  <a:lnTo>
                    <a:pt x="42808" y="28189"/>
                  </a:lnTo>
                  <a:lnTo>
                    <a:pt x="42781" y="28106"/>
                  </a:lnTo>
                  <a:lnTo>
                    <a:pt x="42753" y="28023"/>
                  </a:lnTo>
                  <a:lnTo>
                    <a:pt x="42698" y="27941"/>
                  </a:lnTo>
                  <a:lnTo>
                    <a:pt x="42587" y="27858"/>
                  </a:lnTo>
                  <a:lnTo>
                    <a:pt x="38809" y="25348"/>
                  </a:lnTo>
                  <a:lnTo>
                    <a:pt x="31720" y="10150"/>
                  </a:lnTo>
                  <a:lnTo>
                    <a:pt x="31637" y="10040"/>
                  </a:lnTo>
                  <a:lnTo>
                    <a:pt x="31582" y="9957"/>
                  </a:lnTo>
                  <a:lnTo>
                    <a:pt x="31472" y="9902"/>
                  </a:lnTo>
                  <a:lnTo>
                    <a:pt x="31389" y="9874"/>
                  </a:lnTo>
                  <a:lnTo>
                    <a:pt x="31169" y="9874"/>
                  </a:lnTo>
                  <a:lnTo>
                    <a:pt x="30975" y="9930"/>
                  </a:lnTo>
                  <a:lnTo>
                    <a:pt x="30782" y="10012"/>
                  </a:lnTo>
                  <a:lnTo>
                    <a:pt x="30727" y="10095"/>
                  </a:lnTo>
                  <a:lnTo>
                    <a:pt x="30672" y="10178"/>
                  </a:lnTo>
                  <a:lnTo>
                    <a:pt x="30617" y="10261"/>
                  </a:lnTo>
                  <a:lnTo>
                    <a:pt x="30617" y="10371"/>
                  </a:lnTo>
                  <a:lnTo>
                    <a:pt x="30617" y="10481"/>
                  </a:lnTo>
                  <a:lnTo>
                    <a:pt x="30644" y="10564"/>
                  </a:lnTo>
                  <a:lnTo>
                    <a:pt x="36988" y="24107"/>
                  </a:lnTo>
                  <a:lnTo>
                    <a:pt x="24383" y="15722"/>
                  </a:lnTo>
                  <a:lnTo>
                    <a:pt x="15309" y="1572"/>
                  </a:lnTo>
                  <a:lnTo>
                    <a:pt x="15226" y="1489"/>
                  </a:lnTo>
                  <a:lnTo>
                    <a:pt x="15143" y="1434"/>
                  </a:lnTo>
                  <a:lnTo>
                    <a:pt x="15061" y="1379"/>
                  </a:lnTo>
                  <a:lnTo>
                    <a:pt x="14868" y="1379"/>
                  </a:lnTo>
                  <a:lnTo>
                    <a:pt x="14757" y="1407"/>
                  </a:lnTo>
                  <a:lnTo>
                    <a:pt x="14564" y="1517"/>
                  </a:lnTo>
                  <a:lnTo>
                    <a:pt x="14426" y="1655"/>
                  </a:lnTo>
                  <a:lnTo>
                    <a:pt x="14371" y="1738"/>
                  </a:lnTo>
                  <a:lnTo>
                    <a:pt x="14316" y="1848"/>
                  </a:lnTo>
                  <a:lnTo>
                    <a:pt x="14316" y="1931"/>
                  </a:lnTo>
                  <a:lnTo>
                    <a:pt x="14316" y="2041"/>
                  </a:lnTo>
                  <a:lnTo>
                    <a:pt x="14343" y="2151"/>
                  </a:lnTo>
                  <a:lnTo>
                    <a:pt x="14371" y="2234"/>
                  </a:lnTo>
                  <a:lnTo>
                    <a:pt x="22039" y="14150"/>
                  </a:lnTo>
                  <a:lnTo>
                    <a:pt x="911" y="83"/>
                  </a:lnTo>
                  <a:lnTo>
                    <a:pt x="801" y="28"/>
                  </a:lnTo>
                  <a:lnTo>
                    <a:pt x="7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93"/>
                                        </p:tgtEl>
                                        <p:attrNameLst>
                                          <p:attrName>style.visibility</p:attrName>
                                        </p:attrNameLst>
                                      </p:cBhvr>
                                      <p:to>
                                        <p:strVal val="visible"/>
                                      </p:to>
                                    </p:set>
                                    <p:anim calcmode="lin" valueType="num">
                                      <p:cBhvr>
                                        <p:cTn id="7" dur="1000" fill="hold"/>
                                        <p:tgtEl>
                                          <p:spTgt spid="1193"/>
                                        </p:tgtEl>
                                        <p:attrNameLst>
                                          <p:attrName>ppt_w</p:attrName>
                                        </p:attrNameLst>
                                      </p:cBhvr>
                                      <p:tavLst>
                                        <p:tav tm="0">
                                          <p:val>
                                            <p:fltVal val="0"/>
                                          </p:val>
                                        </p:tav>
                                        <p:tav tm="100000">
                                          <p:val>
                                            <p:strVal val="#ppt_w"/>
                                          </p:val>
                                        </p:tav>
                                      </p:tavLst>
                                    </p:anim>
                                    <p:anim calcmode="lin" valueType="num">
                                      <p:cBhvr>
                                        <p:cTn id="8" dur="1000" fill="hold"/>
                                        <p:tgtEl>
                                          <p:spTgt spid="1193"/>
                                        </p:tgtEl>
                                        <p:attrNameLst>
                                          <p:attrName>ppt_h</p:attrName>
                                        </p:attrNameLst>
                                      </p:cBhvr>
                                      <p:tavLst>
                                        <p:tav tm="0">
                                          <p:val>
                                            <p:fltVal val="0"/>
                                          </p:val>
                                        </p:tav>
                                        <p:tav tm="100000">
                                          <p:val>
                                            <p:strVal val="#ppt_h"/>
                                          </p:val>
                                        </p:tav>
                                      </p:tavLst>
                                    </p:anim>
                                    <p:anim calcmode="lin" valueType="num">
                                      <p:cBhvr>
                                        <p:cTn id="9" dur="1000" fill="hold"/>
                                        <p:tgtEl>
                                          <p:spTgt spid="1193"/>
                                        </p:tgtEl>
                                        <p:attrNameLst>
                                          <p:attrName>style.rotation</p:attrName>
                                        </p:attrNameLst>
                                      </p:cBhvr>
                                      <p:tavLst>
                                        <p:tav tm="0">
                                          <p:val>
                                            <p:fltVal val="90"/>
                                          </p:val>
                                        </p:tav>
                                        <p:tav tm="100000">
                                          <p:val>
                                            <p:fltVal val="0"/>
                                          </p:val>
                                        </p:tav>
                                      </p:tavLst>
                                    </p:anim>
                                    <p:animEffect transition="in" filter="fade">
                                      <p:cBhvr>
                                        <p:cTn id="10" dur="1000"/>
                                        <p:tgtEl>
                                          <p:spTgt spid="119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94"/>
                                        </p:tgtEl>
                                        <p:attrNameLst>
                                          <p:attrName>style.visibility</p:attrName>
                                        </p:attrNameLst>
                                      </p:cBhvr>
                                      <p:to>
                                        <p:strVal val="visible"/>
                                      </p:to>
                                    </p:set>
                                    <p:animEffect transition="in" filter="circle(in)">
                                      <p:cBhvr>
                                        <p:cTn id="15" dur="2000"/>
                                        <p:tgtEl>
                                          <p:spTgt spid="1194"/>
                                        </p:tgtEl>
                                      </p:cBhvr>
                                    </p:animEffect>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1155"/>
                                        </p:tgtEl>
                                        <p:attrNameLst>
                                          <p:attrName>style.visibility</p:attrName>
                                        </p:attrNameLst>
                                      </p:cBhvr>
                                      <p:to>
                                        <p:strVal val="visible"/>
                                      </p:to>
                                    </p:set>
                                    <p:anim calcmode="lin" valueType="num">
                                      <p:cBhvr>
                                        <p:cTn id="20" dur="1000" fill="hold"/>
                                        <p:tgtEl>
                                          <p:spTgt spid="1155"/>
                                        </p:tgtEl>
                                        <p:attrNameLst>
                                          <p:attrName>ppt_w</p:attrName>
                                        </p:attrNameLst>
                                      </p:cBhvr>
                                      <p:tavLst>
                                        <p:tav tm="0">
                                          <p:val>
                                            <p:fltVal val="0"/>
                                          </p:val>
                                        </p:tav>
                                        <p:tav tm="100000">
                                          <p:val>
                                            <p:strVal val="#ppt_w"/>
                                          </p:val>
                                        </p:tav>
                                      </p:tavLst>
                                    </p:anim>
                                    <p:anim calcmode="lin" valueType="num">
                                      <p:cBhvr>
                                        <p:cTn id="21" dur="1000" fill="hold"/>
                                        <p:tgtEl>
                                          <p:spTgt spid="1155"/>
                                        </p:tgtEl>
                                        <p:attrNameLst>
                                          <p:attrName>ppt_h</p:attrName>
                                        </p:attrNameLst>
                                      </p:cBhvr>
                                      <p:tavLst>
                                        <p:tav tm="0">
                                          <p:val>
                                            <p:fltVal val="0"/>
                                          </p:val>
                                        </p:tav>
                                        <p:tav tm="100000">
                                          <p:val>
                                            <p:strVal val="#ppt_h"/>
                                          </p:val>
                                        </p:tav>
                                      </p:tavLst>
                                    </p:anim>
                                    <p:anim calcmode="lin" valueType="num">
                                      <p:cBhvr>
                                        <p:cTn id="22" dur="1000" fill="hold"/>
                                        <p:tgtEl>
                                          <p:spTgt spid="1155"/>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15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5" grpId="0"/>
      <p:bldP spid="1193" grpId="0" animBg="1"/>
      <p:bldP spid="119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idx="15"/>
          </p:nvPr>
        </p:nvSpPr>
        <p:spPr/>
        <p:txBody>
          <a:bodyPr/>
          <a:lstStyle/>
          <a:p>
            <a:r>
              <a:rPr lang="en-US">
                <a:latin typeface="Times New Roman" panose="02020603050405020304" pitchFamily="18" charset="0"/>
                <a:cs typeface="Times New Roman" panose="02020603050405020304" pitchFamily="18" charset="0"/>
              </a:rPr>
              <a:t>Cảm ơn thầy cô và các bạn đã lắng nghe bài thuyết trình của tổ 3</a:t>
            </a:r>
          </a:p>
        </p:txBody>
      </p:sp>
      <p:pic>
        <p:nvPicPr>
          <p:cNvPr id="15" name="Picture 14"/>
          <p:cNvPicPr>
            <a:picLocks noChangeAspect="1"/>
          </p:cNvPicPr>
          <p:nvPr/>
        </p:nvPicPr>
        <p:blipFill>
          <a:blip r:embed="rId2"/>
          <a:stretch>
            <a:fillRect/>
          </a:stretch>
        </p:blipFill>
        <p:spPr>
          <a:xfrm>
            <a:off x="2809875" y="1829545"/>
            <a:ext cx="3524250" cy="2857500"/>
          </a:xfrm>
          <a:prstGeom prst="rect">
            <a:avLst/>
          </a:prstGeom>
        </p:spPr>
      </p:pic>
    </p:spTree>
    <p:extLst>
      <p:ext uri="{BB962C8B-B14F-4D97-AF65-F5344CB8AC3E}">
        <p14:creationId xmlns:p14="http://schemas.microsoft.com/office/powerpoint/2010/main" val="28929730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iterate type="lt">
                                    <p:tmPct val="0"/>
                                  </p:iterate>
                                  <p:childTnLst>
                                    <p:set>
                                      <p:cBhvr>
                                        <p:cTn id="6" dur="1" fill="hold">
                                          <p:stCondLst>
                                            <p:cond delay="0"/>
                                          </p:stCondLst>
                                        </p:cTn>
                                        <p:tgtEl>
                                          <p:spTgt spid="14"/>
                                        </p:tgtEl>
                                        <p:attrNameLst>
                                          <p:attrName>style.visibility</p:attrName>
                                        </p:attrNameLst>
                                      </p:cBhvr>
                                      <p:to>
                                        <p:strVal val="visible"/>
                                      </p:to>
                                    </p:set>
                                    <p:animScale>
                                      <p:cBhvr>
                                        <p:cTn id="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
                                        </p:tgtEl>
                                        <p:attrNameLst>
                                          <p:attrName>ppt_x</p:attrName>
                                          <p:attrName>ppt_y</p:attrName>
                                        </p:attrNameLst>
                                      </p:cBhvr>
                                    </p:animMotion>
                                    <p:animEffect transition="in" filter="fade">
                                      <p:cBhvr>
                                        <p:cTn id="9" dur="1000"/>
                                        <p:tgtEl>
                                          <p:spTgt spid="14"/>
                                        </p:tgtEl>
                                      </p:cBhvr>
                                    </p:animEffect>
                                  </p:childTnLst>
                                </p:cTn>
                              </p:par>
                            </p:childTnLst>
                          </p:cTn>
                        </p:par>
                        <p:par>
                          <p:cTn id="10" fill="hold">
                            <p:stCondLst>
                              <p:cond delay="1000"/>
                            </p:stCondLst>
                            <p:childTnLst>
                              <p:par>
                                <p:cTn id="11"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4"/>
                                        </p:tgtEl>
                                        <p:attrNameLst>
                                          <p:attrName>ppt_x</p:attrName>
                                          <p:attrName>ppt_y</p:attrName>
                                        </p:attrNameLst>
                                      </p:cBhvr>
                                    </p:animMotion>
                                    <p:animRot by="1500000">
                                      <p:cBhvr>
                                        <p:cTn id="13" dur="125" fill="hold">
                                          <p:stCondLst>
                                            <p:cond delay="0"/>
                                          </p:stCondLst>
                                        </p:cTn>
                                        <p:tgtEl>
                                          <p:spTgt spid="14"/>
                                        </p:tgtEl>
                                        <p:attrNameLst>
                                          <p:attrName>r</p:attrName>
                                        </p:attrNameLst>
                                      </p:cBhvr>
                                    </p:animRot>
                                    <p:animRot by="-1500000">
                                      <p:cBhvr>
                                        <p:cTn id="14" dur="125" fill="hold">
                                          <p:stCondLst>
                                            <p:cond delay="125"/>
                                          </p:stCondLst>
                                        </p:cTn>
                                        <p:tgtEl>
                                          <p:spTgt spid="14"/>
                                        </p:tgtEl>
                                        <p:attrNameLst>
                                          <p:attrName>r</p:attrName>
                                        </p:attrNameLst>
                                      </p:cBhvr>
                                    </p:animRot>
                                    <p:animRot by="-1500000">
                                      <p:cBhvr>
                                        <p:cTn id="15" dur="125" fill="hold">
                                          <p:stCondLst>
                                            <p:cond delay="250"/>
                                          </p:stCondLst>
                                        </p:cTn>
                                        <p:tgtEl>
                                          <p:spTgt spid="14"/>
                                        </p:tgtEl>
                                        <p:attrNameLst>
                                          <p:attrName>r</p:attrName>
                                        </p:attrNameLst>
                                      </p:cBhvr>
                                    </p:animRot>
                                    <p:animRot by="1500000">
                                      <p:cBhvr>
                                        <p:cTn id="16" dur="125" fill="hold">
                                          <p:stCondLst>
                                            <p:cond delay="375"/>
                                          </p:stCondLst>
                                        </p:cTn>
                                        <p:tgtEl>
                                          <p:spTgt spid="14"/>
                                        </p:tgtEl>
                                        <p:attrNameLst>
                                          <p:attrName>r</p:attrName>
                                        </p:attrNameLst>
                                      </p:cBhvr>
                                    </p:animRot>
                                  </p:childTnLst>
                                </p:cTn>
                              </p:par>
                            </p:childTnLst>
                          </p:cTn>
                        </p:par>
                        <p:par>
                          <p:cTn id="17" fill="hold">
                            <p:stCondLst>
                              <p:cond delay="3900"/>
                            </p:stCondLst>
                            <p:childTnLst>
                              <p:par>
                                <p:cTn id="18" presetID="16" presetClass="entr" presetSubtype="21"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35" name="Google Shape;250;p30"/>
          <p:cNvSpPr txBox="1">
            <a:spLocks noGrp="1"/>
          </p:cNvSpPr>
          <p:nvPr>
            <p:ph type="subTitle" idx="4"/>
          </p:nvPr>
        </p:nvSpPr>
        <p:spPr>
          <a:xfrm>
            <a:off x="2595743" y="2696309"/>
            <a:ext cx="3048000" cy="337500"/>
          </a:xfrm>
          <a:prstGeom prst="rect">
            <a:avLst/>
          </a:prstGeom>
        </p:spPr>
        <p:txBody>
          <a:bodyPr spcFirstLastPara="1" wrap="square" lIns="91425" tIns="91425" rIns="91425" bIns="91425" anchor="t" anchorCtr="0">
            <a:noAutofit/>
          </a:bodyPr>
          <a:lstStyle/>
          <a:p>
            <a:pPr>
              <a:spcAft>
                <a:spcPts val="1600"/>
              </a:spcAft>
              <a:buSzPts val="1400"/>
            </a:pPr>
            <a:r>
              <a:rPr lang="en-US" sz="2000" dirty="0">
                <a:latin typeface="Times New Roman" pitchFamily="18" charset="0"/>
                <a:ea typeface="Didact Gothic"/>
                <a:cs typeface="Times New Roman" pitchFamily="18" charset="0"/>
                <a:sym typeface="Didact Gothic"/>
              </a:rPr>
              <a:t>Ô</a:t>
            </a:r>
            <a:r>
              <a:rPr lang="en" sz="2000" dirty="0">
                <a:latin typeface="Times New Roman" pitchFamily="18" charset="0"/>
                <a:ea typeface="Didact Gothic"/>
                <a:cs typeface="Times New Roman" pitchFamily="18" charset="0"/>
                <a:sym typeface="Didact Gothic"/>
              </a:rPr>
              <a:t> nhiễm môi trường do năng lượng sinh học </a:t>
            </a:r>
            <a:r>
              <a:rPr lang="en" sz="2000">
                <a:latin typeface="Times New Roman" pitchFamily="18" charset="0"/>
                <a:ea typeface="Didact Gothic"/>
                <a:cs typeface="Times New Roman" pitchFamily="18" charset="0"/>
                <a:sym typeface="Didact Gothic"/>
              </a:rPr>
              <a:t>gây ra và cách hạn chế ô nhiễm đó</a:t>
            </a:r>
            <a:endParaRPr sz="2000" dirty="0">
              <a:latin typeface="Times New Roman" pitchFamily="18" charset="0"/>
              <a:ea typeface="Didact Gothic"/>
              <a:cs typeface="Times New Roman" pitchFamily="18" charset="0"/>
              <a:sym typeface="Didact Gothic"/>
            </a:endParaRPr>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724150"/>
            <a:ext cx="3239013" cy="982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Google Shape;253;p30"/>
          <p:cNvSpPr txBox="1">
            <a:spLocks noGrp="1"/>
          </p:cNvSpPr>
          <p:nvPr>
            <p:ph type="subTitle" idx="7"/>
          </p:nvPr>
        </p:nvSpPr>
        <p:spPr>
          <a:xfrm>
            <a:off x="-685800" y="2948175"/>
            <a:ext cx="2524200" cy="337500"/>
          </a:xfrm>
          <a:prstGeom prst="rect">
            <a:avLst/>
          </a:prstGeom>
        </p:spPr>
        <p:txBody>
          <a:bodyPr spcFirstLastPara="1" wrap="square" lIns="91425" tIns="91425" rIns="91425" bIns="91425" anchor="t" anchorCtr="0">
            <a:noAutofit/>
          </a:bodyPr>
          <a:lstStyle/>
          <a:p>
            <a:pPr marL="0" lvl="0" indent="0">
              <a:spcAft>
                <a:spcPts val="1600"/>
              </a:spcAft>
            </a:pPr>
            <a:r>
              <a:rPr lang="en-US" sz="2000" dirty="0">
                <a:latin typeface="Times New Roman" pitchFamily="18" charset="0"/>
                <a:cs typeface="Times New Roman" pitchFamily="18" charset="0"/>
                <a:sym typeface="Chau Philomene One"/>
              </a:rPr>
              <a:t>C</a:t>
            </a:r>
            <a:r>
              <a:rPr lang="en" sz="2000" dirty="0">
                <a:latin typeface="Times New Roman" pitchFamily="18" charset="0"/>
                <a:cs typeface="Times New Roman" pitchFamily="18" charset="0"/>
                <a:sym typeface="Chau Philomene One"/>
              </a:rPr>
              <a:t>ách tạo ra năng lượng sinh học</a:t>
            </a:r>
            <a:endParaRPr sz="2000" dirty="0">
              <a:latin typeface="Times New Roman" pitchFamily="18" charset="0"/>
              <a:cs typeface="Times New Roman" pitchFamily="18" charset="0"/>
              <a:sym typeface="Chau Philomene One"/>
            </a:endParaRPr>
          </a:p>
        </p:txBody>
      </p:sp>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865060"/>
            <a:ext cx="2460508" cy="841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Google Shape;247;p30"/>
          <p:cNvSpPr txBox="1">
            <a:spLocks noGrp="1"/>
          </p:cNvSpPr>
          <p:nvPr>
            <p:ph type="subTitle" idx="1"/>
          </p:nvPr>
        </p:nvSpPr>
        <p:spPr>
          <a:xfrm>
            <a:off x="3048000" y="1533992"/>
            <a:ext cx="2524200" cy="337500"/>
          </a:xfrm>
          <a:prstGeom prst="rect">
            <a:avLst/>
          </a:prstGeom>
        </p:spPr>
        <p:txBody>
          <a:bodyPr spcFirstLastPara="1" wrap="square" lIns="91425" tIns="91425" rIns="91425" bIns="91425" anchor="t" anchorCtr="0">
            <a:noAutofit/>
          </a:bodyPr>
          <a:lstStyle/>
          <a:p>
            <a:pPr marL="0" indent="0">
              <a:spcAft>
                <a:spcPts val="1600"/>
              </a:spcAft>
            </a:pPr>
            <a:r>
              <a:rPr lang="vi-VN" sz="2000" dirty="0">
                <a:latin typeface="Times New Roman" pitchFamily="18" charset="0"/>
                <a:cs typeface="Times New Roman" pitchFamily="18" charset="0"/>
              </a:rPr>
              <a:t>Ư</a:t>
            </a:r>
            <a:r>
              <a:rPr lang="en" sz="2000">
                <a:latin typeface="Times New Roman" pitchFamily="18" charset="0"/>
                <a:cs typeface="Times New Roman" pitchFamily="18" charset="0"/>
              </a:rPr>
              <a:t>u điểm và </a:t>
            </a:r>
            <a:r>
              <a:rPr lang="en" sz="2000" dirty="0">
                <a:latin typeface="Times New Roman" pitchFamily="18" charset="0"/>
                <a:cs typeface="Times New Roman" pitchFamily="18" charset="0"/>
              </a:rPr>
              <a:t>nhược </a:t>
            </a:r>
            <a:r>
              <a:rPr lang="en" sz="2000">
                <a:latin typeface="Times New Roman" pitchFamily="18" charset="0"/>
                <a:cs typeface="Times New Roman" pitchFamily="18" charset="0"/>
              </a:rPr>
              <a:t>điểm </a:t>
            </a:r>
            <a:endParaRPr sz="2000" dirty="0">
              <a:latin typeface="Times New Roman" pitchFamily="18" charset="0"/>
              <a:cs typeface="Times New Roman" pitchFamily="18" charset="0"/>
            </a:endParaRPr>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4782" y="1531215"/>
            <a:ext cx="2712701" cy="91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Google Shape;247;p30"/>
          <p:cNvSpPr txBox="1">
            <a:spLocks noGrp="1"/>
          </p:cNvSpPr>
          <p:nvPr>
            <p:ph type="subTitle" idx="1"/>
          </p:nvPr>
        </p:nvSpPr>
        <p:spPr>
          <a:xfrm>
            <a:off x="-762000" y="1581150"/>
            <a:ext cx="2524200" cy="337500"/>
          </a:xfrm>
          <a:prstGeom prst="rect">
            <a:avLst/>
          </a:prstGeom>
        </p:spPr>
        <p:txBody>
          <a:bodyPr spcFirstLastPara="1" wrap="square" lIns="91425" tIns="91425" rIns="91425" bIns="91425" anchor="t" anchorCtr="0">
            <a:noAutofit/>
          </a:bodyPr>
          <a:lstStyle/>
          <a:p>
            <a:pPr marL="0" indent="0">
              <a:spcAft>
                <a:spcPts val="1600"/>
              </a:spcAft>
            </a:pPr>
            <a:r>
              <a:rPr lang="en-US" sz="2000">
                <a:latin typeface="Times New Roman" pitchFamily="18" charset="0"/>
                <a:cs typeface="Times New Roman" pitchFamily="18" charset="0"/>
              </a:rPr>
              <a:t>Giới thiệu chung về năng lượng sinh học</a:t>
            </a:r>
            <a:endParaRPr sz="20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36784"/>
            <a:ext cx="2460508" cy="706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5" name="Google Shape;1245;p36"/>
          <p:cNvSpPr txBox="1">
            <a:spLocks noGrp="1"/>
          </p:cNvSpPr>
          <p:nvPr>
            <p:ph type="title" idx="15"/>
          </p:nvPr>
        </p:nvSpPr>
        <p:spPr>
          <a:xfrm>
            <a:off x="685800" y="3226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b="1">
                <a:latin typeface="Times New Roman" pitchFamily="18" charset="0"/>
                <a:cs typeface="Times New Roman" pitchFamily="18" charset="0"/>
              </a:rPr>
              <a:t>Nội dung</a:t>
            </a:r>
            <a:endParaRPr sz="4000" b="1" dirty="0">
              <a:solidFill>
                <a:schemeClr val="accent3"/>
              </a:solidFill>
              <a:latin typeface="Times New Roman" pitchFamily="18" charset="0"/>
              <a:cs typeface="Times New Roman" pitchFamily="18" charset="0"/>
            </a:endParaRPr>
          </a:p>
        </p:txBody>
      </p:sp>
      <p:sp>
        <p:nvSpPr>
          <p:cNvPr id="31" name="Google Shape;246;p30"/>
          <p:cNvSpPr txBox="1">
            <a:spLocks noGrp="1"/>
          </p:cNvSpPr>
          <p:nvPr>
            <p:ph type="title"/>
          </p:nvPr>
        </p:nvSpPr>
        <p:spPr>
          <a:xfrm>
            <a:off x="814575" y="1502959"/>
            <a:ext cx="923700" cy="841200"/>
          </a:xfrm>
          <a:prstGeom prst="rect">
            <a:avLst/>
          </a:prstGeom>
        </p:spPr>
        <p:txBody>
          <a:bodyPr spcFirstLastPara="1" wrap="square" lIns="91425" tIns="91425" rIns="91425" bIns="91425" anchor="b" anchorCtr="0">
            <a:noAutofit/>
          </a:bodyPr>
          <a:lstStyle/>
          <a:p>
            <a:pPr algn="r">
              <a:buSzPts val="3600"/>
            </a:pPr>
            <a:r>
              <a:rPr lang="en" sz="3600" dirty="0">
                <a:solidFill>
                  <a:srgbClr val="101122"/>
                </a:solidFill>
              </a:rPr>
              <a:t>01</a:t>
            </a:r>
            <a:endParaRPr sz="3600" dirty="0">
              <a:solidFill>
                <a:srgbClr val="101122"/>
              </a:solidFill>
            </a:endParaRPr>
          </a:p>
        </p:txBody>
      </p:sp>
      <p:sp>
        <p:nvSpPr>
          <p:cNvPr id="34" name="Google Shape;249;p30"/>
          <p:cNvSpPr txBox="1">
            <a:spLocks noGrp="1"/>
          </p:cNvSpPr>
          <p:nvPr>
            <p:ph type="title" idx="3"/>
          </p:nvPr>
        </p:nvSpPr>
        <p:spPr>
          <a:xfrm>
            <a:off x="814575" y="2865034"/>
            <a:ext cx="923700" cy="841200"/>
          </a:xfrm>
          <a:prstGeom prst="rect">
            <a:avLst/>
          </a:prstGeom>
        </p:spPr>
        <p:txBody>
          <a:bodyPr spcFirstLastPara="1" wrap="square" lIns="91425" tIns="91425" rIns="91425" bIns="91425" anchor="b" anchorCtr="0">
            <a:noAutofit/>
          </a:bodyPr>
          <a:lstStyle/>
          <a:p>
            <a:pPr marL="0" lvl="0" indent="0" algn="r">
              <a:buSzPts val="3600"/>
            </a:pPr>
            <a:r>
              <a:rPr lang="en" sz="3600" dirty="0">
                <a:solidFill>
                  <a:srgbClr val="101122"/>
                </a:solidFill>
                <a:latin typeface="Chau Philomene One"/>
                <a:ea typeface="Chau Philomene One"/>
                <a:cs typeface="Chau Philomene One"/>
                <a:sym typeface="Chau Philomene One"/>
              </a:rPr>
              <a:t>03</a:t>
            </a:r>
            <a:endParaRPr sz="3600" dirty="0">
              <a:solidFill>
                <a:srgbClr val="101122"/>
              </a:solidFill>
              <a:latin typeface="Chau Philomene One"/>
              <a:ea typeface="Chau Philomene One"/>
              <a:cs typeface="Chau Philomene One"/>
              <a:sym typeface="Chau Philomene One"/>
            </a:endParaRPr>
          </a:p>
        </p:txBody>
      </p:sp>
      <p:sp>
        <p:nvSpPr>
          <p:cNvPr id="37" name="Google Shape;252;p30"/>
          <p:cNvSpPr txBox="1">
            <a:spLocks noGrp="1"/>
          </p:cNvSpPr>
          <p:nvPr>
            <p:ph type="title" idx="6"/>
          </p:nvPr>
        </p:nvSpPr>
        <p:spPr>
          <a:xfrm>
            <a:off x="4633875" y="1502959"/>
            <a:ext cx="923700" cy="841200"/>
          </a:xfrm>
          <a:prstGeom prst="rect">
            <a:avLst/>
          </a:prstGeom>
        </p:spPr>
        <p:txBody>
          <a:bodyPr spcFirstLastPara="1" wrap="square" lIns="91425" tIns="91425" rIns="91425" bIns="91425" anchor="b" anchorCtr="0">
            <a:noAutofit/>
          </a:bodyPr>
          <a:lstStyle/>
          <a:p>
            <a:pPr algn="r">
              <a:buSzPts val="3600"/>
            </a:pPr>
            <a:r>
              <a:rPr lang="en" sz="3600" dirty="0">
                <a:solidFill>
                  <a:srgbClr val="101122"/>
                </a:solidFill>
                <a:sym typeface="Didact Gothic"/>
              </a:rPr>
              <a:t>02</a:t>
            </a:r>
            <a:endParaRPr sz="3600" dirty="0">
              <a:solidFill>
                <a:srgbClr val="101122"/>
              </a:solidFill>
              <a:sym typeface="Didact Gothic"/>
            </a:endParaRPr>
          </a:p>
        </p:txBody>
      </p:sp>
      <p:sp>
        <p:nvSpPr>
          <p:cNvPr id="40" name="Google Shape;255;p30"/>
          <p:cNvSpPr txBox="1">
            <a:spLocks noGrp="1"/>
          </p:cNvSpPr>
          <p:nvPr>
            <p:ph type="title" idx="9"/>
          </p:nvPr>
        </p:nvSpPr>
        <p:spPr>
          <a:xfrm>
            <a:off x="4633875" y="2865034"/>
            <a:ext cx="923700" cy="841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t>04</a:t>
            </a:r>
            <a:endParaRPr dirty="0"/>
          </a:p>
        </p:txBody>
      </p:sp>
      <p:sp>
        <p:nvSpPr>
          <p:cNvPr id="43" name="Google Shape;258;p30"/>
          <p:cNvSpPr/>
          <p:nvPr/>
        </p:nvSpPr>
        <p:spPr>
          <a:xfrm>
            <a:off x="1881150" y="1502986"/>
            <a:ext cx="26525" cy="841231"/>
          </a:xfrm>
          <a:custGeom>
            <a:avLst/>
            <a:gdLst/>
            <a:ahLst/>
            <a:cxnLst/>
            <a:rect l="l" t="t" r="r" b="b"/>
            <a:pathLst>
              <a:path w="1061" h="31989" extrusionOk="0">
                <a:moveTo>
                  <a:pt x="0" y="0"/>
                </a:moveTo>
                <a:lnTo>
                  <a:pt x="0" y="31989"/>
                </a:lnTo>
                <a:lnTo>
                  <a:pt x="1060" y="31989"/>
                </a:lnTo>
                <a:lnTo>
                  <a:pt x="10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9;p30"/>
          <p:cNvSpPr/>
          <p:nvPr/>
        </p:nvSpPr>
        <p:spPr>
          <a:xfrm>
            <a:off x="1881150" y="2865061"/>
            <a:ext cx="26525" cy="841231"/>
          </a:xfrm>
          <a:custGeom>
            <a:avLst/>
            <a:gdLst/>
            <a:ahLst/>
            <a:cxnLst/>
            <a:rect l="l" t="t" r="r" b="b"/>
            <a:pathLst>
              <a:path w="1061" h="31989" extrusionOk="0">
                <a:moveTo>
                  <a:pt x="0" y="0"/>
                </a:moveTo>
                <a:lnTo>
                  <a:pt x="0" y="31989"/>
                </a:lnTo>
                <a:lnTo>
                  <a:pt x="1060" y="31989"/>
                </a:lnTo>
                <a:lnTo>
                  <a:pt x="10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60;p30"/>
          <p:cNvSpPr/>
          <p:nvPr/>
        </p:nvSpPr>
        <p:spPr>
          <a:xfrm>
            <a:off x="5700450" y="1502986"/>
            <a:ext cx="26525" cy="841231"/>
          </a:xfrm>
          <a:custGeom>
            <a:avLst/>
            <a:gdLst/>
            <a:ahLst/>
            <a:cxnLst/>
            <a:rect l="l" t="t" r="r" b="b"/>
            <a:pathLst>
              <a:path w="1061" h="31989" extrusionOk="0">
                <a:moveTo>
                  <a:pt x="0" y="0"/>
                </a:moveTo>
                <a:lnTo>
                  <a:pt x="0" y="31989"/>
                </a:lnTo>
                <a:lnTo>
                  <a:pt x="1060" y="31989"/>
                </a:lnTo>
                <a:lnTo>
                  <a:pt x="10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61;p30"/>
          <p:cNvSpPr/>
          <p:nvPr/>
        </p:nvSpPr>
        <p:spPr>
          <a:xfrm>
            <a:off x="5700450" y="2865061"/>
            <a:ext cx="26525" cy="841231"/>
          </a:xfrm>
          <a:custGeom>
            <a:avLst/>
            <a:gdLst/>
            <a:ahLst/>
            <a:cxnLst/>
            <a:rect l="l" t="t" r="r" b="b"/>
            <a:pathLst>
              <a:path w="1061" h="31989" extrusionOk="0">
                <a:moveTo>
                  <a:pt x="0" y="0"/>
                </a:moveTo>
                <a:lnTo>
                  <a:pt x="0" y="31989"/>
                </a:lnTo>
                <a:lnTo>
                  <a:pt x="1060" y="31989"/>
                </a:lnTo>
                <a:lnTo>
                  <a:pt x="10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7456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45"/>
                                        </p:tgtEl>
                                        <p:attrNameLst>
                                          <p:attrName>style.visibility</p:attrName>
                                        </p:attrNameLst>
                                      </p:cBhvr>
                                      <p:to>
                                        <p:strVal val="visible"/>
                                      </p:to>
                                    </p:set>
                                    <p:animEffect transition="in" filter="wheel(1)">
                                      <p:cBhvr>
                                        <p:cTn id="7" dur="2000"/>
                                        <p:tgtEl>
                                          <p:spTgt spid="12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grpId="0" nodeType="clickEffect">
                                  <p:stCondLst>
                                    <p:cond delay="0"/>
                                  </p:stCondLst>
                                  <p:childTnLst>
                                    <p:animMotion origin="layout" path="M -2.77778E-6 -1.56076E-6 L 0.28993 -0.00802 " pathEditMode="relative" rAng="0" ptsTypes="AA">
                                      <p:cBhvr>
                                        <p:cTn id="16" dur="2000" fill="hold"/>
                                        <p:tgtEl>
                                          <p:spTgt spid="32">
                                            <p:txEl>
                                              <p:pRg st="0" end="0"/>
                                            </p:txEl>
                                          </p:spTgt>
                                        </p:tgtEl>
                                        <p:attrNameLst>
                                          <p:attrName>ppt_x</p:attrName>
                                          <p:attrName>ppt_y</p:attrName>
                                        </p:attrNameLst>
                                      </p:cBhvr>
                                      <p:rCtr x="14497" y="-401"/>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63" presetClass="path" presetSubtype="0" accel="50000" decel="50000" fill="hold" grpId="0" nodeType="clickEffect">
                                  <p:stCondLst>
                                    <p:cond delay="0"/>
                                  </p:stCondLst>
                                  <p:childTnLst>
                                    <p:animMotion origin="layout" path="M 0 1.98643E-6 L 0.28958 0.00123 " pathEditMode="relative" rAng="0" ptsTypes="AA">
                                      <p:cBhvr>
                                        <p:cTn id="25" dur="2000" fill="hold"/>
                                        <p:tgtEl>
                                          <p:spTgt spid="49">
                                            <p:txEl>
                                              <p:pRg st="0" end="0"/>
                                            </p:txEl>
                                          </p:spTgt>
                                        </p:tgtEl>
                                        <p:attrNameLst>
                                          <p:attrName>ppt_x</p:attrName>
                                          <p:attrName>ppt_y</p:attrName>
                                        </p:attrNameLst>
                                      </p:cBhvr>
                                      <p:rCtr x="14479" y="62"/>
                                    </p:animMotion>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63" presetClass="path" presetSubtype="0" accel="50000" decel="50000" fill="hold" grpId="0" nodeType="clickEffect">
                                  <p:stCondLst>
                                    <p:cond delay="0"/>
                                  </p:stCondLst>
                                  <p:childTnLst>
                                    <p:animMotion origin="layout" path="M 1.94444E-6 1.63479E-6 L 0.28455 -0.0071 " pathEditMode="relative" rAng="0" ptsTypes="AA">
                                      <p:cBhvr>
                                        <p:cTn id="34" dur="2000" fill="hold"/>
                                        <p:tgtEl>
                                          <p:spTgt spid="38">
                                            <p:txEl>
                                              <p:pRg st="0" end="0"/>
                                            </p:txEl>
                                          </p:spTgt>
                                        </p:tgtEl>
                                        <p:attrNameLst>
                                          <p:attrName>ppt_x</p:attrName>
                                          <p:attrName>ppt_y</p:attrName>
                                        </p:attrNameLst>
                                      </p:cBhvr>
                                      <p:rCtr x="14219" y="-370"/>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grpId="0" nodeType="clickEffect">
                                  <p:stCondLst>
                                    <p:cond delay="0"/>
                                  </p:stCondLst>
                                  <p:childTnLst>
                                    <p:animMotion origin="layout" path="M -2.5E-6 4.0839E-6 L 0.34011 -0.00247 " pathEditMode="relative" rAng="0" ptsTypes="AA">
                                      <p:cBhvr>
                                        <p:cTn id="43" dur="2000" fill="hold"/>
                                        <p:tgtEl>
                                          <p:spTgt spid="35">
                                            <p:txEl>
                                              <p:pRg st="0" end="0"/>
                                            </p:txEl>
                                          </p:spTgt>
                                        </p:tgtEl>
                                        <p:attrNameLst>
                                          <p:attrName>ppt_x</p:attrName>
                                          <p:attrName>ppt_y</p:attrName>
                                        </p:attrNameLst>
                                      </p:cBhvr>
                                      <p:rCtr x="16997" y="-1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bldP spid="38" grpId="0" build="p"/>
      <p:bldP spid="49" grpId="0" build="p"/>
      <p:bldP spid="32" grpId="0" build="p"/>
      <p:bldP spid="1245" grpId="0"/>
      <p:bldP spid="31" grpId="0"/>
      <p:bldP spid="34" grpId="0"/>
      <p:bldP spid="37"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3" name="Google Shape;1213;p35"/>
          <p:cNvSpPr txBox="1">
            <a:spLocks noGrp="1"/>
          </p:cNvSpPr>
          <p:nvPr>
            <p:ph type="subTitle" idx="1"/>
          </p:nvPr>
        </p:nvSpPr>
        <p:spPr>
          <a:xfrm>
            <a:off x="599087" y="2857933"/>
            <a:ext cx="4953000" cy="801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latin typeface="Times New Roman" pitchFamily="18" charset="0"/>
                <a:ea typeface="Chau Philomene One"/>
                <a:cs typeface="Times New Roman" pitchFamily="18" charset="0"/>
                <a:sym typeface="Chau Philomene One"/>
              </a:rPr>
              <a:t>Năng lượng sinh học là một dạng năng lượng tái tạo thu được thông qua chất hữu cơ, chất thải sinh hoạt và có thể thay thế nhiên liệu </a:t>
            </a:r>
            <a:r>
              <a:rPr lang="en" sz="2800">
                <a:latin typeface="Times New Roman" pitchFamily="18" charset="0"/>
                <a:ea typeface="Chau Philomene One"/>
                <a:cs typeface="Times New Roman" pitchFamily="18" charset="0"/>
                <a:sym typeface="Chau Philomene One"/>
              </a:rPr>
              <a:t>hóa thạch.</a:t>
            </a:r>
            <a:endParaRPr sz="2800" dirty="0">
              <a:latin typeface="Times New Roman" pitchFamily="18" charset="0"/>
              <a:ea typeface="Chau Philomene One"/>
              <a:cs typeface="Times New Roman" pitchFamily="18" charset="0"/>
              <a:sym typeface="Chau Philomene One"/>
            </a:endParaRPr>
          </a:p>
        </p:txBody>
      </p:sp>
      <p:sp>
        <p:nvSpPr>
          <p:cNvPr id="1214" name="Google Shape;1214;p35"/>
          <p:cNvSpPr/>
          <p:nvPr/>
        </p:nvSpPr>
        <p:spPr>
          <a:xfrm>
            <a:off x="5766824" y="2139057"/>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5"/>
          <p:cNvSpPr/>
          <p:nvPr/>
        </p:nvSpPr>
        <p:spPr>
          <a:xfrm rot="8546890">
            <a:off x="-1671461" y="-597498"/>
            <a:ext cx="3943311" cy="1798138"/>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5"/>
          <p:cNvSpPr/>
          <p:nvPr/>
        </p:nvSpPr>
        <p:spPr>
          <a:xfrm>
            <a:off x="4335962" y="194675"/>
            <a:ext cx="1601159" cy="503838"/>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5"/>
          <p:cNvSpPr/>
          <p:nvPr/>
        </p:nvSpPr>
        <p:spPr>
          <a:xfrm>
            <a:off x="6527795" y="401208"/>
            <a:ext cx="2162455" cy="787882"/>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5"/>
          <p:cNvSpPr/>
          <p:nvPr/>
        </p:nvSpPr>
        <p:spPr>
          <a:xfrm>
            <a:off x="-505427" y="2525288"/>
            <a:ext cx="1104514" cy="460180"/>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0" name="Google Shape;1220;p35"/>
          <p:cNvGrpSpPr/>
          <p:nvPr/>
        </p:nvGrpSpPr>
        <p:grpSpPr>
          <a:xfrm>
            <a:off x="6634209" y="1641694"/>
            <a:ext cx="2312836" cy="2933967"/>
            <a:chOff x="6607309" y="1724000"/>
            <a:chExt cx="2252251" cy="2857110"/>
          </a:xfrm>
        </p:grpSpPr>
        <p:sp>
          <p:nvSpPr>
            <p:cNvPr id="1221" name="Google Shape;1221;p35"/>
            <p:cNvSpPr/>
            <p:nvPr/>
          </p:nvSpPr>
          <p:spPr>
            <a:xfrm>
              <a:off x="7758322" y="1752011"/>
              <a:ext cx="1087999" cy="742660"/>
            </a:xfrm>
            <a:custGeom>
              <a:avLst/>
              <a:gdLst/>
              <a:ahLst/>
              <a:cxnLst/>
              <a:rect l="l" t="t" r="r" b="b"/>
              <a:pathLst>
                <a:path w="24237" h="16544" extrusionOk="0">
                  <a:moveTo>
                    <a:pt x="18601" y="1"/>
                  </a:moveTo>
                  <a:cubicBezTo>
                    <a:pt x="16448" y="1"/>
                    <a:pt x="13724" y="669"/>
                    <a:pt x="10728" y="2208"/>
                  </a:cubicBezTo>
                  <a:cubicBezTo>
                    <a:pt x="4262" y="5541"/>
                    <a:pt x="1" y="12534"/>
                    <a:pt x="1" y="12534"/>
                  </a:cubicBezTo>
                  <a:lnTo>
                    <a:pt x="978" y="16544"/>
                  </a:lnTo>
                  <a:cubicBezTo>
                    <a:pt x="7670" y="15566"/>
                    <a:pt x="17144" y="12032"/>
                    <a:pt x="19500" y="10278"/>
                  </a:cubicBezTo>
                  <a:cubicBezTo>
                    <a:pt x="21881" y="8549"/>
                    <a:pt x="24237" y="5190"/>
                    <a:pt x="23334" y="2408"/>
                  </a:cubicBezTo>
                  <a:cubicBezTo>
                    <a:pt x="22849" y="910"/>
                    <a:pt x="21113" y="1"/>
                    <a:pt x="18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5"/>
            <p:cNvSpPr/>
            <p:nvPr/>
          </p:nvSpPr>
          <p:spPr>
            <a:xfrm>
              <a:off x="7792748" y="1957511"/>
              <a:ext cx="759449" cy="474802"/>
            </a:xfrm>
            <a:custGeom>
              <a:avLst/>
              <a:gdLst/>
              <a:ahLst/>
              <a:cxnLst/>
              <a:rect l="l" t="t" r="r" b="b"/>
              <a:pathLst>
                <a:path w="16918" h="10577" extrusionOk="0">
                  <a:moveTo>
                    <a:pt x="16918" y="0"/>
                  </a:moveTo>
                  <a:cubicBezTo>
                    <a:pt x="16918" y="0"/>
                    <a:pt x="16617" y="25"/>
                    <a:pt x="16066" y="126"/>
                  </a:cubicBezTo>
                  <a:cubicBezTo>
                    <a:pt x="15790" y="176"/>
                    <a:pt x="15439" y="226"/>
                    <a:pt x="15063" y="301"/>
                  </a:cubicBezTo>
                  <a:cubicBezTo>
                    <a:pt x="14687" y="376"/>
                    <a:pt x="14261" y="501"/>
                    <a:pt x="13810" y="627"/>
                  </a:cubicBezTo>
                  <a:cubicBezTo>
                    <a:pt x="13334" y="752"/>
                    <a:pt x="12833" y="928"/>
                    <a:pt x="12331" y="1128"/>
                  </a:cubicBezTo>
                  <a:cubicBezTo>
                    <a:pt x="12056" y="1228"/>
                    <a:pt x="11805" y="1329"/>
                    <a:pt x="11529" y="1429"/>
                  </a:cubicBezTo>
                  <a:cubicBezTo>
                    <a:pt x="11254" y="1529"/>
                    <a:pt x="11003" y="1679"/>
                    <a:pt x="10727" y="1805"/>
                  </a:cubicBezTo>
                  <a:cubicBezTo>
                    <a:pt x="10452" y="1930"/>
                    <a:pt x="10176" y="2055"/>
                    <a:pt x="9900" y="2181"/>
                  </a:cubicBezTo>
                  <a:cubicBezTo>
                    <a:pt x="9625" y="2331"/>
                    <a:pt x="9349" y="2481"/>
                    <a:pt x="9073" y="2632"/>
                  </a:cubicBezTo>
                  <a:cubicBezTo>
                    <a:pt x="8497" y="2933"/>
                    <a:pt x="7970" y="3258"/>
                    <a:pt x="7419" y="3609"/>
                  </a:cubicBezTo>
                  <a:cubicBezTo>
                    <a:pt x="6868" y="3960"/>
                    <a:pt x="6366" y="4336"/>
                    <a:pt x="5840" y="4712"/>
                  </a:cubicBezTo>
                  <a:cubicBezTo>
                    <a:pt x="5339" y="5063"/>
                    <a:pt x="4863" y="5464"/>
                    <a:pt x="4412" y="5840"/>
                  </a:cubicBezTo>
                  <a:cubicBezTo>
                    <a:pt x="3935" y="6241"/>
                    <a:pt x="3509" y="6617"/>
                    <a:pt x="3108" y="6993"/>
                  </a:cubicBezTo>
                  <a:cubicBezTo>
                    <a:pt x="2908" y="7193"/>
                    <a:pt x="2732" y="7369"/>
                    <a:pt x="2532" y="7569"/>
                  </a:cubicBezTo>
                  <a:cubicBezTo>
                    <a:pt x="2356" y="7745"/>
                    <a:pt x="2181" y="7920"/>
                    <a:pt x="2031" y="8096"/>
                  </a:cubicBezTo>
                  <a:cubicBezTo>
                    <a:pt x="1680" y="8446"/>
                    <a:pt x="1404" y="8772"/>
                    <a:pt x="1153" y="9073"/>
                  </a:cubicBezTo>
                  <a:cubicBezTo>
                    <a:pt x="903" y="9374"/>
                    <a:pt x="702" y="9649"/>
                    <a:pt x="527" y="9850"/>
                  </a:cubicBezTo>
                  <a:cubicBezTo>
                    <a:pt x="176" y="10301"/>
                    <a:pt x="1" y="10577"/>
                    <a:pt x="1" y="10577"/>
                  </a:cubicBezTo>
                  <a:cubicBezTo>
                    <a:pt x="1" y="10577"/>
                    <a:pt x="251" y="10376"/>
                    <a:pt x="702" y="10025"/>
                  </a:cubicBezTo>
                  <a:cubicBezTo>
                    <a:pt x="1128" y="9700"/>
                    <a:pt x="1755" y="9198"/>
                    <a:pt x="2507" y="8622"/>
                  </a:cubicBezTo>
                  <a:cubicBezTo>
                    <a:pt x="2883" y="8346"/>
                    <a:pt x="3284" y="8045"/>
                    <a:pt x="3710" y="7720"/>
                  </a:cubicBezTo>
                  <a:cubicBezTo>
                    <a:pt x="4136" y="7394"/>
                    <a:pt x="4612" y="7068"/>
                    <a:pt x="5088" y="6717"/>
                  </a:cubicBezTo>
                  <a:cubicBezTo>
                    <a:pt x="5564" y="6391"/>
                    <a:pt x="6041" y="6040"/>
                    <a:pt x="6542" y="5689"/>
                  </a:cubicBezTo>
                  <a:cubicBezTo>
                    <a:pt x="7068" y="5339"/>
                    <a:pt x="7569" y="4988"/>
                    <a:pt x="8096" y="4662"/>
                  </a:cubicBezTo>
                  <a:cubicBezTo>
                    <a:pt x="8622" y="4336"/>
                    <a:pt x="9148" y="3985"/>
                    <a:pt x="9675" y="3684"/>
                  </a:cubicBezTo>
                  <a:cubicBezTo>
                    <a:pt x="9950" y="3534"/>
                    <a:pt x="10201" y="3359"/>
                    <a:pt x="10452" y="3208"/>
                  </a:cubicBezTo>
                  <a:cubicBezTo>
                    <a:pt x="10702" y="3058"/>
                    <a:pt x="10978" y="2908"/>
                    <a:pt x="11229" y="2782"/>
                  </a:cubicBezTo>
                  <a:cubicBezTo>
                    <a:pt x="11479" y="2632"/>
                    <a:pt x="11730" y="2507"/>
                    <a:pt x="11981" y="2356"/>
                  </a:cubicBezTo>
                  <a:cubicBezTo>
                    <a:pt x="12231" y="2231"/>
                    <a:pt x="12457" y="2106"/>
                    <a:pt x="12707" y="1980"/>
                  </a:cubicBezTo>
                  <a:cubicBezTo>
                    <a:pt x="13184" y="1730"/>
                    <a:pt x="13635" y="1479"/>
                    <a:pt x="14061" y="1304"/>
                  </a:cubicBezTo>
                  <a:cubicBezTo>
                    <a:pt x="14487" y="1103"/>
                    <a:pt x="14863" y="928"/>
                    <a:pt x="15214" y="752"/>
                  </a:cubicBezTo>
                  <a:cubicBezTo>
                    <a:pt x="15565" y="602"/>
                    <a:pt x="15865" y="476"/>
                    <a:pt x="16141" y="351"/>
                  </a:cubicBezTo>
                  <a:cubicBezTo>
                    <a:pt x="16642" y="151"/>
                    <a:pt x="16918" y="0"/>
                    <a:pt x="16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5"/>
            <p:cNvSpPr/>
            <p:nvPr/>
          </p:nvSpPr>
          <p:spPr>
            <a:xfrm>
              <a:off x="6607309" y="1724000"/>
              <a:ext cx="1176971" cy="767305"/>
            </a:xfrm>
            <a:custGeom>
              <a:avLst/>
              <a:gdLst/>
              <a:ahLst/>
              <a:cxnLst/>
              <a:rect l="l" t="t" r="r" b="b"/>
              <a:pathLst>
                <a:path w="26219" h="17093" extrusionOk="0">
                  <a:moveTo>
                    <a:pt x="8250" y="0"/>
                  </a:moveTo>
                  <a:cubicBezTo>
                    <a:pt x="2663" y="0"/>
                    <a:pt x="1" y="4412"/>
                    <a:pt x="3386" y="8045"/>
                  </a:cubicBezTo>
                  <a:cubicBezTo>
                    <a:pt x="7822" y="12857"/>
                    <a:pt x="24339" y="15714"/>
                    <a:pt x="26218" y="17092"/>
                  </a:cubicBezTo>
                  <a:lnTo>
                    <a:pt x="25717" y="13559"/>
                  </a:lnTo>
                  <a:cubicBezTo>
                    <a:pt x="25717" y="13559"/>
                    <a:pt x="23762" y="5889"/>
                    <a:pt x="14364" y="1503"/>
                  </a:cubicBezTo>
                  <a:cubicBezTo>
                    <a:pt x="12097" y="446"/>
                    <a:pt x="10026" y="0"/>
                    <a:pt x="8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5"/>
            <p:cNvSpPr/>
            <p:nvPr/>
          </p:nvSpPr>
          <p:spPr>
            <a:xfrm>
              <a:off x="7027695" y="1982245"/>
              <a:ext cx="756127" cy="453434"/>
            </a:xfrm>
            <a:custGeom>
              <a:avLst/>
              <a:gdLst/>
              <a:ahLst/>
              <a:cxnLst/>
              <a:rect l="l" t="t" r="r" b="b"/>
              <a:pathLst>
                <a:path w="16844" h="10101" extrusionOk="0">
                  <a:moveTo>
                    <a:pt x="1" y="1"/>
                  </a:moveTo>
                  <a:cubicBezTo>
                    <a:pt x="1" y="1"/>
                    <a:pt x="302" y="126"/>
                    <a:pt x="828" y="301"/>
                  </a:cubicBezTo>
                  <a:cubicBezTo>
                    <a:pt x="1079" y="377"/>
                    <a:pt x="1404" y="502"/>
                    <a:pt x="1755" y="602"/>
                  </a:cubicBezTo>
                  <a:cubicBezTo>
                    <a:pt x="2106" y="753"/>
                    <a:pt x="2507" y="903"/>
                    <a:pt x="2933" y="1078"/>
                  </a:cubicBezTo>
                  <a:cubicBezTo>
                    <a:pt x="3359" y="1229"/>
                    <a:pt x="3810" y="1454"/>
                    <a:pt x="4312" y="1655"/>
                  </a:cubicBezTo>
                  <a:cubicBezTo>
                    <a:pt x="4537" y="1755"/>
                    <a:pt x="4788" y="1880"/>
                    <a:pt x="5038" y="1981"/>
                  </a:cubicBezTo>
                  <a:cubicBezTo>
                    <a:pt x="5289" y="2131"/>
                    <a:pt x="5540" y="2231"/>
                    <a:pt x="5790" y="2382"/>
                  </a:cubicBezTo>
                  <a:cubicBezTo>
                    <a:pt x="6066" y="2507"/>
                    <a:pt x="6317" y="2632"/>
                    <a:pt x="6592" y="2758"/>
                  </a:cubicBezTo>
                  <a:cubicBezTo>
                    <a:pt x="6843" y="2908"/>
                    <a:pt x="7094" y="3058"/>
                    <a:pt x="7369" y="3209"/>
                  </a:cubicBezTo>
                  <a:cubicBezTo>
                    <a:pt x="7896" y="3509"/>
                    <a:pt x="8422" y="3835"/>
                    <a:pt x="8923" y="4161"/>
                  </a:cubicBezTo>
                  <a:cubicBezTo>
                    <a:pt x="9475" y="4437"/>
                    <a:pt x="9951" y="4813"/>
                    <a:pt x="10477" y="5138"/>
                  </a:cubicBezTo>
                  <a:cubicBezTo>
                    <a:pt x="10953" y="5489"/>
                    <a:pt x="11455" y="5815"/>
                    <a:pt x="11931" y="6166"/>
                  </a:cubicBezTo>
                  <a:cubicBezTo>
                    <a:pt x="12382" y="6517"/>
                    <a:pt x="12858" y="6843"/>
                    <a:pt x="13259" y="7169"/>
                  </a:cubicBezTo>
                  <a:cubicBezTo>
                    <a:pt x="13685" y="7494"/>
                    <a:pt x="14086" y="7795"/>
                    <a:pt x="14437" y="8096"/>
                  </a:cubicBezTo>
                  <a:cubicBezTo>
                    <a:pt x="14813" y="8397"/>
                    <a:pt x="15139" y="8672"/>
                    <a:pt x="15440" y="8898"/>
                  </a:cubicBezTo>
                  <a:cubicBezTo>
                    <a:pt x="15715" y="9149"/>
                    <a:pt x="15966" y="9349"/>
                    <a:pt x="16191" y="9524"/>
                  </a:cubicBezTo>
                  <a:cubicBezTo>
                    <a:pt x="16617" y="9900"/>
                    <a:pt x="16843" y="10101"/>
                    <a:pt x="16843" y="10101"/>
                  </a:cubicBezTo>
                  <a:cubicBezTo>
                    <a:pt x="16843" y="10101"/>
                    <a:pt x="16693" y="9825"/>
                    <a:pt x="16367" y="9374"/>
                  </a:cubicBezTo>
                  <a:cubicBezTo>
                    <a:pt x="16216" y="9149"/>
                    <a:pt x="16016" y="8873"/>
                    <a:pt x="15765" y="8572"/>
                  </a:cubicBezTo>
                  <a:cubicBezTo>
                    <a:pt x="15515" y="8271"/>
                    <a:pt x="15264" y="7920"/>
                    <a:pt x="14938" y="7570"/>
                  </a:cubicBezTo>
                  <a:cubicBezTo>
                    <a:pt x="14763" y="7394"/>
                    <a:pt x="14612" y="7219"/>
                    <a:pt x="14437" y="7018"/>
                  </a:cubicBezTo>
                  <a:cubicBezTo>
                    <a:pt x="14262" y="6843"/>
                    <a:pt x="14061" y="6667"/>
                    <a:pt x="13861" y="6467"/>
                  </a:cubicBezTo>
                  <a:cubicBezTo>
                    <a:pt x="13485" y="6066"/>
                    <a:pt x="13059" y="5690"/>
                    <a:pt x="12607" y="5314"/>
                  </a:cubicBezTo>
                  <a:cubicBezTo>
                    <a:pt x="12156" y="4913"/>
                    <a:pt x="11680" y="4537"/>
                    <a:pt x="11179" y="4161"/>
                  </a:cubicBezTo>
                  <a:cubicBezTo>
                    <a:pt x="10653" y="3810"/>
                    <a:pt x="10151" y="3409"/>
                    <a:pt x="9600" y="3083"/>
                  </a:cubicBezTo>
                  <a:cubicBezTo>
                    <a:pt x="9048" y="2758"/>
                    <a:pt x="8497" y="2407"/>
                    <a:pt x="7946" y="2156"/>
                  </a:cubicBezTo>
                  <a:cubicBezTo>
                    <a:pt x="7670" y="2006"/>
                    <a:pt x="7369" y="1855"/>
                    <a:pt x="7094" y="1730"/>
                  </a:cubicBezTo>
                  <a:cubicBezTo>
                    <a:pt x="6818" y="1605"/>
                    <a:pt x="6542" y="1479"/>
                    <a:pt x="6267" y="1379"/>
                  </a:cubicBezTo>
                  <a:cubicBezTo>
                    <a:pt x="5991" y="1254"/>
                    <a:pt x="5715" y="1128"/>
                    <a:pt x="5439" y="1028"/>
                  </a:cubicBezTo>
                  <a:cubicBezTo>
                    <a:pt x="5164" y="953"/>
                    <a:pt x="4913" y="853"/>
                    <a:pt x="4637" y="778"/>
                  </a:cubicBezTo>
                  <a:cubicBezTo>
                    <a:pt x="4111" y="602"/>
                    <a:pt x="3610" y="452"/>
                    <a:pt x="3159" y="377"/>
                  </a:cubicBezTo>
                  <a:cubicBezTo>
                    <a:pt x="2683" y="276"/>
                    <a:pt x="2256" y="201"/>
                    <a:pt x="1881" y="126"/>
                  </a:cubicBezTo>
                  <a:cubicBezTo>
                    <a:pt x="1480" y="101"/>
                    <a:pt x="1154" y="76"/>
                    <a:pt x="878" y="51"/>
                  </a:cubicBezTo>
                  <a:cubicBezTo>
                    <a:pt x="302" y="1"/>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5"/>
            <p:cNvSpPr/>
            <p:nvPr/>
          </p:nvSpPr>
          <p:spPr>
            <a:xfrm>
              <a:off x="7777162" y="2390810"/>
              <a:ext cx="192443" cy="1481774"/>
            </a:xfrm>
            <a:custGeom>
              <a:avLst/>
              <a:gdLst/>
              <a:ahLst/>
              <a:cxnLst/>
              <a:rect l="l" t="t" r="r" b="b"/>
              <a:pathLst>
                <a:path w="4287" h="33009" extrusionOk="0">
                  <a:moveTo>
                    <a:pt x="1" y="1"/>
                  </a:moveTo>
                  <a:cubicBezTo>
                    <a:pt x="1" y="2"/>
                    <a:pt x="1881" y="21430"/>
                    <a:pt x="953" y="32707"/>
                  </a:cubicBezTo>
                  <a:lnTo>
                    <a:pt x="4086" y="33008"/>
                  </a:lnTo>
                  <a:cubicBezTo>
                    <a:pt x="4086" y="33008"/>
                    <a:pt x="4287" y="9199"/>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5"/>
            <p:cNvSpPr/>
            <p:nvPr/>
          </p:nvSpPr>
          <p:spPr>
            <a:xfrm>
              <a:off x="6840004" y="3758726"/>
              <a:ext cx="2019556" cy="822385"/>
            </a:xfrm>
            <a:custGeom>
              <a:avLst/>
              <a:gdLst/>
              <a:ahLst/>
              <a:cxnLst/>
              <a:rect l="l" t="t" r="r" b="b"/>
              <a:pathLst>
                <a:path w="44989" h="18320" extrusionOk="0">
                  <a:moveTo>
                    <a:pt x="22920" y="0"/>
                  </a:moveTo>
                  <a:cubicBezTo>
                    <a:pt x="22758" y="0"/>
                    <a:pt x="22596" y="1"/>
                    <a:pt x="22432" y="4"/>
                  </a:cubicBezTo>
                  <a:cubicBezTo>
                    <a:pt x="3910" y="280"/>
                    <a:pt x="1" y="15743"/>
                    <a:pt x="1" y="15743"/>
                  </a:cubicBezTo>
                  <a:cubicBezTo>
                    <a:pt x="7774" y="17661"/>
                    <a:pt x="15097" y="18319"/>
                    <a:pt x="21487" y="18319"/>
                  </a:cubicBezTo>
                  <a:cubicBezTo>
                    <a:pt x="35472" y="18319"/>
                    <a:pt x="44988" y="15167"/>
                    <a:pt x="44988" y="15167"/>
                  </a:cubicBezTo>
                  <a:cubicBezTo>
                    <a:pt x="44988" y="15167"/>
                    <a:pt x="41000" y="0"/>
                    <a:pt x="22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5"/>
            <p:cNvSpPr/>
            <p:nvPr/>
          </p:nvSpPr>
          <p:spPr>
            <a:xfrm>
              <a:off x="7545443" y="3848078"/>
              <a:ext cx="160886" cy="153030"/>
            </a:xfrm>
            <a:custGeom>
              <a:avLst/>
              <a:gdLst/>
              <a:ahLst/>
              <a:cxnLst/>
              <a:rect l="l" t="t" r="r" b="b"/>
              <a:pathLst>
                <a:path w="3584" h="3409" extrusionOk="0">
                  <a:moveTo>
                    <a:pt x="3459" y="0"/>
                  </a:moveTo>
                  <a:cubicBezTo>
                    <a:pt x="3459" y="0"/>
                    <a:pt x="3409" y="100"/>
                    <a:pt x="3358" y="301"/>
                  </a:cubicBezTo>
                  <a:cubicBezTo>
                    <a:pt x="3283" y="476"/>
                    <a:pt x="3208" y="752"/>
                    <a:pt x="3083" y="1028"/>
                  </a:cubicBezTo>
                  <a:cubicBezTo>
                    <a:pt x="3008" y="1178"/>
                    <a:pt x="2932" y="1328"/>
                    <a:pt x="2857" y="1504"/>
                  </a:cubicBezTo>
                  <a:cubicBezTo>
                    <a:pt x="2757" y="1654"/>
                    <a:pt x="2657" y="1805"/>
                    <a:pt x="2556" y="1955"/>
                  </a:cubicBezTo>
                  <a:cubicBezTo>
                    <a:pt x="2431" y="2080"/>
                    <a:pt x="2306" y="2206"/>
                    <a:pt x="2180" y="2331"/>
                  </a:cubicBezTo>
                  <a:cubicBezTo>
                    <a:pt x="2030" y="2431"/>
                    <a:pt x="1905" y="2506"/>
                    <a:pt x="1754" y="2531"/>
                  </a:cubicBezTo>
                  <a:cubicBezTo>
                    <a:pt x="1679" y="2557"/>
                    <a:pt x="1654" y="2557"/>
                    <a:pt x="1554" y="2582"/>
                  </a:cubicBezTo>
                  <a:lnTo>
                    <a:pt x="1404" y="2582"/>
                  </a:lnTo>
                  <a:lnTo>
                    <a:pt x="1353" y="2557"/>
                  </a:lnTo>
                  <a:lnTo>
                    <a:pt x="1303" y="2557"/>
                  </a:lnTo>
                  <a:cubicBezTo>
                    <a:pt x="1178" y="2531"/>
                    <a:pt x="1053" y="2481"/>
                    <a:pt x="952" y="2381"/>
                  </a:cubicBezTo>
                  <a:cubicBezTo>
                    <a:pt x="827" y="2281"/>
                    <a:pt x="752" y="2130"/>
                    <a:pt x="677" y="2005"/>
                  </a:cubicBezTo>
                  <a:cubicBezTo>
                    <a:pt x="602" y="1855"/>
                    <a:pt x="526" y="1704"/>
                    <a:pt x="476" y="1554"/>
                  </a:cubicBezTo>
                  <a:cubicBezTo>
                    <a:pt x="376" y="1253"/>
                    <a:pt x="326" y="978"/>
                    <a:pt x="276" y="777"/>
                  </a:cubicBezTo>
                  <a:cubicBezTo>
                    <a:pt x="226" y="577"/>
                    <a:pt x="226" y="476"/>
                    <a:pt x="226" y="476"/>
                  </a:cubicBezTo>
                  <a:cubicBezTo>
                    <a:pt x="226" y="476"/>
                    <a:pt x="175" y="577"/>
                    <a:pt x="125" y="777"/>
                  </a:cubicBezTo>
                  <a:cubicBezTo>
                    <a:pt x="75" y="978"/>
                    <a:pt x="0" y="1253"/>
                    <a:pt x="0" y="1604"/>
                  </a:cubicBezTo>
                  <a:cubicBezTo>
                    <a:pt x="0" y="1805"/>
                    <a:pt x="25" y="2005"/>
                    <a:pt x="75" y="2206"/>
                  </a:cubicBezTo>
                  <a:cubicBezTo>
                    <a:pt x="150" y="2406"/>
                    <a:pt x="226" y="2657"/>
                    <a:pt x="401" y="2857"/>
                  </a:cubicBezTo>
                  <a:cubicBezTo>
                    <a:pt x="551" y="3058"/>
                    <a:pt x="827" y="3283"/>
                    <a:pt x="1103" y="3333"/>
                  </a:cubicBezTo>
                  <a:lnTo>
                    <a:pt x="1228" y="3359"/>
                  </a:lnTo>
                  <a:lnTo>
                    <a:pt x="1253" y="3384"/>
                  </a:lnTo>
                  <a:lnTo>
                    <a:pt x="1353" y="3384"/>
                  </a:lnTo>
                  <a:lnTo>
                    <a:pt x="1504" y="3409"/>
                  </a:lnTo>
                  <a:cubicBezTo>
                    <a:pt x="1629" y="3409"/>
                    <a:pt x="1855" y="3384"/>
                    <a:pt x="1980" y="3359"/>
                  </a:cubicBezTo>
                  <a:cubicBezTo>
                    <a:pt x="2256" y="3283"/>
                    <a:pt x="2506" y="3108"/>
                    <a:pt x="2707" y="2932"/>
                  </a:cubicBezTo>
                  <a:cubicBezTo>
                    <a:pt x="2907" y="2757"/>
                    <a:pt x="3058" y="2557"/>
                    <a:pt x="3158" y="2331"/>
                  </a:cubicBezTo>
                  <a:cubicBezTo>
                    <a:pt x="3283" y="2130"/>
                    <a:pt x="3358" y="1930"/>
                    <a:pt x="3434" y="1729"/>
                  </a:cubicBezTo>
                  <a:cubicBezTo>
                    <a:pt x="3484" y="1529"/>
                    <a:pt x="3509" y="1328"/>
                    <a:pt x="3534" y="1153"/>
                  </a:cubicBezTo>
                  <a:cubicBezTo>
                    <a:pt x="3584" y="802"/>
                    <a:pt x="3559" y="501"/>
                    <a:pt x="3534" y="301"/>
                  </a:cubicBezTo>
                  <a:cubicBezTo>
                    <a:pt x="3484" y="100"/>
                    <a:pt x="3459" y="0"/>
                    <a:pt x="3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5"/>
            <p:cNvSpPr/>
            <p:nvPr/>
          </p:nvSpPr>
          <p:spPr>
            <a:xfrm>
              <a:off x="7990926" y="3819932"/>
              <a:ext cx="151953" cy="145174"/>
            </a:xfrm>
            <a:custGeom>
              <a:avLst/>
              <a:gdLst/>
              <a:ahLst/>
              <a:cxnLst/>
              <a:rect l="l" t="t" r="r" b="b"/>
              <a:pathLst>
                <a:path w="3385" h="3234" extrusionOk="0">
                  <a:moveTo>
                    <a:pt x="3234" y="1"/>
                  </a:moveTo>
                  <a:cubicBezTo>
                    <a:pt x="3234" y="1"/>
                    <a:pt x="3209" y="101"/>
                    <a:pt x="3134" y="276"/>
                  </a:cubicBezTo>
                  <a:cubicBezTo>
                    <a:pt x="3084" y="477"/>
                    <a:pt x="2983" y="727"/>
                    <a:pt x="2883" y="1003"/>
                  </a:cubicBezTo>
                  <a:cubicBezTo>
                    <a:pt x="2833" y="1153"/>
                    <a:pt x="2758" y="1304"/>
                    <a:pt x="2683" y="1454"/>
                  </a:cubicBezTo>
                  <a:cubicBezTo>
                    <a:pt x="2607" y="1605"/>
                    <a:pt x="2507" y="1755"/>
                    <a:pt x="2432" y="1880"/>
                  </a:cubicBezTo>
                  <a:cubicBezTo>
                    <a:pt x="2332" y="2031"/>
                    <a:pt x="2206" y="2131"/>
                    <a:pt x="2081" y="2231"/>
                  </a:cubicBezTo>
                  <a:cubicBezTo>
                    <a:pt x="2031" y="2256"/>
                    <a:pt x="1956" y="2306"/>
                    <a:pt x="1906" y="2331"/>
                  </a:cubicBezTo>
                  <a:cubicBezTo>
                    <a:pt x="1856" y="2331"/>
                    <a:pt x="1830" y="2382"/>
                    <a:pt x="1705" y="2382"/>
                  </a:cubicBezTo>
                  <a:lnTo>
                    <a:pt x="1555" y="2407"/>
                  </a:lnTo>
                  <a:lnTo>
                    <a:pt x="1354" y="2407"/>
                  </a:lnTo>
                  <a:lnTo>
                    <a:pt x="1254" y="2382"/>
                  </a:lnTo>
                  <a:cubicBezTo>
                    <a:pt x="1129" y="2356"/>
                    <a:pt x="1003" y="2281"/>
                    <a:pt x="903" y="2181"/>
                  </a:cubicBezTo>
                  <a:cubicBezTo>
                    <a:pt x="803" y="2081"/>
                    <a:pt x="703" y="1980"/>
                    <a:pt x="653" y="1830"/>
                  </a:cubicBezTo>
                  <a:cubicBezTo>
                    <a:pt x="577" y="1680"/>
                    <a:pt x="527" y="1529"/>
                    <a:pt x="477" y="1379"/>
                  </a:cubicBezTo>
                  <a:cubicBezTo>
                    <a:pt x="377" y="1103"/>
                    <a:pt x="327" y="853"/>
                    <a:pt x="277" y="652"/>
                  </a:cubicBezTo>
                  <a:cubicBezTo>
                    <a:pt x="226" y="477"/>
                    <a:pt x="201" y="376"/>
                    <a:pt x="201" y="376"/>
                  </a:cubicBezTo>
                  <a:cubicBezTo>
                    <a:pt x="201" y="376"/>
                    <a:pt x="151" y="477"/>
                    <a:pt x="101" y="652"/>
                  </a:cubicBezTo>
                  <a:cubicBezTo>
                    <a:pt x="51" y="853"/>
                    <a:pt x="1" y="1128"/>
                    <a:pt x="1" y="1454"/>
                  </a:cubicBezTo>
                  <a:cubicBezTo>
                    <a:pt x="1" y="1630"/>
                    <a:pt x="1" y="1830"/>
                    <a:pt x="51" y="2031"/>
                  </a:cubicBezTo>
                  <a:cubicBezTo>
                    <a:pt x="101" y="2231"/>
                    <a:pt x="201" y="2457"/>
                    <a:pt x="352" y="2657"/>
                  </a:cubicBezTo>
                  <a:cubicBezTo>
                    <a:pt x="502" y="2858"/>
                    <a:pt x="753" y="3058"/>
                    <a:pt x="1028" y="3133"/>
                  </a:cubicBezTo>
                  <a:cubicBezTo>
                    <a:pt x="1079" y="3158"/>
                    <a:pt x="1154" y="3184"/>
                    <a:pt x="1229" y="3209"/>
                  </a:cubicBezTo>
                  <a:cubicBezTo>
                    <a:pt x="1279" y="3209"/>
                    <a:pt x="1354" y="3209"/>
                    <a:pt x="1429" y="3234"/>
                  </a:cubicBezTo>
                  <a:lnTo>
                    <a:pt x="1655" y="3234"/>
                  </a:lnTo>
                  <a:lnTo>
                    <a:pt x="1830" y="3209"/>
                  </a:lnTo>
                  <a:cubicBezTo>
                    <a:pt x="1906" y="3209"/>
                    <a:pt x="2081" y="3133"/>
                    <a:pt x="2231" y="3083"/>
                  </a:cubicBezTo>
                  <a:cubicBezTo>
                    <a:pt x="2382" y="3033"/>
                    <a:pt x="2482" y="2933"/>
                    <a:pt x="2582" y="2858"/>
                  </a:cubicBezTo>
                  <a:cubicBezTo>
                    <a:pt x="2783" y="2682"/>
                    <a:pt x="2933" y="2482"/>
                    <a:pt x="3059" y="2256"/>
                  </a:cubicBezTo>
                  <a:cubicBezTo>
                    <a:pt x="3159" y="2056"/>
                    <a:pt x="3234" y="1855"/>
                    <a:pt x="3259" y="1655"/>
                  </a:cubicBezTo>
                  <a:cubicBezTo>
                    <a:pt x="3309" y="1454"/>
                    <a:pt x="3334" y="1279"/>
                    <a:pt x="3359" y="1103"/>
                  </a:cubicBezTo>
                  <a:cubicBezTo>
                    <a:pt x="3384" y="777"/>
                    <a:pt x="3334" y="502"/>
                    <a:pt x="3309" y="301"/>
                  </a:cubicBezTo>
                  <a:cubicBezTo>
                    <a:pt x="3284" y="101"/>
                    <a:pt x="3234" y="1"/>
                    <a:pt x="3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5"/>
            <p:cNvSpPr/>
            <p:nvPr/>
          </p:nvSpPr>
          <p:spPr>
            <a:xfrm>
              <a:off x="7786185" y="3926522"/>
              <a:ext cx="141808" cy="151908"/>
            </a:xfrm>
            <a:custGeom>
              <a:avLst/>
              <a:gdLst/>
              <a:ahLst/>
              <a:cxnLst/>
              <a:rect l="l" t="t" r="r" b="b"/>
              <a:pathLst>
                <a:path w="3159" h="3384" extrusionOk="0">
                  <a:moveTo>
                    <a:pt x="3008" y="0"/>
                  </a:moveTo>
                  <a:cubicBezTo>
                    <a:pt x="3008" y="0"/>
                    <a:pt x="2883" y="426"/>
                    <a:pt x="2682" y="1028"/>
                  </a:cubicBezTo>
                  <a:cubicBezTo>
                    <a:pt x="2632" y="1178"/>
                    <a:pt x="2582" y="1354"/>
                    <a:pt x="2532" y="1504"/>
                  </a:cubicBezTo>
                  <a:cubicBezTo>
                    <a:pt x="2457" y="1679"/>
                    <a:pt x="2381" y="1830"/>
                    <a:pt x="2306" y="2005"/>
                  </a:cubicBezTo>
                  <a:cubicBezTo>
                    <a:pt x="2231" y="2156"/>
                    <a:pt x="2131" y="2306"/>
                    <a:pt x="2031" y="2406"/>
                  </a:cubicBezTo>
                  <a:lnTo>
                    <a:pt x="1955" y="2456"/>
                  </a:lnTo>
                  <a:lnTo>
                    <a:pt x="1880" y="2507"/>
                  </a:lnTo>
                  <a:lnTo>
                    <a:pt x="1830" y="2532"/>
                  </a:lnTo>
                  <a:lnTo>
                    <a:pt x="1805" y="2557"/>
                  </a:lnTo>
                  <a:lnTo>
                    <a:pt x="1554" y="2557"/>
                  </a:lnTo>
                  <a:cubicBezTo>
                    <a:pt x="1479" y="2532"/>
                    <a:pt x="1404" y="2532"/>
                    <a:pt x="1329" y="2507"/>
                  </a:cubicBezTo>
                  <a:cubicBezTo>
                    <a:pt x="1203" y="2456"/>
                    <a:pt x="1078" y="2356"/>
                    <a:pt x="978" y="2256"/>
                  </a:cubicBezTo>
                  <a:cubicBezTo>
                    <a:pt x="878" y="2131"/>
                    <a:pt x="777" y="2030"/>
                    <a:pt x="702" y="1880"/>
                  </a:cubicBezTo>
                  <a:cubicBezTo>
                    <a:pt x="627" y="1730"/>
                    <a:pt x="552" y="1579"/>
                    <a:pt x="502" y="1429"/>
                  </a:cubicBezTo>
                  <a:cubicBezTo>
                    <a:pt x="376" y="1153"/>
                    <a:pt x="301" y="902"/>
                    <a:pt x="251" y="702"/>
                  </a:cubicBezTo>
                  <a:cubicBezTo>
                    <a:pt x="201" y="527"/>
                    <a:pt x="176" y="426"/>
                    <a:pt x="176" y="426"/>
                  </a:cubicBezTo>
                  <a:cubicBezTo>
                    <a:pt x="176" y="426"/>
                    <a:pt x="126" y="527"/>
                    <a:pt x="101" y="727"/>
                  </a:cubicBezTo>
                  <a:cubicBezTo>
                    <a:pt x="51" y="902"/>
                    <a:pt x="0" y="1178"/>
                    <a:pt x="26" y="1529"/>
                  </a:cubicBezTo>
                  <a:cubicBezTo>
                    <a:pt x="26" y="1705"/>
                    <a:pt x="51" y="1905"/>
                    <a:pt x="126" y="2106"/>
                  </a:cubicBezTo>
                  <a:cubicBezTo>
                    <a:pt x="176" y="2306"/>
                    <a:pt x="251" y="2507"/>
                    <a:pt x="401" y="2732"/>
                  </a:cubicBezTo>
                  <a:cubicBezTo>
                    <a:pt x="552" y="2908"/>
                    <a:pt x="752" y="3133"/>
                    <a:pt x="1003" y="3233"/>
                  </a:cubicBezTo>
                  <a:cubicBezTo>
                    <a:pt x="1128" y="3309"/>
                    <a:pt x="1254" y="3334"/>
                    <a:pt x="1404" y="3359"/>
                  </a:cubicBezTo>
                  <a:lnTo>
                    <a:pt x="1454" y="3384"/>
                  </a:lnTo>
                  <a:lnTo>
                    <a:pt x="1805" y="3384"/>
                  </a:lnTo>
                  <a:cubicBezTo>
                    <a:pt x="2181" y="3334"/>
                    <a:pt x="2482" y="3158"/>
                    <a:pt x="2632" y="2933"/>
                  </a:cubicBezTo>
                  <a:cubicBezTo>
                    <a:pt x="2833" y="2732"/>
                    <a:pt x="2908" y="2481"/>
                    <a:pt x="3008" y="2281"/>
                  </a:cubicBezTo>
                  <a:cubicBezTo>
                    <a:pt x="3083" y="2055"/>
                    <a:pt x="3108" y="1855"/>
                    <a:pt x="3133" y="1654"/>
                  </a:cubicBezTo>
                  <a:cubicBezTo>
                    <a:pt x="3158" y="1454"/>
                    <a:pt x="3158" y="1278"/>
                    <a:pt x="3158" y="1103"/>
                  </a:cubicBezTo>
                  <a:cubicBezTo>
                    <a:pt x="3158" y="426"/>
                    <a:pt x="3008" y="0"/>
                    <a:pt x="3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5"/>
            <p:cNvSpPr/>
            <p:nvPr/>
          </p:nvSpPr>
          <p:spPr>
            <a:xfrm>
              <a:off x="7538664" y="4097506"/>
              <a:ext cx="140685" cy="56292"/>
            </a:xfrm>
            <a:custGeom>
              <a:avLst/>
              <a:gdLst/>
              <a:ahLst/>
              <a:cxnLst/>
              <a:rect l="l" t="t" r="r" b="b"/>
              <a:pathLst>
                <a:path w="3134" h="1254" extrusionOk="0">
                  <a:moveTo>
                    <a:pt x="1555" y="1"/>
                  </a:moveTo>
                  <a:cubicBezTo>
                    <a:pt x="702" y="1"/>
                    <a:pt x="1" y="276"/>
                    <a:pt x="1" y="627"/>
                  </a:cubicBezTo>
                  <a:cubicBezTo>
                    <a:pt x="1" y="978"/>
                    <a:pt x="702" y="1254"/>
                    <a:pt x="1555" y="1254"/>
                  </a:cubicBezTo>
                  <a:cubicBezTo>
                    <a:pt x="2432" y="1254"/>
                    <a:pt x="3133" y="978"/>
                    <a:pt x="3133" y="627"/>
                  </a:cubicBezTo>
                  <a:cubicBezTo>
                    <a:pt x="3133" y="276"/>
                    <a:pt x="2432" y="1"/>
                    <a:pt x="15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5"/>
            <p:cNvSpPr/>
            <p:nvPr/>
          </p:nvSpPr>
          <p:spPr>
            <a:xfrm>
              <a:off x="8014583" y="4062627"/>
              <a:ext cx="140685" cy="56292"/>
            </a:xfrm>
            <a:custGeom>
              <a:avLst/>
              <a:gdLst/>
              <a:ahLst/>
              <a:cxnLst/>
              <a:rect l="l" t="t" r="r" b="b"/>
              <a:pathLst>
                <a:path w="3134" h="1254" extrusionOk="0">
                  <a:moveTo>
                    <a:pt x="1554" y="1"/>
                  </a:moveTo>
                  <a:cubicBezTo>
                    <a:pt x="702" y="1"/>
                    <a:pt x="0" y="277"/>
                    <a:pt x="0" y="627"/>
                  </a:cubicBezTo>
                  <a:cubicBezTo>
                    <a:pt x="0" y="978"/>
                    <a:pt x="702" y="1254"/>
                    <a:pt x="1554" y="1254"/>
                  </a:cubicBezTo>
                  <a:cubicBezTo>
                    <a:pt x="2431" y="1254"/>
                    <a:pt x="3133" y="978"/>
                    <a:pt x="3133" y="627"/>
                  </a:cubicBezTo>
                  <a:cubicBezTo>
                    <a:pt x="3133" y="277"/>
                    <a:pt x="2431" y="1"/>
                    <a:pt x="15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2" name="Google Shape;1232;p35"/>
          <p:cNvGrpSpPr/>
          <p:nvPr/>
        </p:nvGrpSpPr>
        <p:grpSpPr>
          <a:xfrm>
            <a:off x="5150658" y="3893725"/>
            <a:ext cx="4026800" cy="1268113"/>
            <a:chOff x="5150658" y="3893725"/>
            <a:chExt cx="4026800" cy="1268113"/>
          </a:xfrm>
        </p:grpSpPr>
        <p:sp>
          <p:nvSpPr>
            <p:cNvPr id="1233" name="Google Shape;1233;p35"/>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5"/>
            <p:cNvSpPr/>
            <p:nvPr/>
          </p:nvSpPr>
          <p:spPr>
            <a:xfrm>
              <a:off x="5150658" y="4175780"/>
              <a:ext cx="4026800"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2" name="Google Shape;1212;p35"/>
          <p:cNvSpPr txBox="1">
            <a:spLocks noGrp="1"/>
          </p:cNvSpPr>
          <p:nvPr>
            <p:ph type="title"/>
          </p:nvPr>
        </p:nvSpPr>
        <p:spPr>
          <a:xfrm>
            <a:off x="436479" y="1752264"/>
            <a:ext cx="6116721" cy="38743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a:latin typeface="Times New Roman" pitchFamily="18" charset="0"/>
                <a:cs typeface="Times New Roman" pitchFamily="18" charset="0"/>
              </a:rPr>
              <a:t>T</a:t>
            </a:r>
            <a:r>
              <a:rPr lang="en" sz="3200" b="1" dirty="0">
                <a:latin typeface="Times New Roman" pitchFamily="18" charset="0"/>
                <a:cs typeface="Times New Roman" pitchFamily="18" charset="0"/>
              </a:rPr>
              <a:t>hế nào là năng lượng sinh học?</a:t>
            </a:r>
            <a:endParaRPr sz="3200" b="1" dirty="0">
              <a:latin typeface="Times New Roman" pitchFamily="18" charset="0"/>
              <a:cs typeface="Times New Roman" pitchFamily="18" charset="0"/>
            </a:endParaRPr>
          </a:p>
        </p:txBody>
      </p:sp>
      <p:sp>
        <p:nvSpPr>
          <p:cNvPr id="25" name="Google Shape;1260;p37"/>
          <p:cNvSpPr/>
          <p:nvPr/>
        </p:nvSpPr>
        <p:spPr>
          <a:xfrm>
            <a:off x="0" y="-19050"/>
            <a:ext cx="1020900" cy="1020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62;p37"/>
          <p:cNvSpPr txBox="1">
            <a:spLocks/>
          </p:cNvSpPr>
          <p:nvPr/>
        </p:nvSpPr>
        <p:spPr>
          <a:xfrm>
            <a:off x="36688" y="96582"/>
            <a:ext cx="947525"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6000"/>
            </a:pPr>
            <a:r>
              <a:rPr lang="en" sz="5600">
                <a:solidFill>
                  <a:schemeClr val="dk1"/>
                </a:solidFill>
                <a:latin typeface="Chau Philomene One"/>
                <a:ea typeface="Chau Philomene One"/>
                <a:cs typeface="Chau Philomene One"/>
                <a:sym typeface="Chau Philomene One"/>
              </a:rPr>
              <a:t>01</a:t>
            </a:r>
            <a:endParaRPr lang="en" sz="5600" dirty="0">
              <a:solidFill>
                <a:schemeClr val="dk1"/>
              </a:solidFill>
              <a:latin typeface="Chau Philomene One"/>
              <a:ea typeface="Chau Philomene One"/>
              <a:cs typeface="Chau Philomene One"/>
              <a:sym typeface="Chau Philomene One"/>
            </a:endParaRPr>
          </a:p>
        </p:txBody>
      </p:sp>
      <p:sp>
        <p:nvSpPr>
          <p:cNvPr id="27" name="Google Shape;1261;p37"/>
          <p:cNvSpPr txBox="1">
            <a:spLocks/>
          </p:cNvSpPr>
          <p:nvPr/>
        </p:nvSpPr>
        <p:spPr>
          <a:xfrm>
            <a:off x="1071132" y="14793"/>
            <a:ext cx="7575445" cy="1381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Chau Philomene One"/>
              <a:buNone/>
              <a:defRPr sz="5000" b="0" i="0" u="none" strike="noStrike" cap="none">
                <a:solidFill>
                  <a:schemeClr val="dk1"/>
                </a:solidFill>
                <a:latin typeface="Chau Philomene One"/>
                <a:ea typeface="Chau Philomene One"/>
                <a:cs typeface="Chau Philomene One"/>
                <a:sym typeface="Chau Philomene One"/>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r>
              <a:rPr lang="en-US" sz="4400" b="1">
                <a:latin typeface="Times New Roman" pitchFamily="18" charset="0"/>
                <a:cs typeface="Times New Roman" pitchFamily="18" charset="0"/>
              </a:rPr>
              <a:t>GIỚI THIỆU CHUNG VỀ NĂNG LƯỢNG SINH HỌC</a:t>
            </a:r>
            <a:endParaRPr lang="vi-VN" sz="4400" b="1"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212"/>
                                        </p:tgtEl>
                                        <p:attrNameLst>
                                          <p:attrName>style.visibility</p:attrName>
                                        </p:attrNameLst>
                                      </p:cBhvr>
                                      <p:to>
                                        <p:strVal val="visible"/>
                                      </p:to>
                                    </p:set>
                                    <p:animEffect transition="in" filter="fade">
                                      <p:cBhvr>
                                        <p:cTn id="24" dur="1000"/>
                                        <p:tgtEl>
                                          <p:spTgt spid="1212"/>
                                        </p:tgtEl>
                                      </p:cBhvr>
                                    </p:animEffect>
                                    <p:anim calcmode="lin" valueType="num">
                                      <p:cBhvr>
                                        <p:cTn id="25" dur="1000" fill="hold"/>
                                        <p:tgtEl>
                                          <p:spTgt spid="1212"/>
                                        </p:tgtEl>
                                        <p:attrNameLst>
                                          <p:attrName>ppt_x</p:attrName>
                                        </p:attrNameLst>
                                      </p:cBhvr>
                                      <p:tavLst>
                                        <p:tav tm="0">
                                          <p:val>
                                            <p:strVal val="#ppt_x"/>
                                          </p:val>
                                        </p:tav>
                                        <p:tav tm="100000">
                                          <p:val>
                                            <p:strVal val="#ppt_x"/>
                                          </p:val>
                                        </p:tav>
                                      </p:tavLst>
                                    </p:anim>
                                    <p:anim calcmode="lin" valueType="num">
                                      <p:cBhvr>
                                        <p:cTn id="26" dur="1000" fill="hold"/>
                                        <p:tgtEl>
                                          <p:spTgt spid="12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13">
                                            <p:txEl>
                                              <p:pRg st="0" end="0"/>
                                            </p:txEl>
                                          </p:spTgt>
                                        </p:tgtEl>
                                        <p:attrNameLst>
                                          <p:attrName>style.visibility</p:attrName>
                                        </p:attrNameLst>
                                      </p:cBhvr>
                                      <p:to>
                                        <p:strVal val="visible"/>
                                      </p:to>
                                    </p:set>
                                    <p:anim calcmode="lin" valueType="num">
                                      <p:cBhvr>
                                        <p:cTn id="31" dur="1000" fill="hold"/>
                                        <p:tgtEl>
                                          <p:spTgt spid="1213">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1213">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121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1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3" grpId="0" build="p"/>
      <p:bldP spid="1212" grpId="0"/>
      <p:bldP spid="25" grpId="0" animBg="1"/>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p34"/>
          <p:cNvSpPr/>
          <p:nvPr/>
        </p:nvSpPr>
        <p:spPr>
          <a:xfrm flipH="1">
            <a:off x="1478150" y="65524"/>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4"/>
          <p:cNvSpPr/>
          <p:nvPr/>
        </p:nvSpPr>
        <p:spPr>
          <a:xfrm flipH="1">
            <a:off x="0" y="158153"/>
            <a:ext cx="1104514" cy="460180"/>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4"/>
          <p:cNvSpPr/>
          <p:nvPr/>
        </p:nvSpPr>
        <p:spPr>
          <a:xfrm>
            <a:off x="6836926" y="160596"/>
            <a:ext cx="1046287" cy="329236"/>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4"/>
          <p:cNvSpPr/>
          <p:nvPr/>
        </p:nvSpPr>
        <p:spPr>
          <a:xfrm>
            <a:off x="7819547" y="634850"/>
            <a:ext cx="1382854" cy="503838"/>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2085601" y="95113"/>
            <a:ext cx="5158785" cy="523220"/>
          </a:xfrm>
          <a:prstGeom prst="rect">
            <a:avLst/>
          </a:prstGeom>
          <a:noFill/>
        </p:spPr>
        <p:txBody>
          <a:bodyPr wrap="none" rtlCol="0">
            <a:spAutoFit/>
          </a:bodyPr>
          <a:lstStyle/>
          <a:p>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năng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lượng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sinh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học</a:t>
            </a:r>
            <a:r>
              <a:rPr lang="en-US" sz="2800" b="1" dirty="0">
                <a:latin typeface="Times New Roman" pitchFamily="18" charset="0"/>
                <a:cs typeface="Times New Roman" pitchFamily="18" charset="0"/>
              </a:rPr>
              <a:t> </a:t>
            </a:r>
          </a:p>
        </p:txBody>
      </p:sp>
      <p:pic>
        <p:nvPicPr>
          <p:cNvPr id="13" name="Picture 4" descr="Tổng quan về nhiên liệu sinh học và xăng sinh... | HỆ THỜI SỰ CHÍNH TRỊ  TỔNG HỢP - VOV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030" y="1372870"/>
            <a:ext cx="3140980" cy="2211226"/>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12" descr="Khái quát về thủy điện Việt Nam"/>
          <p:cNvSpPr>
            <a:spLocks noChangeAspect="1" noChangeArrowheads="1"/>
          </p:cNvSpPr>
          <p:nvPr/>
        </p:nvSpPr>
        <p:spPr bwMode="auto">
          <a:xfrm>
            <a:off x="3960936" y="1416145"/>
            <a:ext cx="108819" cy="1088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grpSp>
        <p:nvGrpSpPr>
          <p:cNvPr id="22" name="Google Shape;648;p30"/>
          <p:cNvGrpSpPr/>
          <p:nvPr/>
        </p:nvGrpSpPr>
        <p:grpSpPr>
          <a:xfrm>
            <a:off x="542407" y="1307722"/>
            <a:ext cx="527015" cy="435852"/>
            <a:chOff x="4857150" y="1419910"/>
            <a:chExt cx="659596" cy="548345"/>
          </a:xfrm>
        </p:grpSpPr>
        <p:sp>
          <p:nvSpPr>
            <p:cNvPr id="23" name="Google Shape;649;p30"/>
            <p:cNvSpPr/>
            <p:nvPr/>
          </p:nvSpPr>
          <p:spPr>
            <a:xfrm rot="10800000">
              <a:off x="4857153" y="1419910"/>
              <a:ext cx="659593" cy="54834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50;p30"/>
            <p:cNvSpPr txBox="1"/>
            <p:nvPr/>
          </p:nvSpPr>
          <p:spPr>
            <a:xfrm>
              <a:off x="4857150" y="1557875"/>
              <a:ext cx="591600" cy="272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000" dirty="0">
                  <a:solidFill>
                    <a:schemeClr val="dk1"/>
                  </a:solidFill>
                  <a:latin typeface="Fira Sans Extra Condensed SemiBold"/>
                  <a:ea typeface="Fira Sans Extra Condensed SemiBold"/>
                  <a:cs typeface="Fira Sans Extra Condensed SemiBold"/>
                  <a:sym typeface="Fira Sans Extra Condensed SemiBold"/>
                </a:rPr>
                <a:t>01</a:t>
              </a:r>
              <a:endParaRPr sz="2000" dirty="0">
                <a:solidFill>
                  <a:schemeClr val="dk1"/>
                </a:solidFill>
                <a:latin typeface="Fira Sans Extra Condensed SemiBold"/>
                <a:ea typeface="Fira Sans Extra Condensed SemiBold"/>
                <a:cs typeface="Fira Sans Extra Condensed SemiBold"/>
                <a:sym typeface="Fira Sans Extra Condensed SemiBold"/>
              </a:endParaRPr>
            </a:p>
          </p:txBody>
        </p:sp>
      </p:grpSp>
      <p:sp>
        <p:nvSpPr>
          <p:cNvPr id="7" name="Rectangle 6"/>
          <p:cNvSpPr/>
          <p:nvPr/>
        </p:nvSpPr>
        <p:spPr>
          <a:xfrm>
            <a:off x="1047082" y="1353829"/>
            <a:ext cx="4060727" cy="646331"/>
          </a:xfrm>
          <a:prstGeom prst="rect">
            <a:avLst/>
          </a:prstGeom>
        </p:spPr>
        <p:txBody>
          <a:bodyPr wrap="none">
            <a:spAutoFit/>
          </a:bodyPr>
          <a:lstStyle/>
          <a:p>
            <a:r>
              <a:rPr lang="en-US" sz="1800" b="1">
                <a:latin typeface="Times New Roman" pitchFamily="18" charset="0"/>
                <a:cs typeface="Times New Roman" pitchFamily="18" charset="0"/>
              </a:rPr>
              <a:t>Xăng sinh học</a:t>
            </a:r>
            <a:r>
              <a:rPr lang="vi-VN" sz="1800" b="1">
                <a:latin typeface="Times New Roman" pitchFamily="18" charset="0"/>
                <a:cs typeface="Times New Roman" pitchFamily="18" charset="0"/>
              </a:rPr>
              <a:t> </a:t>
            </a:r>
            <a:r>
              <a:rPr lang="vi-VN" sz="1800">
                <a:latin typeface="Times New Roman" pitchFamily="18" charset="0"/>
                <a:cs typeface="Times New Roman" pitchFamily="18" charset="0"/>
              </a:rPr>
              <a:t>là loại xăng được sản xuất</a:t>
            </a:r>
            <a:endParaRPr lang="en-US" sz="1800">
              <a:latin typeface="Times New Roman" pitchFamily="18" charset="0"/>
              <a:cs typeface="Times New Roman" pitchFamily="18" charset="0"/>
            </a:endParaRPr>
          </a:p>
          <a:p>
            <a:r>
              <a:rPr lang="vi-VN" sz="1800">
                <a:latin typeface="Times New Roman" pitchFamily="18" charset="0"/>
                <a:cs typeface="Times New Roman" pitchFamily="18" charset="0"/>
              </a:rPr>
              <a:t>từ sinh khối ví dụ như tảo</a:t>
            </a:r>
            <a:endParaRPr lang="vi-VN" sz="1800" dirty="0">
              <a:latin typeface="Times New Roman" pitchFamily="18" charset="0"/>
              <a:cs typeface="Times New Roman" pitchFamily="18" charset="0"/>
            </a:endParaRPr>
          </a:p>
        </p:txBody>
      </p:sp>
      <p:grpSp>
        <p:nvGrpSpPr>
          <p:cNvPr id="27" name="Google Shape;648;p30"/>
          <p:cNvGrpSpPr/>
          <p:nvPr/>
        </p:nvGrpSpPr>
        <p:grpSpPr>
          <a:xfrm>
            <a:off x="562854" y="1941660"/>
            <a:ext cx="527015" cy="435852"/>
            <a:chOff x="4857150" y="1419910"/>
            <a:chExt cx="659596" cy="548345"/>
          </a:xfrm>
        </p:grpSpPr>
        <p:sp>
          <p:nvSpPr>
            <p:cNvPr id="28" name="Google Shape;649;p30"/>
            <p:cNvSpPr/>
            <p:nvPr/>
          </p:nvSpPr>
          <p:spPr>
            <a:xfrm rot="10800000">
              <a:off x="4857153" y="1419910"/>
              <a:ext cx="659593" cy="54834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50;p30"/>
            <p:cNvSpPr txBox="1"/>
            <p:nvPr/>
          </p:nvSpPr>
          <p:spPr>
            <a:xfrm>
              <a:off x="4857150" y="1554962"/>
              <a:ext cx="591599" cy="272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000" dirty="0">
                  <a:solidFill>
                    <a:schemeClr val="dk1"/>
                  </a:solidFill>
                  <a:latin typeface="Fira Sans Extra Condensed SemiBold"/>
                  <a:ea typeface="Fira Sans Extra Condensed SemiBold"/>
                  <a:cs typeface="Fira Sans Extra Condensed SemiBold"/>
                  <a:sym typeface="Fira Sans Extra Condensed SemiBold"/>
                </a:rPr>
                <a:t>02</a:t>
              </a:r>
              <a:endParaRPr sz="2000" dirty="0">
                <a:solidFill>
                  <a:schemeClr val="dk1"/>
                </a:solidFill>
                <a:latin typeface="Fira Sans Extra Condensed SemiBold"/>
                <a:ea typeface="Fira Sans Extra Condensed SemiBold"/>
                <a:cs typeface="Fira Sans Extra Condensed SemiBold"/>
                <a:sym typeface="Fira Sans Extra Condensed SemiBold"/>
              </a:endParaRPr>
            </a:p>
          </p:txBody>
        </p:sp>
      </p:grpSp>
      <p:grpSp>
        <p:nvGrpSpPr>
          <p:cNvPr id="30" name="Google Shape;648;p30"/>
          <p:cNvGrpSpPr/>
          <p:nvPr/>
        </p:nvGrpSpPr>
        <p:grpSpPr>
          <a:xfrm>
            <a:off x="556683" y="2895107"/>
            <a:ext cx="527012" cy="435852"/>
            <a:chOff x="4857153" y="1419910"/>
            <a:chExt cx="659593" cy="548345"/>
          </a:xfrm>
        </p:grpSpPr>
        <p:sp>
          <p:nvSpPr>
            <p:cNvPr id="31" name="Google Shape;649;p30"/>
            <p:cNvSpPr/>
            <p:nvPr/>
          </p:nvSpPr>
          <p:spPr>
            <a:xfrm rot="10800000">
              <a:off x="4857153" y="1419910"/>
              <a:ext cx="659593" cy="54834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2">
                <a:lumMod val="60000"/>
                <a:lumOff val="40000"/>
              </a:schemeClr>
            </a:solidFill>
            <a:ln/>
          </p:spPr>
          <p:style>
            <a:lnRef idx="1">
              <a:schemeClr val="accent2"/>
            </a:lnRef>
            <a:fillRef idx="3">
              <a:schemeClr val="accent2"/>
            </a:fillRef>
            <a:effectRef idx="2">
              <a:schemeClr val="accent2"/>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50;p30"/>
            <p:cNvSpPr txBox="1"/>
            <p:nvPr/>
          </p:nvSpPr>
          <p:spPr>
            <a:xfrm>
              <a:off x="4873934" y="1540408"/>
              <a:ext cx="591599" cy="272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000" dirty="0">
                  <a:solidFill>
                    <a:schemeClr val="dk1"/>
                  </a:solidFill>
                  <a:latin typeface="Fira Sans Extra Condensed SemiBold"/>
                  <a:ea typeface="Fira Sans Extra Condensed SemiBold"/>
                  <a:cs typeface="Fira Sans Extra Condensed SemiBold"/>
                  <a:sym typeface="Fira Sans Extra Condensed SemiBold"/>
                </a:rPr>
                <a:t>03</a:t>
              </a:r>
              <a:endParaRPr sz="2000" dirty="0">
                <a:solidFill>
                  <a:schemeClr val="dk1"/>
                </a:solidFill>
                <a:latin typeface="Fira Sans Extra Condensed SemiBold"/>
                <a:ea typeface="Fira Sans Extra Condensed SemiBold"/>
                <a:cs typeface="Fira Sans Extra Condensed SemiBold"/>
                <a:sym typeface="Fira Sans Extra Condensed SemiBold"/>
              </a:endParaRPr>
            </a:p>
          </p:txBody>
        </p:sp>
      </p:grpSp>
      <p:sp>
        <p:nvSpPr>
          <p:cNvPr id="9" name="Rectangle 8"/>
          <p:cNvSpPr/>
          <p:nvPr/>
        </p:nvSpPr>
        <p:spPr>
          <a:xfrm>
            <a:off x="1049743" y="1987791"/>
            <a:ext cx="4119145" cy="1200329"/>
          </a:xfrm>
          <a:prstGeom prst="rect">
            <a:avLst/>
          </a:prstGeom>
        </p:spPr>
        <p:txBody>
          <a:bodyPr wrap="square">
            <a:spAutoFit/>
          </a:bodyPr>
          <a:lstStyle/>
          <a:p>
            <a:r>
              <a:rPr lang="en-US" sz="1800" b="1">
                <a:latin typeface="Times New Roman" pitchFamily="18" charset="0"/>
                <a:cs typeface="Times New Roman" pitchFamily="18" charset="0"/>
              </a:rPr>
              <a:t>Dầu Diezen sinh học </a:t>
            </a:r>
            <a:r>
              <a:rPr lang="en-US" sz="1800">
                <a:latin typeface="Times New Roman" pitchFamily="18" charset="0"/>
                <a:cs typeface="Times New Roman" pitchFamily="18" charset="0"/>
              </a:rPr>
              <a:t>là một loại nhiên liệu sinh học làm từ dầu thực vật mới hoặc đã qua sử dụng và một số mỡ động vật.</a:t>
            </a:r>
            <a:endParaRPr lang="vi-VN" sz="1800">
              <a:latin typeface="Times New Roman" pitchFamily="18" charset="0"/>
              <a:cs typeface="Times New Roman" pitchFamily="18" charset="0"/>
            </a:endParaRPr>
          </a:p>
          <a:p>
            <a:endParaRPr lang="vi-VN" sz="1800" dirty="0">
              <a:latin typeface="Times New Roman" pitchFamily="18" charset="0"/>
              <a:cs typeface="Times New Roman" pitchFamily="18" charset="0"/>
            </a:endParaRPr>
          </a:p>
        </p:txBody>
      </p:sp>
      <p:grpSp>
        <p:nvGrpSpPr>
          <p:cNvPr id="34" name="Google Shape;651;p30"/>
          <p:cNvGrpSpPr/>
          <p:nvPr/>
        </p:nvGrpSpPr>
        <p:grpSpPr>
          <a:xfrm>
            <a:off x="562854" y="3514361"/>
            <a:ext cx="539881" cy="465218"/>
            <a:chOff x="4879897" y="1359205"/>
            <a:chExt cx="659593" cy="548345"/>
          </a:xfrm>
        </p:grpSpPr>
        <p:sp>
          <p:nvSpPr>
            <p:cNvPr id="35" name="Google Shape;652;p30"/>
            <p:cNvSpPr/>
            <p:nvPr/>
          </p:nvSpPr>
          <p:spPr>
            <a:xfrm rot="10800000">
              <a:off x="4879897" y="1359205"/>
              <a:ext cx="659593" cy="54834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53;p30"/>
            <p:cNvSpPr txBox="1"/>
            <p:nvPr/>
          </p:nvSpPr>
          <p:spPr>
            <a:xfrm>
              <a:off x="4888501" y="1497177"/>
              <a:ext cx="591600" cy="272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000" dirty="0">
                  <a:solidFill>
                    <a:schemeClr val="dk1"/>
                  </a:solidFill>
                  <a:latin typeface="Fira Sans Extra Condensed SemiBold"/>
                  <a:ea typeface="Fira Sans Extra Condensed SemiBold"/>
                  <a:cs typeface="Fira Sans Extra Condensed SemiBold"/>
                  <a:sym typeface="Fira Sans Extra Condensed SemiBold"/>
                </a:rPr>
                <a:t>04</a:t>
              </a:r>
              <a:endParaRPr sz="2000" dirty="0">
                <a:solidFill>
                  <a:schemeClr val="dk1"/>
                </a:solidFill>
                <a:latin typeface="Fira Sans Extra Condensed SemiBold"/>
                <a:ea typeface="Fira Sans Extra Condensed SemiBold"/>
                <a:cs typeface="Fira Sans Extra Condensed SemiBold"/>
                <a:sym typeface="Fira Sans Extra Condensed SemiBold"/>
              </a:endParaRPr>
            </a:p>
          </p:txBody>
        </p:sp>
      </p:grpSp>
      <p:sp>
        <p:nvSpPr>
          <p:cNvPr id="10" name="Rectangle 9"/>
          <p:cNvSpPr/>
          <p:nvPr/>
        </p:nvSpPr>
        <p:spPr>
          <a:xfrm>
            <a:off x="1042066" y="2876770"/>
            <a:ext cx="4275529" cy="646331"/>
          </a:xfrm>
          <a:prstGeom prst="rect">
            <a:avLst/>
          </a:prstGeom>
        </p:spPr>
        <p:txBody>
          <a:bodyPr wrap="none">
            <a:spAutoFit/>
          </a:bodyPr>
          <a:lstStyle/>
          <a:p>
            <a:r>
              <a:rPr lang="en-US" sz="1800" b="1">
                <a:latin typeface="Times New Roman" pitchFamily="18" charset="0"/>
                <a:cs typeface="Times New Roman" pitchFamily="18" charset="0"/>
              </a:rPr>
              <a:t>Sinh khối </a:t>
            </a:r>
            <a:r>
              <a:rPr lang="en-US" sz="1800">
                <a:latin typeface="Times New Roman" pitchFamily="18" charset="0"/>
                <a:cs typeface="Times New Roman" pitchFamily="18" charset="0"/>
              </a:rPr>
              <a:t>là sinh vật sống, đa số là các cây</a:t>
            </a:r>
          </a:p>
          <a:p>
            <a:r>
              <a:rPr lang="en-US" sz="1800">
                <a:latin typeface="Times New Roman" pitchFamily="18" charset="0"/>
                <a:cs typeface="Times New Roman" pitchFamily="18" charset="0"/>
              </a:rPr>
              <a:t> trồng hay vật liệu có nguồn gốc từ thực vật.</a:t>
            </a:r>
            <a:endParaRPr lang="vi-VN" sz="1800">
              <a:latin typeface="Times New Roman" pitchFamily="18" charset="0"/>
              <a:cs typeface="Times New Roman" pitchFamily="18" charset="0"/>
            </a:endParaRPr>
          </a:p>
        </p:txBody>
      </p:sp>
      <p:sp>
        <p:nvSpPr>
          <p:cNvPr id="11" name="Rectangle 10"/>
          <p:cNvSpPr/>
          <p:nvPr/>
        </p:nvSpPr>
        <p:spPr>
          <a:xfrm>
            <a:off x="1089080" y="3488750"/>
            <a:ext cx="4499950" cy="923330"/>
          </a:xfrm>
          <a:prstGeom prst="rect">
            <a:avLst/>
          </a:prstGeom>
        </p:spPr>
        <p:txBody>
          <a:bodyPr wrap="none">
            <a:spAutoFit/>
          </a:bodyPr>
          <a:lstStyle/>
          <a:p>
            <a:r>
              <a:rPr lang="en-US" sz="1800" b="1">
                <a:latin typeface="Times New Roman" pitchFamily="18" charset="0"/>
                <a:cs typeface="Times New Roman" pitchFamily="18" charset="0"/>
              </a:rPr>
              <a:t>Khí sinh học</a:t>
            </a:r>
            <a:r>
              <a:rPr lang="vi-VN" sz="1800">
                <a:latin typeface="Times New Roman" pitchFamily="18" charset="0"/>
                <a:cs typeface="Times New Roman" pitchFamily="18" charset="0"/>
              </a:rPr>
              <a:t> </a:t>
            </a:r>
            <a:r>
              <a:rPr lang="en-US" sz="1800">
                <a:latin typeface="Times New Roman" pitchFamily="18" charset="0"/>
                <a:cs typeface="Times New Roman" pitchFamily="18" charset="0"/>
              </a:rPr>
              <a:t>là </a:t>
            </a:r>
            <a:r>
              <a:rPr lang="vi-VN" sz="1800">
                <a:latin typeface="Times New Roman" pitchFamily="18" charset="0"/>
                <a:cs typeface="Times New Roman" pitchFamily="18" charset="0"/>
              </a:rPr>
              <a:t>một loại khí hữu cơ</a:t>
            </a:r>
            <a:r>
              <a:rPr lang="en-US" sz="1800">
                <a:latin typeface="Times New Roman" pitchFamily="18" charset="0"/>
                <a:cs typeface="Times New Roman" pitchFamily="18" charset="0"/>
              </a:rPr>
              <a:t>, </a:t>
            </a:r>
            <a:r>
              <a:rPr lang="vi-VN" sz="1800">
                <a:latin typeface="Times New Roman" pitchFamily="18" charset="0"/>
                <a:cs typeface="Times New Roman" pitchFamily="18" charset="0"/>
              </a:rPr>
              <a:t>được tạo </a:t>
            </a:r>
            <a:endParaRPr lang="en-US" sz="1800">
              <a:latin typeface="Times New Roman" pitchFamily="18" charset="0"/>
              <a:cs typeface="Times New Roman" pitchFamily="18" charset="0"/>
            </a:endParaRPr>
          </a:p>
          <a:p>
            <a:r>
              <a:rPr lang="vi-VN" sz="1800">
                <a:latin typeface="Times New Roman" pitchFamily="18" charset="0"/>
                <a:cs typeface="Times New Roman" pitchFamily="18" charset="0"/>
              </a:rPr>
              <a:t>ra sau quá trình ủ lên men các sinh khối hữu </a:t>
            </a:r>
            <a:endParaRPr lang="en-US" sz="1800">
              <a:latin typeface="Times New Roman" pitchFamily="18" charset="0"/>
              <a:cs typeface="Times New Roman" pitchFamily="18" charset="0"/>
            </a:endParaRPr>
          </a:p>
          <a:p>
            <a:r>
              <a:rPr lang="vi-VN" sz="1800">
                <a:latin typeface="Times New Roman" pitchFamily="18" charset="0"/>
                <a:cs typeface="Times New Roman" pitchFamily="18" charset="0"/>
              </a:rPr>
              <a:t>cơ phế thải nông nghiệp</a:t>
            </a:r>
            <a:r>
              <a:rPr lang="en-US" sz="1800">
                <a:latin typeface="Times New Roman" pitchFamily="18" charset="0"/>
                <a:cs typeface="Times New Roman" pitchFamily="18" charset="0"/>
              </a:rPr>
              <a:t>.</a:t>
            </a:r>
            <a:endParaRPr lang="vi-VN" sz="1800" b="1">
              <a:latin typeface="Times New Roman" pitchFamily="18" charset="0"/>
              <a:cs typeface="Times New Roman" pitchFamily="18" charset="0"/>
            </a:endParaRPr>
          </a:p>
        </p:txBody>
      </p:sp>
      <p:pic>
        <p:nvPicPr>
          <p:cNvPr id="33" name="Picture 8" descr="Dầu Diesel là gì? Quy trình sản xuất dầu Diesel sinh họ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4928" y="1386330"/>
            <a:ext cx="3125082" cy="218430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Năng Lượng Sinh Khối Là Gì? Nguồn Gốc, Ưu Khuyết Điể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6862" y="1327074"/>
            <a:ext cx="3128271" cy="224356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6"/>
          <a:stretch>
            <a:fillRect/>
          </a:stretch>
        </p:blipFill>
        <p:spPr>
          <a:xfrm>
            <a:off x="5613969" y="1359410"/>
            <a:ext cx="3128271" cy="221122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500" fill="hold"/>
                                        <p:tgtEl>
                                          <p:spTgt spid="33"/>
                                        </p:tgtEl>
                                        <p:attrNameLst>
                                          <p:attrName>ppt_w</p:attrName>
                                        </p:attrNameLst>
                                      </p:cBhvr>
                                      <p:tavLst>
                                        <p:tav tm="0">
                                          <p:val>
                                            <p:fltVal val="0"/>
                                          </p:val>
                                        </p:tav>
                                        <p:tav tm="100000">
                                          <p:val>
                                            <p:strVal val="#ppt_w"/>
                                          </p:val>
                                        </p:tav>
                                      </p:tavLst>
                                    </p:anim>
                                    <p:anim calcmode="lin" valueType="num">
                                      <p:cBhvr>
                                        <p:cTn id="38" dur="500" fill="hold"/>
                                        <p:tgtEl>
                                          <p:spTgt spid="33"/>
                                        </p:tgtEl>
                                        <p:attrNameLst>
                                          <p:attrName>ppt_h</p:attrName>
                                        </p:attrNameLst>
                                      </p:cBhvr>
                                      <p:tavLst>
                                        <p:tav tm="0">
                                          <p:val>
                                            <p:fltVal val="0"/>
                                          </p:val>
                                        </p:tav>
                                        <p:tav tm="100000">
                                          <p:val>
                                            <p:strVal val="#ppt_h"/>
                                          </p:val>
                                        </p:tav>
                                      </p:tavLst>
                                    </p:anim>
                                    <p:animEffect transition="in" filter="fade">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randombar(horizontal)">
                                      <p:cBhvr>
                                        <p:cTn id="56" dur="500"/>
                                        <p:tgtEl>
                                          <p:spTgt spid="37"/>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1000"/>
                                        <p:tgtEl>
                                          <p:spTgt spid="34"/>
                                        </p:tgtEl>
                                      </p:cBhvr>
                                    </p:animEffect>
                                    <p:anim calcmode="lin" valueType="num">
                                      <p:cBhvr>
                                        <p:cTn id="62" dur="1000" fill="hold"/>
                                        <p:tgtEl>
                                          <p:spTgt spid="34"/>
                                        </p:tgtEl>
                                        <p:attrNameLst>
                                          <p:attrName>ppt_x</p:attrName>
                                        </p:attrNameLst>
                                      </p:cBhvr>
                                      <p:tavLst>
                                        <p:tav tm="0">
                                          <p:val>
                                            <p:strVal val="#ppt_x"/>
                                          </p:val>
                                        </p:tav>
                                        <p:tav tm="100000">
                                          <p:val>
                                            <p:strVal val="#ppt_x"/>
                                          </p:val>
                                        </p:tav>
                                      </p:tavLst>
                                    </p:anim>
                                    <p:anim calcmode="lin" valueType="num">
                                      <p:cBhvr>
                                        <p:cTn id="63" dur="1000" fill="hold"/>
                                        <p:tgtEl>
                                          <p:spTgt spid="3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1000"/>
                                        <p:tgtEl>
                                          <p:spTgt spid="11"/>
                                        </p:tgtEl>
                                      </p:cBhvr>
                                    </p:animEffect>
                                    <p:anim calcmode="lin" valueType="num">
                                      <p:cBhvr>
                                        <p:cTn id="67" dur="1000" fill="hold"/>
                                        <p:tgtEl>
                                          <p:spTgt spid="11"/>
                                        </p:tgtEl>
                                        <p:attrNameLst>
                                          <p:attrName>ppt_x</p:attrName>
                                        </p:attrNameLst>
                                      </p:cBhvr>
                                      <p:tavLst>
                                        <p:tav tm="0">
                                          <p:val>
                                            <p:strVal val="#ppt_x"/>
                                          </p:val>
                                        </p:tav>
                                        <p:tav tm="100000">
                                          <p:val>
                                            <p:strVal val="#ppt_x"/>
                                          </p:val>
                                        </p:tav>
                                      </p:tavLst>
                                    </p:anim>
                                    <p:anim calcmode="lin" valueType="num">
                                      <p:cBhvr>
                                        <p:cTn id="68" dur="1000" fill="hold"/>
                                        <p:tgtEl>
                                          <p:spTgt spid="11"/>
                                        </p:tgtEl>
                                        <p:attrNameLst>
                                          <p:attrName>ppt_y</p:attrName>
                                        </p:attrNameLst>
                                      </p:cBhvr>
                                      <p:tavLst>
                                        <p:tav tm="0">
                                          <p:val>
                                            <p:strVal val="#ppt_y+.1"/>
                                          </p:val>
                                        </p:tav>
                                        <p:tav tm="100000">
                                          <p:val>
                                            <p:strVal val="#ppt_y"/>
                                          </p:val>
                                        </p:tav>
                                      </p:tavLst>
                                    </p:anim>
                                  </p:childTnLst>
                                </p:cTn>
                              </p:par>
                            </p:childTnLst>
                          </p:cTn>
                        </p:par>
                        <p:par>
                          <p:cTn id="69" fill="hold">
                            <p:stCondLst>
                              <p:cond delay="1000"/>
                            </p:stCondLst>
                            <p:childTnLst>
                              <p:par>
                                <p:cTn id="70" presetID="10" presetClass="entr" presetSubtype="0" fill="hold" nodeType="after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p37"/>
          <p:cNvSpPr/>
          <p:nvPr/>
        </p:nvSpPr>
        <p:spPr>
          <a:xfrm>
            <a:off x="272788" y="272249"/>
            <a:ext cx="1020900" cy="1020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7"/>
          <p:cNvSpPr txBox="1">
            <a:spLocks noGrp="1"/>
          </p:cNvSpPr>
          <p:nvPr>
            <p:ph type="title" idx="2"/>
          </p:nvPr>
        </p:nvSpPr>
        <p:spPr>
          <a:xfrm>
            <a:off x="346162" y="367574"/>
            <a:ext cx="947525"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dirty="0"/>
          </a:p>
        </p:txBody>
      </p:sp>
      <p:sp>
        <p:nvSpPr>
          <p:cNvPr id="1264" name="Google Shape;1264;p37"/>
          <p:cNvSpPr/>
          <p:nvPr/>
        </p:nvSpPr>
        <p:spPr>
          <a:xfrm>
            <a:off x="2387743" y="4952399"/>
            <a:ext cx="289172" cy="62031"/>
          </a:xfrm>
          <a:custGeom>
            <a:avLst/>
            <a:gdLst/>
            <a:ahLst/>
            <a:cxnLst/>
            <a:rect l="l" t="t" r="r" b="b"/>
            <a:pathLst>
              <a:path w="6918" h="1484" extrusionOk="0">
                <a:moveTo>
                  <a:pt x="6413" y="0"/>
                </a:moveTo>
                <a:cubicBezTo>
                  <a:pt x="6398" y="0"/>
                  <a:pt x="6382" y="1"/>
                  <a:pt x="6366" y="3"/>
                </a:cubicBezTo>
                <a:cubicBezTo>
                  <a:pt x="4436" y="228"/>
                  <a:pt x="2481" y="429"/>
                  <a:pt x="527" y="629"/>
                </a:cubicBezTo>
                <a:cubicBezTo>
                  <a:pt x="16" y="702"/>
                  <a:pt x="1" y="1483"/>
                  <a:pt x="482" y="1483"/>
                </a:cubicBezTo>
                <a:cubicBezTo>
                  <a:pt x="496" y="1483"/>
                  <a:pt x="511" y="1483"/>
                  <a:pt x="527" y="1481"/>
                </a:cubicBezTo>
                <a:cubicBezTo>
                  <a:pt x="2481" y="1256"/>
                  <a:pt x="4436" y="1055"/>
                  <a:pt x="6366" y="855"/>
                </a:cubicBezTo>
                <a:cubicBezTo>
                  <a:pt x="6901" y="782"/>
                  <a:pt x="6917" y="0"/>
                  <a:pt x="6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7"/>
          <p:cNvSpPr/>
          <p:nvPr/>
        </p:nvSpPr>
        <p:spPr>
          <a:xfrm>
            <a:off x="4529017" y="1336375"/>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7"/>
          <p:cNvSpPr/>
          <p:nvPr/>
        </p:nvSpPr>
        <p:spPr>
          <a:xfrm>
            <a:off x="5564848" y="652854"/>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7"/>
          <p:cNvSpPr/>
          <p:nvPr/>
        </p:nvSpPr>
        <p:spPr>
          <a:xfrm>
            <a:off x="3229918" y="134097"/>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61;p37"/>
          <p:cNvSpPr txBox="1">
            <a:spLocks/>
          </p:cNvSpPr>
          <p:nvPr/>
        </p:nvSpPr>
        <p:spPr>
          <a:xfrm>
            <a:off x="1367061" y="1209374"/>
            <a:ext cx="5320600" cy="1560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Chau Philomene One"/>
              <a:buNone/>
              <a:defRPr sz="5000" b="0" i="0" u="none" strike="noStrike" cap="none">
                <a:solidFill>
                  <a:schemeClr val="dk1"/>
                </a:solidFill>
                <a:latin typeface="Chau Philomene One"/>
                <a:ea typeface="Chau Philomene One"/>
                <a:cs typeface="Chau Philomene One"/>
                <a:sym typeface="Chau Philomene One"/>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r>
              <a:rPr lang="vi-VN" sz="5400" b="1">
                <a:latin typeface="Times New Roman" pitchFamily="18" charset="0"/>
                <a:cs typeface="Times New Roman" pitchFamily="18" charset="0"/>
              </a:rPr>
              <a:t>ƯU ĐIỂM</a:t>
            </a:r>
            <a:r>
              <a:rPr lang="en-US" sz="5400" b="1">
                <a:latin typeface="Times New Roman" pitchFamily="18" charset="0"/>
                <a:cs typeface="Times New Roman" pitchFamily="18" charset="0"/>
              </a:rPr>
              <a:t> &amp;</a:t>
            </a:r>
            <a:r>
              <a:rPr lang="vi-VN" sz="5400" b="1">
                <a:latin typeface="Times New Roman" pitchFamily="18" charset="0"/>
                <a:cs typeface="Times New Roman" pitchFamily="18" charset="0"/>
              </a:rPr>
              <a:t> NHƯỢC ĐIỂM</a:t>
            </a:r>
            <a:endParaRPr lang="vi-VN" sz="5400" b="1"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260"/>
                                        </p:tgtEl>
                                        <p:attrNameLst>
                                          <p:attrName>style.visibility</p:attrName>
                                        </p:attrNameLst>
                                      </p:cBhvr>
                                      <p:to>
                                        <p:strVal val="visible"/>
                                      </p:to>
                                    </p:set>
                                    <p:anim calcmode="lin" valueType="num">
                                      <p:cBhvr>
                                        <p:cTn id="7" dur="500" fill="hold"/>
                                        <p:tgtEl>
                                          <p:spTgt spid="1260"/>
                                        </p:tgtEl>
                                        <p:attrNameLst>
                                          <p:attrName>ppt_w</p:attrName>
                                        </p:attrNameLst>
                                      </p:cBhvr>
                                      <p:tavLst>
                                        <p:tav tm="0">
                                          <p:val>
                                            <p:fltVal val="0"/>
                                          </p:val>
                                        </p:tav>
                                        <p:tav tm="100000">
                                          <p:val>
                                            <p:strVal val="#ppt_w"/>
                                          </p:val>
                                        </p:tav>
                                      </p:tavLst>
                                    </p:anim>
                                    <p:anim calcmode="lin" valueType="num">
                                      <p:cBhvr>
                                        <p:cTn id="8" dur="500" fill="hold"/>
                                        <p:tgtEl>
                                          <p:spTgt spid="1260"/>
                                        </p:tgtEl>
                                        <p:attrNameLst>
                                          <p:attrName>ppt_h</p:attrName>
                                        </p:attrNameLst>
                                      </p:cBhvr>
                                      <p:tavLst>
                                        <p:tav tm="0">
                                          <p:val>
                                            <p:fltVal val="0"/>
                                          </p:val>
                                        </p:tav>
                                        <p:tav tm="100000">
                                          <p:val>
                                            <p:strVal val="#ppt_h"/>
                                          </p:val>
                                        </p:tav>
                                      </p:tavLst>
                                    </p:anim>
                                    <p:anim calcmode="lin" valueType="num">
                                      <p:cBhvr>
                                        <p:cTn id="9" dur="500" fill="hold"/>
                                        <p:tgtEl>
                                          <p:spTgt spid="1260"/>
                                        </p:tgtEl>
                                        <p:attrNameLst>
                                          <p:attrName>style.rotation</p:attrName>
                                        </p:attrNameLst>
                                      </p:cBhvr>
                                      <p:tavLst>
                                        <p:tav tm="0">
                                          <p:val>
                                            <p:fltVal val="360"/>
                                          </p:val>
                                        </p:tav>
                                        <p:tav tm="100000">
                                          <p:val>
                                            <p:fltVal val="0"/>
                                          </p:val>
                                        </p:tav>
                                      </p:tavLst>
                                    </p:anim>
                                    <p:animEffect transition="in" filter="fade">
                                      <p:cBhvr>
                                        <p:cTn id="10" dur="500"/>
                                        <p:tgtEl>
                                          <p:spTgt spid="1260"/>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262"/>
                                        </p:tgtEl>
                                        <p:attrNameLst>
                                          <p:attrName>style.visibility</p:attrName>
                                        </p:attrNameLst>
                                      </p:cBhvr>
                                      <p:to>
                                        <p:strVal val="visible"/>
                                      </p:to>
                                    </p:set>
                                    <p:anim calcmode="lin" valueType="num">
                                      <p:cBhvr>
                                        <p:cTn id="13" dur="500" fill="hold"/>
                                        <p:tgtEl>
                                          <p:spTgt spid="1262"/>
                                        </p:tgtEl>
                                        <p:attrNameLst>
                                          <p:attrName>ppt_w</p:attrName>
                                        </p:attrNameLst>
                                      </p:cBhvr>
                                      <p:tavLst>
                                        <p:tav tm="0">
                                          <p:val>
                                            <p:fltVal val="0"/>
                                          </p:val>
                                        </p:tav>
                                        <p:tav tm="100000">
                                          <p:val>
                                            <p:strVal val="#ppt_w"/>
                                          </p:val>
                                        </p:tav>
                                      </p:tavLst>
                                    </p:anim>
                                    <p:anim calcmode="lin" valueType="num">
                                      <p:cBhvr>
                                        <p:cTn id="14" dur="500" fill="hold"/>
                                        <p:tgtEl>
                                          <p:spTgt spid="1262"/>
                                        </p:tgtEl>
                                        <p:attrNameLst>
                                          <p:attrName>ppt_h</p:attrName>
                                        </p:attrNameLst>
                                      </p:cBhvr>
                                      <p:tavLst>
                                        <p:tav tm="0">
                                          <p:val>
                                            <p:fltVal val="0"/>
                                          </p:val>
                                        </p:tav>
                                        <p:tav tm="100000">
                                          <p:val>
                                            <p:strVal val="#ppt_h"/>
                                          </p:val>
                                        </p:tav>
                                      </p:tavLst>
                                    </p:anim>
                                    <p:anim calcmode="lin" valueType="num">
                                      <p:cBhvr>
                                        <p:cTn id="15" dur="500" fill="hold"/>
                                        <p:tgtEl>
                                          <p:spTgt spid="1262"/>
                                        </p:tgtEl>
                                        <p:attrNameLst>
                                          <p:attrName>style.rotation</p:attrName>
                                        </p:attrNameLst>
                                      </p:cBhvr>
                                      <p:tavLst>
                                        <p:tav tm="0">
                                          <p:val>
                                            <p:fltVal val="360"/>
                                          </p:val>
                                        </p:tav>
                                        <p:tav tm="100000">
                                          <p:val>
                                            <p:fltVal val="0"/>
                                          </p:val>
                                        </p:tav>
                                      </p:tavLst>
                                    </p:anim>
                                    <p:animEffect transition="in" filter="fade">
                                      <p:cBhvr>
                                        <p:cTn id="16" dur="500"/>
                                        <p:tgtEl>
                                          <p:spTgt spid="126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randombar(horizontal)">
                                      <p:cBhvr>
                                        <p:cTn id="2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0" grpId="0" animBg="1"/>
      <p:bldP spid="1262" grpId="0"/>
      <p:bldP spid="7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32" name="Google Shape;267;p31"/>
          <p:cNvSpPr txBox="1">
            <a:spLocks noGrp="1"/>
          </p:cNvSpPr>
          <p:nvPr>
            <p:ph type="title"/>
          </p:nvPr>
        </p:nvSpPr>
        <p:spPr>
          <a:xfrm>
            <a:off x="533400" y="432450"/>
            <a:ext cx="838200" cy="539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dirty="0"/>
              <a:t>01</a:t>
            </a:r>
            <a:endParaRPr sz="4800" dirty="0"/>
          </a:p>
        </p:txBody>
      </p:sp>
      <p:sp>
        <p:nvSpPr>
          <p:cNvPr id="33" name="Rectangle 32"/>
          <p:cNvSpPr/>
          <p:nvPr/>
        </p:nvSpPr>
        <p:spPr>
          <a:xfrm>
            <a:off x="1219200" y="372130"/>
            <a:ext cx="7845375" cy="523220"/>
          </a:xfrm>
          <a:prstGeom prst="rect">
            <a:avLst/>
          </a:prstGeom>
        </p:spPr>
        <p:txBody>
          <a:bodyPr wrap="square">
            <a:spAutoFit/>
          </a:bodyPr>
          <a:lstStyle/>
          <a:p>
            <a:r>
              <a:rPr lang="vi-VN" sz="2800" dirty="0">
                <a:latin typeface="Times New Roman" pitchFamily="18" charset="0"/>
                <a:cs typeface="Times New Roman" pitchFamily="18" charset="0"/>
              </a:rPr>
              <a:t>Ư</a:t>
            </a:r>
            <a:r>
              <a:rPr lang="en-US" sz="2800">
                <a:latin typeface="Times New Roman" pitchFamily="18" charset="0"/>
                <a:cs typeface="Times New Roman" pitchFamily="18" charset="0"/>
              </a:rPr>
              <a:t>u điểm và </a:t>
            </a:r>
            <a:r>
              <a:rPr lang="en-US" sz="2800" dirty="0" err="1">
                <a:latin typeface="Times New Roman" pitchFamily="18" charset="0"/>
                <a:cs typeface="Times New Roman" pitchFamily="18" charset="0"/>
              </a:rPr>
              <a:t>nhược</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điểm</a:t>
            </a:r>
            <a:r>
              <a:rPr lang="en-US" sz="2800">
                <a:latin typeface="Times New Roman" pitchFamily="18" charset="0"/>
                <a:cs typeface="Times New Roman" pitchFamily="18" charset="0"/>
              </a:rPr>
              <a:t> của xăng </a:t>
            </a:r>
            <a:r>
              <a:rPr lang="vi-VN" sz="2800" dirty="0">
                <a:latin typeface="Times New Roman" pitchFamily="18" charset="0"/>
                <a:cs typeface="Times New Roman" pitchFamily="18" charset="0"/>
              </a:rPr>
              <a:t>sin</a:t>
            </a:r>
            <a:r>
              <a:rPr lang="en-US" sz="2800">
                <a:latin typeface="Times New Roman" pitchFamily="18" charset="0"/>
                <a:cs typeface="Times New Roman" pitchFamily="18" charset="0"/>
              </a:rPr>
              <a:t>h</a:t>
            </a:r>
            <a:r>
              <a:rPr lang="vi-VN" sz="2800">
                <a:latin typeface="Times New Roman" pitchFamily="18" charset="0"/>
                <a:cs typeface="Times New Roman" pitchFamily="18" charset="0"/>
              </a:rPr>
              <a:t> học</a:t>
            </a:r>
            <a:r>
              <a:rPr lang="en-US" sz="280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
        <p:nvSpPr>
          <p:cNvPr id="15" name="TextBox 14"/>
          <p:cNvSpPr txBox="1"/>
          <p:nvPr/>
        </p:nvSpPr>
        <p:spPr>
          <a:xfrm>
            <a:off x="429942" y="1123097"/>
            <a:ext cx="4245519" cy="438580"/>
          </a:xfrm>
          <a:prstGeom prst="rect">
            <a:avLst/>
          </a:prstGeom>
          <a:noFill/>
        </p:spPr>
        <p:txBody>
          <a:bodyPr wrap="square" lIns="68579" tIns="34289" rIns="68579" bIns="34289" rtlCol="0">
            <a:spAutoFit/>
          </a:bodyPr>
          <a:lstStyle/>
          <a:p>
            <a:pPr marL="342900" indent="-342900">
              <a:buFont typeface="Wingdings" pitchFamily="2" charset="2"/>
              <a:buChar char="Ø"/>
            </a:pPr>
            <a:r>
              <a:rPr lang="en-US" sz="2400">
                <a:solidFill>
                  <a:srgbClr val="FF0000"/>
                </a:solidFill>
                <a:latin typeface="Times New Roman" pitchFamily="18" charset="0"/>
                <a:cs typeface="Times New Roman" pitchFamily="18" charset="0"/>
              </a:rPr>
              <a:t> Ưu điểm của xăng sinh học</a:t>
            </a:r>
          </a:p>
        </p:txBody>
      </p:sp>
      <p:sp>
        <p:nvSpPr>
          <p:cNvPr id="16" name="TextBox 15"/>
          <p:cNvSpPr txBox="1"/>
          <p:nvPr/>
        </p:nvSpPr>
        <p:spPr>
          <a:xfrm>
            <a:off x="304800" y="1674059"/>
            <a:ext cx="5984508" cy="2008240"/>
          </a:xfrm>
          <a:prstGeom prst="rect">
            <a:avLst/>
          </a:prstGeom>
          <a:noFill/>
        </p:spPr>
        <p:txBody>
          <a:bodyPr wrap="square" lIns="68579" tIns="34289" rIns="68579" bIns="34289" rtlCol="0">
            <a:spAutoFit/>
          </a:bodyPr>
          <a:lstStyle/>
          <a:p>
            <a:pPr marL="285750" indent="-285750" algn="just">
              <a:buFontTx/>
              <a:buChar char="-"/>
            </a:pPr>
            <a:r>
              <a:rPr lang="en-US" sz="1800">
                <a:latin typeface="Times New Roman" pitchFamily="18" charset="0"/>
                <a:cs typeface="Times New Roman" pitchFamily="18" charset="0"/>
              </a:rPr>
              <a:t>G</a:t>
            </a:r>
            <a:r>
              <a:rPr lang="vi-VN" sz="1800">
                <a:latin typeface="Times New Roman" pitchFamily="18" charset="0"/>
                <a:cs typeface="Times New Roman" pitchFamily="18" charset="0"/>
              </a:rPr>
              <a:t>iúp </a:t>
            </a:r>
            <a:r>
              <a:rPr lang="vi-VN" sz="1800" dirty="0">
                <a:latin typeface="Times New Roman" pitchFamily="18" charset="0"/>
                <a:cs typeface="Times New Roman" pitchFamily="18" charset="0"/>
              </a:rPr>
              <a:t>bảo vệ môi trường và giảm thiểu các khí thải độc hại của động cơ</a:t>
            </a:r>
            <a:r>
              <a:rPr lang="vi-VN" sz="1800">
                <a:latin typeface="Times New Roman" pitchFamily="18" charset="0"/>
                <a:cs typeface="Times New Roman" pitchFamily="18" charset="0"/>
              </a:rPr>
              <a:t>. </a:t>
            </a:r>
            <a:endParaRPr lang="en-US" sz="1800">
              <a:latin typeface="Times New Roman" pitchFamily="18" charset="0"/>
              <a:cs typeface="Times New Roman" pitchFamily="18" charset="0"/>
            </a:endParaRPr>
          </a:p>
          <a:p>
            <a:pPr marL="285750" indent="-285750" algn="just">
              <a:buFontTx/>
              <a:buChar char="-"/>
            </a:pPr>
            <a:r>
              <a:rPr lang="vi-VN" sz="1800">
                <a:latin typeface="Times New Roman" pitchFamily="18" charset="0"/>
                <a:cs typeface="Times New Roman" pitchFamily="18" charset="0"/>
              </a:rPr>
              <a:t>Đảm </a:t>
            </a:r>
            <a:r>
              <a:rPr lang="vi-VN" sz="1800" dirty="0">
                <a:latin typeface="Times New Roman" pitchFamily="18" charset="0"/>
                <a:cs typeface="Times New Roman" pitchFamily="18" charset="0"/>
              </a:rPr>
              <a:t>bảo sự phát triển về nông nghiệp, tạo thêm công ăn việc làm, ổn định đời sống đồng thời gia tăng thu nhập cho người nông dân</a:t>
            </a:r>
            <a:r>
              <a:rPr lang="en-US" sz="1800" dirty="0">
                <a:latin typeface="Times New Roman" pitchFamily="18" charset="0"/>
                <a:cs typeface="Times New Roman" pitchFamily="18" charset="0"/>
              </a:rPr>
              <a:t>.</a:t>
            </a:r>
          </a:p>
          <a:p>
            <a:pPr algn="just"/>
            <a:r>
              <a:rPr lang="en-US" sz="1800">
                <a:latin typeface="Times New Roman" pitchFamily="18" charset="0"/>
                <a:cs typeface="Times New Roman" pitchFamily="18" charset="0"/>
              </a:rPr>
              <a:t>-    </a:t>
            </a:r>
            <a:r>
              <a:rPr lang="vi-VN" sz="1800">
                <a:latin typeface="Times New Roman" pitchFamily="18" charset="0"/>
                <a:cs typeface="Times New Roman" pitchFamily="18" charset="0"/>
              </a:rPr>
              <a:t>Xăng </a:t>
            </a:r>
            <a:r>
              <a:rPr lang="vi-VN" sz="1800" dirty="0">
                <a:latin typeface="Times New Roman" pitchFamily="18" charset="0"/>
                <a:cs typeface="Times New Roman" pitchFamily="18" charset="0"/>
              </a:rPr>
              <a:t>E5 an toàn cho động cơ xe</a:t>
            </a:r>
            <a:r>
              <a:rPr lang="en-US" sz="1800" dirty="0">
                <a:latin typeface="Times New Roman" pitchFamily="18" charset="0"/>
                <a:cs typeface="Times New Roman" pitchFamily="18" charset="0"/>
              </a:rPr>
              <a:t>.</a:t>
            </a:r>
          </a:p>
          <a:p>
            <a:pPr algn="just"/>
            <a:r>
              <a:rPr lang="en-US" sz="1800">
                <a:latin typeface="Times New Roman" pitchFamily="18" charset="0"/>
                <a:cs typeface="Times New Roman" pitchFamily="18" charset="0"/>
              </a:rPr>
              <a:t>-    Chỉ </a:t>
            </a:r>
            <a:r>
              <a:rPr lang="en-US" sz="1800" dirty="0" err="1">
                <a:latin typeface="Times New Roman" pitchFamily="18" charset="0"/>
                <a:cs typeface="Times New Roman" pitchFamily="18" charset="0"/>
              </a:rPr>
              <a:t>số</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chống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kích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nổ</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cao</a:t>
            </a:r>
            <a:r>
              <a:rPr lang="en-US" sz="1800" dirty="0">
                <a:latin typeface="Times New Roman" pitchFamily="18" charset="0"/>
                <a:cs typeface="Times New Roman" pitchFamily="18" charset="0"/>
              </a:rPr>
              <a:t>.</a:t>
            </a:r>
          </a:p>
        </p:txBody>
      </p:sp>
      <p:sp>
        <p:nvSpPr>
          <p:cNvPr id="17" name="TextBox 16"/>
          <p:cNvSpPr txBox="1"/>
          <p:nvPr/>
        </p:nvSpPr>
        <p:spPr>
          <a:xfrm>
            <a:off x="429942" y="1118049"/>
            <a:ext cx="5105398" cy="438580"/>
          </a:xfrm>
          <a:prstGeom prst="rect">
            <a:avLst/>
          </a:prstGeom>
          <a:noFill/>
        </p:spPr>
        <p:txBody>
          <a:bodyPr wrap="square" lIns="68579" tIns="34289" rIns="68579" bIns="34289" rtlCol="0">
            <a:spAutoFit/>
          </a:bodyPr>
          <a:lstStyle/>
          <a:p>
            <a:pPr marL="342900" indent="-342900">
              <a:buFont typeface="Wingdings" pitchFamily="2" charset="2"/>
              <a:buChar char="Ø"/>
            </a:pPr>
            <a:r>
              <a:rPr lang="en-US" sz="2400">
                <a:solidFill>
                  <a:srgbClr val="FF0000"/>
                </a:solidFill>
                <a:latin typeface="Times New Roman" pitchFamily="18" charset="0"/>
                <a:cs typeface="Times New Roman" pitchFamily="18" charset="0"/>
              </a:rPr>
              <a:t> Nhược điểm của xăng sinh học </a:t>
            </a:r>
          </a:p>
        </p:txBody>
      </p:sp>
      <p:sp>
        <p:nvSpPr>
          <p:cNvPr id="19" name="TextBox 18"/>
          <p:cNvSpPr txBox="1"/>
          <p:nvPr/>
        </p:nvSpPr>
        <p:spPr>
          <a:xfrm>
            <a:off x="304800" y="1674059"/>
            <a:ext cx="5984508" cy="2285239"/>
          </a:xfrm>
          <a:prstGeom prst="rect">
            <a:avLst/>
          </a:prstGeom>
          <a:noFill/>
        </p:spPr>
        <p:txBody>
          <a:bodyPr wrap="square" lIns="68579" tIns="34289" rIns="68579" bIns="34289" rtlCol="0">
            <a:spAutoFit/>
          </a:bodyPr>
          <a:lstStyle/>
          <a:p>
            <a:pPr algn="just"/>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Về</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mặt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nguyên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liệu</a:t>
            </a:r>
            <a:r>
              <a:rPr lang="en-US" sz="1800" dirty="0">
                <a:latin typeface="Times New Roman" pitchFamily="18" charset="0"/>
                <a:cs typeface="Times New Roman" pitchFamily="18" charset="0"/>
              </a:rPr>
              <a:t>, </a:t>
            </a:r>
            <a:r>
              <a:rPr lang="en-US" sz="1800" err="1">
                <a:latin typeface="Times New Roman" pitchFamily="18" charset="0"/>
                <a:cs typeface="Times New Roman" pitchFamily="18" charset="0"/>
              </a:rPr>
              <a:t>việc</a:t>
            </a:r>
            <a:r>
              <a:rPr lang="en-US" sz="1800">
                <a:latin typeface="Times New Roman" pitchFamily="18" charset="0"/>
                <a:cs typeface="Times New Roman" pitchFamily="18" charset="0"/>
              </a:rPr>
              <a:t> dùnng </a:t>
            </a:r>
            <a:r>
              <a:rPr lang="en-US" sz="1800" dirty="0" err="1">
                <a:latin typeface="Times New Roman" pitchFamily="18" charset="0"/>
                <a:cs typeface="Times New Roman" pitchFamily="18" charset="0"/>
              </a:rPr>
              <a:t>sắn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để</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sản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xuất</a:t>
            </a:r>
            <a:r>
              <a:rPr lang="en-US" sz="1800" dirty="0">
                <a:latin typeface="Times New Roman" pitchFamily="18" charset="0"/>
                <a:cs typeface="Times New Roman" pitchFamily="18" charset="0"/>
              </a:rPr>
              <a:t> ethanol </a:t>
            </a:r>
            <a:r>
              <a:rPr lang="en-US" sz="1800" dirty="0" err="1">
                <a:latin typeface="Times New Roman" pitchFamily="18" charset="0"/>
                <a:cs typeface="Times New Roman" pitchFamily="18" charset="0"/>
              </a:rPr>
              <a:t>sẽ</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gây</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tác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động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đến</a:t>
            </a:r>
            <a:r>
              <a:rPr lang="en-US" sz="1800" dirty="0">
                <a:latin typeface="Times New Roman" pitchFamily="18" charset="0"/>
                <a:cs typeface="Times New Roman" pitchFamily="18" charset="0"/>
              </a:rPr>
              <a:t> </a:t>
            </a:r>
            <a:r>
              <a:rPr lang="en-US" sz="1800" err="1">
                <a:latin typeface="Times New Roman" pitchFamily="18" charset="0"/>
                <a:cs typeface="Times New Roman" pitchFamily="18" charset="0"/>
              </a:rPr>
              <a:t>môi</a:t>
            </a:r>
            <a:r>
              <a:rPr lang="en-US" sz="1800">
                <a:latin typeface="Times New Roman" pitchFamily="18" charset="0"/>
                <a:cs typeface="Times New Roman" pitchFamily="18" charset="0"/>
              </a:rPr>
              <a:t> trường. </a:t>
            </a:r>
            <a:endParaRPr lang="en-US" sz="1800" dirty="0">
              <a:latin typeface="Times New Roman" pitchFamily="18" charset="0"/>
              <a:cs typeface="Times New Roman" pitchFamily="18" charset="0"/>
            </a:endParaRPr>
          </a:p>
          <a:p>
            <a:pPr algn="just"/>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Làm</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đất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nhanh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chóng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bạc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màu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năng</a:t>
            </a:r>
            <a:r>
              <a:rPr lang="en-US" sz="1800" dirty="0">
                <a:latin typeface="Times New Roman" pitchFamily="18" charset="0"/>
                <a:cs typeface="Times New Roman" pitchFamily="18" charset="0"/>
              </a:rPr>
              <a:t> </a:t>
            </a:r>
            <a:r>
              <a:rPr lang="en-US" sz="1800" err="1">
                <a:latin typeface="Times New Roman" pitchFamily="18" charset="0"/>
                <a:cs typeface="Times New Roman" pitchFamily="18" charset="0"/>
              </a:rPr>
              <a:t>suất</a:t>
            </a:r>
            <a:r>
              <a:rPr lang="en-US" sz="1800">
                <a:latin typeface="Times New Roman" pitchFamily="18" charset="0"/>
                <a:cs typeface="Times New Roman" pitchFamily="18" charset="0"/>
              </a:rPr>
              <a:t> thấp.</a:t>
            </a:r>
            <a:endParaRPr lang="en-US" sz="1800" dirty="0">
              <a:latin typeface="Times New Roman" pitchFamily="18" charset="0"/>
              <a:cs typeface="Times New Roman" pitchFamily="18" charset="0"/>
            </a:endParaRPr>
          </a:p>
          <a:p>
            <a:pPr algn="just"/>
            <a:r>
              <a:rPr lang="en-US" sz="1800" dirty="0">
                <a:latin typeface="Times New Roman" pitchFamily="18" charset="0"/>
                <a:cs typeface="Times New Roman" pitchFamily="18" charset="0"/>
              </a:rPr>
              <a:t>- V</a:t>
            </a:r>
            <a:r>
              <a:rPr lang="vi-VN" sz="1800" dirty="0">
                <a:latin typeface="Times New Roman" pitchFamily="18" charset="0"/>
                <a:cs typeface="Times New Roman" pitchFamily="18" charset="0"/>
              </a:rPr>
              <a:t>iệc sản xuất cồn sinh học từ các nguồn tinh bột hoặc các loại cây thực phẩm thường không bền vững, ảnh hưởng tới an ninh lương thực; </a:t>
            </a:r>
            <a:r>
              <a:rPr lang="en-US" sz="1800" dirty="0">
                <a:latin typeface="Times New Roman" pitchFamily="18" charset="0"/>
                <a:cs typeface="Times New Roman" pitchFamily="18" charset="0"/>
              </a:rPr>
              <a:t>k</a:t>
            </a:r>
            <a:r>
              <a:rPr lang="vi-VN" sz="1800" dirty="0">
                <a:latin typeface="Times New Roman" pitchFamily="18" charset="0"/>
                <a:cs typeface="Times New Roman" pitchFamily="18" charset="0"/>
              </a:rPr>
              <a:t>hả năng sản xuất quy mô lớn cũng hạn chế vì nguồn cung cấp không ổn định, phải phụ thuộc vào </a:t>
            </a:r>
            <a:r>
              <a:rPr lang="vi-VN" sz="1800">
                <a:latin typeface="Times New Roman" pitchFamily="18" charset="0"/>
                <a:cs typeface="Times New Roman" pitchFamily="18" charset="0"/>
              </a:rPr>
              <a:t>thời tiết</a:t>
            </a:r>
            <a:r>
              <a:rPr lang="en-US" sz="1800">
                <a:latin typeface="Times New Roman" pitchFamily="18" charset="0"/>
                <a:cs typeface="Times New Roman" pitchFamily="18" charset="0"/>
              </a:rPr>
              <a:t>,</a:t>
            </a:r>
            <a:r>
              <a:rPr lang="vi-VN" sz="1800">
                <a:latin typeface="Times New Roman" pitchFamily="18" charset="0"/>
                <a:cs typeface="Times New Roman" pitchFamily="18" charset="0"/>
              </a:rPr>
              <a:t> nông nghiệp</a:t>
            </a:r>
            <a:r>
              <a:rPr lang="en-US" sz="1800">
                <a:latin typeface="Times New Roman" pitchFamily="18" charset="0"/>
                <a:cs typeface="Times New Roman" pitchFamily="18" charset="0"/>
              </a:rPr>
              <a:t> và g</a:t>
            </a:r>
            <a:r>
              <a:rPr lang="vi-VN" sz="1800" dirty="0">
                <a:latin typeface="Times New Roman" pitchFamily="18" charset="0"/>
                <a:cs typeface="Times New Roman" pitchFamily="18" charset="0"/>
              </a:rPr>
              <a:t>iá thành sản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phẩm</a:t>
            </a:r>
            <a:r>
              <a:rPr lang="en-US" sz="1800" dirty="0">
                <a:latin typeface="Times New Roman" pitchFamily="18" charset="0"/>
                <a:cs typeface="Times New Roman" pitchFamily="18" charset="0"/>
              </a:rPr>
              <a:t>.</a:t>
            </a:r>
          </a:p>
        </p:txBody>
      </p:sp>
      <p:pic>
        <p:nvPicPr>
          <p:cNvPr id="20" name="Picture 19"/>
          <p:cNvPicPr>
            <a:picLocks noChangeAspect="1"/>
          </p:cNvPicPr>
          <p:nvPr/>
        </p:nvPicPr>
        <p:blipFill>
          <a:blip r:embed="rId3"/>
          <a:stretch>
            <a:fillRect/>
          </a:stretch>
        </p:blipFill>
        <p:spPr>
          <a:xfrm>
            <a:off x="6574871" y="1297643"/>
            <a:ext cx="2590799" cy="1581691"/>
          </a:xfrm>
          <a:prstGeom prst="rect">
            <a:avLst/>
          </a:prstGeom>
        </p:spPr>
      </p:pic>
      <p:pic>
        <p:nvPicPr>
          <p:cNvPr id="22" name="Picture 2" descr="Xăng E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9991" y="1859151"/>
            <a:ext cx="2590799" cy="16547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circle(in)">
                                      <p:cBhvr>
                                        <p:cTn id="10" dur="20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ircle(in)">
                                      <p:cBhvr>
                                        <p:cTn id="29" dur="20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grpId="2" nodeType="clickEffect">
                                  <p:stCondLst>
                                    <p:cond delay="0"/>
                                  </p:stCondLst>
                                  <p:childTnLst>
                                    <p:animEffect transition="out" filter="fade">
                                      <p:cBhvr>
                                        <p:cTn id="33" dur="1000"/>
                                        <p:tgtEl>
                                          <p:spTgt spid="15"/>
                                        </p:tgtEl>
                                      </p:cBhvr>
                                    </p:animEffect>
                                    <p:anim calcmode="lin" valueType="num">
                                      <p:cBhvr>
                                        <p:cTn id="34" dur="1000"/>
                                        <p:tgtEl>
                                          <p:spTgt spid="15"/>
                                        </p:tgtEl>
                                        <p:attrNameLst>
                                          <p:attrName>ppt_x</p:attrName>
                                        </p:attrNameLst>
                                      </p:cBhvr>
                                      <p:tavLst>
                                        <p:tav tm="0">
                                          <p:val>
                                            <p:strVal val="ppt_x"/>
                                          </p:val>
                                        </p:tav>
                                        <p:tav tm="100000">
                                          <p:val>
                                            <p:strVal val="ppt_x"/>
                                          </p:val>
                                        </p:tav>
                                      </p:tavLst>
                                    </p:anim>
                                    <p:anim calcmode="lin" valueType="num">
                                      <p:cBhvr>
                                        <p:cTn id="35" dur="1000"/>
                                        <p:tgtEl>
                                          <p:spTgt spid="15"/>
                                        </p:tgtEl>
                                        <p:attrNameLst>
                                          <p:attrName>ppt_y</p:attrName>
                                        </p:attrNameLst>
                                      </p:cBhvr>
                                      <p:tavLst>
                                        <p:tav tm="0">
                                          <p:val>
                                            <p:strVal val="ppt_y"/>
                                          </p:val>
                                        </p:tav>
                                        <p:tav tm="100000">
                                          <p:val>
                                            <p:strVal val="ppt_y+.1"/>
                                          </p:val>
                                        </p:tav>
                                      </p:tavLst>
                                    </p:anim>
                                    <p:set>
                                      <p:cBhvr>
                                        <p:cTn id="36" dur="1" fill="hold">
                                          <p:stCondLst>
                                            <p:cond delay="999"/>
                                          </p:stCondLst>
                                        </p:cTn>
                                        <p:tgtEl>
                                          <p:spTgt spid="15"/>
                                        </p:tgtEl>
                                        <p:attrNameLst>
                                          <p:attrName>style.visibility</p:attrName>
                                        </p:attrNameLst>
                                      </p:cBhvr>
                                      <p:to>
                                        <p:strVal val="hidden"/>
                                      </p:to>
                                    </p:set>
                                  </p:childTnLst>
                                </p:cTn>
                              </p:par>
                              <p:par>
                                <p:cTn id="37" presetID="42" presetClass="exit" presetSubtype="0" fill="hold" grpId="2" nodeType="withEffect">
                                  <p:stCondLst>
                                    <p:cond delay="0"/>
                                  </p:stCondLst>
                                  <p:childTnLst>
                                    <p:animEffect transition="out" filter="fade">
                                      <p:cBhvr>
                                        <p:cTn id="38" dur="1000"/>
                                        <p:tgtEl>
                                          <p:spTgt spid="16"/>
                                        </p:tgtEl>
                                      </p:cBhvr>
                                    </p:animEffect>
                                    <p:anim calcmode="lin" valueType="num">
                                      <p:cBhvr>
                                        <p:cTn id="39" dur="1000"/>
                                        <p:tgtEl>
                                          <p:spTgt spid="16"/>
                                        </p:tgtEl>
                                        <p:attrNameLst>
                                          <p:attrName>ppt_x</p:attrName>
                                        </p:attrNameLst>
                                      </p:cBhvr>
                                      <p:tavLst>
                                        <p:tav tm="0">
                                          <p:val>
                                            <p:strVal val="ppt_x"/>
                                          </p:val>
                                        </p:tav>
                                        <p:tav tm="100000">
                                          <p:val>
                                            <p:strVal val="ppt_x"/>
                                          </p:val>
                                        </p:tav>
                                      </p:tavLst>
                                    </p:anim>
                                    <p:anim calcmode="lin" valueType="num">
                                      <p:cBhvr>
                                        <p:cTn id="40" dur="1000"/>
                                        <p:tgtEl>
                                          <p:spTgt spid="16"/>
                                        </p:tgtEl>
                                        <p:attrNameLst>
                                          <p:attrName>ppt_y</p:attrName>
                                        </p:attrNameLst>
                                      </p:cBhvr>
                                      <p:tavLst>
                                        <p:tav tm="0">
                                          <p:val>
                                            <p:strVal val="ppt_y"/>
                                          </p:val>
                                        </p:tav>
                                        <p:tav tm="100000">
                                          <p:val>
                                            <p:strVal val="ppt_y+.1"/>
                                          </p:val>
                                        </p:tav>
                                      </p:tavLst>
                                    </p:anim>
                                    <p:set>
                                      <p:cBhvr>
                                        <p:cTn id="41" dur="1" fill="hold">
                                          <p:stCondLst>
                                            <p:cond delay="999"/>
                                          </p:stCondLst>
                                        </p:cTn>
                                        <p:tgtEl>
                                          <p:spTgt spid="16"/>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20"/>
                                        </p:tgtEl>
                                      </p:cBhvr>
                                    </p:animEffect>
                                    <p:anim calcmode="lin" valueType="num">
                                      <p:cBhvr>
                                        <p:cTn id="44" dur="1000"/>
                                        <p:tgtEl>
                                          <p:spTgt spid="20"/>
                                        </p:tgtEl>
                                        <p:attrNameLst>
                                          <p:attrName>ppt_x</p:attrName>
                                        </p:attrNameLst>
                                      </p:cBhvr>
                                      <p:tavLst>
                                        <p:tav tm="0">
                                          <p:val>
                                            <p:strVal val="ppt_x"/>
                                          </p:val>
                                        </p:tav>
                                        <p:tav tm="100000">
                                          <p:val>
                                            <p:strVal val="ppt_x"/>
                                          </p:val>
                                        </p:tav>
                                      </p:tavLst>
                                    </p:anim>
                                    <p:anim calcmode="lin" valueType="num">
                                      <p:cBhvr>
                                        <p:cTn id="45" dur="1000"/>
                                        <p:tgtEl>
                                          <p:spTgt spid="20"/>
                                        </p:tgtEl>
                                        <p:attrNameLst>
                                          <p:attrName>ppt_y</p:attrName>
                                        </p:attrNameLst>
                                      </p:cBhvr>
                                      <p:tavLst>
                                        <p:tav tm="0">
                                          <p:val>
                                            <p:strVal val="ppt_y"/>
                                          </p:val>
                                        </p:tav>
                                        <p:tav tm="100000">
                                          <p:val>
                                            <p:strVal val="ppt_y+.1"/>
                                          </p:val>
                                        </p:tav>
                                      </p:tavLst>
                                    </p:anim>
                                    <p:set>
                                      <p:cBhvr>
                                        <p:cTn id="46" dur="1" fill="hold">
                                          <p:stCondLst>
                                            <p:cond delay="999"/>
                                          </p:stCondLst>
                                        </p:cTn>
                                        <p:tgtEl>
                                          <p:spTgt spid="2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52"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Scale>
                                      <p:cBhvr>
                                        <p:cTn id="51"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2" dur="1000" decel="50000" fill="hold">
                                          <p:stCondLst>
                                            <p:cond delay="0"/>
                                          </p:stCondLst>
                                        </p:cTn>
                                        <p:tgtEl>
                                          <p:spTgt spid="17"/>
                                        </p:tgtEl>
                                        <p:attrNameLst>
                                          <p:attrName>ppt_x</p:attrName>
                                          <p:attrName>ppt_y</p:attrName>
                                        </p:attrNameLst>
                                      </p:cBhvr>
                                    </p:animMotion>
                                    <p:animEffect transition="in" filter="fade">
                                      <p:cBhvr>
                                        <p:cTn id="53" dur="10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ppt_w</p:attrName>
                                        </p:attrNameLst>
                                      </p:cBhvr>
                                      <p:tavLst>
                                        <p:tav tm="0">
                                          <p:val>
                                            <p:fltVal val="0"/>
                                          </p:val>
                                        </p:tav>
                                        <p:tav tm="100000">
                                          <p:val>
                                            <p:strVal val="#ppt_w"/>
                                          </p:val>
                                        </p:tav>
                                      </p:tavLst>
                                    </p:anim>
                                    <p:anim calcmode="lin" valueType="num">
                                      <p:cBhvr>
                                        <p:cTn id="59" dur="500" fill="hold"/>
                                        <p:tgtEl>
                                          <p:spTgt spid="19"/>
                                        </p:tgtEl>
                                        <p:attrNameLst>
                                          <p:attrName>ppt_h</p:attrName>
                                        </p:attrNameLst>
                                      </p:cBhvr>
                                      <p:tavLst>
                                        <p:tav tm="0">
                                          <p:val>
                                            <p:fltVal val="0"/>
                                          </p:val>
                                        </p:tav>
                                        <p:tav tm="100000">
                                          <p:val>
                                            <p:strVal val="#ppt_h"/>
                                          </p:val>
                                        </p:tav>
                                      </p:tavLst>
                                    </p:anim>
                                    <p:animEffect transition="in" filter="fade">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down)">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xit" presetSubtype="21" fill="hold" grpId="1" nodeType="clickEffect">
                                  <p:stCondLst>
                                    <p:cond delay="0"/>
                                  </p:stCondLst>
                                  <p:childTnLst>
                                    <p:animEffect transition="out" filter="barn(inVertical)">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par>
                                <p:cTn id="71" presetID="16" presetClass="exit" presetSubtype="21" fill="hold" grpId="1" nodeType="withEffect">
                                  <p:stCondLst>
                                    <p:cond delay="0"/>
                                  </p:stCondLst>
                                  <p:childTnLst>
                                    <p:animEffect transition="out" filter="barn(inVertical)">
                                      <p:cBhvr>
                                        <p:cTn id="72" dur="500"/>
                                        <p:tgtEl>
                                          <p:spTgt spid="19"/>
                                        </p:tgtEl>
                                      </p:cBhvr>
                                    </p:animEffect>
                                    <p:set>
                                      <p:cBhvr>
                                        <p:cTn id="73" dur="1" fill="hold">
                                          <p:stCondLst>
                                            <p:cond delay="499"/>
                                          </p:stCondLst>
                                        </p:cTn>
                                        <p:tgtEl>
                                          <p:spTgt spid="19"/>
                                        </p:tgtEl>
                                        <p:attrNameLst>
                                          <p:attrName>style.visibility</p:attrName>
                                        </p:attrNameLst>
                                      </p:cBhvr>
                                      <p:to>
                                        <p:strVal val="hidden"/>
                                      </p:to>
                                    </p:set>
                                  </p:childTnLst>
                                </p:cTn>
                              </p:par>
                              <p:par>
                                <p:cTn id="74" presetID="16" presetClass="exit" presetSubtype="21" fill="hold" nodeType="withEffect">
                                  <p:stCondLst>
                                    <p:cond delay="0"/>
                                  </p:stCondLst>
                                  <p:childTnLst>
                                    <p:animEffect transition="out" filter="barn(inVertical)">
                                      <p:cBhvr>
                                        <p:cTn id="75" dur="500"/>
                                        <p:tgtEl>
                                          <p:spTgt spid="22"/>
                                        </p:tgtEl>
                                      </p:cBhvr>
                                    </p:animEffect>
                                    <p:set>
                                      <p:cBhvr>
                                        <p:cTn id="7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15" grpId="0"/>
      <p:bldP spid="15" grpId="2"/>
      <p:bldP spid="16" grpId="0"/>
      <p:bldP spid="16" grpId="2"/>
      <p:bldP spid="17" grpId="0"/>
      <p:bldP spid="17" grpId="1"/>
      <p:bldP spid="19" grpId="0"/>
      <p:bldP spid="1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42" name="TextBox 41"/>
          <p:cNvSpPr txBox="1"/>
          <p:nvPr/>
        </p:nvSpPr>
        <p:spPr>
          <a:xfrm>
            <a:off x="673444" y="1056235"/>
            <a:ext cx="5613223" cy="461665"/>
          </a:xfrm>
          <a:prstGeom prst="rect">
            <a:avLst/>
          </a:prstGeom>
          <a:noFill/>
        </p:spPr>
        <p:txBody>
          <a:bodyPr wrap="square" rtlCol="0">
            <a:spAutoFit/>
          </a:bodyPr>
          <a:lstStyle/>
          <a:p>
            <a:pPr marL="457200" indent="-457200">
              <a:buFont typeface="Wingdings" pitchFamily="2" charset="2"/>
              <a:buChar char="Ø"/>
            </a:pP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Ưu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điểm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dầu</a:t>
            </a:r>
            <a:r>
              <a:rPr lang="en-US" sz="2400">
                <a:solidFill>
                  <a:srgbClr val="FF0000"/>
                </a:solidFill>
                <a:latin typeface="Times New Roman" pitchFamily="18" charset="0"/>
                <a:cs typeface="Times New Roman" pitchFamily="18" charset="0"/>
              </a:rPr>
              <a:t> Diezen sinh học</a:t>
            </a:r>
            <a:endParaRPr lang="en-US" sz="2400" dirty="0">
              <a:solidFill>
                <a:srgbClr val="FF0000"/>
              </a:solidFill>
              <a:latin typeface="Times New Roman" pitchFamily="18" charset="0"/>
              <a:cs typeface="Times New Roman" pitchFamily="18" charset="0"/>
            </a:endParaRPr>
          </a:p>
        </p:txBody>
      </p:sp>
      <p:sp>
        <p:nvSpPr>
          <p:cNvPr id="43" name="TextBox 42"/>
          <p:cNvSpPr txBox="1"/>
          <p:nvPr/>
        </p:nvSpPr>
        <p:spPr>
          <a:xfrm>
            <a:off x="533400" y="1458501"/>
            <a:ext cx="8124014" cy="2225225"/>
          </a:xfrm>
          <a:prstGeom prst="rect">
            <a:avLst/>
          </a:prstGeom>
          <a:noFill/>
        </p:spPr>
        <p:txBody>
          <a:bodyPr wrap="square" rtlCol="0">
            <a:spAutoFit/>
          </a:bodyPr>
          <a:lstStyle/>
          <a:p>
            <a:pPr algn="just">
              <a:lnSpc>
                <a:spcPct val="110000"/>
              </a:lnSpc>
            </a:pP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Dầu</a:t>
            </a:r>
            <a:r>
              <a:rPr lang="en-US" sz="1800" dirty="0">
                <a:latin typeface="Times New Roman" pitchFamily="18" charset="0"/>
                <a:cs typeface="Times New Roman" pitchFamily="18" charset="0"/>
              </a:rPr>
              <a:t> diesel </a:t>
            </a:r>
            <a:r>
              <a:rPr lang="en-US" sz="1800" dirty="0" err="1">
                <a:latin typeface="Times New Roman" pitchFamily="18" charset="0"/>
                <a:cs typeface="Times New Roman" pitchFamily="18" charset="0"/>
              </a:rPr>
              <a:t>sinh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học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có</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lợi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thế</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về</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mặt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sinh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thái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vì</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nó</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làm</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giảm</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phát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thải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khí</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nhà</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kính</a:t>
            </a:r>
            <a:r>
              <a:rPr lang="en-US" sz="1800" dirty="0">
                <a:latin typeface="Times New Roman" pitchFamily="18" charset="0"/>
                <a:cs typeface="Times New Roman" pitchFamily="18" charset="0"/>
              </a:rPr>
              <a:t>.</a:t>
            </a:r>
          </a:p>
          <a:p>
            <a:pPr algn="just">
              <a:lnSpc>
                <a:spcPct val="110000"/>
              </a:lnSpc>
            </a:pPr>
            <a:r>
              <a:rPr lang="en-US" sz="1800" dirty="0">
                <a:latin typeface="Times New Roman" pitchFamily="18" charset="0"/>
                <a:cs typeface="Times New Roman" pitchFamily="18" charset="0"/>
              </a:rPr>
              <a:t>- </a:t>
            </a:r>
            <a:r>
              <a:rPr lang="vi-VN" sz="1800" dirty="0">
                <a:latin typeface="Times New Roman" pitchFamily="18" charset="0"/>
                <a:cs typeface="Times New Roman" pitchFamily="18" charset="0"/>
              </a:rPr>
              <a:t>Nó là một loại nhiên liệu vô hại cho môi trường.</a:t>
            </a:r>
            <a:endParaRPr lang="en-US" sz="1800" dirty="0">
              <a:latin typeface="Times New Roman" pitchFamily="18" charset="0"/>
              <a:cs typeface="Times New Roman" pitchFamily="18" charset="0"/>
            </a:endParaRPr>
          </a:p>
          <a:p>
            <a:pPr algn="just">
              <a:lnSpc>
                <a:spcPct val="110000"/>
              </a:lnSpc>
            </a:pPr>
            <a:r>
              <a:rPr lang="en-US" sz="1800" dirty="0">
                <a:latin typeface="Times New Roman" pitchFamily="18" charset="0"/>
                <a:cs typeface="Times New Roman" pitchFamily="18" charset="0"/>
              </a:rPr>
              <a:t>- </a:t>
            </a:r>
            <a:r>
              <a:rPr lang="vi-VN" sz="1800" dirty="0">
                <a:latin typeface="Times New Roman" pitchFamily="18" charset="0"/>
                <a:cs typeface="Times New Roman" pitchFamily="18" charset="0"/>
              </a:rPr>
              <a:t>Cải thiện quá trình đốt cháy và giảm đáng kể lượng khói và bụi thải ra</a:t>
            </a:r>
            <a:endParaRPr lang="en-US" sz="1800" dirty="0">
              <a:latin typeface="Times New Roman" pitchFamily="18" charset="0"/>
              <a:cs typeface="Times New Roman" pitchFamily="18" charset="0"/>
            </a:endParaRPr>
          </a:p>
          <a:p>
            <a:pPr algn="just">
              <a:lnSpc>
                <a:spcPct val="110000"/>
              </a:lnSpc>
            </a:pPr>
            <a:r>
              <a:rPr lang="en-US" sz="1800" dirty="0">
                <a:latin typeface="Times New Roman" pitchFamily="18" charset="0"/>
                <a:cs typeface="Times New Roman" pitchFamily="18" charset="0"/>
              </a:rPr>
              <a:t>- </a:t>
            </a:r>
            <a:r>
              <a:rPr lang="vi-VN" sz="1800" dirty="0">
                <a:latin typeface="Times New Roman" pitchFamily="18" charset="0"/>
                <a:cs typeface="Times New Roman" pitchFamily="18" charset="0"/>
              </a:rPr>
              <a:t>Nó hầu như không chứa lưu huỳnh. Tránh phát thải SOx (mưa axit hoặc hiệu ứng nhà kính).</a:t>
            </a:r>
            <a:endParaRPr lang="en-US" sz="1800" dirty="0">
              <a:latin typeface="Times New Roman" pitchFamily="18" charset="0"/>
              <a:cs typeface="Times New Roman" pitchFamily="18" charset="0"/>
            </a:endParaRPr>
          </a:p>
          <a:p>
            <a:pPr algn="just">
              <a:lnSpc>
                <a:spcPct val="110000"/>
              </a:lnSpc>
            </a:pPr>
            <a:r>
              <a:rPr lang="en-US" sz="1800" dirty="0">
                <a:latin typeface="Times New Roman" pitchFamily="18" charset="0"/>
                <a:cs typeface="Times New Roman" pitchFamily="18" charset="0"/>
              </a:rPr>
              <a:t>- </a:t>
            </a:r>
            <a:r>
              <a:rPr lang="vi-VN" sz="1800" dirty="0">
                <a:latin typeface="Times New Roman" pitchFamily="18" charset="0"/>
                <a:cs typeface="Times New Roman" pitchFamily="18" charset="0"/>
              </a:rPr>
              <a:t>Nó tạo ra ít carbon dioxide hơn trong quá trình đốt cháy</a:t>
            </a:r>
            <a:r>
              <a:rPr lang="en-US" sz="1800" dirty="0">
                <a:latin typeface="Times New Roman" pitchFamily="18" charset="0"/>
                <a:cs typeface="Times New Roman" pitchFamily="18" charset="0"/>
              </a:rPr>
              <a:t>.</a:t>
            </a:r>
            <a:r>
              <a:rPr lang="vi-VN" sz="1800" dirty="0">
                <a:latin typeface="Times New Roman" pitchFamily="18" charset="0"/>
                <a:cs typeface="Times New Roman" pitchFamily="18" charset="0"/>
              </a:rPr>
              <a:t> </a:t>
            </a:r>
            <a:endParaRPr lang="en-US" sz="1800" dirty="0">
              <a:latin typeface="Times New Roman" pitchFamily="18" charset="0"/>
              <a:cs typeface="Times New Roman" pitchFamily="18" charset="0"/>
            </a:endParaRPr>
          </a:p>
          <a:p>
            <a:pPr algn="just">
              <a:lnSpc>
                <a:spcPct val="110000"/>
              </a:lnSpc>
            </a:pPr>
            <a:r>
              <a:rPr lang="en-US" sz="1800" dirty="0">
                <a:latin typeface="Times New Roman" pitchFamily="18" charset="0"/>
                <a:cs typeface="Times New Roman" pitchFamily="18" charset="0"/>
              </a:rPr>
              <a:t>- </a:t>
            </a:r>
            <a:r>
              <a:rPr lang="vi-VN" sz="1800" dirty="0">
                <a:latin typeface="Times New Roman" pitchFamily="18" charset="0"/>
                <a:cs typeface="Times New Roman" pitchFamily="18" charset="0"/>
              </a:rPr>
              <a:t>Nó được làm từ nguyên liệu thô tái tạo.</a:t>
            </a:r>
            <a:endParaRPr lang="en-US" sz="1800" dirty="0">
              <a:latin typeface="Times New Roman" pitchFamily="18" charset="0"/>
              <a:cs typeface="Times New Roman" pitchFamily="18" charset="0"/>
            </a:endParaRPr>
          </a:p>
        </p:txBody>
      </p:sp>
      <p:sp>
        <p:nvSpPr>
          <p:cNvPr id="44" name="TextBox 43"/>
          <p:cNvSpPr txBox="1"/>
          <p:nvPr/>
        </p:nvSpPr>
        <p:spPr>
          <a:xfrm>
            <a:off x="673444" y="1061065"/>
            <a:ext cx="7025959" cy="461665"/>
          </a:xfrm>
          <a:prstGeom prst="rect">
            <a:avLst/>
          </a:prstGeom>
          <a:noFill/>
        </p:spPr>
        <p:txBody>
          <a:bodyPr wrap="square" rtlCol="0">
            <a:spAutoFit/>
          </a:bodyPr>
          <a:lstStyle/>
          <a:p>
            <a:pPr marL="457200" indent="-457200">
              <a:buFont typeface="Wingdings" pitchFamily="2" charset="2"/>
              <a:buChar char="Ø"/>
            </a:pP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Nhược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điểm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err="1">
                <a:solidFill>
                  <a:srgbClr val="FF0000"/>
                </a:solidFill>
                <a:latin typeface="Times New Roman" pitchFamily="18" charset="0"/>
                <a:cs typeface="Times New Roman" pitchFamily="18" charset="0"/>
              </a:rPr>
              <a:t>dầu</a:t>
            </a:r>
            <a:r>
              <a:rPr lang="en-US" sz="2400">
                <a:solidFill>
                  <a:srgbClr val="FF0000"/>
                </a:solidFill>
                <a:latin typeface="Times New Roman" pitchFamily="18" charset="0"/>
                <a:cs typeface="Times New Roman" pitchFamily="18" charset="0"/>
              </a:rPr>
              <a:t> Diezen sinh học</a:t>
            </a:r>
            <a:endParaRPr lang="en-US" sz="2400" dirty="0">
              <a:solidFill>
                <a:srgbClr val="FF0000"/>
              </a:solidFill>
              <a:latin typeface="Times New Roman" pitchFamily="18" charset="0"/>
              <a:cs typeface="Times New Roman" pitchFamily="18" charset="0"/>
            </a:endParaRPr>
          </a:p>
        </p:txBody>
      </p:sp>
      <p:sp>
        <p:nvSpPr>
          <p:cNvPr id="45" name="TextBox 44"/>
          <p:cNvSpPr txBox="1"/>
          <p:nvPr/>
        </p:nvSpPr>
        <p:spPr>
          <a:xfrm>
            <a:off x="533400" y="1463331"/>
            <a:ext cx="5638800" cy="923330"/>
          </a:xfrm>
          <a:prstGeom prst="rect">
            <a:avLst/>
          </a:prstGeom>
          <a:noFill/>
        </p:spPr>
        <p:txBody>
          <a:bodyPr wrap="square" rtlCol="0">
            <a:spAutoFit/>
          </a:bodyPr>
          <a:lstStyle/>
          <a:p>
            <a:pPr algn="just"/>
            <a:r>
              <a:rPr lang="en-US" sz="1800" dirty="0">
                <a:latin typeface="Times New Roman" pitchFamily="18" charset="0"/>
                <a:cs typeface="Times New Roman" pitchFamily="18" charset="0"/>
              </a:rPr>
              <a:t>- </a:t>
            </a:r>
            <a:r>
              <a:rPr lang="vi-VN" sz="1800" dirty="0">
                <a:latin typeface="Times New Roman" pitchFamily="18" charset="0"/>
                <a:cs typeface="Times New Roman" pitchFamily="18" charset="0"/>
              </a:rPr>
              <a:t>Hàm lượng năng lượng của diesel sinh học thấp</a:t>
            </a:r>
            <a:r>
              <a:rPr lang="en-US" sz="1800" dirty="0">
                <a:latin typeface="Times New Roman" pitchFamily="18" charset="0"/>
                <a:cs typeface="Times New Roman" pitchFamily="18" charset="0"/>
              </a:rPr>
              <a:t> (</a:t>
            </a:r>
            <a:r>
              <a:rPr lang="vi-VN" sz="1800" dirty="0">
                <a:latin typeface="Times New Roman" pitchFamily="18" charset="0"/>
                <a:cs typeface="Times New Roman" pitchFamily="18" charset="0"/>
              </a:rPr>
              <a:t>một lít dầu diesel chứa 9.300 kcal năng lượng, trong khi cùng một lượng diesel sinh học chỉ chứa 8.600 kcal năng lượn</a:t>
            </a:r>
            <a:r>
              <a:rPr lang="en-US" sz="1800" dirty="0">
                <a:latin typeface="Times New Roman" pitchFamily="18" charset="0"/>
                <a:cs typeface="Times New Roman" pitchFamily="18" charset="0"/>
              </a:rPr>
              <a:t>g).</a:t>
            </a:r>
            <a:endParaRPr lang="en-US" sz="1600" dirty="0">
              <a:cs typeface="Arial" panose="020B0604020202020204" pitchFamily="34" charset="0"/>
            </a:endParaRPr>
          </a:p>
        </p:txBody>
      </p:sp>
      <p:pic>
        <p:nvPicPr>
          <p:cNvPr id="47" name="Picture 46"/>
          <p:cNvPicPr>
            <a:picLocks noChangeAspect="1"/>
          </p:cNvPicPr>
          <p:nvPr/>
        </p:nvPicPr>
        <p:blipFill>
          <a:blip r:embed="rId3"/>
          <a:stretch>
            <a:fillRect/>
          </a:stretch>
        </p:blipFill>
        <p:spPr>
          <a:xfrm>
            <a:off x="6172200" y="2927729"/>
            <a:ext cx="2453651" cy="1404529"/>
          </a:xfrm>
          <a:prstGeom prst="rect">
            <a:avLst/>
          </a:prstGeom>
        </p:spPr>
      </p:pic>
      <p:pic>
        <p:nvPicPr>
          <p:cNvPr id="48" name="Picture 47"/>
          <p:cNvPicPr>
            <a:picLocks noChangeAspect="1"/>
          </p:cNvPicPr>
          <p:nvPr/>
        </p:nvPicPr>
        <p:blipFill>
          <a:blip r:embed="rId4"/>
          <a:stretch>
            <a:fillRect/>
          </a:stretch>
        </p:blipFill>
        <p:spPr>
          <a:xfrm>
            <a:off x="4195465" y="2951713"/>
            <a:ext cx="2356987" cy="1404529"/>
          </a:xfrm>
          <a:prstGeom prst="rect">
            <a:avLst/>
          </a:prstGeom>
        </p:spPr>
      </p:pic>
      <p:sp>
        <p:nvSpPr>
          <p:cNvPr id="51" name="Google Shape;267;p31"/>
          <p:cNvSpPr txBox="1">
            <a:spLocks noGrp="1"/>
          </p:cNvSpPr>
          <p:nvPr>
            <p:ph type="title"/>
          </p:nvPr>
        </p:nvSpPr>
        <p:spPr>
          <a:xfrm>
            <a:off x="533400" y="432450"/>
            <a:ext cx="838200" cy="539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dirty="0"/>
              <a:t>02</a:t>
            </a:r>
            <a:endParaRPr sz="4800" dirty="0"/>
          </a:p>
        </p:txBody>
      </p:sp>
      <p:sp>
        <p:nvSpPr>
          <p:cNvPr id="52" name="Rectangle 51"/>
          <p:cNvSpPr/>
          <p:nvPr/>
        </p:nvSpPr>
        <p:spPr>
          <a:xfrm>
            <a:off x="1298625" y="220653"/>
            <a:ext cx="6930975" cy="954107"/>
          </a:xfrm>
          <a:prstGeom prst="rect">
            <a:avLst/>
          </a:prstGeom>
        </p:spPr>
        <p:txBody>
          <a:bodyPr wrap="square">
            <a:spAutoFit/>
          </a:bodyPr>
          <a:lstStyle/>
          <a:p>
            <a:r>
              <a:rPr lang="vi-VN" sz="2800" dirty="0">
                <a:latin typeface="Times New Roman" pitchFamily="18" charset="0"/>
                <a:cs typeface="Times New Roman" pitchFamily="18" charset="0"/>
              </a:rPr>
              <a:t>Ư</a:t>
            </a:r>
            <a:r>
              <a:rPr lang="en-US" sz="2800">
                <a:latin typeface="Times New Roman" pitchFamily="18" charset="0"/>
                <a:cs typeface="Times New Roman" pitchFamily="18" charset="0"/>
              </a:rPr>
              <a:t>u điểm và </a:t>
            </a:r>
            <a:r>
              <a:rPr lang="en-US" sz="2800" dirty="0" err="1">
                <a:latin typeface="Times New Roman" pitchFamily="18" charset="0"/>
                <a:cs typeface="Times New Roman" pitchFamily="18" charset="0"/>
              </a:rPr>
              <a:t>nhược</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điểm</a:t>
            </a:r>
            <a:r>
              <a:rPr lang="en-US" sz="2800">
                <a:latin typeface="Times New Roman" pitchFamily="18" charset="0"/>
                <a:cs typeface="Times New Roman" pitchFamily="18" charset="0"/>
              </a:rPr>
              <a:t> của </a:t>
            </a:r>
            <a:r>
              <a:rPr lang="en-US" sz="2800" err="1">
                <a:latin typeface="Times New Roman" pitchFamily="18" charset="0"/>
                <a:cs typeface="Times New Roman" pitchFamily="18" charset="0"/>
              </a:rPr>
              <a:t>dầu</a:t>
            </a:r>
            <a:r>
              <a:rPr lang="en-US" sz="2800">
                <a:latin typeface="Times New Roman" pitchFamily="18" charset="0"/>
                <a:cs typeface="Times New Roman" pitchFamily="18" charset="0"/>
              </a:rPr>
              <a:t> Diezen sinh học.</a:t>
            </a:r>
            <a:endParaRPr lang="vi-VN" sz="2800"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circle(in)">
                                      <p:cBhvr>
                                        <p:cTn id="7" dur="2000"/>
                                        <p:tgtEl>
                                          <p:spTgt spid="5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circle(in)">
                                      <p:cBhvr>
                                        <p:cTn id="10" dur="20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p:cTn id="15" dur="1000" fill="hold"/>
                                        <p:tgtEl>
                                          <p:spTgt spid="42"/>
                                        </p:tgtEl>
                                        <p:attrNameLst>
                                          <p:attrName>ppt_w</p:attrName>
                                        </p:attrNameLst>
                                      </p:cBhvr>
                                      <p:tavLst>
                                        <p:tav tm="0">
                                          <p:val>
                                            <p:strVal val="#ppt_w*0.70"/>
                                          </p:val>
                                        </p:tav>
                                        <p:tav tm="100000">
                                          <p:val>
                                            <p:strVal val="#ppt_w"/>
                                          </p:val>
                                        </p:tav>
                                      </p:tavLst>
                                    </p:anim>
                                    <p:anim calcmode="lin" valueType="num">
                                      <p:cBhvr>
                                        <p:cTn id="16" dur="1000" fill="hold"/>
                                        <p:tgtEl>
                                          <p:spTgt spid="42"/>
                                        </p:tgtEl>
                                        <p:attrNameLst>
                                          <p:attrName>ppt_h</p:attrName>
                                        </p:attrNameLst>
                                      </p:cBhvr>
                                      <p:tavLst>
                                        <p:tav tm="0">
                                          <p:val>
                                            <p:strVal val="#ppt_h"/>
                                          </p:val>
                                        </p:tav>
                                        <p:tav tm="100000">
                                          <p:val>
                                            <p:strVal val="#ppt_h"/>
                                          </p:val>
                                        </p:tav>
                                      </p:tavLst>
                                    </p:anim>
                                    <p:animEffect transition="in" filter="fade">
                                      <p:cBhvr>
                                        <p:cTn id="17" dur="10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1000" fill="hold"/>
                                        <p:tgtEl>
                                          <p:spTgt spid="43"/>
                                        </p:tgtEl>
                                        <p:attrNameLst>
                                          <p:attrName>ppt_w</p:attrName>
                                        </p:attrNameLst>
                                      </p:cBhvr>
                                      <p:tavLst>
                                        <p:tav tm="0">
                                          <p:val>
                                            <p:fltVal val="0"/>
                                          </p:val>
                                        </p:tav>
                                        <p:tav tm="100000">
                                          <p:val>
                                            <p:strVal val="#ppt_w"/>
                                          </p:val>
                                        </p:tav>
                                      </p:tavLst>
                                    </p:anim>
                                    <p:anim calcmode="lin" valueType="num">
                                      <p:cBhvr>
                                        <p:cTn id="23" dur="1000" fill="hold"/>
                                        <p:tgtEl>
                                          <p:spTgt spid="43"/>
                                        </p:tgtEl>
                                        <p:attrNameLst>
                                          <p:attrName>ppt_h</p:attrName>
                                        </p:attrNameLst>
                                      </p:cBhvr>
                                      <p:tavLst>
                                        <p:tav tm="0">
                                          <p:val>
                                            <p:fltVal val="0"/>
                                          </p:val>
                                        </p:tav>
                                        <p:tav tm="100000">
                                          <p:val>
                                            <p:strVal val="#ppt_h"/>
                                          </p:val>
                                        </p:tav>
                                      </p:tavLst>
                                    </p:anim>
                                    <p:anim calcmode="lin" valueType="num">
                                      <p:cBhvr>
                                        <p:cTn id="24" dur="1000" fill="hold"/>
                                        <p:tgtEl>
                                          <p:spTgt spid="43"/>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43"/>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1000"/>
                            </p:stCondLst>
                            <p:childTnLst>
                              <p:par>
                                <p:cTn id="27" presetID="21" presetClass="entr" presetSubtype="1" fill="hold" nodeType="after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heel(1)">
                                      <p:cBhvr>
                                        <p:cTn id="29" dur="2000"/>
                                        <p:tgtEl>
                                          <p:spTgt spid="47"/>
                                        </p:tgtEl>
                                      </p:cBhvr>
                                    </p:animEffect>
                                  </p:childTnLst>
                                </p:cTn>
                              </p:par>
                            </p:childTnLst>
                          </p:cTn>
                        </p:par>
                      </p:childTnLst>
                    </p:cTn>
                  </p:par>
                  <p:par>
                    <p:cTn id="30" fill="hold">
                      <p:stCondLst>
                        <p:cond delay="indefinite"/>
                      </p:stCondLst>
                      <p:childTnLst>
                        <p:par>
                          <p:cTn id="31" fill="hold">
                            <p:stCondLst>
                              <p:cond delay="0"/>
                            </p:stCondLst>
                            <p:childTnLst>
                              <p:par>
                                <p:cTn id="32" presetID="37" presetClass="exit" presetSubtype="0" fill="hold" grpId="1" nodeType="clickEffect">
                                  <p:stCondLst>
                                    <p:cond delay="0"/>
                                  </p:stCondLst>
                                  <p:childTnLst>
                                    <p:animEffect transition="out" filter="fade">
                                      <p:cBhvr>
                                        <p:cTn id="33" dur="1000"/>
                                        <p:tgtEl>
                                          <p:spTgt spid="42"/>
                                        </p:tgtEl>
                                      </p:cBhvr>
                                    </p:animEffect>
                                    <p:anim calcmode="lin" valueType="num">
                                      <p:cBhvr>
                                        <p:cTn id="34" dur="1000"/>
                                        <p:tgtEl>
                                          <p:spTgt spid="42"/>
                                        </p:tgtEl>
                                        <p:attrNameLst>
                                          <p:attrName>ppt_x</p:attrName>
                                        </p:attrNameLst>
                                      </p:cBhvr>
                                      <p:tavLst>
                                        <p:tav tm="0">
                                          <p:val>
                                            <p:strVal val="ppt_x"/>
                                          </p:val>
                                        </p:tav>
                                        <p:tav tm="100000">
                                          <p:val>
                                            <p:strVal val="ppt_x"/>
                                          </p:val>
                                        </p:tav>
                                      </p:tavLst>
                                    </p:anim>
                                    <p:anim calcmode="lin" valueType="num">
                                      <p:cBhvr>
                                        <p:cTn id="35" dur="100" decel="100000"/>
                                        <p:tgtEl>
                                          <p:spTgt spid="42"/>
                                        </p:tgtEl>
                                        <p:attrNameLst>
                                          <p:attrName>ppt_y</p:attrName>
                                        </p:attrNameLst>
                                      </p:cBhvr>
                                      <p:tavLst>
                                        <p:tav tm="0">
                                          <p:val>
                                            <p:strVal val="ppt_y"/>
                                          </p:val>
                                        </p:tav>
                                        <p:tav tm="100000">
                                          <p:val>
                                            <p:strVal val="ppt_y-.03"/>
                                          </p:val>
                                        </p:tav>
                                      </p:tavLst>
                                    </p:anim>
                                    <p:anim calcmode="lin" valueType="num">
                                      <p:cBhvr>
                                        <p:cTn id="36" dur="900" accel="100000">
                                          <p:stCondLst>
                                            <p:cond delay="100"/>
                                          </p:stCondLst>
                                        </p:cTn>
                                        <p:tgtEl>
                                          <p:spTgt spid="42"/>
                                        </p:tgtEl>
                                        <p:attrNameLst>
                                          <p:attrName>ppt_y</p:attrName>
                                        </p:attrNameLst>
                                      </p:cBhvr>
                                      <p:tavLst>
                                        <p:tav tm="0">
                                          <p:val>
                                            <p:strVal val="ppt_y"/>
                                          </p:val>
                                        </p:tav>
                                        <p:tav tm="100000">
                                          <p:val>
                                            <p:strVal val="ppt_y+1"/>
                                          </p:val>
                                        </p:tav>
                                      </p:tavLst>
                                    </p:anim>
                                    <p:set>
                                      <p:cBhvr>
                                        <p:cTn id="37" dur="1" fill="hold">
                                          <p:stCondLst>
                                            <p:cond delay="999"/>
                                          </p:stCondLst>
                                        </p:cTn>
                                        <p:tgtEl>
                                          <p:spTgt spid="42"/>
                                        </p:tgtEl>
                                        <p:attrNameLst>
                                          <p:attrName>style.visibility</p:attrName>
                                        </p:attrNameLst>
                                      </p:cBhvr>
                                      <p:to>
                                        <p:strVal val="hidden"/>
                                      </p:to>
                                    </p:set>
                                  </p:childTnLst>
                                </p:cTn>
                              </p:par>
                              <p:par>
                                <p:cTn id="38" presetID="37" presetClass="exit" presetSubtype="0" fill="hold" grpId="1" nodeType="withEffect">
                                  <p:stCondLst>
                                    <p:cond delay="0"/>
                                  </p:stCondLst>
                                  <p:childTnLst>
                                    <p:animEffect transition="out" filter="fade">
                                      <p:cBhvr>
                                        <p:cTn id="39" dur="1000"/>
                                        <p:tgtEl>
                                          <p:spTgt spid="43"/>
                                        </p:tgtEl>
                                      </p:cBhvr>
                                    </p:animEffect>
                                    <p:anim calcmode="lin" valueType="num">
                                      <p:cBhvr>
                                        <p:cTn id="40" dur="1000"/>
                                        <p:tgtEl>
                                          <p:spTgt spid="43"/>
                                        </p:tgtEl>
                                        <p:attrNameLst>
                                          <p:attrName>ppt_x</p:attrName>
                                        </p:attrNameLst>
                                      </p:cBhvr>
                                      <p:tavLst>
                                        <p:tav tm="0">
                                          <p:val>
                                            <p:strVal val="ppt_x"/>
                                          </p:val>
                                        </p:tav>
                                        <p:tav tm="100000">
                                          <p:val>
                                            <p:strVal val="ppt_x"/>
                                          </p:val>
                                        </p:tav>
                                      </p:tavLst>
                                    </p:anim>
                                    <p:anim calcmode="lin" valueType="num">
                                      <p:cBhvr>
                                        <p:cTn id="41" dur="100" decel="100000"/>
                                        <p:tgtEl>
                                          <p:spTgt spid="43"/>
                                        </p:tgtEl>
                                        <p:attrNameLst>
                                          <p:attrName>ppt_y</p:attrName>
                                        </p:attrNameLst>
                                      </p:cBhvr>
                                      <p:tavLst>
                                        <p:tav tm="0">
                                          <p:val>
                                            <p:strVal val="ppt_y"/>
                                          </p:val>
                                        </p:tav>
                                        <p:tav tm="100000">
                                          <p:val>
                                            <p:strVal val="ppt_y-.03"/>
                                          </p:val>
                                        </p:tav>
                                      </p:tavLst>
                                    </p:anim>
                                    <p:anim calcmode="lin" valueType="num">
                                      <p:cBhvr>
                                        <p:cTn id="42" dur="900" accel="100000">
                                          <p:stCondLst>
                                            <p:cond delay="100"/>
                                          </p:stCondLst>
                                        </p:cTn>
                                        <p:tgtEl>
                                          <p:spTgt spid="43"/>
                                        </p:tgtEl>
                                        <p:attrNameLst>
                                          <p:attrName>ppt_y</p:attrName>
                                        </p:attrNameLst>
                                      </p:cBhvr>
                                      <p:tavLst>
                                        <p:tav tm="0">
                                          <p:val>
                                            <p:strVal val="ppt_y"/>
                                          </p:val>
                                        </p:tav>
                                        <p:tav tm="100000">
                                          <p:val>
                                            <p:strVal val="ppt_y+1"/>
                                          </p:val>
                                        </p:tav>
                                      </p:tavLst>
                                    </p:anim>
                                    <p:set>
                                      <p:cBhvr>
                                        <p:cTn id="43" dur="1" fill="hold">
                                          <p:stCondLst>
                                            <p:cond delay="999"/>
                                          </p:stCondLst>
                                        </p:cTn>
                                        <p:tgtEl>
                                          <p:spTgt spid="43"/>
                                        </p:tgtEl>
                                        <p:attrNameLst>
                                          <p:attrName>style.visibility</p:attrName>
                                        </p:attrNameLst>
                                      </p:cBhvr>
                                      <p:to>
                                        <p:strVal val="hidden"/>
                                      </p:to>
                                    </p:set>
                                  </p:childTnLst>
                                </p:cTn>
                              </p:par>
                              <p:par>
                                <p:cTn id="44" presetID="37" presetClass="exit" presetSubtype="0" fill="hold" nodeType="withEffect">
                                  <p:stCondLst>
                                    <p:cond delay="0"/>
                                  </p:stCondLst>
                                  <p:childTnLst>
                                    <p:animEffect transition="out" filter="fade">
                                      <p:cBhvr>
                                        <p:cTn id="45" dur="1000"/>
                                        <p:tgtEl>
                                          <p:spTgt spid="47"/>
                                        </p:tgtEl>
                                      </p:cBhvr>
                                    </p:animEffect>
                                    <p:anim calcmode="lin" valueType="num">
                                      <p:cBhvr>
                                        <p:cTn id="46" dur="1000"/>
                                        <p:tgtEl>
                                          <p:spTgt spid="47"/>
                                        </p:tgtEl>
                                        <p:attrNameLst>
                                          <p:attrName>ppt_x</p:attrName>
                                        </p:attrNameLst>
                                      </p:cBhvr>
                                      <p:tavLst>
                                        <p:tav tm="0">
                                          <p:val>
                                            <p:strVal val="ppt_x"/>
                                          </p:val>
                                        </p:tav>
                                        <p:tav tm="100000">
                                          <p:val>
                                            <p:strVal val="ppt_x"/>
                                          </p:val>
                                        </p:tav>
                                      </p:tavLst>
                                    </p:anim>
                                    <p:anim calcmode="lin" valueType="num">
                                      <p:cBhvr>
                                        <p:cTn id="47" dur="100" decel="100000"/>
                                        <p:tgtEl>
                                          <p:spTgt spid="47"/>
                                        </p:tgtEl>
                                        <p:attrNameLst>
                                          <p:attrName>ppt_y</p:attrName>
                                        </p:attrNameLst>
                                      </p:cBhvr>
                                      <p:tavLst>
                                        <p:tav tm="0">
                                          <p:val>
                                            <p:strVal val="ppt_y"/>
                                          </p:val>
                                        </p:tav>
                                        <p:tav tm="100000">
                                          <p:val>
                                            <p:strVal val="ppt_y-.03"/>
                                          </p:val>
                                        </p:tav>
                                      </p:tavLst>
                                    </p:anim>
                                    <p:anim calcmode="lin" valueType="num">
                                      <p:cBhvr>
                                        <p:cTn id="48" dur="900" accel="100000">
                                          <p:stCondLst>
                                            <p:cond delay="100"/>
                                          </p:stCondLst>
                                        </p:cTn>
                                        <p:tgtEl>
                                          <p:spTgt spid="47"/>
                                        </p:tgtEl>
                                        <p:attrNameLst>
                                          <p:attrName>ppt_y</p:attrName>
                                        </p:attrNameLst>
                                      </p:cBhvr>
                                      <p:tavLst>
                                        <p:tav tm="0">
                                          <p:val>
                                            <p:strVal val="ppt_y"/>
                                          </p:val>
                                        </p:tav>
                                        <p:tav tm="100000">
                                          <p:val>
                                            <p:strVal val="ppt_y+1"/>
                                          </p:val>
                                        </p:tav>
                                      </p:tavLst>
                                    </p:anim>
                                    <p:set>
                                      <p:cBhvr>
                                        <p:cTn id="49" dur="1" fill="hold">
                                          <p:stCondLst>
                                            <p:cond delay="999"/>
                                          </p:stCondLst>
                                        </p:cTn>
                                        <p:tgtEl>
                                          <p:spTgt spid="4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1000"/>
                                        <p:tgtEl>
                                          <p:spTgt spid="44"/>
                                        </p:tgtEl>
                                      </p:cBhvr>
                                    </p:animEffect>
                                    <p:anim calcmode="lin" valueType="num">
                                      <p:cBhvr>
                                        <p:cTn id="55" dur="1000" fill="hold"/>
                                        <p:tgtEl>
                                          <p:spTgt spid="44"/>
                                        </p:tgtEl>
                                        <p:attrNameLst>
                                          <p:attrName>ppt_x</p:attrName>
                                        </p:attrNameLst>
                                      </p:cBhvr>
                                      <p:tavLst>
                                        <p:tav tm="0">
                                          <p:val>
                                            <p:strVal val="#ppt_x"/>
                                          </p:val>
                                        </p:tav>
                                        <p:tav tm="100000">
                                          <p:val>
                                            <p:strVal val="#ppt_x"/>
                                          </p:val>
                                        </p:tav>
                                      </p:tavLst>
                                    </p:anim>
                                    <p:anim calcmode="lin" valueType="num">
                                      <p:cBhvr>
                                        <p:cTn id="5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heel(1)">
                                      <p:cBhvr>
                                        <p:cTn id="61" dur="2000"/>
                                        <p:tgtEl>
                                          <p:spTgt spid="45"/>
                                        </p:tgtEl>
                                      </p:cBhvr>
                                    </p:animEffect>
                                  </p:childTnLst>
                                </p:cTn>
                              </p:par>
                            </p:childTnLst>
                          </p:cTn>
                        </p:par>
                        <p:par>
                          <p:cTn id="62" fill="hold">
                            <p:stCondLst>
                              <p:cond delay="2000"/>
                            </p:stCondLst>
                            <p:childTnLst>
                              <p:par>
                                <p:cTn id="63" presetID="14" presetClass="entr" presetSubtype="10" fill="hold" nodeType="after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randombar(horizontal)">
                                      <p:cBhvr>
                                        <p:cTn id="65" dur="500"/>
                                        <p:tgtEl>
                                          <p:spTgt spid="48"/>
                                        </p:tgtEl>
                                      </p:cBhvr>
                                    </p:animEffect>
                                  </p:childTnLst>
                                </p:cTn>
                              </p:par>
                            </p:childTnLst>
                          </p:cTn>
                        </p:par>
                      </p:childTnLst>
                    </p:cTn>
                  </p:par>
                  <p:par>
                    <p:cTn id="66" fill="hold">
                      <p:stCondLst>
                        <p:cond delay="indefinite"/>
                      </p:stCondLst>
                      <p:childTnLst>
                        <p:par>
                          <p:cTn id="67" fill="hold">
                            <p:stCondLst>
                              <p:cond delay="0"/>
                            </p:stCondLst>
                            <p:childTnLst>
                              <p:par>
                                <p:cTn id="68" presetID="15" presetClass="exit" presetSubtype="0" fill="hold" grpId="1" nodeType="clickEffect">
                                  <p:stCondLst>
                                    <p:cond delay="0"/>
                                  </p:stCondLst>
                                  <p:childTnLst>
                                    <p:anim calcmode="lin" valueType="num">
                                      <p:cBhvr>
                                        <p:cTn id="69" dur="1000"/>
                                        <p:tgtEl>
                                          <p:spTgt spid="44"/>
                                        </p:tgtEl>
                                        <p:attrNameLst>
                                          <p:attrName>ppt_w</p:attrName>
                                        </p:attrNameLst>
                                      </p:cBhvr>
                                      <p:tavLst>
                                        <p:tav tm="0">
                                          <p:val>
                                            <p:strVal val="ppt_w"/>
                                          </p:val>
                                        </p:tav>
                                        <p:tav tm="100000">
                                          <p:val>
                                            <p:fltVal val="0"/>
                                          </p:val>
                                        </p:tav>
                                      </p:tavLst>
                                    </p:anim>
                                    <p:anim calcmode="lin" valueType="num">
                                      <p:cBhvr>
                                        <p:cTn id="70" dur="1000"/>
                                        <p:tgtEl>
                                          <p:spTgt spid="44"/>
                                        </p:tgtEl>
                                        <p:attrNameLst>
                                          <p:attrName>ppt_h</p:attrName>
                                        </p:attrNameLst>
                                      </p:cBhvr>
                                      <p:tavLst>
                                        <p:tav tm="0">
                                          <p:val>
                                            <p:strVal val="ppt_h"/>
                                          </p:val>
                                        </p:tav>
                                        <p:tav tm="100000">
                                          <p:val>
                                            <p:fltVal val="0"/>
                                          </p:val>
                                        </p:tav>
                                      </p:tavLst>
                                    </p:anim>
                                    <p:anim calcmode="lin" valueType="num">
                                      <p:cBhvr>
                                        <p:cTn id="71" dur="1000"/>
                                        <p:tgtEl>
                                          <p:spTgt spid="4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2" dur="1000"/>
                                        <p:tgtEl>
                                          <p:spTgt spid="4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3" dur="1" fill="hold">
                                          <p:stCondLst>
                                            <p:cond delay="999"/>
                                          </p:stCondLst>
                                        </p:cTn>
                                        <p:tgtEl>
                                          <p:spTgt spid="44"/>
                                        </p:tgtEl>
                                        <p:attrNameLst>
                                          <p:attrName>style.visibility</p:attrName>
                                        </p:attrNameLst>
                                      </p:cBhvr>
                                      <p:to>
                                        <p:strVal val="hidden"/>
                                      </p:to>
                                    </p:set>
                                  </p:childTnLst>
                                </p:cTn>
                              </p:par>
                              <p:par>
                                <p:cTn id="74" presetID="15" presetClass="exit" presetSubtype="0" fill="hold" grpId="1" nodeType="withEffect">
                                  <p:stCondLst>
                                    <p:cond delay="0"/>
                                  </p:stCondLst>
                                  <p:childTnLst>
                                    <p:anim calcmode="lin" valueType="num">
                                      <p:cBhvr>
                                        <p:cTn id="75" dur="1000"/>
                                        <p:tgtEl>
                                          <p:spTgt spid="45"/>
                                        </p:tgtEl>
                                        <p:attrNameLst>
                                          <p:attrName>ppt_w</p:attrName>
                                        </p:attrNameLst>
                                      </p:cBhvr>
                                      <p:tavLst>
                                        <p:tav tm="0">
                                          <p:val>
                                            <p:strVal val="ppt_w"/>
                                          </p:val>
                                        </p:tav>
                                        <p:tav tm="100000">
                                          <p:val>
                                            <p:fltVal val="0"/>
                                          </p:val>
                                        </p:tav>
                                      </p:tavLst>
                                    </p:anim>
                                    <p:anim calcmode="lin" valueType="num">
                                      <p:cBhvr>
                                        <p:cTn id="76" dur="1000"/>
                                        <p:tgtEl>
                                          <p:spTgt spid="45"/>
                                        </p:tgtEl>
                                        <p:attrNameLst>
                                          <p:attrName>ppt_h</p:attrName>
                                        </p:attrNameLst>
                                      </p:cBhvr>
                                      <p:tavLst>
                                        <p:tav tm="0">
                                          <p:val>
                                            <p:strVal val="ppt_h"/>
                                          </p:val>
                                        </p:tav>
                                        <p:tav tm="100000">
                                          <p:val>
                                            <p:fltVal val="0"/>
                                          </p:val>
                                        </p:tav>
                                      </p:tavLst>
                                    </p:anim>
                                    <p:anim calcmode="lin" valueType="num">
                                      <p:cBhvr>
                                        <p:cTn id="77" dur="1000"/>
                                        <p:tgtEl>
                                          <p:spTgt spid="4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8" dur="1000"/>
                                        <p:tgtEl>
                                          <p:spTgt spid="4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9" dur="1" fill="hold">
                                          <p:stCondLst>
                                            <p:cond delay="999"/>
                                          </p:stCondLst>
                                        </p:cTn>
                                        <p:tgtEl>
                                          <p:spTgt spid="45"/>
                                        </p:tgtEl>
                                        <p:attrNameLst>
                                          <p:attrName>style.visibility</p:attrName>
                                        </p:attrNameLst>
                                      </p:cBhvr>
                                      <p:to>
                                        <p:strVal val="hidden"/>
                                      </p:to>
                                    </p:set>
                                  </p:childTnLst>
                                </p:cTn>
                              </p:par>
                              <p:par>
                                <p:cTn id="80" presetID="15" presetClass="exit" presetSubtype="0" fill="hold" nodeType="withEffect">
                                  <p:stCondLst>
                                    <p:cond delay="0"/>
                                  </p:stCondLst>
                                  <p:childTnLst>
                                    <p:anim calcmode="lin" valueType="num">
                                      <p:cBhvr>
                                        <p:cTn id="81" dur="1000"/>
                                        <p:tgtEl>
                                          <p:spTgt spid="48"/>
                                        </p:tgtEl>
                                        <p:attrNameLst>
                                          <p:attrName>ppt_w</p:attrName>
                                        </p:attrNameLst>
                                      </p:cBhvr>
                                      <p:tavLst>
                                        <p:tav tm="0">
                                          <p:val>
                                            <p:strVal val="ppt_w"/>
                                          </p:val>
                                        </p:tav>
                                        <p:tav tm="100000">
                                          <p:val>
                                            <p:fltVal val="0"/>
                                          </p:val>
                                        </p:tav>
                                      </p:tavLst>
                                    </p:anim>
                                    <p:anim calcmode="lin" valueType="num">
                                      <p:cBhvr>
                                        <p:cTn id="82" dur="1000"/>
                                        <p:tgtEl>
                                          <p:spTgt spid="48"/>
                                        </p:tgtEl>
                                        <p:attrNameLst>
                                          <p:attrName>ppt_h</p:attrName>
                                        </p:attrNameLst>
                                      </p:cBhvr>
                                      <p:tavLst>
                                        <p:tav tm="0">
                                          <p:val>
                                            <p:strVal val="ppt_h"/>
                                          </p:val>
                                        </p:tav>
                                        <p:tav tm="100000">
                                          <p:val>
                                            <p:fltVal val="0"/>
                                          </p:val>
                                        </p:tav>
                                      </p:tavLst>
                                    </p:anim>
                                    <p:anim calcmode="lin" valueType="num">
                                      <p:cBhvr>
                                        <p:cTn id="83" dur="1000"/>
                                        <p:tgtEl>
                                          <p:spTgt spid="48"/>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84" dur="1000"/>
                                        <p:tgtEl>
                                          <p:spTgt spid="48"/>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5" dur="1" fill="hold">
                                          <p:stCondLst>
                                            <p:cond delay="9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3" grpId="0"/>
      <p:bldP spid="43" grpId="1"/>
      <p:bldP spid="44" grpId="0"/>
      <p:bldP spid="44" grpId="1"/>
      <p:bldP spid="45" grpId="0"/>
      <p:bldP spid="45" grpId="1"/>
      <p:bldP spid="51" grpId="0"/>
      <p:bldP spid="5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sp>
        <p:nvSpPr>
          <p:cNvPr id="98" name="Google Shape;267;p31"/>
          <p:cNvSpPr txBox="1">
            <a:spLocks noGrp="1"/>
          </p:cNvSpPr>
          <p:nvPr>
            <p:ph type="title"/>
          </p:nvPr>
        </p:nvSpPr>
        <p:spPr>
          <a:xfrm>
            <a:off x="533400" y="285750"/>
            <a:ext cx="838200" cy="539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dirty="0"/>
              <a:t>03</a:t>
            </a:r>
            <a:endParaRPr sz="4800" dirty="0"/>
          </a:p>
        </p:txBody>
      </p:sp>
      <p:sp>
        <p:nvSpPr>
          <p:cNvPr id="99" name="Rectangle 98"/>
          <p:cNvSpPr/>
          <p:nvPr/>
        </p:nvSpPr>
        <p:spPr>
          <a:xfrm>
            <a:off x="1219200" y="285750"/>
            <a:ext cx="7235775" cy="523220"/>
          </a:xfrm>
          <a:prstGeom prst="rect">
            <a:avLst/>
          </a:prstGeom>
        </p:spPr>
        <p:txBody>
          <a:bodyPr wrap="square">
            <a:spAutoFit/>
          </a:bodyPr>
          <a:lstStyle/>
          <a:p>
            <a:r>
              <a:rPr lang="vi-VN" sz="2800" dirty="0">
                <a:latin typeface="Times New Roman" pitchFamily="18" charset="0"/>
                <a:cs typeface="Times New Roman" pitchFamily="18" charset="0"/>
              </a:rPr>
              <a:t>Ư</a:t>
            </a:r>
            <a:r>
              <a:rPr lang="en-US" sz="2800">
                <a:latin typeface="Times New Roman" pitchFamily="18" charset="0"/>
                <a:cs typeface="Times New Roman" pitchFamily="18" charset="0"/>
              </a:rPr>
              <a:t>u điểm và </a:t>
            </a:r>
            <a:r>
              <a:rPr lang="en-US" sz="2800" dirty="0" err="1">
                <a:latin typeface="Times New Roman" pitchFamily="18" charset="0"/>
                <a:cs typeface="Times New Roman" pitchFamily="18" charset="0"/>
              </a:rPr>
              <a:t>nhược</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điểm</a:t>
            </a:r>
            <a:r>
              <a:rPr lang="en-US" sz="2800">
                <a:latin typeface="Times New Roman" pitchFamily="18" charset="0"/>
                <a:cs typeface="Times New Roman" pitchFamily="18" charset="0"/>
              </a:rPr>
              <a:t> của sinh khối.</a:t>
            </a:r>
            <a:endParaRPr lang="vi-VN" sz="2800" dirty="0">
              <a:latin typeface="Times New Roman" pitchFamily="18" charset="0"/>
              <a:cs typeface="Times New Roman" pitchFamily="18" charset="0"/>
            </a:endParaRPr>
          </a:p>
        </p:txBody>
      </p:sp>
      <p:sp>
        <p:nvSpPr>
          <p:cNvPr id="13" name="TextBox 12"/>
          <p:cNvSpPr txBox="1"/>
          <p:nvPr/>
        </p:nvSpPr>
        <p:spPr>
          <a:xfrm>
            <a:off x="381000" y="819150"/>
            <a:ext cx="3657600" cy="461665"/>
          </a:xfrm>
          <a:prstGeom prst="rect">
            <a:avLst/>
          </a:prstGeom>
          <a:noFill/>
        </p:spPr>
        <p:txBody>
          <a:bodyPr wrap="square" rtlCol="0">
            <a:spAutoFit/>
          </a:bodyPr>
          <a:lstStyle/>
          <a:p>
            <a:pPr marL="342900" indent="-342900">
              <a:buFont typeface="Wingdings" pitchFamily="2" charset="2"/>
              <a:buChar char="Ø"/>
            </a:pPr>
            <a:r>
              <a:rPr lang="en-US" sz="2400">
                <a:solidFill>
                  <a:srgbClr val="FF0000"/>
                </a:solidFill>
                <a:latin typeface="Times New Roman" pitchFamily="18" charset="0"/>
                <a:cs typeface="Times New Roman" pitchFamily="18" charset="0"/>
              </a:rPr>
              <a:t> Ưu điểm của sinh khối</a:t>
            </a:r>
          </a:p>
        </p:txBody>
      </p:sp>
      <p:sp>
        <p:nvSpPr>
          <p:cNvPr id="14" name="TextBox 13"/>
          <p:cNvSpPr txBox="1"/>
          <p:nvPr/>
        </p:nvSpPr>
        <p:spPr>
          <a:xfrm>
            <a:off x="343096" y="1342370"/>
            <a:ext cx="6175012" cy="2308324"/>
          </a:xfrm>
          <a:prstGeom prst="rect">
            <a:avLst/>
          </a:prstGeom>
          <a:noFill/>
        </p:spPr>
        <p:txBody>
          <a:bodyPr wrap="square" rtlCol="0">
            <a:spAutoFit/>
          </a:bodyPr>
          <a:lstStyle/>
          <a:p>
            <a:pPr algn="just"/>
            <a:r>
              <a:rPr lang="en-US" sz="1800">
                <a:latin typeface="Times New Roman" pitchFamily="18" charset="0"/>
                <a:cs typeface="Times New Roman" pitchFamily="18" charset="0"/>
              </a:rPr>
              <a:t>- </a:t>
            </a:r>
            <a:r>
              <a:rPr lang="vi-VN" sz="1800">
                <a:latin typeface="Times New Roman" pitchFamily="18" charset="0"/>
                <a:cs typeface="Times New Roman" pitchFamily="18" charset="0"/>
              </a:rPr>
              <a:t>Nguồn năng lượng có khả năng tái tạo tốt</a:t>
            </a:r>
            <a:r>
              <a:rPr lang="en-US" sz="1800">
                <a:latin typeface="Times New Roman" pitchFamily="18" charset="0"/>
                <a:cs typeface="Times New Roman" pitchFamily="18" charset="0"/>
              </a:rPr>
              <a:t>.</a:t>
            </a:r>
          </a:p>
          <a:p>
            <a:pPr algn="just"/>
            <a:r>
              <a:rPr lang="en-US" sz="1800">
                <a:latin typeface="Times New Roman" pitchFamily="18" charset="0"/>
                <a:cs typeface="Times New Roman" pitchFamily="18" charset="0"/>
              </a:rPr>
              <a:t>- Giảm sự phụ thuộc vào nhiên liệu hóa thạch.</a:t>
            </a:r>
          </a:p>
          <a:p>
            <a:pPr algn="just"/>
            <a:r>
              <a:rPr lang="en-US" sz="1800">
                <a:latin typeface="Times New Roman" pitchFamily="18" charset="0"/>
                <a:cs typeface="Times New Roman" pitchFamily="18" charset="0"/>
              </a:rPr>
              <a:t>- </a:t>
            </a:r>
            <a:r>
              <a:rPr lang="vi-VN" sz="1800">
                <a:latin typeface="Times New Roman" pitchFamily="18" charset="0"/>
                <a:cs typeface="Times New Roman" pitchFamily="18" charset="0"/>
              </a:rPr>
              <a:t>Giảm lượng chất thải đổ ra môi trường</a:t>
            </a:r>
            <a:r>
              <a:rPr lang="en-US" sz="1800">
                <a:latin typeface="Times New Roman" pitchFamily="18" charset="0"/>
                <a:cs typeface="Times New Roman" pitchFamily="18" charset="0"/>
              </a:rPr>
              <a:t>.</a:t>
            </a:r>
          </a:p>
          <a:p>
            <a:pPr algn="just"/>
            <a:r>
              <a:rPr lang="en-US" sz="1800">
                <a:latin typeface="Times New Roman" pitchFamily="18" charset="0"/>
                <a:cs typeface="Times New Roman" pitchFamily="18" charset="0"/>
              </a:rPr>
              <a:t>- </a:t>
            </a:r>
            <a:r>
              <a:rPr lang="vi-VN" sz="1800">
                <a:latin typeface="Times New Roman" pitchFamily="18" charset="0"/>
                <a:cs typeface="Times New Roman" pitchFamily="18" charset="0"/>
              </a:rPr>
              <a:t>Sử dụng năng lượng sinh khối so với xăng dầu giảm khoảng được 70% khí CO2 và 30% khí độc hại</a:t>
            </a:r>
            <a:r>
              <a:rPr lang="en-US" sz="1800">
                <a:latin typeface="Times New Roman" pitchFamily="18" charset="0"/>
                <a:cs typeface="Times New Roman" pitchFamily="18" charset="0"/>
              </a:rPr>
              <a:t>.</a:t>
            </a:r>
          </a:p>
          <a:p>
            <a:pPr algn="just"/>
            <a:r>
              <a:rPr lang="en-US" sz="1800">
                <a:latin typeface="Times New Roman" pitchFamily="18" charset="0"/>
                <a:cs typeface="Times New Roman" pitchFamily="18" charset="0"/>
              </a:rPr>
              <a:t>- N</a:t>
            </a:r>
            <a:r>
              <a:rPr lang="vi-VN" sz="1800">
                <a:latin typeface="Times New Roman" pitchFamily="18" charset="0"/>
                <a:cs typeface="Times New Roman" pitchFamily="18" charset="0"/>
              </a:rPr>
              <a:t>ăng lượng sinh khối chứa một lượng cực nhỏ lưu huỳnh, nên cháy sạch hơn. </a:t>
            </a:r>
            <a:r>
              <a:rPr lang="en-US" sz="1800">
                <a:latin typeface="Times New Roman" pitchFamily="18" charset="0"/>
                <a:cs typeface="Times New Roman" pitchFamily="18" charset="0"/>
              </a:rPr>
              <a:t>N</a:t>
            </a:r>
            <a:r>
              <a:rPr lang="vi-VN" sz="1800">
                <a:latin typeface="Times New Roman" pitchFamily="18" charset="0"/>
                <a:cs typeface="Times New Roman" pitchFamily="18" charset="0"/>
              </a:rPr>
              <a:t>ăng lượng sinh khối phân hủy sinh học nhanh, ít gây ô nhiễm nguồn nước và đất.</a:t>
            </a:r>
            <a:endParaRPr lang="en-US" sz="1800">
              <a:latin typeface="Times New Roman" pitchFamily="18" charset="0"/>
              <a:cs typeface="Times New Roman" pitchFamily="18" charset="0"/>
            </a:endParaRPr>
          </a:p>
        </p:txBody>
      </p:sp>
      <p:pic>
        <p:nvPicPr>
          <p:cNvPr id="15" name="Picture 14"/>
          <p:cNvPicPr>
            <a:picLocks noChangeAspect="1"/>
          </p:cNvPicPr>
          <p:nvPr/>
        </p:nvPicPr>
        <p:blipFill>
          <a:blip r:embed="rId3"/>
          <a:stretch>
            <a:fillRect/>
          </a:stretch>
        </p:blipFill>
        <p:spPr>
          <a:xfrm>
            <a:off x="6620501" y="1581150"/>
            <a:ext cx="2552024" cy="1448904"/>
          </a:xfrm>
          <a:prstGeom prst="rect">
            <a:avLst/>
          </a:prstGeom>
        </p:spPr>
      </p:pic>
      <p:sp>
        <p:nvSpPr>
          <p:cNvPr id="17" name="TextBox 16"/>
          <p:cNvSpPr txBox="1"/>
          <p:nvPr/>
        </p:nvSpPr>
        <p:spPr>
          <a:xfrm>
            <a:off x="381000" y="819150"/>
            <a:ext cx="4116622" cy="461665"/>
          </a:xfrm>
          <a:prstGeom prst="rect">
            <a:avLst/>
          </a:prstGeom>
          <a:noFill/>
        </p:spPr>
        <p:txBody>
          <a:bodyPr wrap="square" rtlCol="0">
            <a:spAutoFit/>
          </a:bodyPr>
          <a:lstStyle/>
          <a:p>
            <a:pPr marL="342900" indent="-342900">
              <a:buFont typeface="Wingdings" pitchFamily="2" charset="2"/>
              <a:buChar char="Ø"/>
            </a:pPr>
            <a:r>
              <a:rPr lang="en-US" sz="2400">
                <a:solidFill>
                  <a:srgbClr val="FF0000"/>
                </a:solidFill>
                <a:latin typeface="Times New Roman" pitchFamily="18" charset="0"/>
                <a:cs typeface="Times New Roman" pitchFamily="18" charset="0"/>
              </a:rPr>
              <a:t> Nhược điểm của sinh khối</a:t>
            </a:r>
          </a:p>
        </p:txBody>
      </p:sp>
      <p:sp>
        <p:nvSpPr>
          <p:cNvPr id="18" name="TextBox 17"/>
          <p:cNvSpPr txBox="1"/>
          <p:nvPr/>
        </p:nvSpPr>
        <p:spPr>
          <a:xfrm>
            <a:off x="343096" y="1334703"/>
            <a:ext cx="6172200" cy="2031325"/>
          </a:xfrm>
          <a:prstGeom prst="rect">
            <a:avLst/>
          </a:prstGeom>
          <a:noFill/>
        </p:spPr>
        <p:txBody>
          <a:bodyPr wrap="square" rtlCol="0">
            <a:spAutoFit/>
          </a:bodyPr>
          <a:lstStyle/>
          <a:p>
            <a:pPr algn="just"/>
            <a:r>
              <a:rPr lang="en-US" sz="1800">
                <a:latin typeface="Times New Roman" pitchFamily="18" charset="0"/>
                <a:cs typeface="Times New Roman" pitchFamily="18" charset="0"/>
              </a:rPr>
              <a:t>- Gây nên đất trống, đồi trọc.</a:t>
            </a:r>
            <a:endParaRPr lang="en-US" sz="1800" dirty="0">
              <a:latin typeface="Times New Roman" pitchFamily="18" charset="0"/>
              <a:cs typeface="Times New Roman" pitchFamily="18" charset="0"/>
            </a:endParaRPr>
          </a:p>
          <a:p>
            <a:pPr algn="just"/>
            <a:r>
              <a:rPr lang="en-US" sz="1800">
                <a:latin typeface="Times New Roman" pitchFamily="18" charset="0"/>
                <a:cs typeface="Times New Roman" pitchFamily="18" charset="0"/>
              </a:rPr>
              <a:t>- </a:t>
            </a:r>
            <a:r>
              <a:rPr lang="vi-VN" sz="1800" dirty="0">
                <a:latin typeface="Times New Roman" pitchFamily="18" charset="0"/>
                <a:cs typeface="Times New Roman" pitchFamily="18" charset="0"/>
              </a:rPr>
              <a:t>Chi phí sản suất cao. Do đó làm cho giá thành khá cao. </a:t>
            </a:r>
            <a:endParaRPr lang="en-US" sz="1800" dirty="0">
              <a:latin typeface="Times New Roman" pitchFamily="18" charset="0"/>
              <a:cs typeface="Times New Roman" pitchFamily="18" charset="0"/>
            </a:endParaRPr>
          </a:p>
          <a:p>
            <a:pPr algn="just"/>
            <a:r>
              <a:rPr lang="en-US" sz="1800" dirty="0">
                <a:latin typeface="Times New Roman" pitchFamily="18" charset="0"/>
                <a:cs typeface="Times New Roman" pitchFamily="18" charset="0"/>
              </a:rPr>
              <a:t>- </a:t>
            </a:r>
            <a:r>
              <a:rPr lang="vi-VN" sz="1800" dirty="0">
                <a:latin typeface="Times New Roman" pitchFamily="18" charset="0"/>
                <a:cs typeface="Times New Roman" pitchFamily="18" charset="0"/>
              </a:rPr>
              <a:t>Chi phí đầu tư cao, và năng suất có thể thấp hơn khi sử dụng các công nghệ khác. Tuy nhiên về mặt phát triển lâu dài thì hoàn toàn khả thi.</a:t>
            </a:r>
          </a:p>
          <a:p>
            <a:pPr algn="just"/>
            <a:r>
              <a:rPr lang="en-US" sz="1800" dirty="0">
                <a:latin typeface="Times New Roman" pitchFamily="18" charset="0"/>
                <a:cs typeface="Times New Roman" pitchFamily="18" charset="0"/>
              </a:rPr>
              <a:t>- </a:t>
            </a:r>
            <a:r>
              <a:rPr lang="vi-VN" sz="1800" dirty="0">
                <a:latin typeface="Times New Roman" pitchFamily="18" charset="0"/>
                <a:cs typeface="Times New Roman" pitchFamily="18" charset="0"/>
              </a:rPr>
              <a:t>Chỉ phù hợp với các nước phát triển khi đời sống đã được nâng cao.</a:t>
            </a:r>
            <a:endParaRPr lang="en-US" sz="1800" dirty="0">
              <a:latin typeface="Times New Roman" pitchFamily="18" charset="0"/>
              <a:cs typeface="Times New Roman" pitchFamily="18" charset="0"/>
            </a:endParaRPr>
          </a:p>
        </p:txBody>
      </p:sp>
      <p:pic>
        <p:nvPicPr>
          <p:cNvPr id="19" name="Picture 18"/>
          <p:cNvPicPr>
            <a:picLocks noChangeAspect="1"/>
          </p:cNvPicPr>
          <p:nvPr/>
        </p:nvPicPr>
        <p:blipFill>
          <a:blip r:embed="rId4"/>
          <a:stretch>
            <a:fillRect/>
          </a:stretch>
        </p:blipFill>
        <p:spPr>
          <a:xfrm>
            <a:off x="6595262" y="1663415"/>
            <a:ext cx="2341615" cy="1666234"/>
          </a:xfrm>
          <a:prstGeom prst="rect">
            <a:avLst/>
          </a:prstGeom>
        </p:spPr>
      </p:pic>
    </p:spTree>
    <p:extLst>
      <p:ext uri="{BB962C8B-B14F-4D97-AF65-F5344CB8AC3E}">
        <p14:creationId xmlns:p14="http://schemas.microsoft.com/office/powerpoint/2010/main" val="9388920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circle(in)">
                                      <p:cBhvr>
                                        <p:cTn id="7" dur="2000"/>
                                        <p:tgtEl>
                                          <p:spTgt spid="9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9"/>
                                        </p:tgtEl>
                                        <p:attrNameLst>
                                          <p:attrName>style.visibility</p:attrName>
                                        </p:attrNameLst>
                                      </p:cBhvr>
                                      <p:to>
                                        <p:strVal val="visible"/>
                                      </p:to>
                                    </p:set>
                                    <p:animEffect transition="in" filter="circle(in)">
                                      <p:cBhvr>
                                        <p:cTn id="10" dur="2000"/>
                                        <p:tgtEl>
                                          <p:spTgt spid="99"/>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80">
                                          <p:stCondLst>
                                            <p:cond delay="0"/>
                                          </p:stCondLst>
                                        </p:cTn>
                                        <p:tgtEl>
                                          <p:spTgt spid="13"/>
                                        </p:tgtEl>
                                      </p:cBhvr>
                                    </p:animEffect>
                                    <p:anim calcmode="lin" valueType="num">
                                      <p:cBhvr>
                                        <p:cTn id="1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1" dur="26">
                                          <p:stCondLst>
                                            <p:cond delay="650"/>
                                          </p:stCondLst>
                                        </p:cTn>
                                        <p:tgtEl>
                                          <p:spTgt spid="13"/>
                                        </p:tgtEl>
                                      </p:cBhvr>
                                      <p:to x="100000" y="60000"/>
                                    </p:animScale>
                                    <p:animScale>
                                      <p:cBhvr>
                                        <p:cTn id="22" dur="166" decel="50000">
                                          <p:stCondLst>
                                            <p:cond delay="676"/>
                                          </p:stCondLst>
                                        </p:cTn>
                                        <p:tgtEl>
                                          <p:spTgt spid="13"/>
                                        </p:tgtEl>
                                      </p:cBhvr>
                                      <p:to x="100000" y="100000"/>
                                    </p:animScale>
                                    <p:animScale>
                                      <p:cBhvr>
                                        <p:cTn id="23" dur="26">
                                          <p:stCondLst>
                                            <p:cond delay="1312"/>
                                          </p:stCondLst>
                                        </p:cTn>
                                        <p:tgtEl>
                                          <p:spTgt spid="13"/>
                                        </p:tgtEl>
                                      </p:cBhvr>
                                      <p:to x="100000" y="80000"/>
                                    </p:animScale>
                                    <p:animScale>
                                      <p:cBhvr>
                                        <p:cTn id="24" dur="166" decel="50000">
                                          <p:stCondLst>
                                            <p:cond delay="1338"/>
                                          </p:stCondLst>
                                        </p:cTn>
                                        <p:tgtEl>
                                          <p:spTgt spid="13"/>
                                        </p:tgtEl>
                                      </p:cBhvr>
                                      <p:to x="100000" y="100000"/>
                                    </p:animScale>
                                    <p:animScale>
                                      <p:cBhvr>
                                        <p:cTn id="25" dur="26">
                                          <p:stCondLst>
                                            <p:cond delay="1642"/>
                                          </p:stCondLst>
                                        </p:cTn>
                                        <p:tgtEl>
                                          <p:spTgt spid="13"/>
                                        </p:tgtEl>
                                      </p:cBhvr>
                                      <p:to x="100000" y="90000"/>
                                    </p:animScale>
                                    <p:animScale>
                                      <p:cBhvr>
                                        <p:cTn id="26" dur="166" decel="50000">
                                          <p:stCondLst>
                                            <p:cond delay="1668"/>
                                          </p:stCondLst>
                                        </p:cTn>
                                        <p:tgtEl>
                                          <p:spTgt spid="13"/>
                                        </p:tgtEl>
                                      </p:cBhvr>
                                      <p:to x="100000" y="100000"/>
                                    </p:animScale>
                                    <p:animScale>
                                      <p:cBhvr>
                                        <p:cTn id="27" dur="26">
                                          <p:stCondLst>
                                            <p:cond delay="1808"/>
                                          </p:stCondLst>
                                        </p:cTn>
                                        <p:tgtEl>
                                          <p:spTgt spid="13"/>
                                        </p:tgtEl>
                                      </p:cBhvr>
                                      <p:to x="100000" y="95000"/>
                                    </p:animScale>
                                    <p:animScale>
                                      <p:cBhvr>
                                        <p:cTn id="28" dur="166" decel="50000">
                                          <p:stCondLst>
                                            <p:cond delay="1834"/>
                                          </p:stCondLst>
                                        </p:cTn>
                                        <p:tgtEl>
                                          <p:spTgt spid="13"/>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ircle(in)">
                                      <p:cBhvr>
                                        <p:cTn id="33" dur="20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2" presetClass="exit" presetSubtype="4" fill="hold" grpId="1" nodeType="clickEffect">
                                  <p:stCondLst>
                                    <p:cond delay="0"/>
                                  </p:stCondLst>
                                  <p:childTnLst>
                                    <p:anim calcmode="lin" valueType="num">
                                      <p:cBhvr additive="base">
                                        <p:cTn id="43" dur="500"/>
                                        <p:tgtEl>
                                          <p:spTgt spid="13"/>
                                        </p:tgtEl>
                                        <p:attrNameLst>
                                          <p:attrName>ppt_y</p:attrName>
                                        </p:attrNameLst>
                                      </p:cBhvr>
                                      <p:tavLst>
                                        <p:tav tm="0">
                                          <p:val>
                                            <p:strVal val="#ppt_y"/>
                                          </p:val>
                                        </p:tav>
                                        <p:tav tm="100000">
                                          <p:val>
                                            <p:strVal val="#ppt_y+#ppt_h*1.125000"/>
                                          </p:val>
                                        </p:tav>
                                      </p:tavLst>
                                    </p:anim>
                                    <p:animEffect transition="out" filter="wipe(down)">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par>
                                <p:cTn id="46" presetID="12" presetClass="exit" presetSubtype="4" fill="hold" grpId="1" nodeType="withEffect">
                                  <p:stCondLst>
                                    <p:cond delay="0"/>
                                  </p:stCondLst>
                                  <p:childTnLst>
                                    <p:anim calcmode="lin" valueType="num">
                                      <p:cBhvr additive="base">
                                        <p:cTn id="47" dur="500"/>
                                        <p:tgtEl>
                                          <p:spTgt spid="14"/>
                                        </p:tgtEl>
                                        <p:attrNameLst>
                                          <p:attrName>ppt_y</p:attrName>
                                        </p:attrNameLst>
                                      </p:cBhvr>
                                      <p:tavLst>
                                        <p:tav tm="0">
                                          <p:val>
                                            <p:strVal val="#ppt_y"/>
                                          </p:val>
                                        </p:tav>
                                        <p:tav tm="100000">
                                          <p:val>
                                            <p:strVal val="#ppt_y+#ppt_h*1.125000"/>
                                          </p:val>
                                        </p:tav>
                                      </p:tavLst>
                                    </p:anim>
                                    <p:animEffect transition="out" filter="wipe(down)">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par>
                                <p:cTn id="50" presetID="12" presetClass="exit" presetSubtype="4" fill="hold" nodeType="withEffect">
                                  <p:stCondLst>
                                    <p:cond delay="0"/>
                                  </p:stCondLst>
                                  <p:childTnLst>
                                    <p:anim calcmode="lin" valueType="num">
                                      <p:cBhvr additive="base">
                                        <p:cTn id="51" dur="500"/>
                                        <p:tgtEl>
                                          <p:spTgt spid="15"/>
                                        </p:tgtEl>
                                        <p:attrNameLst>
                                          <p:attrName>ppt_y</p:attrName>
                                        </p:attrNameLst>
                                      </p:cBhvr>
                                      <p:tavLst>
                                        <p:tav tm="0">
                                          <p:val>
                                            <p:strVal val="#ppt_y"/>
                                          </p:val>
                                        </p:tav>
                                        <p:tav tm="100000">
                                          <p:val>
                                            <p:strVal val="#ppt_y+#ppt_h*1.125000"/>
                                          </p:val>
                                        </p:tav>
                                      </p:tavLst>
                                    </p:anim>
                                    <p:animEffect transition="out" filter="wipe(down)">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1000"/>
                                        <p:tgtEl>
                                          <p:spTgt spid="18"/>
                                        </p:tgtEl>
                                      </p:cBhvr>
                                    </p:animEffect>
                                    <p:anim calcmode="lin" valueType="num">
                                      <p:cBhvr>
                                        <p:cTn id="65" dur="1000" fill="hold"/>
                                        <p:tgtEl>
                                          <p:spTgt spid="18"/>
                                        </p:tgtEl>
                                        <p:attrNameLst>
                                          <p:attrName>ppt_x</p:attrName>
                                        </p:attrNameLst>
                                      </p:cBhvr>
                                      <p:tavLst>
                                        <p:tav tm="0">
                                          <p:val>
                                            <p:strVal val="#ppt_x"/>
                                          </p:val>
                                        </p:tav>
                                        <p:tav tm="100000">
                                          <p:val>
                                            <p:strVal val="#ppt_x"/>
                                          </p:val>
                                        </p:tav>
                                      </p:tavLst>
                                    </p:anim>
                                    <p:anim calcmode="lin" valueType="num">
                                      <p:cBhvr>
                                        <p:cTn id="6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5"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p:cTn id="7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7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7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74" dur="1000" fill="hold"/>
                                        <p:tgtEl>
                                          <p:spTgt spid="19"/>
                                        </p:tgtEl>
                                        <p:attrNameLst>
                                          <p:attrName>ppt_h</p:attrName>
                                        </p:attrNameLst>
                                      </p:cBhvr>
                                      <p:tavLst>
                                        <p:tav tm="0">
                                          <p:val>
                                            <p:strVal val="#ppt_h"/>
                                          </p:val>
                                        </p:tav>
                                        <p:tav tm="100000">
                                          <p:val>
                                            <p:strVal val="#ppt_h"/>
                                          </p:val>
                                        </p:tav>
                                      </p:tavLst>
                                    </p:anim>
                                    <p:anim calcmode="lin" valueType="num">
                                      <p:cBhvr>
                                        <p:cTn id="7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7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7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78" dur="1000" decel="50000">
                                          <p:stCondLst>
                                            <p:cond delay="0"/>
                                          </p:stCondLst>
                                        </p:cTn>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37" presetClass="exit" presetSubtype="0" fill="hold" grpId="1" nodeType="clickEffect">
                                  <p:stCondLst>
                                    <p:cond delay="0"/>
                                  </p:stCondLst>
                                  <p:childTnLst>
                                    <p:animEffect transition="out" filter="fade">
                                      <p:cBhvr>
                                        <p:cTn id="82" dur="1000"/>
                                        <p:tgtEl>
                                          <p:spTgt spid="17"/>
                                        </p:tgtEl>
                                      </p:cBhvr>
                                    </p:animEffect>
                                    <p:anim calcmode="lin" valueType="num">
                                      <p:cBhvr>
                                        <p:cTn id="83" dur="1000"/>
                                        <p:tgtEl>
                                          <p:spTgt spid="17"/>
                                        </p:tgtEl>
                                        <p:attrNameLst>
                                          <p:attrName>ppt_x</p:attrName>
                                        </p:attrNameLst>
                                      </p:cBhvr>
                                      <p:tavLst>
                                        <p:tav tm="0">
                                          <p:val>
                                            <p:strVal val="ppt_x"/>
                                          </p:val>
                                        </p:tav>
                                        <p:tav tm="100000">
                                          <p:val>
                                            <p:strVal val="ppt_x"/>
                                          </p:val>
                                        </p:tav>
                                      </p:tavLst>
                                    </p:anim>
                                    <p:anim calcmode="lin" valueType="num">
                                      <p:cBhvr>
                                        <p:cTn id="84" dur="100" decel="100000"/>
                                        <p:tgtEl>
                                          <p:spTgt spid="17"/>
                                        </p:tgtEl>
                                        <p:attrNameLst>
                                          <p:attrName>ppt_y</p:attrName>
                                        </p:attrNameLst>
                                      </p:cBhvr>
                                      <p:tavLst>
                                        <p:tav tm="0">
                                          <p:val>
                                            <p:strVal val="ppt_y"/>
                                          </p:val>
                                        </p:tav>
                                        <p:tav tm="100000">
                                          <p:val>
                                            <p:strVal val="ppt_y-.03"/>
                                          </p:val>
                                        </p:tav>
                                      </p:tavLst>
                                    </p:anim>
                                    <p:anim calcmode="lin" valueType="num">
                                      <p:cBhvr>
                                        <p:cTn id="85" dur="900" accel="100000">
                                          <p:stCondLst>
                                            <p:cond delay="100"/>
                                          </p:stCondLst>
                                        </p:cTn>
                                        <p:tgtEl>
                                          <p:spTgt spid="17"/>
                                        </p:tgtEl>
                                        <p:attrNameLst>
                                          <p:attrName>ppt_y</p:attrName>
                                        </p:attrNameLst>
                                      </p:cBhvr>
                                      <p:tavLst>
                                        <p:tav tm="0">
                                          <p:val>
                                            <p:strVal val="ppt_y"/>
                                          </p:val>
                                        </p:tav>
                                        <p:tav tm="100000">
                                          <p:val>
                                            <p:strVal val="ppt_y+1"/>
                                          </p:val>
                                        </p:tav>
                                      </p:tavLst>
                                    </p:anim>
                                    <p:set>
                                      <p:cBhvr>
                                        <p:cTn id="86" dur="1" fill="hold">
                                          <p:stCondLst>
                                            <p:cond delay="999"/>
                                          </p:stCondLst>
                                        </p:cTn>
                                        <p:tgtEl>
                                          <p:spTgt spid="17"/>
                                        </p:tgtEl>
                                        <p:attrNameLst>
                                          <p:attrName>style.visibility</p:attrName>
                                        </p:attrNameLst>
                                      </p:cBhvr>
                                      <p:to>
                                        <p:strVal val="hidden"/>
                                      </p:to>
                                    </p:set>
                                  </p:childTnLst>
                                </p:cTn>
                              </p:par>
                              <p:par>
                                <p:cTn id="87" presetID="37" presetClass="exit" presetSubtype="0" fill="hold" grpId="1" nodeType="withEffect">
                                  <p:stCondLst>
                                    <p:cond delay="0"/>
                                  </p:stCondLst>
                                  <p:childTnLst>
                                    <p:animEffect transition="out" filter="fade">
                                      <p:cBhvr>
                                        <p:cTn id="88" dur="1000"/>
                                        <p:tgtEl>
                                          <p:spTgt spid="18"/>
                                        </p:tgtEl>
                                      </p:cBhvr>
                                    </p:animEffect>
                                    <p:anim calcmode="lin" valueType="num">
                                      <p:cBhvr>
                                        <p:cTn id="89" dur="1000"/>
                                        <p:tgtEl>
                                          <p:spTgt spid="18"/>
                                        </p:tgtEl>
                                        <p:attrNameLst>
                                          <p:attrName>ppt_x</p:attrName>
                                        </p:attrNameLst>
                                      </p:cBhvr>
                                      <p:tavLst>
                                        <p:tav tm="0">
                                          <p:val>
                                            <p:strVal val="ppt_x"/>
                                          </p:val>
                                        </p:tav>
                                        <p:tav tm="100000">
                                          <p:val>
                                            <p:strVal val="ppt_x"/>
                                          </p:val>
                                        </p:tav>
                                      </p:tavLst>
                                    </p:anim>
                                    <p:anim calcmode="lin" valueType="num">
                                      <p:cBhvr>
                                        <p:cTn id="90" dur="100" decel="100000"/>
                                        <p:tgtEl>
                                          <p:spTgt spid="18"/>
                                        </p:tgtEl>
                                        <p:attrNameLst>
                                          <p:attrName>ppt_y</p:attrName>
                                        </p:attrNameLst>
                                      </p:cBhvr>
                                      <p:tavLst>
                                        <p:tav tm="0">
                                          <p:val>
                                            <p:strVal val="ppt_y"/>
                                          </p:val>
                                        </p:tav>
                                        <p:tav tm="100000">
                                          <p:val>
                                            <p:strVal val="ppt_y-.03"/>
                                          </p:val>
                                        </p:tav>
                                      </p:tavLst>
                                    </p:anim>
                                    <p:anim calcmode="lin" valueType="num">
                                      <p:cBhvr>
                                        <p:cTn id="91" dur="900" accel="100000">
                                          <p:stCondLst>
                                            <p:cond delay="100"/>
                                          </p:stCondLst>
                                        </p:cTn>
                                        <p:tgtEl>
                                          <p:spTgt spid="18"/>
                                        </p:tgtEl>
                                        <p:attrNameLst>
                                          <p:attrName>ppt_y</p:attrName>
                                        </p:attrNameLst>
                                      </p:cBhvr>
                                      <p:tavLst>
                                        <p:tav tm="0">
                                          <p:val>
                                            <p:strVal val="ppt_y"/>
                                          </p:val>
                                        </p:tav>
                                        <p:tav tm="100000">
                                          <p:val>
                                            <p:strVal val="ppt_y+1"/>
                                          </p:val>
                                        </p:tav>
                                      </p:tavLst>
                                    </p:anim>
                                    <p:set>
                                      <p:cBhvr>
                                        <p:cTn id="92" dur="1" fill="hold">
                                          <p:stCondLst>
                                            <p:cond delay="999"/>
                                          </p:stCondLst>
                                        </p:cTn>
                                        <p:tgtEl>
                                          <p:spTgt spid="18"/>
                                        </p:tgtEl>
                                        <p:attrNameLst>
                                          <p:attrName>style.visibility</p:attrName>
                                        </p:attrNameLst>
                                      </p:cBhvr>
                                      <p:to>
                                        <p:strVal val="hidden"/>
                                      </p:to>
                                    </p:set>
                                  </p:childTnLst>
                                </p:cTn>
                              </p:par>
                              <p:par>
                                <p:cTn id="93" presetID="37" presetClass="exit" presetSubtype="0" fill="hold" nodeType="withEffect">
                                  <p:stCondLst>
                                    <p:cond delay="0"/>
                                  </p:stCondLst>
                                  <p:childTnLst>
                                    <p:animEffect transition="out" filter="fade">
                                      <p:cBhvr>
                                        <p:cTn id="94" dur="1000"/>
                                        <p:tgtEl>
                                          <p:spTgt spid="19"/>
                                        </p:tgtEl>
                                      </p:cBhvr>
                                    </p:animEffect>
                                    <p:anim calcmode="lin" valueType="num">
                                      <p:cBhvr>
                                        <p:cTn id="95" dur="1000"/>
                                        <p:tgtEl>
                                          <p:spTgt spid="19"/>
                                        </p:tgtEl>
                                        <p:attrNameLst>
                                          <p:attrName>ppt_x</p:attrName>
                                        </p:attrNameLst>
                                      </p:cBhvr>
                                      <p:tavLst>
                                        <p:tav tm="0">
                                          <p:val>
                                            <p:strVal val="ppt_x"/>
                                          </p:val>
                                        </p:tav>
                                        <p:tav tm="100000">
                                          <p:val>
                                            <p:strVal val="ppt_x"/>
                                          </p:val>
                                        </p:tav>
                                      </p:tavLst>
                                    </p:anim>
                                    <p:anim calcmode="lin" valueType="num">
                                      <p:cBhvr>
                                        <p:cTn id="96" dur="100" decel="100000"/>
                                        <p:tgtEl>
                                          <p:spTgt spid="19"/>
                                        </p:tgtEl>
                                        <p:attrNameLst>
                                          <p:attrName>ppt_y</p:attrName>
                                        </p:attrNameLst>
                                      </p:cBhvr>
                                      <p:tavLst>
                                        <p:tav tm="0">
                                          <p:val>
                                            <p:strVal val="ppt_y"/>
                                          </p:val>
                                        </p:tav>
                                        <p:tav tm="100000">
                                          <p:val>
                                            <p:strVal val="ppt_y-.03"/>
                                          </p:val>
                                        </p:tav>
                                      </p:tavLst>
                                    </p:anim>
                                    <p:anim calcmode="lin" valueType="num">
                                      <p:cBhvr>
                                        <p:cTn id="97" dur="900" accel="100000">
                                          <p:stCondLst>
                                            <p:cond delay="100"/>
                                          </p:stCondLst>
                                        </p:cTn>
                                        <p:tgtEl>
                                          <p:spTgt spid="19"/>
                                        </p:tgtEl>
                                        <p:attrNameLst>
                                          <p:attrName>ppt_y</p:attrName>
                                        </p:attrNameLst>
                                      </p:cBhvr>
                                      <p:tavLst>
                                        <p:tav tm="0">
                                          <p:val>
                                            <p:strVal val="ppt_y"/>
                                          </p:val>
                                        </p:tav>
                                        <p:tav tm="100000">
                                          <p:val>
                                            <p:strVal val="ppt_y+1"/>
                                          </p:val>
                                        </p:tav>
                                      </p:tavLst>
                                    </p:anim>
                                    <p:set>
                                      <p:cBhvr>
                                        <p:cTn id="98"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3" grpId="0"/>
      <p:bldP spid="13" grpId="1"/>
      <p:bldP spid="14" grpId="0"/>
      <p:bldP spid="14" grpId="1"/>
      <p:bldP spid="17" grpId="0"/>
      <p:bldP spid="17" grpId="1"/>
      <p:bldP spid="18" grpId="0"/>
      <p:bldP spid="18" grpId="1"/>
    </p:bldLst>
  </p:timing>
</p:sld>
</file>

<file path=ppt/theme/theme1.xml><?xml version="1.0" encoding="utf-8"?>
<a:theme xmlns:a="http://schemas.openxmlformats.org/drawingml/2006/main" name="Eco-Friendly School Center by Slidesgo">
  <a:themeElements>
    <a:clrScheme name="Simple Light">
      <a:dk1>
        <a:srgbClr val="30353A"/>
      </a:dk1>
      <a:lt1>
        <a:srgbClr val="FFFFFF"/>
      </a:lt1>
      <a:dk2>
        <a:srgbClr val="CBF0F1"/>
      </a:dk2>
      <a:lt2>
        <a:srgbClr val="A8DC7F"/>
      </a:lt2>
      <a:accent1>
        <a:srgbClr val="027182"/>
      </a:accent1>
      <a:accent2>
        <a:srgbClr val="01C1CB"/>
      </a:accent2>
      <a:accent3>
        <a:srgbClr val="078309"/>
      </a:accent3>
      <a:accent4>
        <a:srgbClr val="FB9C05"/>
      </a:accent4>
      <a:accent5>
        <a:srgbClr val="FEC128"/>
      </a:accent5>
      <a:accent6>
        <a:srgbClr val="FFFFFF"/>
      </a:accent6>
      <a:hlink>
        <a:srgbClr val="30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1128</TotalTime>
  <Words>2170</Words>
  <Application>Microsoft Office PowerPoint</Application>
  <PresentationFormat>On-screen Show (16:9)</PresentationFormat>
  <Paragraphs>234</Paragraphs>
  <Slides>20</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Chau Philomene One</vt:lpstr>
      <vt:lpstr>Bebas Neue</vt:lpstr>
      <vt:lpstr>Times New Roman</vt:lpstr>
      <vt:lpstr>Didact Gothic</vt:lpstr>
      <vt:lpstr>Arial</vt:lpstr>
      <vt:lpstr>Constantia</vt:lpstr>
      <vt:lpstr>Wingdings</vt:lpstr>
      <vt:lpstr>Roboto Condensed Light</vt:lpstr>
      <vt:lpstr>Fira Sans Extra Condensed SemiBold</vt:lpstr>
      <vt:lpstr>Calibri</vt:lpstr>
      <vt:lpstr>Eco-Friendly School Center by Slidesgo</vt:lpstr>
      <vt:lpstr>PowerPoint Presentation</vt:lpstr>
      <vt:lpstr> Năng lượng Sinh học</vt:lpstr>
      <vt:lpstr>Nội dung</vt:lpstr>
      <vt:lpstr>Thế nào là năng lượng sinh học?</vt:lpstr>
      <vt:lpstr>PowerPoint Presentation</vt:lpstr>
      <vt:lpstr>02</vt:lpstr>
      <vt:lpstr>01</vt:lpstr>
      <vt:lpstr>02</vt:lpstr>
      <vt:lpstr>03</vt:lpstr>
      <vt:lpstr>04</vt:lpstr>
      <vt:lpstr>CÁCH TẠO RA NĂNG LƯỢNG SINH HỌC </vt:lpstr>
      <vt:lpstr>PowerPoint Presentation</vt:lpstr>
      <vt:lpstr>PowerPoint Presentation</vt:lpstr>
      <vt:lpstr>Ô NHIỄM MÔI TRƯỜNG DO NĂNG LƯỢNG SINH HỌC GÂY RA VÀ CÁCH HẠN CHẾ Ô NHIỄM ĐÓ</vt:lpstr>
      <vt:lpstr>PowerPoint Presentation</vt:lpstr>
      <vt:lpstr>2. Hậu quả đến môi trường: </vt:lpstr>
      <vt:lpstr>PowerPoint Presentation</vt:lpstr>
      <vt:lpstr>PowerPoint Presentation</vt:lpstr>
      <vt:lpstr>~ Tiến sĩ DeCicco ~</vt:lpstr>
      <vt:lpstr>Cảm ơn thầy cô và các bạn đã lắng nghe bài thuyết trình của tổ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Năng lượng Sinh học</dc:title>
  <dc:creator>admin</dc:creator>
  <cp:lastModifiedBy>ADMIN</cp:lastModifiedBy>
  <cp:revision>118</cp:revision>
  <dcterms:modified xsi:type="dcterms:W3CDTF">2021-11-23T14:05:21Z</dcterms:modified>
</cp:coreProperties>
</file>