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9"/>
  </p:notesMasterIdLst>
  <p:sldIdLst>
    <p:sldId id="306" r:id="rId2"/>
    <p:sldId id="256" r:id="rId3"/>
    <p:sldId id="258" r:id="rId4"/>
    <p:sldId id="259" r:id="rId5"/>
    <p:sldId id="257" r:id="rId6"/>
    <p:sldId id="263" r:id="rId7"/>
    <p:sldId id="260" r:id="rId8"/>
    <p:sldId id="262" r:id="rId9"/>
    <p:sldId id="292" r:id="rId10"/>
    <p:sldId id="293" r:id="rId11"/>
    <p:sldId id="294" r:id="rId12"/>
    <p:sldId id="261" r:id="rId13"/>
    <p:sldId id="289" r:id="rId14"/>
    <p:sldId id="295" r:id="rId15"/>
    <p:sldId id="288" r:id="rId16"/>
    <p:sldId id="296" r:id="rId17"/>
    <p:sldId id="297" r:id="rId18"/>
    <p:sldId id="298" r:id="rId19"/>
    <p:sldId id="282" r:id="rId20"/>
    <p:sldId id="299" r:id="rId21"/>
    <p:sldId id="302" r:id="rId22"/>
    <p:sldId id="301" r:id="rId23"/>
    <p:sldId id="305" r:id="rId24"/>
    <p:sldId id="303" r:id="rId25"/>
    <p:sldId id="304" r:id="rId26"/>
    <p:sldId id="300" r:id="rId27"/>
    <p:sldId id="290" r:id="rId28"/>
  </p:sldIdLst>
  <p:sldSz cx="9144000" cy="5143500" type="screen16x9"/>
  <p:notesSz cx="6858000" cy="9144000"/>
  <p:embeddedFontLst>
    <p:embeddedFont>
      <p:font typeface="Bebas Neue" panose="020B0604020202020204" charset="0"/>
      <p:regular r:id="rId30"/>
    </p:embeddedFont>
    <p:embeddedFont>
      <p:font typeface="Life Savers" panose="020B0604020202020204" charset="0"/>
      <p:regular r:id="rId31"/>
      <p:bold r:id="rId32"/>
    </p:embeddedFont>
    <p:embeddedFont>
      <p:font typeface="Life Savers ExtraBold" panose="020B0604020202020204" charset="0"/>
      <p:bold r:id="rId33"/>
    </p:embeddedFont>
    <p:embeddedFont>
      <p:font typeface="Lora" pitchFamily="2" charset="0"/>
      <p:regular r:id="rId34"/>
      <p:bold r:id="rId35"/>
      <p:italic r:id="rId36"/>
      <p:boldItalic r:id="rId37"/>
    </p:embeddedFont>
    <p:embeddedFont>
      <p:font typeface="Quicksand" panose="020B0604020202020204" charset="0"/>
      <p:regular r:id="rId38"/>
      <p:bold r:id="rId39"/>
    </p:embeddedFont>
    <p:embeddedFont>
      <p:font typeface="Quicksand SemiBold" panose="020B0604020202020204" charset="0"/>
      <p:regular r:id="rId40"/>
      <p:bold r:id="rId41"/>
    </p:embeddedFont>
    <p:embeddedFont>
      <p:font typeface="Roboto Condensed Light" panose="02000000000000000000" pitchFamily="2"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84B"/>
    <a:srgbClr val="5A1D1D"/>
    <a:srgbClr val="B8E5F4"/>
    <a:srgbClr val="1C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C82595-C9BA-49CF-B827-79BEB94800B6}">
  <a:tblStyle styleId="{E2C82595-C9BA-49CF-B827-79BEB94800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Không có Kiểu, Không có Lướ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snapToGrid="0">
      <p:cViewPr varScale="1">
        <p:scale>
          <a:sx n="84" d="100"/>
          <a:sy n="84" d="100"/>
        </p:scale>
        <p:origin x="100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441107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e57b5fd4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e57b5fd4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65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e79797e2e0_0_1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e79797e2e0_0_1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689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e76717b5c6_0_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e76717b5c6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57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ge79797e2e0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7" name="Google Shape;2617;ge79797e2e0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1986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7"/>
        <p:cNvGrpSpPr/>
        <p:nvPr/>
      </p:nvGrpSpPr>
      <p:grpSpPr>
        <a:xfrm>
          <a:off x="0" y="0"/>
          <a:ext cx="0" cy="0"/>
          <a:chOff x="0" y="0"/>
          <a:chExt cx="0" cy="0"/>
        </a:xfrm>
      </p:grpSpPr>
      <p:sp>
        <p:nvSpPr>
          <p:cNvPr id="2638" name="Google Shape;2638;ge78f86e20c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9" name="Google Shape;2639;ge78f86e20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1700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0"/>
        <p:cNvGrpSpPr/>
        <p:nvPr/>
      </p:nvGrpSpPr>
      <p:grpSpPr>
        <a:xfrm>
          <a:off x="0" y="0"/>
          <a:ext cx="0" cy="0"/>
          <a:chOff x="0" y="0"/>
          <a:chExt cx="0" cy="0"/>
        </a:xfrm>
      </p:grpSpPr>
      <p:sp>
        <p:nvSpPr>
          <p:cNvPr id="2571" name="Google Shape;2571;ge959794d1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2" name="Google Shape;2572;ge959794d1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473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0"/>
        <p:cNvGrpSpPr/>
        <p:nvPr/>
      </p:nvGrpSpPr>
      <p:grpSpPr>
        <a:xfrm>
          <a:off x="0" y="0"/>
          <a:ext cx="0" cy="0"/>
          <a:chOff x="0" y="0"/>
          <a:chExt cx="0" cy="0"/>
        </a:xfrm>
      </p:grpSpPr>
      <p:sp>
        <p:nvSpPr>
          <p:cNvPr id="2571" name="Google Shape;2571;ge959794d1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2" name="Google Shape;2572;ge959794d1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35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e76717b5c6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e76717b5c6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663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e79797e2e0_0_1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e79797e2e0_0_1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7581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5"/>
        <p:cNvGrpSpPr/>
        <p:nvPr/>
      </p:nvGrpSpPr>
      <p:grpSpPr>
        <a:xfrm>
          <a:off x="0" y="0"/>
          <a:ext cx="0" cy="0"/>
          <a:chOff x="0" y="0"/>
          <a:chExt cx="0" cy="0"/>
        </a:xfrm>
      </p:grpSpPr>
      <p:sp>
        <p:nvSpPr>
          <p:cNvPr id="2276" name="Google Shape;2276;ge78f86e20c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7" name="Google Shape;2277;ge78f86e20c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838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5"/>
        <p:cNvGrpSpPr/>
        <p:nvPr/>
      </p:nvGrpSpPr>
      <p:grpSpPr>
        <a:xfrm>
          <a:off x="0" y="0"/>
          <a:ext cx="0" cy="0"/>
          <a:chOff x="0" y="0"/>
          <a:chExt cx="0" cy="0"/>
        </a:xfrm>
      </p:grpSpPr>
      <p:sp>
        <p:nvSpPr>
          <p:cNvPr id="2276" name="Google Shape;2276;ge78f86e20c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7" name="Google Shape;2277;ge78f86e20c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508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e76717b5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e76717b5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906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e57b5fd4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e57b5fd4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9731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5"/>
        <p:cNvGrpSpPr/>
        <p:nvPr/>
      </p:nvGrpSpPr>
      <p:grpSpPr>
        <a:xfrm>
          <a:off x="0" y="0"/>
          <a:ext cx="0" cy="0"/>
          <a:chOff x="0" y="0"/>
          <a:chExt cx="0" cy="0"/>
        </a:xfrm>
      </p:grpSpPr>
      <p:sp>
        <p:nvSpPr>
          <p:cNvPr id="2276" name="Google Shape;2276;ge78f86e20c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7" name="Google Shape;2277;ge78f86e20c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25814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5"/>
        <p:cNvGrpSpPr/>
        <p:nvPr/>
      </p:nvGrpSpPr>
      <p:grpSpPr>
        <a:xfrm>
          <a:off x="0" y="0"/>
          <a:ext cx="0" cy="0"/>
          <a:chOff x="0" y="0"/>
          <a:chExt cx="0" cy="0"/>
        </a:xfrm>
      </p:grpSpPr>
      <p:sp>
        <p:nvSpPr>
          <p:cNvPr id="2276" name="Google Shape;2276;ge78f86e20c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7" name="Google Shape;2277;ge78f86e20c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9714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5"/>
        <p:cNvGrpSpPr/>
        <p:nvPr/>
      </p:nvGrpSpPr>
      <p:grpSpPr>
        <a:xfrm>
          <a:off x="0" y="0"/>
          <a:ext cx="0" cy="0"/>
          <a:chOff x="0" y="0"/>
          <a:chExt cx="0" cy="0"/>
        </a:xfrm>
      </p:grpSpPr>
      <p:sp>
        <p:nvSpPr>
          <p:cNvPr id="2276" name="Google Shape;2276;ge78f86e20c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7" name="Google Shape;2277;ge78f86e20c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234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5"/>
        <p:cNvGrpSpPr/>
        <p:nvPr/>
      </p:nvGrpSpPr>
      <p:grpSpPr>
        <a:xfrm>
          <a:off x="0" y="0"/>
          <a:ext cx="0" cy="0"/>
          <a:chOff x="0" y="0"/>
          <a:chExt cx="0" cy="0"/>
        </a:xfrm>
      </p:grpSpPr>
      <p:sp>
        <p:nvSpPr>
          <p:cNvPr id="2276" name="Google Shape;2276;ge78f86e20c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7" name="Google Shape;2277;ge78f86e20c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9456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e76717b5c6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e76717b5c6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658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7"/>
        <p:cNvGrpSpPr/>
        <p:nvPr/>
      </p:nvGrpSpPr>
      <p:grpSpPr>
        <a:xfrm>
          <a:off x="0" y="0"/>
          <a:ext cx="0" cy="0"/>
          <a:chOff x="0" y="0"/>
          <a:chExt cx="0" cy="0"/>
        </a:xfrm>
      </p:grpSpPr>
      <p:sp>
        <p:nvSpPr>
          <p:cNvPr id="2638" name="Google Shape;2638;ge78f86e20c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9" name="Google Shape;2639;ge78f86e20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01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e76717b5c6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e76717b5c6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3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e79797e2e0_0_1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e79797e2e0_0_1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08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ge76717b5c6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9" name="Google Shape;1329;ge76717b5c6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00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e76717b5c6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e76717b5c6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311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e76717b5c6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e76717b5c6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54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e79797e2e0_0_1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e79797e2e0_0_1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394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e79797e2e0_0_1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e79797e2e0_0_1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43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7" y="796114"/>
            <a:ext cx="9144057" cy="3661718"/>
            <a:chOff x="240700" y="1004675"/>
            <a:chExt cx="2132675" cy="854025"/>
          </a:xfrm>
        </p:grpSpPr>
        <p:sp>
          <p:nvSpPr>
            <p:cNvPr id="10" name="Google Shape;10;p2"/>
            <p:cNvSpPr/>
            <p:nvPr/>
          </p:nvSpPr>
          <p:spPr>
            <a:xfrm>
              <a:off x="240700" y="1004675"/>
              <a:ext cx="2132675" cy="149800"/>
            </a:xfrm>
            <a:custGeom>
              <a:avLst/>
              <a:gdLst/>
              <a:ahLst/>
              <a:cxnLst/>
              <a:rect l="l" t="t" r="r" b="b"/>
              <a:pathLst>
                <a:path w="85307" h="5992" extrusionOk="0">
                  <a:moveTo>
                    <a:pt x="85307" y="3140"/>
                  </a:moveTo>
                  <a:cubicBezTo>
                    <a:pt x="81532" y="3140"/>
                    <a:pt x="77784" y="3787"/>
                    <a:pt x="74010" y="4433"/>
                  </a:cubicBezTo>
                  <a:cubicBezTo>
                    <a:pt x="73131" y="4536"/>
                    <a:pt x="72278" y="4640"/>
                    <a:pt x="71528" y="4872"/>
                  </a:cubicBezTo>
                  <a:cubicBezTo>
                    <a:pt x="72278" y="4769"/>
                    <a:pt x="73131" y="4640"/>
                    <a:pt x="74010" y="4536"/>
                  </a:cubicBezTo>
                  <a:cubicBezTo>
                    <a:pt x="77784" y="3890"/>
                    <a:pt x="81662" y="3244"/>
                    <a:pt x="85307" y="3244"/>
                  </a:cubicBezTo>
                  <a:lnTo>
                    <a:pt x="85307" y="3140"/>
                  </a:lnTo>
                  <a:close/>
                  <a:moveTo>
                    <a:pt x="29858" y="0"/>
                  </a:moveTo>
                  <a:cubicBezTo>
                    <a:pt x="25081" y="0"/>
                    <a:pt x="20259" y="1284"/>
                    <a:pt x="15614" y="2494"/>
                  </a:cubicBezTo>
                  <a:cubicBezTo>
                    <a:pt x="15097" y="2598"/>
                    <a:pt x="14554" y="2830"/>
                    <a:pt x="14011" y="2934"/>
                  </a:cubicBezTo>
                  <a:cubicBezTo>
                    <a:pt x="10081" y="3943"/>
                    <a:pt x="5984" y="4860"/>
                    <a:pt x="2067" y="4860"/>
                  </a:cubicBezTo>
                  <a:cubicBezTo>
                    <a:pt x="1372" y="4860"/>
                    <a:pt x="682" y="4831"/>
                    <a:pt x="0" y="4769"/>
                  </a:cubicBezTo>
                  <a:lnTo>
                    <a:pt x="0" y="4872"/>
                  </a:lnTo>
                  <a:cubicBezTo>
                    <a:pt x="682" y="4935"/>
                    <a:pt x="1372" y="4964"/>
                    <a:pt x="2067" y="4964"/>
                  </a:cubicBezTo>
                  <a:cubicBezTo>
                    <a:pt x="5984" y="4964"/>
                    <a:pt x="10081" y="4047"/>
                    <a:pt x="14011" y="3037"/>
                  </a:cubicBezTo>
                  <a:cubicBezTo>
                    <a:pt x="14554" y="2934"/>
                    <a:pt x="15097" y="2701"/>
                    <a:pt x="15614" y="2598"/>
                  </a:cubicBezTo>
                  <a:cubicBezTo>
                    <a:pt x="20337" y="1387"/>
                    <a:pt x="25120" y="104"/>
                    <a:pt x="29872" y="104"/>
                  </a:cubicBezTo>
                  <a:cubicBezTo>
                    <a:pt x="31414" y="104"/>
                    <a:pt x="32952" y="239"/>
                    <a:pt x="34485" y="555"/>
                  </a:cubicBezTo>
                  <a:cubicBezTo>
                    <a:pt x="36527" y="995"/>
                    <a:pt x="38569" y="1744"/>
                    <a:pt x="40508" y="2494"/>
                  </a:cubicBezTo>
                  <a:cubicBezTo>
                    <a:pt x="41594" y="2934"/>
                    <a:pt x="42654" y="3347"/>
                    <a:pt x="43636" y="3683"/>
                  </a:cubicBezTo>
                  <a:cubicBezTo>
                    <a:pt x="48226" y="5213"/>
                    <a:pt x="53268" y="5992"/>
                    <a:pt x="58919" y="5992"/>
                  </a:cubicBezTo>
                  <a:cubicBezTo>
                    <a:pt x="62816" y="5992"/>
                    <a:pt x="67002" y="5621"/>
                    <a:pt x="71528" y="4872"/>
                  </a:cubicBezTo>
                  <a:lnTo>
                    <a:pt x="71528" y="4872"/>
                  </a:lnTo>
                  <a:cubicBezTo>
                    <a:pt x="67002" y="5569"/>
                    <a:pt x="62816" y="5929"/>
                    <a:pt x="58927" y="5929"/>
                  </a:cubicBezTo>
                  <a:cubicBezTo>
                    <a:pt x="53286" y="5929"/>
                    <a:pt x="48268" y="5171"/>
                    <a:pt x="43739" y="3580"/>
                  </a:cubicBezTo>
                  <a:cubicBezTo>
                    <a:pt x="42654" y="3244"/>
                    <a:pt x="41594" y="2830"/>
                    <a:pt x="40611" y="2494"/>
                  </a:cubicBezTo>
                  <a:cubicBezTo>
                    <a:pt x="38569" y="1641"/>
                    <a:pt x="36527" y="891"/>
                    <a:pt x="34485" y="452"/>
                  </a:cubicBezTo>
                  <a:cubicBezTo>
                    <a:pt x="32952" y="135"/>
                    <a:pt x="31408" y="0"/>
                    <a:pt x="29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40700" y="1057675"/>
              <a:ext cx="2132675" cy="243950"/>
            </a:xfrm>
            <a:custGeom>
              <a:avLst/>
              <a:gdLst/>
              <a:ahLst/>
              <a:cxnLst/>
              <a:rect l="l" t="t" r="r" b="b"/>
              <a:pathLst>
                <a:path w="85307" h="9758" extrusionOk="0">
                  <a:moveTo>
                    <a:pt x="28644" y="0"/>
                  </a:moveTo>
                  <a:cubicBezTo>
                    <a:pt x="27891" y="0"/>
                    <a:pt x="27133" y="78"/>
                    <a:pt x="26394" y="271"/>
                  </a:cubicBezTo>
                  <a:cubicBezTo>
                    <a:pt x="27056" y="126"/>
                    <a:pt x="27734" y="66"/>
                    <a:pt x="28407" y="66"/>
                  </a:cubicBezTo>
                  <a:cubicBezTo>
                    <a:pt x="30257" y="66"/>
                    <a:pt x="32081" y="519"/>
                    <a:pt x="33502" y="917"/>
                  </a:cubicBezTo>
                  <a:cubicBezTo>
                    <a:pt x="36734" y="1873"/>
                    <a:pt x="39862" y="3166"/>
                    <a:pt x="42886" y="4458"/>
                  </a:cubicBezTo>
                  <a:cubicBezTo>
                    <a:pt x="44592" y="5234"/>
                    <a:pt x="46324" y="5984"/>
                    <a:pt x="48056" y="6630"/>
                  </a:cubicBezTo>
                  <a:cubicBezTo>
                    <a:pt x="52654" y="8395"/>
                    <a:pt x="56539" y="9273"/>
                    <a:pt x="60049" y="9273"/>
                  </a:cubicBezTo>
                  <a:cubicBezTo>
                    <a:pt x="61216" y="9273"/>
                    <a:pt x="62341" y="9176"/>
                    <a:pt x="63437" y="8982"/>
                  </a:cubicBezTo>
                  <a:cubicBezTo>
                    <a:pt x="65376" y="8672"/>
                    <a:pt x="67211" y="8026"/>
                    <a:pt x="68943" y="7483"/>
                  </a:cubicBezTo>
                  <a:cubicBezTo>
                    <a:pt x="70236" y="7043"/>
                    <a:pt x="71632" y="6526"/>
                    <a:pt x="73028" y="6190"/>
                  </a:cubicBezTo>
                  <a:cubicBezTo>
                    <a:pt x="74974" y="5738"/>
                    <a:pt x="77007" y="5497"/>
                    <a:pt x="79035" y="5497"/>
                  </a:cubicBezTo>
                  <a:cubicBezTo>
                    <a:pt x="80833" y="5497"/>
                    <a:pt x="82626" y="5686"/>
                    <a:pt x="84350" y="6087"/>
                  </a:cubicBezTo>
                  <a:cubicBezTo>
                    <a:pt x="84660" y="6087"/>
                    <a:pt x="84996" y="6190"/>
                    <a:pt x="85307" y="6294"/>
                  </a:cubicBezTo>
                  <a:lnTo>
                    <a:pt x="85307" y="6190"/>
                  </a:lnTo>
                  <a:cubicBezTo>
                    <a:pt x="84996" y="6087"/>
                    <a:pt x="84660" y="5984"/>
                    <a:pt x="84350" y="5984"/>
                  </a:cubicBezTo>
                  <a:cubicBezTo>
                    <a:pt x="82637" y="5574"/>
                    <a:pt x="80857" y="5383"/>
                    <a:pt x="79062" y="5383"/>
                  </a:cubicBezTo>
                  <a:cubicBezTo>
                    <a:pt x="77009" y="5383"/>
                    <a:pt x="74937" y="5632"/>
                    <a:pt x="72924" y="6087"/>
                  </a:cubicBezTo>
                  <a:cubicBezTo>
                    <a:pt x="71632" y="6397"/>
                    <a:pt x="70236" y="6940"/>
                    <a:pt x="68943" y="7380"/>
                  </a:cubicBezTo>
                  <a:cubicBezTo>
                    <a:pt x="67108" y="7922"/>
                    <a:pt x="65273" y="8569"/>
                    <a:pt x="63437" y="8879"/>
                  </a:cubicBezTo>
                  <a:cubicBezTo>
                    <a:pt x="62339" y="9066"/>
                    <a:pt x="61211" y="9160"/>
                    <a:pt x="60043" y="9160"/>
                  </a:cubicBezTo>
                  <a:cubicBezTo>
                    <a:pt x="56540" y="9160"/>
                    <a:pt x="52677" y="8317"/>
                    <a:pt x="48160" y="6630"/>
                  </a:cubicBezTo>
                  <a:cubicBezTo>
                    <a:pt x="46324" y="5880"/>
                    <a:pt x="44592" y="5105"/>
                    <a:pt x="42886" y="4355"/>
                  </a:cubicBezTo>
                  <a:cubicBezTo>
                    <a:pt x="39965" y="3063"/>
                    <a:pt x="36837" y="1770"/>
                    <a:pt x="33606" y="814"/>
                  </a:cubicBezTo>
                  <a:cubicBezTo>
                    <a:pt x="32172" y="432"/>
                    <a:pt x="30420" y="0"/>
                    <a:pt x="28644" y="0"/>
                  </a:cubicBezTo>
                  <a:close/>
                  <a:moveTo>
                    <a:pt x="26394" y="271"/>
                  </a:moveTo>
                  <a:lnTo>
                    <a:pt x="26394" y="271"/>
                  </a:lnTo>
                  <a:cubicBezTo>
                    <a:pt x="23912" y="710"/>
                    <a:pt x="21973" y="2209"/>
                    <a:pt x="20034" y="3605"/>
                  </a:cubicBezTo>
                  <a:cubicBezTo>
                    <a:pt x="19388" y="4045"/>
                    <a:pt x="18845" y="4458"/>
                    <a:pt x="18199" y="4898"/>
                  </a:cubicBezTo>
                  <a:cubicBezTo>
                    <a:pt x="13494" y="8081"/>
                    <a:pt x="7760" y="9700"/>
                    <a:pt x="2063" y="9700"/>
                  </a:cubicBezTo>
                  <a:cubicBezTo>
                    <a:pt x="1374" y="9700"/>
                    <a:pt x="686" y="9676"/>
                    <a:pt x="0" y="9629"/>
                  </a:cubicBezTo>
                  <a:lnTo>
                    <a:pt x="0" y="9758"/>
                  </a:lnTo>
                  <a:lnTo>
                    <a:pt x="2172" y="9758"/>
                  </a:lnTo>
                  <a:cubicBezTo>
                    <a:pt x="7859" y="9758"/>
                    <a:pt x="13572" y="8129"/>
                    <a:pt x="18199" y="5001"/>
                  </a:cubicBezTo>
                  <a:cubicBezTo>
                    <a:pt x="18845" y="4588"/>
                    <a:pt x="19492" y="4148"/>
                    <a:pt x="20034" y="3709"/>
                  </a:cubicBezTo>
                  <a:cubicBezTo>
                    <a:pt x="21973" y="2313"/>
                    <a:pt x="24015" y="814"/>
                    <a:pt x="26394" y="2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40700" y="1379950"/>
              <a:ext cx="2132675" cy="150450"/>
            </a:xfrm>
            <a:custGeom>
              <a:avLst/>
              <a:gdLst/>
              <a:ahLst/>
              <a:cxnLst/>
              <a:rect l="l" t="t" r="r" b="b"/>
              <a:pathLst>
                <a:path w="85307" h="6018" extrusionOk="0">
                  <a:moveTo>
                    <a:pt x="57008" y="1"/>
                  </a:moveTo>
                  <a:cubicBezTo>
                    <a:pt x="53132" y="1"/>
                    <a:pt x="49201" y="556"/>
                    <a:pt x="45471" y="1597"/>
                  </a:cubicBezTo>
                  <a:cubicBezTo>
                    <a:pt x="44489" y="1908"/>
                    <a:pt x="43636" y="2244"/>
                    <a:pt x="42757" y="2554"/>
                  </a:cubicBezTo>
                  <a:cubicBezTo>
                    <a:pt x="41051" y="3097"/>
                    <a:pt x="39422" y="3640"/>
                    <a:pt x="37716" y="4079"/>
                  </a:cubicBezTo>
                  <a:cubicBezTo>
                    <a:pt x="36592" y="4319"/>
                    <a:pt x="35500" y="4438"/>
                    <a:pt x="34465" y="4438"/>
                  </a:cubicBezTo>
                  <a:cubicBezTo>
                    <a:pt x="32716" y="4438"/>
                    <a:pt x="31131" y="4099"/>
                    <a:pt x="29832" y="3433"/>
                  </a:cubicBezTo>
                  <a:cubicBezTo>
                    <a:pt x="29185" y="3097"/>
                    <a:pt x="28668" y="2787"/>
                    <a:pt x="28126" y="2347"/>
                  </a:cubicBezTo>
                  <a:cubicBezTo>
                    <a:pt x="27376" y="1804"/>
                    <a:pt x="26497" y="1261"/>
                    <a:pt x="25541" y="951"/>
                  </a:cubicBezTo>
                  <a:cubicBezTo>
                    <a:pt x="24975" y="787"/>
                    <a:pt x="24409" y="716"/>
                    <a:pt x="23843" y="716"/>
                  </a:cubicBezTo>
                  <a:cubicBezTo>
                    <a:pt x="21824" y="716"/>
                    <a:pt x="19805" y="1623"/>
                    <a:pt x="17785" y="2450"/>
                  </a:cubicBezTo>
                  <a:cubicBezTo>
                    <a:pt x="17449" y="2683"/>
                    <a:pt x="17243" y="2787"/>
                    <a:pt x="16907" y="2890"/>
                  </a:cubicBezTo>
                  <a:cubicBezTo>
                    <a:pt x="13675" y="4389"/>
                    <a:pt x="10237" y="5268"/>
                    <a:pt x="6696" y="5682"/>
                  </a:cubicBezTo>
                  <a:cubicBezTo>
                    <a:pt x="5700" y="5817"/>
                    <a:pt x="4737" y="5881"/>
                    <a:pt x="3816" y="5881"/>
                  </a:cubicBezTo>
                  <a:cubicBezTo>
                    <a:pt x="2442" y="5881"/>
                    <a:pt x="1161" y="5738"/>
                    <a:pt x="0" y="5475"/>
                  </a:cubicBezTo>
                  <a:lnTo>
                    <a:pt x="0" y="5578"/>
                  </a:lnTo>
                  <a:cubicBezTo>
                    <a:pt x="1190" y="5914"/>
                    <a:pt x="2379" y="6018"/>
                    <a:pt x="3775" y="6018"/>
                  </a:cubicBezTo>
                  <a:cubicBezTo>
                    <a:pt x="4757" y="6018"/>
                    <a:pt x="5713" y="5914"/>
                    <a:pt x="6696" y="5785"/>
                  </a:cubicBezTo>
                  <a:cubicBezTo>
                    <a:pt x="10237" y="5372"/>
                    <a:pt x="13675" y="4389"/>
                    <a:pt x="16907" y="2993"/>
                  </a:cubicBezTo>
                  <a:cubicBezTo>
                    <a:pt x="17243" y="2890"/>
                    <a:pt x="17553" y="2683"/>
                    <a:pt x="17785" y="2554"/>
                  </a:cubicBezTo>
                  <a:cubicBezTo>
                    <a:pt x="19782" y="1735"/>
                    <a:pt x="21779" y="777"/>
                    <a:pt x="23729" y="777"/>
                  </a:cubicBezTo>
                  <a:cubicBezTo>
                    <a:pt x="24303" y="777"/>
                    <a:pt x="24873" y="860"/>
                    <a:pt x="25437" y="1055"/>
                  </a:cubicBezTo>
                  <a:cubicBezTo>
                    <a:pt x="26394" y="1391"/>
                    <a:pt x="27247" y="1908"/>
                    <a:pt x="28126" y="2450"/>
                  </a:cubicBezTo>
                  <a:cubicBezTo>
                    <a:pt x="28668" y="2787"/>
                    <a:pt x="29185" y="3200"/>
                    <a:pt x="29728" y="3433"/>
                  </a:cubicBezTo>
                  <a:cubicBezTo>
                    <a:pt x="31152" y="4127"/>
                    <a:pt x="32841" y="4511"/>
                    <a:pt x="34688" y="4511"/>
                  </a:cubicBezTo>
                  <a:cubicBezTo>
                    <a:pt x="35659" y="4511"/>
                    <a:pt x="36674" y="4405"/>
                    <a:pt x="37716" y="4182"/>
                  </a:cubicBezTo>
                  <a:cubicBezTo>
                    <a:pt x="39422" y="3743"/>
                    <a:pt x="41154" y="3200"/>
                    <a:pt x="42757" y="2683"/>
                  </a:cubicBezTo>
                  <a:cubicBezTo>
                    <a:pt x="43636" y="2347"/>
                    <a:pt x="44592" y="2037"/>
                    <a:pt x="45471" y="1701"/>
                  </a:cubicBezTo>
                  <a:cubicBezTo>
                    <a:pt x="49120" y="600"/>
                    <a:pt x="52962" y="94"/>
                    <a:pt x="56755" y="94"/>
                  </a:cubicBezTo>
                  <a:cubicBezTo>
                    <a:pt x="57773" y="94"/>
                    <a:pt x="58787" y="130"/>
                    <a:pt x="59792" y="201"/>
                  </a:cubicBezTo>
                  <a:cubicBezTo>
                    <a:pt x="62145" y="408"/>
                    <a:pt x="64523" y="848"/>
                    <a:pt x="66901" y="1261"/>
                  </a:cubicBezTo>
                  <a:cubicBezTo>
                    <a:pt x="69254" y="1701"/>
                    <a:pt x="71632" y="2140"/>
                    <a:pt x="74113" y="2347"/>
                  </a:cubicBezTo>
                  <a:cubicBezTo>
                    <a:pt x="74828" y="2393"/>
                    <a:pt x="75596" y="2423"/>
                    <a:pt x="76398" y="2423"/>
                  </a:cubicBezTo>
                  <a:cubicBezTo>
                    <a:pt x="79222" y="2423"/>
                    <a:pt x="82468" y="2044"/>
                    <a:pt x="85307" y="615"/>
                  </a:cubicBezTo>
                  <a:lnTo>
                    <a:pt x="85307" y="512"/>
                  </a:lnTo>
                  <a:cubicBezTo>
                    <a:pt x="82468" y="1941"/>
                    <a:pt x="79222" y="2320"/>
                    <a:pt x="76398" y="2320"/>
                  </a:cubicBezTo>
                  <a:cubicBezTo>
                    <a:pt x="75596" y="2320"/>
                    <a:pt x="74828" y="2289"/>
                    <a:pt x="74113" y="2244"/>
                  </a:cubicBezTo>
                  <a:cubicBezTo>
                    <a:pt x="71632" y="2037"/>
                    <a:pt x="69254" y="1597"/>
                    <a:pt x="66901" y="1158"/>
                  </a:cubicBezTo>
                  <a:cubicBezTo>
                    <a:pt x="64626" y="744"/>
                    <a:pt x="62145" y="305"/>
                    <a:pt x="59792" y="98"/>
                  </a:cubicBezTo>
                  <a:cubicBezTo>
                    <a:pt x="58870" y="33"/>
                    <a:pt x="57941" y="1"/>
                    <a:pt x="57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40700" y="1560300"/>
              <a:ext cx="2132675" cy="151250"/>
            </a:xfrm>
            <a:custGeom>
              <a:avLst/>
              <a:gdLst/>
              <a:ahLst/>
              <a:cxnLst/>
              <a:rect l="l" t="t" r="r" b="b"/>
              <a:pathLst>
                <a:path w="85307" h="6050" extrusionOk="0">
                  <a:moveTo>
                    <a:pt x="27630" y="0"/>
                  </a:moveTo>
                  <a:cubicBezTo>
                    <a:pt x="23164" y="0"/>
                    <a:pt x="18650" y="1289"/>
                    <a:pt x="14322" y="2578"/>
                  </a:cubicBezTo>
                  <a:cubicBezTo>
                    <a:pt x="13805" y="2681"/>
                    <a:pt x="13262" y="2785"/>
                    <a:pt x="12822" y="2992"/>
                  </a:cubicBezTo>
                  <a:cubicBezTo>
                    <a:pt x="9089" y="4020"/>
                    <a:pt x="5374" y="4894"/>
                    <a:pt x="1713" y="4894"/>
                  </a:cubicBezTo>
                  <a:cubicBezTo>
                    <a:pt x="1141" y="4894"/>
                    <a:pt x="570" y="4872"/>
                    <a:pt x="0" y="4827"/>
                  </a:cubicBezTo>
                  <a:lnTo>
                    <a:pt x="0" y="4930"/>
                  </a:lnTo>
                  <a:cubicBezTo>
                    <a:pt x="570" y="4976"/>
                    <a:pt x="1143" y="4997"/>
                    <a:pt x="1719" y="4997"/>
                  </a:cubicBezTo>
                  <a:cubicBezTo>
                    <a:pt x="5405" y="4997"/>
                    <a:pt x="9200" y="4123"/>
                    <a:pt x="12822" y="3095"/>
                  </a:cubicBezTo>
                  <a:cubicBezTo>
                    <a:pt x="13365" y="2888"/>
                    <a:pt x="13805" y="2785"/>
                    <a:pt x="14322" y="2681"/>
                  </a:cubicBezTo>
                  <a:cubicBezTo>
                    <a:pt x="18632" y="1398"/>
                    <a:pt x="23127" y="114"/>
                    <a:pt x="27575" y="114"/>
                  </a:cubicBezTo>
                  <a:cubicBezTo>
                    <a:pt x="29129" y="114"/>
                    <a:pt x="30677" y="271"/>
                    <a:pt x="32210" y="639"/>
                  </a:cubicBezTo>
                  <a:cubicBezTo>
                    <a:pt x="34149" y="1053"/>
                    <a:pt x="36088" y="1802"/>
                    <a:pt x="37923" y="2578"/>
                  </a:cubicBezTo>
                  <a:cubicBezTo>
                    <a:pt x="38879" y="2992"/>
                    <a:pt x="39965" y="3431"/>
                    <a:pt x="40947" y="3741"/>
                  </a:cubicBezTo>
                  <a:cubicBezTo>
                    <a:pt x="45277" y="5271"/>
                    <a:pt x="50060" y="6050"/>
                    <a:pt x="55408" y="6050"/>
                  </a:cubicBezTo>
                  <a:cubicBezTo>
                    <a:pt x="59096" y="6050"/>
                    <a:pt x="63052" y="5679"/>
                    <a:pt x="67315" y="4930"/>
                  </a:cubicBezTo>
                  <a:cubicBezTo>
                    <a:pt x="68090" y="4827"/>
                    <a:pt x="68840" y="4724"/>
                    <a:pt x="69693" y="4517"/>
                  </a:cubicBezTo>
                  <a:cubicBezTo>
                    <a:pt x="73199" y="3932"/>
                    <a:pt x="76761" y="3268"/>
                    <a:pt x="80206" y="3268"/>
                  </a:cubicBezTo>
                  <a:cubicBezTo>
                    <a:pt x="81944" y="3268"/>
                    <a:pt x="83651" y="3437"/>
                    <a:pt x="85307" y="3870"/>
                  </a:cubicBezTo>
                  <a:cubicBezTo>
                    <a:pt x="83594" y="3422"/>
                    <a:pt x="81814" y="3244"/>
                    <a:pt x="79998" y="3244"/>
                  </a:cubicBezTo>
                  <a:cubicBezTo>
                    <a:pt x="76578" y="3244"/>
                    <a:pt x="73034" y="3875"/>
                    <a:pt x="69590" y="4517"/>
                  </a:cubicBezTo>
                  <a:cubicBezTo>
                    <a:pt x="68840" y="4620"/>
                    <a:pt x="68090" y="4724"/>
                    <a:pt x="67315" y="4827"/>
                  </a:cubicBezTo>
                  <a:cubicBezTo>
                    <a:pt x="63052" y="5576"/>
                    <a:pt x="59096" y="5946"/>
                    <a:pt x="55408" y="5946"/>
                  </a:cubicBezTo>
                  <a:cubicBezTo>
                    <a:pt x="50060" y="5946"/>
                    <a:pt x="45277" y="5168"/>
                    <a:pt x="40947" y="3638"/>
                  </a:cubicBezTo>
                  <a:cubicBezTo>
                    <a:pt x="39965" y="3328"/>
                    <a:pt x="39009" y="2888"/>
                    <a:pt x="38026" y="2449"/>
                  </a:cubicBezTo>
                  <a:cubicBezTo>
                    <a:pt x="36088" y="1699"/>
                    <a:pt x="34149" y="949"/>
                    <a:pt x="32210" y="510"/>
                  </a:cubicBezTo>
                  <a:cubicBezTo>
                    <a:pt x="30695" y="153"/>
                    <a:pt x="29165" y="0"/>
                    <a:pt x="27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0700" y="1613350"/>
              <a:ext cx="2132675" cy="245350"/>
            </a:xfrm>
            <a:custGeom>
              <a:avLst/>
              <a:gdLst/>
              <a:ahLst/>
              <a:cxnLst/>
              <a:rect l="l" t="t" r="r" b="b"/>
              <a:pathLst>
                <a:path w="85307" h="9814" extrusionOk="0">
                  <a:moveTo>
                    <a:pt x="79490" y="6040"/>
                  </a:moveTo>
                  <a:cubicBezTo>
                    <a:pt x="79930" y="6143"/>
                    <a:pt x="80240" y="6272"/>
                    <a:pt x="80576" y="6376"/>
                  </a:cubicBezTo>
                  <a:cubicBezTo>
                    <a:pt x="81762" y="6703"/>
                    <a:pt x="83028" y="6981"/>
                    <a:pt x="84247" y="6981"/>
                  </a:cubicBezTo>
                  <a:cubicBezTo>
                    <a:pt x="84570" y="6981"/>
                    <a:pt x="84890" y="6962"/>
                    <a:pt x="85203" y="6919"/>
                  </a:cubicBezTo>
                  <a:lnTo>
                    <a:pt x="85307" y="6919"/>
                  </a:lnTo>
                  <a:lnTo>
                    <a:pt x="85307" y="6789"/>
                  </a:lnTo>
                  <a:lnTo>
                    <a:pt x="85203" y="6789"/>
                  </a:lnTo>
                  <a:cubicBezTo>
                    <a:pt x="84863" y="6842"/>
                    <a:pt x="84522" y="6866"/>
                    <a:pt x="84180" y="6866"/>
                  </a:cubicBezTo>
                  <a:cubicBezTo>
                    <a:pt x="83014" y="6866"/>
                    <a:pt x="81839" y="6592"/>
                    <a:pt x="80679" y="6272"/>
                  </a:cubicBezTo>
                  <a:cubicBezTo>
                    <a:pt x="80240" y="6143"/>
                    <a:pt x="79930" y="6040"/>
                    <a:pt x="79490" y="6040"/>
                  </a:cubicBezTo>
                  <a:close/>
                  <a:moveTo>
                    <a:pt x="26581" y="1"/>
                  </a:moveTo>
                  <a:cubicBezTo>
                    <a:pt x="25881" y="1"/>
                    <a:pt x="25168" y="67"/>
                    <a:pt x="24455" y="223"/>
                  </a:cubicBezTo>
                  <a:cubicBezTo>
                    <a:pt x="22206" y="766"/>
                    <a:pt x="20370" y="2265"/>
                    <a:pt x="18535" y="3687"/>
                  </a:cubicBezTo>
                  <a:cubicBezTo>
                    <a:pt x="17889" y="4101"/>
                    <a:pt x="17346" y="4540"/>
                    <a:pt x="16803" y="4980"/>
                  </a:cubicBezTo>
                  <a:cubicBezTo>
                    <a:pt x="17346" y="4644"/>
                    <a:pt x="17992" y="4204"/>
                    <a:pt x="18535" y="3791"/>
                  </a:cubicBezTo>
                  <a:cubicBezTo>
                    <a:pt x="20370" y="2395"/>
                    <a:pt x="22309" y="870"/>
                    <a:pt x="24455" y="327"/>
                  </a:cubicBezTo>
                  <a:cubicBezTo>
                    <a:pt x="25164" y="179"/>
                    <a:pt x="25873" y="116"/>
                    <a:pt x="26569" y="116"/>
                  </a:cubicBezTo>
                  <a:cubicBezTo>
                    <a:pt x="28310" y="116"/>
                    <a:pt x="29972" y="511"/>
                    <a:pt x="31357" y="973"/>
                  </a:cubicBezTo>
                  <a:cubicBezTo>
                    <a:pt x="34356" y="1852"/>
                    <a:pt x="37277" y="3248"/>
                    <a:pt x="40172" y="4540"/>
                  </a:cubicBezTo>
                  <a:cubicBezTo>
                    <a:pt x="41800" y="5290"/>
                    <a:pt x="43403" y="6040"/>
                    <a:pt x="45135" y="6686"/>
                  </a:cubicBezTo>
                  <a:cubicBezTo>
                    <a:pt x="49435" y="8476"/>
                    <a:pt x="53120" y="9343"/>
                    <a:pt x="56476" y="9343"/>
                  </a:cubicBezTo>
                  <a:cubicBezTo>
                    <a:pt x="57579" y="9343"/>
                    <a:pt x="58647" y="9250"/>
                    <a:pt x="59689" y="9064"/>
                  </a:cubicBezTo>
                  <a:cubicBezTo>
                    <a:pt x="61498" y="8728"/>
                    <a:pt x="63230" y="8082"/>
                    <a:pt x="64962" y="7436"/>
                  </a:cubicBezTo>
                  <a:cubicBezTo>
                    <a:pt x="66152" y="7022"/>
                    <a:pt x="67444" y="6582"/>
                    <a:pt x="68737" y="6272"/>
                  </a:cubicBezTo>
                  <a:cubicBezTo>
                    <a:pt x="70627" y="5748"/>
                    <a:pt x="72554" y="5504"/>
                    <a:pt x="74478" y="5504"/>
                  </a:cubicBezTo>
                  <a:cubicBezTo>
                    <a:pt x="76160" y="5504"/>
                    <a:pt x="77839" y="5690"/>
                    <a:pt x="79490" y="6040"/>
                  </a:cubicBezTo>
                  <a:cubicBezTo>
                    <a:pt x="77770" y="5625"/>
                    <a:pt x="75995" y="5412"/>
                    <a:pt x="74230" y="5412"/>
                  </a:cubicBezTo>
                  <a:cubicBezTo>
                    <a:pt x="72362" y="5412"/>
                    <a:pt x="70505" y="5651"/>
                    <a:pt x="68737" y="6143"/>
                  </a:cubicBezTo>
                  <a:cubicBezTo>
                    <a:pt x="67444" y="6479"/>
                    <a:pt x="66152" y="6919"/>
                    <a:pt x="64859" y="7436"/>
                  </a:cubicBezTo>
                  <a:cubicBezTo>
                    <a:pt x="63230" y="7978"/>
                    <a:pt x="61395" y="8625"/>
                    <a:pt x="59689" y="8961"/>
                  </a:cubicBezTo>
                  <a:cubicBezTo>
                    <a:pt x="58647" y="9146"/>
                    <a:pt x="57579" y="9240"/>
                    <a:pt x="56476" y="9240"/>
                  </a:cubicBezTo>
                  <a:cubicBezTo>
                    <a:pt x="53120" y="9240"/>
                    <a:pt x="49435" y="8372"/>
                    <a:pt x="45135" y="6582"/>
                  </a:cubicBezTo>
                  <a:cubicBezTo>
                    <a:pt x="43532" y="5936"/>
                    <a:pt x="41800" y="5187"/>
                    <a:pt x="40172" y="4437"/>
                  </a:cubicBezTo>
                  <a:cubicBezTo>
                    <a:pt x="37380" y="3144"/>
                    <a:pt x="34356" y="1748"/>
                    <a:pt x="31357" y="870"/>
                  </a:cubicBezTo>
                  <a:cubicBezTo>
                    <a:pt x="29975" y="409"/>
                    <a:pt x="28318" y="1"/>
                    <a:pt x="26581" y="1"/>
                  </a:cubicBezTo>
                  <a:close/>
                  <a:moveTo>
                    <a:pt x="16803" y="4980"/>
                  </a:moveTo>
                  <a:lnTo>
                    <a:pt x="16803" y="4980"/>
                  </a:lnTo>
                  <a:cubicBezTo>
                    <a:pt x="12267" y="8139"/>
                    <a:pt x="6879" y="9748"/>
                    <a:pt x="1443" y="9748"/>
                  </a:cubicBezTo>
                  <a:cubicBezTo>
                    <a:pt x="962" y="9748"/>
                    <a:pt x="481" y="9736"/>
                    <a:pt x="0" y="9710"/>
                  </a:cubicBezTo>
                  <a:lnTo>
                    <a:pt x="0" y="9814"/>
                  </a:lnTo>
                  <a:lnTo>
                    <a:pt x="1629" y="9814"/>
                  </a:lnTo>
                  <a:cubicBezTo>
                    <a:pt x="7006" y="9814"/>
                    <a:pt x="12383" y="8211"/>
                    <a:pt x="16803" y="4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15100" y="697825"/>
            <a:ext cx="4643100" cy="21450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Clr>
                <a:srgbClr val="191919"/>
              </a:buClr>
              <a:buSzPts val="5200"/>
              <a:buNone/>
              <a:defRPr sz="85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6" name="Google Shape;16;p2"/>
          <p:cNvSpPr txBox="1">
            <a:spLocks noGrp="1"/>
          </p:cNvSpPr>
          <p:nvPr>
            <p:ph type="subTitle" idx="1"/>
          </p:nvPr>
        </p:nvSpPr>
        <p:spPr>
          <a:xfrm>
            <a:off x="765975" y="2965225"/>
            <a:ext cx="3276000" cy="7464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200"/>
              <a:buFont typeface="Life Savers"/>
              <a:buNone/>
              <a:defRPr sz="1900">
                <a:solidFill>
                  <a:schemeClr val="lt1"/>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7" name="Google Shape;17;p2"/>
          <p:cNvSpPr/>
          <p:nvPr/>
        </p:nvSpPr>
        <p:spPr>
          <a:xfrm flipH="1">
            <a:off x="7677736" y="506711"/>
            <a:ext cx="2000928" cy="419705"/>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5787486" y="102732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42432" y="-12"/>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7381482" y="1966800"/>
            <a:ext cx="1297387" cy="373592"/>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5">
  <p:cSld name="CUSTOM_1_1_1_1_1">
    <p:bg>
      <p:bgPr>
        <a:solidFill>
          <a:schemeClr val="accent2"/>
        </a:solidFill>
        <a:effectLst/>
      </p:bgPr>
    </p:bg>
    <p:spTree>
      <p:nvGrpSpPr>
        <p:cNvPr id="1" name="Shape 397"/>
        <p:cNvGrpSpPr/>
        <p:nvPr/>
      </p:nvGrpSpPr>
      <p:grpSpPr>
        <a:xfrm>
          <a:off x="0" y="0"/>
          <a:ext cx="0" cy="0"/>
          <a:chOff x="0" y="0"/>
          <a:chExt cx="0" cy="0"/>
        </a:xfrm>
      </p:grpSpPr>
      <p:sp>
        <p:nvSpPr>
          <p:cNvPr id="398" name="Google Shape;398;p20"/>
          <p:cNvSpPr txBox="1">
            <a:spLocks noGrp="1"/>
          </p:cNvSpPr>
          <p:nvPr>
            <p:ph type="subTitle" idx="1"/>
          </p:nvPr>
        </p:nvSpPr>
        <p:spPr>
          <a:xfrm>
            <a:off x="2161200" y="1069725"/>
            <a:ext cx="4821600" cy="6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9" name="Google Shape;399;p20"/>
          <p:cNvSpPr/>
          <p:nvPr/>
        </p:nvSpPr>
        <p:spPr>
          <a:xfrm rot="10800000">
            <a:off x="-25" y="843910"/>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rot="10800000">
            <a:off x="-25" y="2447901"/>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rot="10800000">
            <a:off x="-25" y="1651779"/>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25" y="4040638"/>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25" y="3245074"/>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txBox="1">
            <a:spLocks noGrp="1"/>
          </p:cNvSpPr>
          <p:nvPr>
            <p:ph type="title"/>
          </p:nvPr>
        </p:nvSpPr>
        <p:spPr>
          <a:xfrm>
            <a:off x="720000" y="470269"/>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accent2"/>
        </a:solidFill>
        <a:effectLst/>
      </p:bgPr>
    </p:bg>
    <p:spTree>
      <p:nvGrpSpPr>
        <p:cNvPr id="1" name="Shape 405"/>
        <p:cNvGrpSpPr/>
        <p:nvPr/>
      </p:nvGrpSpPr>
      <p:grpSpPr>
        <a:xfrm>
          <a:off x="0" y="0"/>
          <a:ext cx="0" cy="0"/>
          <a:chOff x="0" y="0"/>
          <a:chExt cx="0" cy="0"/>
        </a:xfrm>
      </p:grpSpPr>
      <p:sp>
        <p:nvSpPr>
          <p:cNvPr id="406" name="Google Shape;406;p21"/>
          <p:cNvSpPr/>
          <p:nvPr/>
        </p:nvSpPr>
        <p:spPr>
          <a:xfrm>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1"/>
          <p:cNvSpPr/>
          <p:nvPr/>
        </p:nvSpPr>
        <p:spPr>
          <a:xfrm rot="10800000">
            <a:off x="-25" y="32211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1"/>
          <p:cNvSpPr/>
          <p:nvPr/>
        </p:nvSpPr>
        <p:spPr>
          <a:xfrm rot="10800000">
            <a:off x="-25" y="843910"/>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1"/>
          <p:cNvSpPr/>
          <p:nvPr/>
        </p:nvSpPr>
        <p:spPr>
          <a:xfrm rot="10800000">
            <a:off x="-25" y="1235475"/>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1"/>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ctr" anchorCtr="0">
            <a:noAutofit/>
          </a:bodyPr>
          <a:lstStyle>
            <a:lvl1pPr marL="0" marR="0" lvl="0" indent="-139700" algn="l"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12" name="Google Shape;412;p21"/>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ctr" anchorCtr="0">
            <a:noAutofit/>
          </a:bodyPr>
          <a:lstStyle>
            <a:lvl1pPr marL="0" marR="0" lvl="0" indent="-139700" algn="l" rtl="0">
              <a:lnSpc>
                <a:spcPct val="100000"/>
              </a:lnSpc>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13" name="Google Shape;413;p21"/>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4" name="Google Shape;414;p21"/>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5" name="Google Shape;415;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accent2"/>
        </a:solidFill>
        <a:effectLst/>
      </p:bgPr>
    </p:bg>
    <p:spTree>
      <p:nvGrpSpPr>
        <p:cNvPr id="1" name="Shape 735"/>
        <p:cNvGrpSpPr/>
        <p:nvPr/>
      </p:nvGrpSpPr>
      <p:grpSpPr>
        <a:xfrm>
          <a:off x="0" y="0"/>
          <a:ext cx="0" cy="0"/>
          <a:chOff x="0" y="0"/>
          <a:chExt cx="0" cy="0"/>
        </a:xfrm>
      </p:grpSpPr>
      <p:sp>
        <p:nvSpPr>
          <p:cNvPr id="736" name="Google Shape;736;p30"/>
          <p:cNvSpPr txBox="1">
            <a:spLocks noGrp="1"/>
          </p:cNvSpPr>
          <p:nvPr>
            <p:ph type="title"/>
          </p:nvPr>
        </p:nvSpPr>
        <p:spPr>
          <a:xfrm>
            <a:off x="720000" y="442963"/>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37" name="Google Shape;737;p30"/>
          <p:cNvGrpSpPr/>
          <p:nvPr/>
        </p:nvGrpSpPr>
        <p:grpSpPr>
          <a:xfrm>
            <a:off x="7" y="796114"/>
            <a:ext cx="9144057" cy="3661718"/>
            <a:chOff x="240700" y="1004675"/>
            <a:chExt cx="2132675" cy="854025"/>
          </a:xfrm>
        </p:grpSpPr>
        <p:sp>
          <p:nvSpPr>
            <p:cNvPr id="738" name="Google Shape;738;p30"/>
            <p:cNvSpPr/>
            <p:nvPr/>
          </p:nvSpPr>
          <p:spPr>
            <a:xfrm>
              <a:off x="240700" y="1004675"/>
              <a:ext cx="2132675" cy="149800"/>
            </a:xfrm>
            <a:custGeom>
              <a:avLst/>
              <a:gdLst/>
              <a:ahLst/>
              <a:cxnLst/>
              <a:rect l="l" t="t" r="r" b="b"/>
              <a:pathLst>
                <a:path w="85307" h="5992" extrusionOk="0">
                  <a:moveTo>
                    <a:pt x="85307" y="3140"/>
                  </a:moveTo>
                  <a:cubicBezTo>
                    <a:pt x="81532" y="3140"/>
                    <a:pt x="77784" y="3787"/>
                    <a:pt x="74010" y="4433"/>
                  </a:cubicBezTo>
                  <a:cubicBezTo>
                    <a:pt x="73131" y="4536"/>
                    <a:pt x="72278" y="4640"/>
                    <a:pt x="71528" y="4872"/>
                  </a:cubicBezTo>
                  <a:cubicBezTo>
                    <a:pt x="72278" y="4769"/>
                    <a:pt x="73131" y="4640"/>
                    <a:pt x="74010" y="4536"/>
                  </a:cubicBezTo>
                  <a:cubicBezTo>
                    <a:pt x="77784" y="3890"/>
                    <a:pt x="81662" y="3244"/>
                    <a:pt x="85307" y="3244"/>
                  </a:cubicBezTo>
                  <a:lnTo>
                    <a:pt x="85307" y="3140"/>
                  </a:lnTo>
                  <a:close/>
                  <a:moveTo>
                    <a:pt x="29858" y="0"/>
                  </a:moveTo>
                  <a:cubicBezTo>
                    <a:pt x="25081" y="0"/>
                    <a:pt x="20259" y="1284"/>
                    <a:pt x="15614" y="2494"/>
                  </a:cubicBezTo>
                  <a:cubicBezTo>
                    <a:pt x="15097" y="2598"/>
                    <a:pt x="14554" y="2830"/>
                    <a:pt x="14011" y="2934"/>
                  </a:cubicBezTo>
                  <a:cubicBezTo>
                    <a:pt x="10081" y="3943"/>
                    <a:pt x="5984" y="4860"/>
                    <a:pt x="2067" y="4860"/>
                  </a:cubicBezTo>
                  <a:cubicBezTo>
                    <a:pt x="1372" y="4860"/>
                    <a:pt x="682" y="4831"/>
                    <a:pt x="0" y="4769"/>
                  </a:cubicBezTo>
                  <a:lnTo>
                    <a:pt x="0" y="4872"/>
                  </a:lnTo>
                  <a:cubicBezTo>
                    <a:pt x="682" y="4935"/>
                    <a:pt x="1372" y="4964"/>
                    <a:pt x="2067" y="4964"/>
                  </a:cubicBezTo>
                  <a:cubicBezTo>
                    <a:pt x="5984" y="4964"/>
                    <a:pt x="10081" y="4047"/>
                    <a:pt x="14011" y="3037"/>
                  </a:cubicBezTo>
                  <a:cubicBezTo>
                    <a:pt x="14554" y="2934"/>
                    <a:pt x="15097" y="2701"/>
                    <a:pt x="15614" y="2598"/>
                  </a:cubicBezTo>
                  <a:cubicBezTo>
                    <a:pt x="20337" y="1387"/>
                    <a:pt x="25120" y="104"/>
                    <a:pt x="29872" y="104"/>
                  </a:cubicBezTo>
                  <a:cubicBezTo>
                    <a:pt x="31414" y="104"/>
                    <a:pt x="32952" y="239"/>
                    <a:pt x="34485" y="555"/>
                  </a:cubicBezTo>
                  <a:cubicBezTo>
                    <a:pt x="36527" y="995"/>
                    <a:pt x="38569" y="1744"/>
                    <a:pt x="40508" y="2494"/>
                  </a:cubicBezTo>
                  <a:cubicBezTo>
                    <a:pt x="41594" y="2934"/>
                    <a:pt x="42654" y="3347"/>
                    <a:pt x="43636" y="3683"/>
                  </a:cubicBezTo>
                  <a:cubicBezTo>
                    <a:pt x="48226" y="5213"/>
                    <a:pt x="53268" y="5992"/>
                    <a:pt x="58919" y="5992"/>
                  </a:cubicBezTo>
                  <a:cubicBezTo>
                    <a:pt x="62816" y="5992"/>
                    <a:pt x="67002" y="5621"/>
                    <a:pt x="71528" y="4872"/>
                  </a:cubicBezTo>
                  <a:lnTo>
                    <a:pt x="71528" y="4872"/>
                  </a:lnTo>
                  <a:cubicBezTo>
                    <a:pt x="67002" y="5569"/>
                    <a:pt x="62816" y="5929"/>
                    <a:pt x="58927" y="5929"/>
                  </a:cubicBezTo>
                  <a:cubicBezTo>
                    <a:pt x="53286" y="5929"/>
                    <a:pt x="48268" y="5171"/>
                    <a:pt x="43739" y="3580"/>
                  </a:cubicBezTo>
                  <a:cubicBezTo>
                    <a:pt x="42654" y="3244"/>
                    <a:pt x="41594" y="2830"/>
                    <a:pt x="40611" y="2494"/>
                  </a:cubicBezTo>
                  <a:cubicBezTo>
                    <a:pt x="38569" y="1641"/>
                    <a:pt x="36527" y="891"/>
                    <a:pt x="34485" y="452"/>
                  </a:cubicBezTo>
                  <a:cubicBezTo>
                    <a:pt x="32952" y="135"/>
                    <a:pt x="31408" y="0"/>
                    <a:pt x="29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240700" y="1057675"/>
              <a:ext cx="2132675" cy="243950"/>
            </a:xfrm>
            <a:custGeom>
              <a:avLst/>
              <a:gdLst/>
              <a:ahLst/>
              <a:cxnLst/>
              <a:rect l="l" t="t" r="r" b="b"/>
              <a:pathLst>
                <a:path w="85307" h="9758" extrusionOk="0">
                  <a:moveTo>
                    <a:pt x="28644" y="0"/>
                  </a:moveTo>
                  <a:cubicBezTo>
                    <a:pt x="27891" y="0"/>
                    <a:pt x="27133" y="78"/>
                    <a:pt x="26394" y="271"/>
                  </a:cubicBezTo>
                  <a:cubicBezTo>
                    <a:pt x="27056" y="126"/>
                    <a:pt x="27734" y="66"/>
                    <a:pt x="28407" y="66"/>
                  </a:cubicBezTo>
                  <a:cubicBezTo>
                    <a:pt x="30257" y="66"/>
                    <a:pt x="32081" y="519"/>
                    <a:pt x="33502" y="917"/>
                  </a:cubicBezTo>
                  <a:cubicBezTo>
                    <a:pt x="36734" y="1873"/>
                    <a:pt x="39862" y="3166"/>
                    <a:pt x="42886" y="4458"/>
                  </a:cubicBezTo>
                  <a:cubicBezTo>
                    <a:pt x="44592" y="5234"/>
                    <a:pt x="46324" y="5984"/>
                    <a:pt x="48056" y="6630"/>
                  </a:cubicBezTo>
                  <a:cubicBezTo>
                    <a:pt x="52654" y="8395"/>
                    <a:pt x="56539" y="9273"/>
                    <a:pt x="60049" y="9273"/>
                  </a:cubicBezTo>
                  <a:cubicBezTo>
                    <a:pt x="61216" y="9273"/>
                    <a:pt x="62341" y="9176"/>
                    <a:pt x="63437" y="8982"/>
                  </a:cubicBezTo>
                  <a:cubicBezTo>
                    <a:pt x="65376" y="8672"/>
                    <a:pt x="67211" y="8026"/>
                    <a:pt x="68943" y="7483"/>
                  </a:cubicBezTo>
                  <a:cubicBezTo>
                    <a:pt x="70236" y="7043"/>
                    <a:pt x="71632" y="6526"/>
                    <a:pt x="73028" y="6190"/>
                  </a:cubicBezTo>
                  <a:cubicBezTo>
                    <a:pt x="74974" y="5738"/>
                    <a:pt x="77007" y="5497"/>
                    <a:pt x="79035" y="5497"/>
                  </a:cubicBezTo>
                  <a:cubicBezTo>
                    <a:pt x="80833" y="5497"/>
                    <a:pt x="82626" y="5686"/>
                    <a:pt x="84350" y="6087"/>
                  </a:cubicBezTo>
                  <a:cubicBezTo>
                    <a:pt x="84660" y="6087"/>
                    <a:pt x="84996" y="6190"/>
                    <a:pt x="85307" y="6294"/>
                  </a:cubicBezTo>
                  <a:lnTo>
                    <a:pt x="85307" y="6190"/>
                  </a:lnTo>
                  <a:cubicBezTo>
                    <a:pt x="84996" y="6087"/>
                    <a:pt x="84660" y="5984"/>
                    <a:pt x="84350" y="5984"/>
                  </a:cubicBezTo>
                  <a:cubicBezTo>
                    <a:pt x="82637" y="5574"/>
                    <a:pt x="80857" y="5383"/>
                    <a:pt x="79062" y="5383"/>
                  </a:cubicBezTo>
                  <a:cubicBezTo>
                    <a:pt x="77009" y="5383"/>
                    <a:pt x="74937" y="5632"/>
                    <a:pt x="72924" y="6087"/>
                  </a:cubicBezTo>
                  <a:cubicBezTo>
                    <a:pt x="71632" y="6397"/>
                    <a:pt x="70236" y="6940"/>
                    <a:pt x="68943" y="7380"/>
                  </a:cubicBezTo>
                  <a:cubicBezTo>
                    <a:pt x="67108" y="7922"/>
                    <a:pt x="65273" y="8569"/>
                    <a:pt x="63437" y="8879"/>
                  </a:cubicBezTo>
                  <a:cubicBezTo>
                    <a:pt x="62339" y="9066"/>
                    <a:pt x="61211" y="9160"/>
                    <a:pt x="60043" y="9160"/>
                  </a:cubicBezTo>
                  <a:cubicBezTo>
                    <a:pt x="56540" y="9160"/>
                    <a:pt x="52677" y="8317"/>
                    <a:pt x="48160" y="6630"/>
                  </a:cubicBezTo>
                  <a:cubicBezTo>
                    <a:pt x="46324" y="5880"/>
                    <a:pt x="44592" y="5105"/>
                    <a:pt x="42886" y="4355"/>
                  </a:cubicBezTo>
                  <a:cubicBezTo>
                    <a:pt x="39965" y="3063"/>
                    <a:pt x="36837" y="1770"/>
                    <a:pt x="33606" y="814"/>
                  </a:cubicBezTo>
                  <a:cubicBezTo>
                    <a:pt x="32172" y="432"/>
                    <a:pt x="30420" y="0"/>
                    <a:pt x="28644" y="0"/>
                  </a:cubicBezTo>
                  <a:close/>
                  <a:moveTo>
                    <a:pt x="26394" y="271"/>
                  </a:moveTo>
                  <a:lnTo>
                    <a:pt x="26394" y="271"/>
                  </a:lnTo>
                  <a:cubicBezTo>
                    <a:pt x="23912" y="710"/>
                    <a:pt x="21973" y="2209"/>
                    <a:pt x="20034" y="3605"/>
                  </a:cubicBezTo>
                  <a:cubicBezTo>
                    <a:pt x="19388" y="4045"/>
                    <a:pt x="18845" y="4458"/>
                    <a:pt x="18199" y="4898"/>
                  </a:cubicBezTo>
                  <a:cubicBezTo>
                    <a:pt x="13494" y="8081"/>
                    <a:pt x="7760" y="9700"/>
                    <a:pt x="2063" y="9700"/>
                  </a:cubicBezTo>
                  <a:cubicBezTo>
                    <a:pt x="1374" y="9700"/>
                    <a:pt x="686" y="9676"/>
                    <a:pt x="0" y="9629"/>
                  </a:cubicBezTo>
                  <a:lnTo>
                    <a:pt x="0" y="9758"/>
                  </a:lnTo>
                  <a:lnTo>
                    <a:pt x="2172" y="9758"/>
                  </a:lnTo>
                  <a:cubicBezTo>
                    <a:pt x="7859" y="9758"/>
                    <a:pt x="13572" y="8129"/>
                    <a:pt x="18199" y="5001"/>
                  </a:cubicBezTo>
                  <a:cubicBezTo>
                    <a:pt x="18845" y="4588"/>
                    <a:pt x="19492" y="4148"/>
                    <a:pt x="20034" y="3709"/>
                  </a:cubicBezTo>
                  <a:cubicBezTo>
                    <a:pt x="21973" y="2313"/>
                    <a:pt x="24015" y="814"/>
                    <a:pt x="26394" y="2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240700" y="1379950"/>
              <a:ext cx="2132675" cy="150450"/>
            </a:xfrm>
            <a:custGeom>
              <a:avLst/>
              <a:gdLst/>
              <a:ahLst/>
              <a:cxnLst/>
              <a:rect l="l" t="t" r="r" b="b"/>
              <a:pathLst>
                <a:path w="85307" h="6018" extrusionOk="0">
                  <a:moveTo>
                    <a:pt x="57008" y="1"/>
                  </a:moveTo>
                  <a:cubicBezTo>
                    <a:pt x="53132" y="1"/>
                    <a:pt x="49201" y="556"/>
                    <a:pt x="45471" y="1597"/>
                  </a:cubicBezTo>
                  <a:cubicBezTo>
                    <a:pt x="44489" y="1908"/>
                    <a:pt x="43636" y="2244"/>
                    <a:pt x="42757" y="2554"/>
                  </a:cubicBezTo>
                  <a:cubicBezTo>
                    <a:pt x="41051" y="3097"/>
                    <a:pt x="39422" y="3640"/>
                    <a:pt x="37716" y="4079"/>
                  </a:cubicBezTo>
                  <a:cubicBezTo>
                    <a:pt x="36592" y="4319"/>
                    <a:pt x="35500" y="4438"/>
                    <a:pt x="34465" y="4438"/>
                  </a:cubicBezTo>
                  <a:cubicBezTo>
                    <a:pt x="32716" y="4438"/>
                    <a:pt x="31131" y="4099"/>
                    <a:pt x="29832" y="3433"/>
                  </a:cubicBezTo>
                  <a:cubicBezTo>
                    <a:pt x="29185" y="3097"/>
                    <a:pt x="28668" y="2787"/>
                    <a:pt x="28126" y="2347"/>
                  </a:cubicBezTo>
                  <a:cubicBezTo>
                    <a:pt x="27376" y="1804"/>
                    <a:pt x="26497" y="1261"/>
                    <a:pt x="25541" y="951"/>
                  </a:cubicBezTo>
                  <a:cubicBezTo>
                    <a:pt x="24975" y="787"/>
                    <a:pt x="24409" y="716"/>
                    <a:pt x="23843" y="716"/>
                  </a:cubicBezTo>
                  <a:cubicBezTo>
                    <a:pt x="21824" y="716"/>
                    <a:pt x="19805" y="1623"/>
                    <a:pt x="17785" y="2450"/>
                  </a:cubicBezTo>
                  <a:cubicBezTo>
                    <a:pt x="17449" y="2683"/>
                    <a:pt x="17243" y="2787"/>
                    <a:pt x="16907" y="2890"/>
                  </a:cubicBezTo>
                  <a:cubicBezTo>
                    <a:pt x="13675" y="4389"/>
                    <a:pt x="10237" y="5268"/>
                    <a:pt x="6696" y="5682"/>
                  </a:cubicBezTo>
                  <a:cubicBezTo>
                    <a:pt x="5700" y="5817"/>
                    <a:pt x="4737" y="5881"/>
                    <a:pt x="3816" y="5881"/>
                  </a:cubicBezTo>
                  <a:cubicBezTo>
                    <a:pt x="2442" y="5881"/>
                    <a:pt x="1161" y="5738"/>
                    <a:pt x="0" y="5475"/>
                  </a:cubicBezTo>
                  <a:lnTo>
                    <a:pt x="0" y="5578"/>
                  </a:lnTo>
                  <a:cubicBezTo>
                    <a:pt x="1190" y="5914"/>
                    <a:pt x="2379" y="6018"/>
                    <a:pt x="3775" y="6018"/>
                  </a:cubicBezTo>
                  <a:cubicBezTo>
                    <a:pt x="4757" y="6018"/>
                    <a:pt x="5713" y="5914"/>
                    <a:pt x="6696" y="5785"/>
                  </a:cubicBezTo>
                  <a:cubicBezTo>
                    <a:pt x="10237" y="5372"/>
                    <a:pt x="13675" y="4389"/>
                    <a:pt x="16907" y="2993"/>
                  </a:cubicBezTo>
                  <a:cubicBezTo>
                    <a:pt x="17243" y="2890"/>
                    <a:pt x="17553" y="2683"/>
                    <a:pt x="17785" y="2554"/>
                  </a:cubicBezTo>
                  <a:cubicBezTo>
                    <a:pt x="19782" y="1735"/>
                    <a:pt x="21779" y="777"/>
                    <a:pt x="23729" y="777"/>
                  </a:cubicBezTo>
                  <a:cubicBezTo>
                    <a:pt x="24303" y="777"/>
                    <a:pt x="24873" y="860"/>
                    <a:pt x="25437" y="1055"/>
                  </a:cubicBezTo>
                  <a:cubicBezTo>
                    <a:pt x="26394" y="1391"/>
                    <a:pt x="27247" y="1908"/>
                    <a:pt x="28126" y="2450"/>
                  </a:cubicBezTo>
                  <a:cubicBezTo>
                    <a:pt x="28668" y="2787"/>
                    <a:pt x="29185" y="3200"/>
                    <a:pt x="29728" y="3433"/>
                  </a:cubicBezTo>
                  <a:cubicBezTo>
                    <a:pt x="31152" y="4127"/>
                    <a:pt x="32841" y="4511"/>
                    <a:pt x="34688" y="4511"/>
                  </a:cubicBezTo>
                  <a:cubicBezTo>
                    <a:pt x="35659" y="4511"/>
                    <a:pt x="36674" y="4405"/>
                    <a:pt x="37716" y="4182"/>
                  </a:cubicBezTo>
                  <a:cubicBezTo>
                    <a:pt x="39422" y="3743"/>
                    <a:pt x="41154" y="3200"/>
                    <a:pt x="42757" y="2683"/>
                  </a:cubicBezTo>
                  <a:cubicBezTo>
                    <a:pt x="43636" y="2347"/>
                    <a:pt x="44592" y="2037"/>
                    <a:pt x="45471" y="1701"/>
                  </a:cubicBezTo>
                  <a:cubicBezTo>
                    <a:pt x="49120" y="600"/>
                    <a:pt x="52962" y="94"/>
                    <a:pt x="56755" y="94"/>
                  </a:cubicBezTo>
                  <a:cubicBezTo>
                    <a:pt x="57773" y="94"/>
                    <a:pt x="58787" y="130"/>
                    <a:pt x="59792" y="201"/>
                  </a:cubicBezTo>
                  <a:cubicBezTo>
                    <a:pt x="62145" y="408"/>
                    <a:pt x="64523" y="848"/>
                    <a:pt x="66901" y="1261"/>
                  </a:cubicBezTo>
                  <a:cubicBezTo>
                    <a:pt x="69254" y="1701"/>
                    <a:pt x="71632" y="2140"/>
                    <a:pt x="74113" y="2347"/>
                  </a:cubicBezTo>
                  <a:cubicBezTo>
                    <a:pt x="74828" y="2393"/>
                    <a:pt x="75596" y="2423"/>
                    <a:pt x="76398" y="2423"/>
                  </a:cubicBezTo>
                  <a:cubicBezTo>
                    <a:pt x="79222" y="2423"/>
                    <a:pt x="82468" y="2044"/>
                    <a:pt x="85307" y="615"/>
                  </a:cubicBezTo>
                  <a:lnTo>
                    <a:pt x="85307" y="512"/>
                  </a:lnTo>
                  <a:cubicBezTo>
                    <a:pt x="82468" y="1941"/>
                    <a:pt x="79222" y="2320"/>
                    <a:pt x="76398" y="2320"/>
                  </a:cubicBezTo>
                  <a:cubicBezTo>
                    <a:pt x="75596" y="2320"/>
                    <a:pt x="74828" y="2289"/>
                    <a:pt x="74113" y="2244"/>
                  </a:cubicBezTo>
                  <a:cubicBezTo>
                    <a:pt x="71632" y="2037"/>
                    <a:pt x="69254" y="1597"/>
                    <a:pt x="66901" y="1158"/>
                  </a:cubicBezTo>
                  <a:cubicBezTo>
                    <a:pt x="64626" y="744"/>
                    <a:pt x="62145" y="305"/>
                    <a:pt x="59792" y="98"/>
                  </a:cubicBezTo>
                  <a:cubicBezTo>
                    <a:pt x="58870" y="33"/>
                    <a:pt x="57941" y="1"/>
                    <a:pt x="57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240700" y="1560300"/>
              <a:ext cx="2132675" cy="151250"/>
            </a:xfrm>
            <a:custGeom>
              <a:avLst/>
              <a:gdLst/>
              <a:ahLst/>
              <a:cxnLst/>
              <a:rect l="l" t="t" r="r" b="b"/>
              <a:pathLst>
                <a:path w="85307" h="6050" extrusionOk="0">
                  <a:moveTo>
                    <a:pt x="27630" y="0"/>
                  </a:moveTo>
                  <a:cubicBezTo>
                    <a:pt x="23164" y="0"/>
                    <a:pt x="18650" y="1289"/>
                    <a:pt x="14322" y="2578"/>
                  </a:cubicBezTo>
                  <a:cubicBezTo>
                    <a:pt x="13805" y="2681"/>
                    <a:pt x="13262" y="2785"/>
                    <a:pt x="12822" y="2992"/>
                  </a:cubicBezTo>
                  <a:cubicBezTo>
                    <a:pt x="9089" y="4020"/>
                    <a:pt x="5374" y="4894"/>
                    <a:pt x="1713" y="4894"/>
                  </a:cubicBezTo>
                  <a:cubicBezTo>
                    <a:pt x="1141" y="4894"/>
                    <a:pt x="570" y="4872"/>
                    <a:pt x="0" y="4827"/>
                  </a:cubicBezTo>
                  <a:lnTo>
                    <a:pt x="0" y="4930"/>
                  </a:lnTo>
                  <a:cubicBezTo>
                    <a:pt x="570" y="4976"/>
                    <a:pt x="1143" y="4997"/>
                    <a:pt x="1719" y="4997"/>
                  </a:cubicBezTo>
                  <a:cubicBezTo>
                    <a:pt x="5405" y="4997"/>
                    <a:pt x="9200" y="4123"/>
                    <a:pt x="12822" y="3095"/>
                  </a:cubicBezTo>
                  <a:cubicBezTo>
                    <a:pt x="13365" y="2888"/>
                    <a:pt x="13805" y="2785"/>
                    <a:pt x="14322" y="2681"/>
                  </a:cubicBezTo>
                  <a:cubicBezTo>
                    <a:pt x="18632" y="1398"/>
                    <a:pt x="23127" y="114"/>
                    <a:pt x="27575" y="114"/>
                  </a:cubicBezTo>
                  <a:cubicBezTo>
                    <a:pt x="29129" y="114"/>
                    <a:pt x="30677" y="271"/>
                    <a:pt x="32210" y="639"/>
                  </a:cubicBezTo>
                  <a:cubicBezTo>
                    <a:pt x="34149" y="1053"/>
                    <a:pt x="36088" y="1802"/>
                    <a:pt x="37923" y="2578"/>
                  </a:cubicBezTo>
                  <a:cubicBezTo>
                    <a:pt x="38879" y="2992"/>
                    <a:pt x="39965" y="3431"/>
                    <a:pt x="40947" y="3741"/>
                  </a:cubicBezTo>
                  <a:cubicBezTo>
                    <a:pt x="45277" y="5271"/>
                    <a:pt x="50060" y="6050"/>
                    <a:pt x="55408" y="6050"/>
                  </a:cubicBezTo>
                  <a:cubicBezTo>
                    <a:pt x="59096" y="6050"/>
                    <a:pt x="63052" y="5679"/>
                    <a:pt x="67315" y="4930"/>
                  </a:cubicBezTo>
                  <a:cubicBezTo>
                    <a:pt x="68090" y="4827"/>
                    <a:pt x="68840" y="4724"/>
                    <a:pt x="69693" y="4517"/>
                  </a:cubicBezTo>
                  <a:cubicBezTo>
                    <a:pt x="73199" y="3932"/>
                    <a:pt x="76761" y="3268"/>
                    <a:pt x="80206" y="3268"/>
                  </a:cubicBezTo>
                  <a:cubicBezTo>
                    <a:pt x="81944" y="3268"/>
                    <a:pt x="83651" y="3437"/>
                    <a:pt x="85307" y="3870"/>
                  </a:cubicBezTo>
                  <a:cubicBezTo>
                    <a:pt x="83594" y="3422"/>
                    <a:pt x="81814" y="3244"/>
                    <a:pt x="79998" y="3244"/>
                  </a:cubicBezTo>
                  <a:cubicBezTo>
                    <a:pt x="76578" y="3244"/>
                    <a:pt x="73034" y="3875"/>
                    <a:pt x="69590" y="4517"/>
                  </a:cubicBezTo>
                  <a:cubicBezTo>
                    <a:pt x="68840" y="4620"/>
                    <a:pt x="68090" y="4724"/>
                    <a:pt x="67315" y="4827"/>
                  </a:cubicBezTo>
                  <a:cubicBezTo>
                    <a:pt x="63052" y="5576"/>
                    <a:pt x="59096" y="5946"/>
                    <a:pt x="55408" y="5946"/>
                  </a:cubicBezTo>
                  <a:cubicBezTo>
                    <a:pt x="50060" y="5946"/>
                    <a:pt x="45277" y="5168"/>
                    <a:pt x="40947" y="3638"/>
                  </a:cubicBezTo>
                  <a:cubicBezTo>
                    <a:pt x="39965" y="3328"/>
                    <a:pt x="39009" y="2888"/>
                    <a:pt x="38026" y="2449"/>
                  </a:cubicBezTo>
                  <a:cubicBezTo>
                    <a:pt x="36088" y="1699"/>
                    <a:pt x="34149" y="949"/>
                    <a:pt x="32210" y="510"/>
                  </a:cubicBezTo>
                  <a:cubicBezTo>
                    <a:pt x="30695" y="153"/>
                    <a:pt x="29165" y="0"/>
                    <a:pt x="27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240700" y="1613350"/>
              <a:ext cx="2132675" cy="245350"/>
            </a:xfrm>
            <a:custGeom>
              <a:avLst/>
              <a:gdLst/>
              <a:ahLst/>
              <a:cxnLst/>
              <a:rect l="l" t="t" r="r" b="b"/>
              <a:pathLst>
                <a:path w="85307" h="9814" extrusionOk="0">
                  <a:moveTo>
                    <a:pt x="79490" y="6040"/>
                  </a:moveTo>
                  <a:cubicBezTo>
                    <a:pt x="79930" y="6143"/>
                    <a:pt x="80240" y="6272"/>
                    <a:pt x="80576" y="6376"/>
                  </a:cubicBezTo>
                  <a:cubicBezTo>
                    <a:pt x="81762" y="6703"/>
                    <a:pt x="83028" y="6981"/>
                    <a:pt x="84247" y="6981"/>
                  </a:cubicBezTo>
                  <a:cubicBezTo>
                    <a:pt x="84570" y="6981"/>
                    <a:pt x="84890" y="6962"/>
                    <a:pt x="85203" y="6919"/>
                  </a:cubicBezTo>
                  <a:lnTo>
                    <a:pt x="85307" y="6919"/>
                  </a:lnTo>
                  <a:lnTo>
                    <a:pt x="85307" y="6789"/>
                  </a:lnTo>
                  <a:lnTo>
                    <a:pt x="85203" y="6789"/>
                  </a:lnTo>
                  <a:cubicBezTo>
                    <a:pt x="84863" y="6842"/>
                    <a:pt x="84522" y="6866"/>
                    <a:pt x="84180" y="6866"/>
                  </a:cubicBezTo>
                  <a:cubicBezTo>
                    <a:pt x="83014" y="6866"/>
                    <a:pt x="81839" y="6592"/>
                    <a:pt x="80679" y="6272"/>
                  </a:cubicBezTo>
                  <a:cubicBezTo>
                    <a:pt x="80240" y="6143"/>
                    <a:pt x="79930" y="6040"/>
                    <a:pt x="79490" y="6040"/>
                  </a:cubicBezTo>
                  <a:close/>
                  <a:moveTo>
                    <a:pt x="26581" y="1"/>
                  </a:moveTo>
                  <a:cubicBezTo>
                    <a:pt x="25881" y="1"/>
                    <a:pt x="25168" y="67"/>
                    <a:pt x="24455" y="223"/>
                  </a:cubicBezTo>
                  <a:cubicBezTo>
                    <a:pt x="22206" y="766"/>
                    <a:pt x="20370" y="2265"/>
                    <a:pt x="18535" y="3687"/>
                  </a:cubicBezTo>
                  <a:cubicBezTo>
                    <a:pt x="17889" y="4101"/>
                    <a:pt x="17346" y="4540"/>
                    <a:pt x="16803" y="4980"/>
                  </a:cubicBezTo>
                  <a:cubicBezTo>
                    <a:pt x="17346" y="4644"/>
                    <a:pt x="17992" y="4204"/>
                    <a:pt x="18535" y="3791"/>
                  </a:cubicBezTo>
                  <a:cubicBezTo>
                    <a:pt x="20370" y="2395"/>
                    <a:pt x="22309" y="870"/>
                    <a:pt x="24455" y="327"/>
                  </a:cubicBezTo>
                  <a:cubicBezTo>
                    <a:pt x="25164" y="179"/>
                    <a:pt x="25873" y="116"/>
                    <a:pt x="26569" y="116"/>
                  </a:cubicBezTo>
                  <a:cubicBezTo>
                    <a:pt x="28310" y="116"/>
                    <a:pt x="29972" y="511"/>
                    <a:pt x="31357" y="973"/>
                  </a:cubicBezTo>
                  <a:cubicBezTo>
                    <a:pt x="34356" y="1852"/>
                    <a:pt x="37277" y="3248"/>
                    <a:pt x="40172" y="4540"/>
                  </a:cubicBezTo>
                  <a:cubicBezTo>
                    <a:pt x="41800" y="5290"/>
                    <a:pt x="43403" y="6040"/>
                    <a:pt x="45135" y="6686"/>
                  </a:cubicBezTo>
                  <a:cubicBezTo>
                    <a:pt x="49435" y="8476"/>
                    <a:pt x="53120" y="9343"/>
                    <a:pt x="56476" y="9343"/>
                  </a:cubicBezTo>
                  <a:cubicBezTo>
                    <a:pt x="57579" y="9343"/>
                    <a:pt x="58647" y="9250"/>
                    <a:pt x="59689" y="9064"/>
                  </a:cubicBezTo>
                  <a:cubicBezTo>
                    <a:pt x="61498" y="8728"/>
                    <a:pt x="63230" y="8082"/>
                    <a:pt x="64962" y="7436"/>
                  </a:cubicBezTo>
                  <a:cubicBezTo>
                    <a:pt x="66152" y="7022"/>
                    <a:pt x="67444" y="6582"/>
                    <a:pt x="68737" y="6272"/>
                  </a:cubicBezTo>
                  <a:cubicBezTo>
                    <a:pt x="70627" y="5748"/>
                    <a:pt x="72554" y="5504"/>
                    <a:pt x="74478" y="5504"/>
                  </a:cubicBezTo>
                  <a:cubicBezTo>
                    <a:pt x="76160" y="5504"/>
                    <a:pt x="77839" y="5690"/>
                    <a:pt x="79490" y="6040"/>
                  </a:cubicBezTo>
                  <a:cubicBezTo>
                    <a:pt x="77770" y="5625"/>
                    <a:pt x="75995" y="5412"/>
                    <a:pt x="74230" y="5412"/>
                  </a:cubicBezTo>
                  <a:cubicBezTo>
                    <a:pt x="72362" y="5412"/>
                    <a:pt x="70505" y="5651"/>
                    <a:pt x="68737" y="6143"/>
                  </a:cubicBezTo>
                  <a:cubicBezTo>
                    <a:pt x="67444" y="6479"/>
                    <a:pt x="66152" y="6919"/>
                    <a:pt x="64859" y="7436"/>
                  </a:cubicBezTo>
                  <a:cubicBezTo>
                    <a:pt x="63230" y="7978"/>
                    <a:pt x="61395" y="8625"/>
                    <a:pt x="59689" y="8961"/>
                  </a:cubicBezTo>
                  <a:cubicBezTo>
                    <a:pt x="58647" y="9146"/>
                    <a:pt x="57579" y="9240"/>
                    <a:pt x="56476" y="9240"/>
                  </a:cubicBezTo>
                  <a:cubicBezTo>
                    <a:pt x="53120" y="9240"/>
                    <a:pt x="49435" y="8372"/>
                    <a:pt x="45135" y="6582"/>
                  </a:cubicBezTo>
                  <a:cubicBezTo>
                    <a:pt x="43532" y="5936"/>
                    <a:pt x="41800" y="5187"/>
                    <a:pt x="40172" y="4437"/>
                  </a:cubicBezTo>
                  <a:cubicBezTo>
                    <a:pt x="37380" y="3144"/>
                    <a:pt x="34356" y="1748"/>
                    <a:pt x="31357" y="870"/>
                  </a:cubicBezTo>
                  <a:cubicBezTo>
                    <a:pt x="29975" y="409"/>
                    <a:pt x="28318" y="1"/>
                    <a:pt x="26581" y="1"/>
                  </a:cubicBezTo>
                  <a:close/>
                  <a:moveTo>
                    <a:pt x="16803" y="4980"/>
                  </a:moveTo>
                  <a:lnTo>
                    <a:pt x="16803" y="4980"/>
                  </a:lnTo>
                  <a:cubicBezTo>
                    <a:pt x="12267" y="8139"/>
                    <a:pt x="6879" y="9748"/>
                    <a:pt x="1443" y="9748"/>
                  </a:cubicBezTo>
                  <a:cubicBezTo>
                    <a:pt x="962" y="9748"/>
                    <a:pt x="481" y="9736"/>
                    <a:pt x="0" y="9710"/>
                  </a:cubicBezTo>
                  <a:lnTo>
                    <a:pt x="0" y="9814"/>
                  </a:lnTo>
                  <a:lnTo>
                    <a:pt x="1629" y="9814"/>
                  </a:lnTo>
                  <a:cubicBezTo>
                    <a:pt x="7006" y="9814"/>
                    <a:pt x="12383" y="8211"/>
                    <a:pt x="16803" y="4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30"/>
          <p:cNvGrpSpPr/>
          <p:nvPr/>
        </p:nvGrpSpPr>
        <p:grpSpPr>
          <a:xfrm>
            <a:off x="-443" y="4205162"/>
            <a:ext cx="3440889" cy="938689"/>
            <a:chOff x="-9631391" y="6060801"/>
            <a:chExt cx="8540305" cy="2329832"/>
          </a:xfrm>
        </p:grpSpPr>
        <p:sp>
          <p:nvSpPr>
            <p:cNvPr id="744" name="Google Shape;744;p30"/>
            <p:cNvSpPr/>
            <p:nvPr/>
          </p:nvSpPr>
          <p:spPr>
            <a:xfrm>
              <a:off x="-9631391" y="7118106"/>
              <a:ext cx="8540305" cy="1272504"/>
            </a:xfrm>
            <a:custGeom>
              <a:avLst/>
              <a:gdLst/>
              <a:ahLst/>
              <a:cxnLst/>
              <a:rect l="l" t="t" r="r" b="b"/>
              <a:pathLst>
                <a:path w="52141" h="7769" extrusionOk="0">
                  <a:moveTo>
                    <a:pt x="27145" y="1"/>
                  </a:moveTo>
                  <a:cubicBezTo>
                    <a:pt x="26792" y="1"/>
                    <a:pt x="26438" y="5"/>
                    <a:pt x="26083" y="13"/>
                  </a:cubicBezTo>
                  <a:cubicBezTo>
                    <a:pt x="24558" y="13"/>
                    <a:pt x="23059" y="117"/>
                    <a:pt x="21560" y="220"/>
                  </a:cubicBezTo>
                  <a:cubicBezTo>
                    <a:pt x="20370" y="453"/>
                    <a:pt x="19181" y="556"/>
                    <a:pt x="17992" y="763"/>
                  </a:cubicBezTo>
                  <a:cubicBezTo>
                    <a:pt x="17889" y="763"/>
                    <a:pt x="17785" y="763"/>
                    <a:pt x="17579" y="866"/>
                  </a:cubicBezTo>
                  <a:lnTo>
                    <a:pt x="17346" y="866"/>
                  </a:lnTo>
                  <a:cubicBezTo>
                    <a:pt x="14994" y="1306"/>
                    <a:pt x="12719" y="1849"/>
                    <a:pt x="10340" y="2598"/>
                  </a:cubicBezTo>
                  <a:cubicBezTo>
                    <a:pt x="10134" y="2702"/>
                    <a:pt x="9927" y="2702"/>
                    <a:pt x="9694" y="2805"/>
                  </a:cubicBezTo>
                  <a:lnTo>
                    <a:pt x="9591" y="2805"/>
                  </a:lnTo>
                  <a:cubicBezTo>
                    <a:pt x="9048" y="3038"/>
                    <a:pt x="8402" y="3245"/>
                    <a:pt x="7885" y="3348"/>
                  </a:cubicBezTo>
                  <a:cubicBezTo>
                    <a:pt x="7238" y="3684"/>
                    <a:pt x="6592" y="3891"/>
                    <a:pt x="5946" y="4098"/>
                  </a:cubicBezTo>
                  <a:lnTo>
                    <a:pt x="5946" y="3787"/>
                  </a:lnTo>
                  <a:cubicBezTo>
                    <a:pt x="5946" y="3555"/>
                    <a:pt x="5946" y="3245"/>
                    <a:pt x="5817" y="3038"/>
                  </a:cubicBezTo>
                  <a:cubicBezTo>
                    <a:pt x="5647" y="2847"/>
                    <a:pt x="5478" y="2674"/>
                    <a:pt x="5295" y="2674"/>
                  </a:cubicBezTo>
                  <a:cubicBezTo>
                    <a:pt x="5254" y="2674"/>
                    <a:pt x="5213" y="2683"/>
                    <a:pt x="5170" y="2702"/>
                  </a:cubicBezTo>
                  <a:cubicBezTo>
                    <a:pt x="4860" y="2702"/>
                    <a:pt x="4653" y="3038"/>
                    <a:pt x="4653" y="3348"/>
                  </a:cubicBezTo>
                  <a:cubicBezTo>
                    <a:pt x="4524" y="3555"/>
                    <a:pt x="4524" y="3787"/>
                    <a:pt x="4524" y="3994"/>
                  </a:cubicBezTo>
                  <a:cubicBezTo>
                    <a:pt x="4445" y="3915"/>
                    <a:pt x="4351" y="3882"/>
                    <a:pt x="4258" y="3882"/>
                  </a:cubicBezTo>
                  <a:cubicBezTo>
                    <a:pt x="4107" y="3882"/>
                    <a:pt x="3958" y="3970"/>
                    <a:pt x="3878" y="4098"/>
                  </a:cubicBezTo>
                  <a:cubicBezTo>
                    <a:pt x="3774" y="4330"/>
                    <a:pt x="3774" y="4537"/>
                    <a:pt x="3878" y="4847"/>
                  </a:cubicBezTo>
                  <a:lnTo>
                    <a:pt x="3878" y="4977"/>
                  </a:lnTo>
                  <a:cubicBezTo>
                    <a:pt x="2585" y="5494"/>
                    <a:pt x="1293" y="6036"/>
                    <a:pt x="0" y="6683"/>
                  </a:cubicBezTo>
                  <a:lnTo>
                    <a:pt x="0" y="7768"/>
                  </a:lnTo>
                  <a:lnTo>
                    <a:pt x="52140" y="7768"/>
                  </a:lnTo>
                  <a:cubicBezTo>
                    <a:pt x="51494" y="7226"/>
                    <a:pt x="50848" y="6786"/>
                    <a:pt x="50098" y="6372"/>
                  </a:cubicBezTo>
                  <a:cubicBezTo>
                    <a:pt x="49659" y="6036"/>
                    <a:pt x="49245" y="5830"/>
                    <a:pt x="48806" y="5494"/>
                  </a:cubicBezTo>
                  <a:cubicBezTo>
                    <a:pt x="48263" y="5287"/>
                    <a:pt x="47617" y="4977"/>
                    <a:pt x="47074" y="4640"/>
                  </a:cubicBezTo>
                  <a:cubicBezTo>
                    <a:pt x="47074" y="4640"/>
                    <a:pt x="46970" y="4640"/>
                    <a:pt x="46970" y="4537"/>
                  </a:cubicBezTo>
                  <a:cubicBezTo>
                    <a:pt x="46970" y="4537"/>
                    <a:pt x="46970" y="4434"/>
                    <a:pt x="47074" y="4434"/>
                  </a:cubicBezTo>
                  <a:cubicBezTo>
                    <a:pt x="47177" y="4201"/>
                    <a:pt x="47177" y="3994"/>
                    <a:pt x="47306" y="3787"/>
                  </a:cubicBezTo>
                  <a:cubicBezTo>
                    <a:pt x="47306" y="3555"/>
                    <a:pt x="47306" y="3348"/>
                    <a:pt x="47074" y="3141"/>
                  </a:cubicBezTo>
                  <a:cubicBezTo>
                    <a:pt x="46955" y="3008"/>
                    <a:pt x="46794" y="2951"/>
                    <a:pt x="46640" y="2951"/>
                  </a:cubicBezTo>
                  <a:cubicBezTo>
                    <a:pt x="46524" y="2951"/>
                    <a:pt x="46412" y="2983"/>
                    <a:pt x="46324" y="3038"/>
                  </a:cubicBezTo>
                  <a:cubicBezTo>
                    <a:pt x="46014" y="3141"/>
                    <a:pt x="45781" y="3245"/>
                    <a:pt x="45575" y="3451"/>
                  </a:cubicBezTo>
                  <a:cubicBezTo>
                    <a:pt x="45471" y="3348"/>
                    <a:pt x="45575" y="3141"/>
                    <a:pt x="45575" y="3038"/>
                  </a:cubicBezTo>
                  <a:cubicBezTo>
                    <a:pt x="45498" y="2866"/>
                    <a:pt x="45352" y="2765"/>
                    <a:pt x="45197" y="2765"/>
                  </a:cubicBezTo>
                  <a:cubicBezTo>
                    <a:pt x="45142" y="2765"/>
                    <a:pt x="45086" y="2778"/>
                    <a:pt x="45032" y="2805"/>
                  </a:cubicBezTo>
                  <a:cubicBezTo>
                    <a:pt x="44928" y="2805"/>
                    <a:pt x="44721" y="2909"/>
                    <a:pt x="44592" y="3141"/>
                  </a:cubicBezTo>
                  <a:lnTo>
                    <a:pt x="44385" y="3348"/>
                  </a:lnTo>
                  <a:cubicBezTo>
                    <a:pt x="44179" y="3348"/>
                    <a:pt x="43946" y="3245"/>
                    <a:pt x="43739" y="3141"/>
                  </a:cubicBezTo>
                  <a:cubicBezTo>
                    <a:pt x="43196" y="2909"/>
                    <a:pt x="42550" y="2702"/>
                    <a:pt x="41904" y="2495"/>
                  </a:cubicBezTo>
                  <a:cubicBezTo>
                    <a:pt x="41594" y="2392"/>
                    <a:pt x="41257" y="2262"/>
                    <a:pt x="40947" y="2159"/>
                  </a:cubicBezTo>
                  <a:cubicBezTo>
                    <a:pt x="40301" y="1952"/>
                    <a:pt x="39655" y="1745"/>
                    <a:pt x="39112" y="1616"/>
                  </a:cubicBezTo>
                  <a:cubicBezTo>
                    <a:pt x="35236" y="546"/>
                    <a:pt x="31207" y="1"/>
                    <a:pt x="271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8484000" y="6060801"/>
              <a:ext cx="1253504" cy="1217470"/>
            </a:xfrm>
            <a:custGeom>
              <a:avLst/>
              <a:gdLst/>
              <a:ahLst/>
              <a:cxnLst/>
              <a:rect l="l" t="t" r="r" b="b"/>
              <a:pathLst>
                <a:path w="7653" h="7433" extrusionOk="0">
                  <a:moveTo>
                    <a:pt x="3795" y="1"/>
                  </a:moveTo>
                  <a:cubicBezTo>
                    <a:pt x="1829" y="1"/>
                    <a:pt x="101" y="1568"/>
                    <a:pt x="1" y="3547"/>
                  </a:cubicBezTo>
                  <a:cubicBezTo>
                    <a:pt x="1" y="5615"/>
                    <a:pt x="1526" y="7321"/>
                    <a:pt x="3568" y="7425"/>
                  </a:cubicBezTo>
                  <a:cubicBezTo>
                    <a:pt x="3653" y="7430"/>
                    <a:pt x="3737" y="7432"/>
                    <a:pt x="3821" y="7432"/>
                  </a:cubicBezTo>
                  <a:cubicBezTo>
                    <a:pt x="5848" y="7432"/>
                    <a:pt x="7450" y="5944"/>
                    <a:pt x="7549" y="3883"/>
                  </a:cubicBezTo>
                  <a:cubicBezTo>
                    <a:pt x="7652" y="1841"/>
                    <a:pt x="6050" y="109"/>
                    <a:pt x="3982" y="6"/>
                  </a:cubicBezTo>
                  <a:cubicBezTo>
                    <a:pt x="3919" y="3"/>
                    <a:pt x="3857" y="1"/>
                    <a:pt x="3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7916611" y="6601164"/>
              <a:ext cx="317757" cy="1031565"/>
            </a:xfrm>
            <a:custGeom>
              <a:avLst/>
              <a:gdLst/>
              <a:ahLst/>
              <a:cxnLst/>
              <a:rect l="l" t="t" r="r" b="b"/>
              <a:pathLst>
                <a:path w="1940" h="6298" extrusionOk="0">
                  <a:moveTo>
                    <a:pt x="351" y="1"/>
                  </a:moveTo>
                  <a:cubicBezTo>
                    <a:pt x="311" y="1"/>
                    <a:pt x="263" y="14"/>
                    <a:pt x="207" y="41"/>
                  </a:cubicBezTo>
                  <a:cubicBezTo>
                    <a:pt x="104" y="41"/>
                    <a:pt x="1" y="248"/>
                    <a:pt x="1" y="377"/>
                  </a:cubicBezTo>
                  <a:lnTo>
                    <a:pt x="1397" y="5961"/>
                  </a:lnTo>
                  <a:cubicBezTo>
                    <a:pt x="1397" y="6194"/>
                    <a:pt x="1500" y="6297"/>
                    <a:pt x="1707" y="6297"/>
                  </a:cubicBezTo>
                  <a:cubicBezTo>
                    <a:pt x="1810" y="6194"/>
                    <a:pt x="1939" y="6065"/>
                    <a:pt x="1939" y="5858"/>
                  </a:cubicBezTo>
                  <a:lnTo>
                    <a:pt x="518" y="248"/>
                  </a:lnTo>
                  <a:cubicBezTo>
                    <a:pt x="518" y="97"/>
                    <a:pt x="462"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8022423" y="6702554"/>
              <a:ext cx="385404" cy="265835"/>
            </a:xfrm>
            <a:custGeom>
              <a:avLst/>
              <a:gdLst/>
              <a:ahLst/>
              <a:cxnLst/>
              <a:rect l="l" t="t" r="r" b="b"/>
              <a:pathLst>
                <a:path w="2353" h="1623" extrusionOk="0">
                  <a:moveTo>
                    <a:pt x="1969" y="1"/>
                  </a:moveTo>
                  <a:cubicBezTo>
                    <a:pt x="1872" y="1"/>
                    <a:pt x="1767" y="51"/>
                    <a:pt x="1707" y="172"/>
                  </a:cubicBezTo>
                  <a:lnTo>
                    <a:pt x="1293" y="922"/>
                  </a:lnTo>
                  <a:lnTo>
                    <a:pt x="517" y="508"/>
                  </a:lnTo>
                  <a:cubicBezTo>
                    <a:pt x="432" y="465"/>
                    <a:pt x="364" y="440"/>
                    <a:pt x="306" y="440"/>
                  </a:cubicBezTo>
                  <a:cubicBezTo>
                    <a:pt x="225" y="440"/>
                    <a:pt x="164" y="490"/>
                    <a:pt x="104" y="612"/>
                  </a:cubicBezTo>
                  <a:cubicBezTo>
                    <a:pt x="0" y="715"/>
                    <a:pt x="104" y="922"/>
                    <a:pt x="207" y="922"/>
                  </a:cubicBezTo>
                  <a:lnTo>
                    <a:pt x="1164" y="1568"/>
                  </a:lnTo>
                  <a:cubicBezTo>
                    <a:pt x="1202" y="1607"/>
                    <a:pt x="1248" y="1622"/>
                    <a:pt x="1296" y="1622"/>
                  </a:cubicBezTo>
                  <a:cubicBezTo>
                    <a:pt x="1407" y="1622"/>
                    <a:pt x="1531" y="1537"/>
                    <a:pt x="1603" y="1465"/>
                  </a:cubicBezTo>
                  <a:lnTo>
                    <a:pt x="2249" y="508"/>
                  </a:lnTo>
                  <a:cubicBezTo>
                    <a:pt x="2353" y="275"/>
                    <a:pt x="2249" y="172"/>
                    <a:pt x="2146" y="69"/>
                  </a:cubicBezTo>
                  <a:cubicBezTo>
                    <a:pt x="2103" y="26"/>
                    <a:pt x="2038" y="1"/>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9631391" y="6611156"/>
              <a:ext cx="868100" cy="1236470"/>
            </a:xfrm>
            <a:custGeom>
              <a:avLst/>
              <a:gdLst/>
              <a:ahLst/>
              <a:cxnLst/>
              <a:rect l="l" t="t" r="r" b="b"/>
              <a:pathLst>
                <a:path w="5300" h="7549" extrusionOk="0">
                  <a:moveTo>
                    <a:pt x="1156" y="0"/>
                  </a:moveTo>
                  <a:cubicBezTo>
                    <a:pt x="771" y="0"/>
                    <a:pt x="381" y="60"/>
                    <a:pt x="0" y="187"/>
                  </a:cubicBezTo>
                  <a:lnTo>
                    <a:pt x="0" y="7296"/>
                  </a:lnTo>
                  <a:cubicBezTo>
                    <a:pt x="388" y="7464"/>
                    <a:pt x="795" y="7548"/>
                    <a:pt x="1212" y="7548"/>
                  </a:cubicBezTo>
                  <a:cubicBezTo>
                    <a:pt x="1629" y="7548"/>
                    <a:pt x="2055" y="7464"/>
                    <a:pt x="2482" y="7296"/>
                  </a:cubicBezTo>
                  <a:cubicBezTo>
                    <a:pt x="2818" y="7193"/>
                    <a:pt x="3128" y="6986"/>
                    <a:pt x="3361" y="6882"/>
                  </a:cubicBezTo>
                  <a:cubicBezTo>
                    <a:pt x="4653" y="5900"/>
                    <a:pt x="5300" y="4194"/>
                    <a:pt x="4757" y="2565"/>
                  </a:cubicBezTo>
                  <a:cubicBezTo>
                    <a:pt x="4237" y="1007"/>
                    <a:pt x="2733" y="0"/>
                    <a:pt x="1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0"/>
            <p:cNvSpPr/>
            <p:nvPr/>
          </p:nvSpPr>
          <p:spPr>
            <a:xfrm>
              <a:off x="-9504450" y="7160201"/>
              <a:ext cx="669256" cy="873669"/>
            </a:xfrm>
            <a:custGeom>
              <a:avLst/>
              <a:gdLst/>
              <a:ahLst/>
              <a:cxnLst/>
              <a:rect l="l" t="t" r="r" b="b"/>
              <a:pathLst>
                <a:path w="4086" h="5334" extrusionOk="0">
                  <a:moveTo>
                    <a:pt x="361" y="0"/>
                  </a:moveTo>
                  <a:cubicBezTo>
                    <a:pt x="307" y="0"/>
                    <a:pt x="249" y="25"/>
                    <a:pt x="208" y="66"/>
                  </a:cubicBezTo>
                  <a:cubicBezTo>
                    <a:pt x="1" y="196"/>
                    <a:pt x="1" y="403"/>
                    <a:pt x="104" y="506"/>
                  </a:cubicBezTo>
                  <a:lnTo>
                    <a:pt x="3439" y="5237"/>
                  </a:lnTo>
                  <a:cubicBezTo>
                    <a:pt x="3491" y="5301"/>
                    <a:pt x="3568" y="5333"/>
                    <a:pt x="3649" y="5333"/>
                  </a:cubicBezTo>
                  <a:cubicBezTo>
                    <a:pt x="3730" y="5333"/>
                    <a:pt x="3814" y="5301"/>
                    <a:pt x="3878" y="5237"/>
                  </a:cubicBezTo>
                  <a:cubicBezTo>
                    <a:pt x="3982" y="5133"/>
                    <a:pt x="4085" y="5030"/>
                    <a:pt x="3982" y="4823"/>
                  </a:cubicBezTo>
                  <a:lnTo>
                    <a:pt x="518" y="196"/>
                  </a:lnTo>
                  <a:cubicBezTo>
                    <a:pt x="518" y="56"/>
                    <a:pt x="443"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0"/>
            <p:cNvSpPr/>
            <p:nvPr/>
          </p:nvSpPr>
          <p:spPr>
            <a:xfrm>
              <a:off x="-9525579" y="7192142"/>
              <a:ext cx="317757" cy="286309"/>
            </a:xfrm>
            <a:custGeom>
              <a:avLst/>
              <a:gdLst/>
              <a:ahLst/>
              <a:cxnLst/>
              <a:rect l="l" t="t" r="r" b="b"/>
              <a:pathLst>
                <a:path w="1940" h="1748" extrusionOk="0">
                  <a:moveTo>
                    <a:pt x="1733" y="1"/>
                  </a:moveTo>
                  <a:cubicBezTo>
                    <a:pt x="1526" y="1"/>
                    <a:pt x="1422" y="104"/>
                    <a:pt x="1422" y="208"/>
                  </a:cubicBezTo>
                  <a:lnTo>
                    <a:pt x="1190" y="1164"/>
                  </a:lnTo>
                  <a:lnTo>
                    <a:pt x="337" y="957"/>
                  </a:lnTo>
                  <a:cubicBezTo>
                    <a:pt x="233" y="957"/>
                    <a:pt x="1" y="1061"/>
                    <a:pt x="1" y="1293"/>
                  </a:cubicBezTo>
                  <a:cubicBezTo>
                    <a:pt x="1" y="1397"/>
                    <a:pt x="130" y="1603"/>
                    <a:pt x="233" y="1603"/>
                  </a:cubicBezTo>
                  <a:lnTo>
                    <a:pt x="1422" y="1707"/>
                  </a:lnTo>
                  <a:cubicBezTo>
                    <a:pt x="1450" y="1735"/>
                    <a:pt x="1485" y="1747"/>
                    <a:pt x="1522" y="1747"/>
                  </a:cubicBezTo>
                  <a:cubicBezTo>
                    <a:pt x="1622" y="1747"/>
                    <a:pt x="1733" y="1651"/>
                    <a:pt x="1733" y="1500"/>
                  </a:cubicBezTo>
                  <a:lnTo>
                    <a:pt x="1939" y="311"/>
                  </a:lnTo>
                  <a:cubicBezTo>
                    <a:pt x="1939" y="208"/>
                    <a:pt x="1836" y="1"/>
                    <a:pt x="1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6366937" y="7738402"/>
              <a:ext cx="250111" cy="173784"/>
            </a:xfrm>
            <a:custGeom>
              <a:avLst/>
              <a:gdLst/>
              <a:ahLst/>
              <a:cxnLst/>
              <a:rect l="l" t="t" r="r" b="b"/>
              <a:pathLst>
                <a:path w="1527" h="1061" extrusionOk="0">
                  <a:moveTo>
                    <a:pt x="1526" y="0"/>
                  </a:moveTo>
                  <a:cubicBezTo>
                    <a:pt x="1190" y="0"/>
                    <a:pt x="880" y="104"/>
                    <a:pt x="544" y="311"/>
                  </a:cubicBezTo>
                  <a:cubicBezTo>
                    <a:pt x="337" y="543"/>
                    <a:pt x="104" y="750"/>
                    <a:pt x="1" y="1060"/>
                  </a:cubicBezTo>
                  <a:cubicBezTo>
                    <a:pt x="337" y="957"/>
                    <a:pt x="647" y="853"/>
                    <a:pt x="983" y="750"/>
                  </a:cubicBezTo>
                  <a:cubicBezTo>
                    <a:pt x="1190" y="543"/>
                    <a:pt x="1397" y="311"/>
                    <a:pt x="1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6455714" y="7437836"/>
              <a:ext cx="127103" cy="740997"/>
            </a:xfrm>
            <a:custGeom>
              <a:avLst/>
              <a:gdLst/>
              <a:ahLst/>
              <a:cxnLst/>
              <a:rect l="l" t="t" r="r" b="b"/>
              <a:pathLst>
                <a:path w="776" h="4524" extrusionOk="0">
                  <a:moveTo>
                    <a:pt x="0" y="0"/>
                  </a:moveTo>
                  <a:lnTo>
                    <a:pt x="0" y="103"/>
                  </a:lnTo>
                  <a:cubicBezTo>
                    <a:pt x="543" y="1499"/>
                    <a:pt x="646" y="3025"/>
                    <a:pt x="440" y="4524"/>
                  </a:cubicBezTo>
                  <a:cubicBezTo>
                    <a:pt x="776" y="3025"/>
                    <a:pt x="543" y="1396"/>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0"/>
            <p:cNvSpPr/>
            <p:nvPr/>
          </p:nvSpPr>
          <p:spPr>
            <a:xfrm>
              <a:off x="-6879127" y="7065199"/>
              <a:ext cx="846971" cy="595550"/>
            </a:xfrm>
            <a:custGeom>
              <a:avLst/>
              <a:gdLst/>
              <a:ahLst/>
              <a:cxnLst/>
              <a:rect l="l" t="t" r="r" b="b"/>
              <a:pathLst>
                <a:path w="5171" h="3636" extrusionOk="0">
                  <a:moveTo>
                    <a:pt x="3231" y="0"/>
                  </a:moveTo>
                  <a:cubicBezTo>
                    <a:pt x="2921" y="0"/>
                    <a:pt x="2482" y="129"/>
                    <a:pt x="2068" y="233"/>
                  </a:cubicBezTo>
                  <a:cubicBezTo>
                    <a:pt x="1629" y="336"/>
                    <a:pt x="1189" y="646"/>
                    <a:pt x="879" y="879"/>
                  </a:cubicBezTo>
                  <a:lnTo>
                    <a:pt x="1422" y="1189"/>
                  </a:lnTo>
                  <a:lnTo>
                    <a:pt x="646" y="1086"/>
                  </a:lnTo>
                  <a:cubicBezTo>
                    <a:pt x="233" y="1629"/>
                    <a:pt x="0" y="2172"/>
                    <a:pt x="129" y="2585"/>
                  </a:cubicBezTo>
                  <a:cubicBezTo>
                    <a:pt x="336" y="3128"/>
                    <a:pt x="646" y="3361"/>
                    <a:pt x="1189" y="3568"/>
                  </a:cubicBezTo>
                  <a:lnTo>
                    <a:pt x="1835" y="2715"/>
                  </a:lnTo>
                  <a:lnTo>
                    <a:pt x="1629" y="3568"/>
                  </a:lnTo>
                  <a:cubicBezTo>
                    <a:pt x="1811" y="3610"/>
                    <a:pt x="2006" y="3635"/>
                    <a:pt x="2211" y="3635"/>
                  </a:cubicBezTo>
                  <a:cubicBezTo>
                    <a:pt x="2501" y="3635"/>
                    <a:pt x="2810" y="3585"/>
                    <a:pt x="3128" y="3464"/>
                  </a:cubicBezTo>
                  <a:cubicBezTo>
                    <a:pt x="3671" y="3232"/>
                    <a:pt x="4007" y="3025"/>
                    <a:pt x="4420" y="2715"/>
                  </a:cubicBezTo>
                  <a:lnTo>
                    <a:pt x="3671" y="2068"/>
                  </a:lnTo>
                  <a:lnTo>
                    <a:pt x="4653" y="2482"/>
                  </a:lnTo>
                  <a:cubicBezTo>
                    <a:pt x="5067" y="2068"/>
                    <a:pt x="5170" y="1525"/>
                    <a:pt x="5067" y="1086"/>
                  </a:cubicBezTo>
                  <a:cubicBezTo>
                    <a:pt x="4860" y="543"/>
                    <a:pt x="4317" y="129"/>
                    <a:pt x="3567" y="0"/>
                  </a:cubicBezTo>
                  <a:lnTo>
                    <a:pt x="3025" y="646"/>
                  </a:lnTo>
                  <a:lnTo>
                    <a:pt x="3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0"/>
            <p:cNvSpPr/>
            <p:nvPr/>
          </p:nvSpPr>
          <p:spPr>
            <a:xfrm>
              <a:off x="-6646373" y="7209176"/>
              <a:ext cx="368533" cy="245525"/>
            </a:xfrm>
            <a:custGeom>
              <a:avLst/>
              <a:gdLst/>
              <a:ahLst/>
              <a:cxnLst/>
              <a:rect l="l" t="t" r="r" b="b"/>
              <a:pathLst>
                <a:path w="2250" h="1499" extrusionOk="0">
                  <a:moveTo>
                    <a:pt x="1484" y="0"/>
                  </a:moveTo>
                  <a:cubicBezTo>
                    <a:pt x="1319" y="0"/>
                    <a:pt x="1138" y="35"/>
                    <a:pt x="957" y="104"/>
                  </a:cubicBezTo>
                  <a:cubicBezTo>
                    <a:pt x="311" y="207"/>
                    <a:pt x="1" y="750"/>
                    <a:pt x="104" y="1060"/>
                  </a:cubicBezTo>
                  <a:cubicBezTo>
                    <a:pt x="174" y="1355"/>
                    <a:pt x="441" y="1499"/>
                    <a:pt x="805" y="1499"/>
                  </a:cubicBezTo>
                  <a:cubicBezTo>
                    <a:pt x="983" y="1499"/>
                    <a:pt x="1184" y="1464"/>
                    <a:pt x="1397" y="1396"/>
                  </a:cubicBezTo>
                  <a:cubicBezTo>
                    <a:pt x="1940" y="1293"/>
                    <a:pt x="2250" y="750"/>
                    <a:pt x="2146" y="414"/>
                  </a:cubicBezTo>
                  <a:cubicBezTo>
                    <a:pt x="2077" y="138"/>
                    <a:pt x="1813" y="0"/>
                    <a:pt x="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8272212" y="8195721"/>
              <a:ext cx="249947" cy="177879"/>
            </a:xfrm>
            <a:custGeom>
              <a:avLst/>
              <a:gdLst/>
              <a:ahLst/>
              <a:cxnLst/>
              <a:rect l="l" t="t" r="r" b="b"/>
              <a:pathLst>
                <a:path w="1526" h="1086" extrusionOk="0">
                  <a:moveTo>
                    <a:pt x="0" y="0"/>
                  </a:moveTo>
                  <a:cubicBezTo>
                    <a:pt x="104" y="336"/>
                    <a:pt x="336" y="543"/>
                    <a:pt x="543" y="750"/>
                  </a:cubicBezTo>
                  <a:cubicBezTo>
                    <a:pt x="879" y="853"/>
                    <a:pt x="1189" y="983"/>
                    <a:pt x="1525" y="1086"/>
                  </a:cubicBezTo>
                  <a:cubicBezTo>
                    <a:pt x="1396" y="750"/>
                    <a:pt x="1189" y="543"/>
                    <a:pt x="879" y="336"/>
                  </a:cubicBezTo>
                  <a:cubicBezTo>
                    <a:pt x="647" y="104"/>
                    <a:pt x="336"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0"/>
            <p:cNvSpPr/>
            <p:nvPr/>
          </p:nvSpPr>
          <p:spPr>
            <a:xfrm>
              <a:off x="-8043553" y="7894991"/>
              <a:ext cx="89103" cy="495636"/>
            </a:xfrm>
            <a:custGeom>
              <a:avLst/>
              <a:gdLst/>
              <a:ahLst/>
              <a:cxnLst/>
              <a:rect l="l" t="t" r="r" b="b"/>
              <a:pathLst>
                <a:path w="544" h="3026" extrusionOk="0">
                  <a:moveTo>
                    <a:pt x="543" y="1"/>
                  </a:moveTo>
                  <a:cubicBezTo>
                    <a:pt x="336" y="440"/>
                    <a:pt x="233" y="880"/>
                    <a:pt x="233" y="1190"/>
                  </a:cubicBezTo>
                  <a:cubicBezTo>
                    <a:pt x="129" y="1733"/>
                    <a:pt x="0" y="2276"/>
                    <a:pt x="0" y="2819"/>
                  </a:cubicBezTo>
                  <a:lnTo>
                    <a:pt x="0" y="2922"/>
                  </a:lnTo>
                  <a:lnTo>
                    <a:pt x="0" y="3025"/>
                  </a:lnTo>
                  <a:lnTo>
                    <a:pt x="129" y="3025"/>
                  </a:lnTo>
                  <a:cubicBezTo>
                    <a:pt x="129" y="2379"/>
                    <a:pt x="233" y="1836"/>
                    <a:pt x="336" y="1293"/>
                  </a:cubicBezTo>
                  <a:cubicBezTo>
                    <a:pt x="336" y="880"/>
                    <a:pt x="440" y="440"/>
                    <a:pt x="543" y="104"/>
                  </a:cubicBezTo>
                  <a:lnTo>
                    <a:pt x="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0"/>
            <p:cNvSpPr/>
            <p:nvPr/>
          </p:nvSpPr>
          <p:spPr>
            <a:xfrm>
              <a:off x="-8378024" y="7526614"/>
              <a:ext cx="863842" cy="597187"/>
            </a:xfrm>
            <a:custGeom>
              <a:avLst/>
              <a:gdLst/>
              <a:ahLst/>
              <a:cxnLst/>
              <a:rect l="l" t="t" r="r" b="b"/>
              <a:pathLst>
                <a:path w="5274" h="3646" extrusionOk="0">
                  <a:moveTo>
                    <a:pt x="1939" y="1"/>
                  </a:moveTo>
                  <a:lnTo>
                    <a:pt x="2275" y="647"/>
                  </a:lnTo>
                  <a:lnTo>
                    <a:pt x="1629" y="104"/>
                  </a:lnTo>
                  <a:cubicBezTo>
                    <a:pt x="982" y="104"/>
                    <a:pt x="439" y="544"/>
                    <a:pt x="233" y="1061"/>
                  </a:cubicBezTo>
                  <a:cubicBezTo>
                    <a:pt x="0" y="1500"/>
                    <a:pt x="233" y="2043"/>
                    <a:pt x="646" y="2483"/>
                  </a:cubicBezTo>
                  <a:lnTo>
                    <a:pt x="1629" y="2043"/>
                  </a:lnTo>
                  <a:lnTo>
                    <a:pt x="879" y="2793"/>
                  </a:lnTo>
                  <a:cubicBezTo>
                    <a:pt x="1189" y="3000"/>
                    <a:pt x="1629" y="3336"/>
                    <a:pt x="2171" y="3439"/>
                  </a:cubicBezTo>
                  <a:cubicBezTo>
                    <a:pt x="2688" y="3646"/>
                    <a:pt x="3128" y="3646"/>
                    <a:pt x="3671" y="3646"/>
                  </a:cubicBezTo>
                  <a:lnTo>
                    <a:pt x="3464" y="2689"/>
                  </a:lnTo>
                  <a:lnTo>
                    <a:pt x="3981" y="3542"/>
                  </a:lnTo>
                  <a:cubicBezTo>
                    <a:pt x="4524" y="3439"/>
                    <a:pt x="4963" y="3129"/>
                    <a:pt x="5067" y="2586"/>
                  </a:cubicBezTo>
                  <a:cubicBezTo>
                    <a:pt x="5273" y="2146"/>
                    <a:pt x="5067" y="1604"/>
                    <a:pt x="4627" y="1061"/>
                  </a:cubicBezTo>
                  <a:lnTo>
                    <a:pt x="3878" y="1190"/>
                  </a:lnTo>
                  <a:lnTo>
                    <a:pt x="4420" y="854"/>
                  </a:lnTo>
                  <a:cubicBezTo>
                    <a:pt x="4110" y="647"/>
                    <a:pt x="3671" y="415"/>
                    <a:pt x="3231" y="208"/>
                  </a:cubicBezTo>
                  <a:cubicBezTo>
                    <a:pt x="2818" y="104"/>
                    <a:pt x="2378" y="1"/>
                    <a:pt x="1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8128235" y="7666496"/>
              <a:ext cx="385404" cy="247490"/>
            </a:xfrm>
            <a:custGeom>
              <a:avLst/>
              <a:gdLst/>
              <a:ahLst/>
              <a:cxnLst/>
              <a:rect l="l" t="t" r="r" b="b"/>
              <a:pathLst>
                <a:path w="2353" h="1511" extrusionOk="0">
                  <a:moveTo>
                    <a:pt x="873" y="1"/>
                  </a:moveTo>
                  <a:cubicBezTo>
                    <a:pt x="533" y="1"/>
                    <a:pt x="242" y="144"/>
                    <a:pt x="104" y="439"/>
                  </a:cubicBezTo>
                  <a:cubicBezTo>
                    <a:pt x="0" y="750"/>
                    <a:pt x="414" y="1292"/>
                    <a:pt x="957" y="1396"/>
                  </a:cubicBezTo>
                  <a:cubicBezTo>
                    <a:pt x="1138" y="1473"/>
                    <a:pt x="1319" y="1511"/>
                    <a:pt x="1487" y="1511"/>
                  </a:cubicBezTo>
                  <a:cubicBezTo>
                    <a:pt x="1824" y="1511"/>
                    <a:pt x="2111" y="1361"/>
                    <a:pt x="2249" y="1086"/>
                  </a:cubicBezTo>
                  <a:cubicBezTo>
                    <a:pt x="2353" y="750"/>
                    <a:pt x="1939" y="207"/>
                    <a:pt x="1396" y="103"/>
                  </a:cubicBezTo>
                  <a:cubicBezTo>
                    <a:pt x="1218" y="35"/>
                    <a:pt x="1039"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3153095" y="7789179"/>
              <a:ext cx="245689" cy="194913"/>
            </a:xfrm>
            <a:custGeom>
              <a:avLst/>
              <a:gdLst/>
              <a:ahLst/>
              <a:cxnLst/>
              <a:rect l="l" t="t" r="r" b="b"/>
              <a:pathLst>
                <a:path w="1500" h="1190" extrusionOk="0">
                  <a:moveTo>
                    <a:pt x="0" y="1"/>
                  </a:moveTo>
                  <a:cubicBezTo>
                    <a:pt x="104" y="337"/>
                    <a:pt x="311" y="543"/>
                    <a:pt x="517" y="750"/>
                  </a:cubicBezTo>
                  <a:cubicBezTo>
                    <a:pt x="853" y="983"/>
                    <a:pt x="1164" y="1086"/>
                    <a:pt x="1500" y="1190"/>
                  </a:cubicBezTo>
                  <a:cubicBezTo>
                    <a:pt x="1396" y="880"/>
                    <a:pt x="1164" y="543"/>
                    <a:pt x="957" y="337"/>
                  </a:cubicBezTo>
                  <a:cubicBezTo>
                    <a:pt x="647" y="104"/>
                    <a:pt x="31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0"/>
            <p:cNvSpPr/>
            <p:nvPr/>
          </p:nvSpPr>
          <p:spPr>
            <a:xfrm>
              <a:off x="-2941471" y="7509743"/>
              <a:ext cx="123008" cy="686127"/>
            </a:xfrm>
            <a:custGeom>
              <a:avLst/>
              <a:gdLst/>
              <a:ahLst/>
              <a:cxnLst/>
              <a:rect l="l" t="t" r="r" b="b"/>
              <a:pathLst>
                <a:path w="751" h="4189" extrusionOk="0">
                  <a:moveTo>
                    <a:pt x="647" y="1"/>
                  </a:moveTo>
                  <a:cubicBezTo>
                    <a:pt x="208" y="1293"/>
                    <a:pt x="1" y="2792"/>
                    <a:pt x="208" y="4188"/>
                  </a:cubicBezTo>
                  <a:lnTo>
                    <a:pt x="311" y="4188"/>
                  </a:lnTo>
                  <a:cubicBezTo>
                    <a:pt x="104" y="2792"/>
                    <a:pt x="311" y="1396"/>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0"/>
            <p:cNvSpPr/>
            <p:nvPr/>
          </p:nvSpPr>
          <p:spPr>
            <a:xfrm>
              <a:off x="-3242036" y="7137106"/>
              <a:ext cx="846971" cy="591455"/>
            </a:xfrm>
            <a:custGeom>
              <a:avLst/>
              <a:gdLst/>
              <a:ahLst/>
              <a:cxnLst/>
              <a:rect l="l" t="t" r="r" b="b"/>
              <a:pathLst>
                <a:path w="5171" h="3611" extrusionOk="0">
                  <a:moveTo>
                    <a:pt x="1603" y="1"/>
                  </a:moveTo>
                  <a:cubicBezTo>
                    <a:pt x="854" y="104"/>
                    <a:pt x="311" y="440"/>
                    <a:pt x="104" y="983"/>
                  </a:cubicBezTo>
                  <a:cubicBezTo>
                    <a:pt x="1" y="1397"/>
                    <a:pt x="104" y="1939"/>
                    <a:pt x="543" y="2379"/>
                  </a:cubicBezTo>
                  <a:lnTo>
                    <a:pt x="1500" y="2043"/>
                  </a:lnTo>
                  <a:lnTo>
                    <a:pt x="750" y="2689"/>
                  </a:lnTo>
                  <a:cubicBezTo>
                    <a:pt x="1060" y="3025"/>
                    <a:pt x="1500" y="3232"/>
                    <a:pt x="2043" y="3439"/>
                  </a:cubicBezTo>
                  <a:cubicBezTo>
                    <a:pt x="2430" y="3531"/>
                    <a:pt x="2818" y="3610"/>
                    <a:pt x="3159" y="3610"/>
                  </a:cubicBezTo>
                  <a:cubicBezTo>
                    <a:pt x="3295" y="3610"/>
                    <a:pt x="3424" y="3598"/>
                    <a:pt x="3542" y="3568"/>
                  </a:cubicBezTo>
                  <a:lnTo>
                    <a:pt x="3335" y="2689"/>
                  </a:lnTo>
                  <a:lnTo>
                    <a:pt x="3981" y="3439"/>
                  </a:lnTo>
                  <a:cubicBezTo>
                    <a:pt x="4524" y="3335"/>
                    <a:pt x="4835" y="3025"/>
                    <a:pt x="5067" y="2586"/>
                  </a:cubicBezTo>
                  <a:cubicBezTo>
                    <a:pt x="5171" y="2043"/>
                    <a:pt x="4938" y="1500"/>
                    <a:pt x="4524" y="1086"/>
                  </a:cubicBezTo>
                  <a:lnTo>
                    <a:pt x="3775" y="1190"/>
                  </a:lnTo>
                  <a:lnTo>
                    <a:pt x="4292" y="854"/>
                  </a:lnTo>
                  <a:cubicBezTo>
                    <a:pt x="3981" y="544"/>
                    <a:pt x="3542" y="337"/>
                    <a:pt x="3128" y="207"/>
                  </a:cubicBezTo>
                  <a:cubicBezTo>
                    <a:pt x="2689" y="1"/>
                    <a:pt x="2249" y="1"/>
                    <a:pt x="1939" y="1"/>
                  </a:cubicBezTo>
                  <a:lnTo>
                    <a:pt x="2146" y="647"/>
                  </a:lnTo>
                  <a:lnTo>
                    <a:pt x="1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2996506" y="7270600"/>
              <a:ext cx="372792" cy="252896"/>
            </a:xfrm>
            <a:custGeom>
              <a:avLst/>
              <a:gdLst/>
              <a:ahLst/>
              <a:cxnLst/>
              <a:rect l="l" t="t" r="r" b="b"/>
              <a:pathLst>
                <a:path w="2276" h="1544" extrusionOk="0">
                  <a:moveTo>
                    <a:pt x="899" y="0"/>
                  </a:moveTo>
                  <a:cubicBezTo>
                    <a:pt x="510" y="0"/>
                    <a:pt x="182" y="121"/>
                    <a:pt x="104" y="375"/>
                  </a:cubicBezTo>
                  <a:cubicBezTo>
                    <a:pt x="1" y="814"/>
                    <a:pt x="337" y="1228"/>
                    <a:pt x="854" y="1461"/>
                  </a:cubicBezTo>
                  <a:cubicBezTo>
                    <a:pt x="1004" y="1518"/>
                    <a:pt x="1162" y="1543"/>
                    <a:pt x="1314" y="1543"/>
                  </a:cubicBezTo>
                  <a:cubicBezTo>
                    <a:pt x="1712" y="1543"/>
                    <a:pt x="2072" y="1368"/>
                    <a:pt x="2146" y="1124"/>
                  </a:cubicBezTo>
                  <a:cubicBezTo>
                    <a:pt x="2276" y="685"/>
                    <a:pt x="1940" y="271"/>
                    <a:pt x="1293" y="39"/>
                  </a:cubicBezTo>
                  <a:cubicBezTo>
                    <a:pt x="1160" y="13"/>
                    <a:pt x="1026" y="0"/>
                    <a:pt x="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1903987" y="8106780"/>
              <a:ext cx="89103" cy="283852"/>
            </a:xfrm>
            <a:custGeom>
              <a:avLst/>
              <a:gdLst/>
              <a:ahLst/>
              <a:cxnLst/>
              <a:rect l="l" t="t" r="r" b="b"/>
              <a:pathLst>
                <a:path w="544" h="1733" extrusionOk="0">
                  <a:moveTo>
                    <a:pt x="440" y="0"/>
                  </a:moveTo>
                  <a:cubicBezTo>
                    <a:pt x="233" y="336"/>
                    <a:pt x="233" y="750"/>
                    <a:pt x="129" y="1190"/>
                  </a:cubicBezTo>
                  <a:cubicBezTo>
                    <a:pt x="129" y="1293"/>
                    <a:pt x="0" y="1526"/>
                    <a:pt x="0" y="1732"/>
                  </a:cubicBezTo>
                  <a:lnTo>
                    <a:pt x="129" y="1732"/>
                  </a:lnTo>
                  <a:cubicBezTo>
                    <a:pt x="129" y="1526"/>
                    <a:pt x="129" y="1293"/>
                    <a:pt x="233" y="1190"/>
                  </a:cubicBezTo>
                  <a:cubicBezTo>
                    <a:pt x="233" y="750"/>
                    <a:pt x="336" y="440"/>
                    <a:pt x="5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p:cNvSpPr/>
            <p:nvPr/>
          </p:nvSpPr>
          <p:spPr>
            <a:xfrm>
              <a:off x="-2238458" y="7738402"/>
              <a:ext cx="846971" cy="580153"/>
            </a:xfrm>
            <a:custGeom>
              <a:avLst/>
              <a:gdLst/>
              <a:ahLst/>
              <a:cxnLst/>
              <a:rect l="l" t="t" r="r" b="b"/>
              <a:pathLst>
                <a:path w="5171" h="3542" extrusionOk="0">
                  <a:moveTo>
                    <a:pt x="1525" y="0"/>
                  </a:moveTo>
                  <a:cubicBezTo>
                    <a:pt x="879" y="104"/>
                    <a:pt x="336" y="414"/>
                    <a:pt x="103" y="957"/>
                  </a:cubicBezTo>
                  <a:cubicBezTo>
                    <a:pt x="0" y="1396"/>
                    <a:pt x="103" y="1939"/>
                    <a:pt x="543" y="2353"/>
                  </a:cubicBezTo>
                  <a:lnTo>
                    <a:pt x="1525" y="1939"/>
                  </a:lnTo>
                  <a:lnTo>
                    <a:pt x="750" y="2689"/>
                  </a:lnTo>
                  <a:cubicBezTo>
                    <a:pt x="1086" y="2999"/>
                    <a:pt x="1525" y="3232"/>
                    <a:pt x="2042" y="3335"/>
                  </a:cubicBezTo>
                  <a:cubicBezTo>
                    <a:pt x="2585" y="3542"/>
                    <a:pt x="3128" y="3542"/>
                    <a:pt x="3567" y="3542"/>
                  </a:cubicBezTo>
                  <a:lnTo>
                    <a:pt x="3335" y="2585"/>
                  </a:lnTo>
                  <a:lnTo>
                    <a:pt x="3878" y="3439"/>
                  </a:lnTo>
                  <a:cubicBezTo>
                    <a:pt x="4420" y="3335"/>
                    <a:pt x="4860" y="2999"/>
                    <a:pt x="4963" y="2585"/>
                  </a:cubicBezTo>
                  <a:cubicBezTo>
                    <a:pt x="5170" y="2043"/>
                    <a:pt x="4963" y="1500"/>
                    <a:pt x="4524" y="1060"/>
                  </a:cubicBezTo>
                  <a:lnTo>
                    <a:pt x="3774" y="1190"/>
                  </a:lnTo>
                  <a:lnTo>
                    <a:pt x="4317" y="853"/>
                  </a:lnTo>
                  <a:cubicBezTo>
                    <a:pt x="3981" y="543"/>
                    <a:pt x="3567" y="311"/>
                    <a:pt x="3128" y="104"/>
                  </a:cubicBezTo>
                  <a:cubicBezTo>
                    <a:pt x="2688" y="0"/>
                    <a:pt x="2275" y="0"/>
                    <a:pt x="1835" y="0"/>
                  </a:cubicBezTo>
                  <a:lnTo>
                    <a:pt x="2171" y="647"/>
                  </a:lnTo>
                  <a:lnTo>
                    <a:pt x="15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p:cNvSpPr/>
            <p:nvPr/>
          </p:nvSpPr>
          <p:spPr>
            <a:xfrm>
              <a:off x="-2009963" y="7864525"/>
              <a:ext cx="389826" cy="248473"/>
            </a:xfrm>
            <a:custGeom>
              <a:avLst/>
              <a:gdLst/>
              <a:ahLst/>
              <a:cxnLst/>
              <a:rect l="l" t="t" r="r" b="b"/>
              <a:pathLst>
                <a:path w="2380" h="1517" extrusionOk="0">
                  <a:moveTo>
                    <a:pt x="982" y="1"/>
                  </a:moveTo>
                  <a:cubicBezTo>
                    <a:pt x="614" y="1"/>
                    <a:pt x="308" y="176"/>
                    <a:pt x="234" y="420"/>
                  </a:cubicBezTo>
                  <a:cubicBezTo>
                    <a:pt x="1" y="833"/>
                    <a:pt x="440" y="1273"/>
                    <a:pt x="983" y="1479"/>
                  </a:cubicBezTo>
                  <a:cubicBezTo>
                    <a:pt x="1111" y="1504"/>
                    <a:pt x="1240" y="1517"/>
                    <a:pt x="1363" y="1517"/>
                  </a:cubicBezTo>
                  <a:cubicBezTo>
                    <a:pt x="1764" y="1517"/>
                    <a:pt x="2118" y="1382"/>
                    <a:pt x="2276" y="1066"/>
                  </a:cubicBezTo>
                  <a:cubicBezTo>
                    <a:pt x="2379" y="730"/>
                    <a:pt x="1940" y="290"/>
                    <a:pt x="1423" y="83"/>
                  </a:cubicBezTo>
                  <a:cubicBezTo>
                    <a:pt x="1273" y="26"/>
                    <a:pt x="1123" y="1"/>
                    <a:pt x="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30"/>
          <p:cNvSpPr/>
          <p:nvPr/>
        </p:nvSpPr>
        <p:spPr>
          <a:xfrm>
            <a:off x="-114252" y="1587911"/>
            <a:ext cx="690600" cy="144872"/>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p:cNvSpPr/>
          <p:nvPr/>
        </p:nvSpPr>
        <p:spPr>
          <a:xfrm>
            <a:off x="108051" y="2079466"/>
            <a:ext cx="1062516" cy="3059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p:cNvSpPr/>
          <p:nvPr/>
        </p:nvSpPr>
        <p:spPr>
          <a:xfrm>
            <a:off x="8254850" y="1438271"/>
            <a:ext cx="1355896" cy="444121"/>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9" name="Google Shape;769;p30"/>
          <p:cNvGrpSpPr/>
          <p:nvPr/>
        </p:nvGrpSpPr>
        <p:grpSpPr>
          <a:xfrm>
            <a:off x="8211481" y="76895"/>
            <a:ext cx="824457" cy="719455"/>
            <a:chOff x="8094218" y="4205145"/>
            <a:chExt cx="824457" cy="719455"/>
          </a:xfrm>
        </p:grpSpPr>
        <p:sp>
          <p:nvSpPr>
            <p:cNvPr id="770" name="Google Shape;770;p30"/>
            <p:cNvSpPr/>
            <p:nvPr/>
          </p:nvSpPr>
          <p:spPr>
            <a:xfrm>
              <a:off x="8094218" y="4205145"/>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8094225" y="47224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8817575" y="48235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_ONLY_1_1_1">
    <p:bg>
      <p:bgPr>
        <a:solidFill>
          <a:schemeClr val="accent2"/>
        </a:solidFill>
        <a:effectLst/>
      </p:bgPr>
    </p:bg>
    <p:spTree>
      <p:nvGrpSpPr>
        <p:cNvPr id="1" name="Shape 787"/>
        <p:cNvGrpSpPr/>
        <p:nvPr/>
      </p:nvGrpSpPr>
      <p:grpSpPr>
        <a:xfrm>
          <a:off x="0" y="0"/>
          <a:ext cx="0" cy="0"/>
          <a:chOff x="0" y="0"/>
          <a:chExt cx="0" cy="0"/>
        </a:xfrm>
      </p:grpSpPr>
      <p:sp>
        <p:nvSpPr>
          <p:cNvPr id="788" name="Google Shape;788;p32"/>
          <p:cNvSpPr txBox="1">
            <a:spLocks noGrp="1"/>
          </p:cNvSpPr>
          <p:nvPr>
            <p:ph type="title"/>
          </p:nvPr>
        </p:nvSpPr>
        <p:spPr>
          <a:xfrm>
            <a:off x="720000" y="443788"/>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9" name="Google Shape;789;p32"/>
          <p:cNvGrpSpPr/>
          <p:nvPr/>
        </p:nvGrpSpPr>
        <p:grpSpPr>
          <a:xfrm>
            <a:off x="7" y="1177114"/>
            <a:ext cx="9144057" cy="3280718"/>
            <a:chOff x="240700" y="1093536"/>
            <a:chExt cx="2132675" cy="765164"/>
          </a:xfrm>
        </p:grpSpPr>
        <p:sp>
          <p:nvSpPr>
            <p:cNvPr id="790" name="Google Shape;790;p32"/>
            <p:cNvSpPr/>
            <p:nvPr/>
          </p:nvSpPr>
          <p:spPr>
            <a:xfrm>
              <a:off x="240700" y="1093536"/>
              <a:ext cx="2132675" cy="149800"/>
            </a:xfrm>
            <a:custGeom>
              <a:avLst/>
              <a:gdLst/>
              <a:ahLst/>
              <a:cxnLst/>
              <a:rect l="l" t="t" r="r" b="b"/>
              <a:pathLst>
                <a:path w="85307" h="5992" extrusionOk="0">
                  <a:moveTo>
                    <a:pt x="85307" y="3140"/>
                  </a:moveTo>
                  <a:cubicBezTo>
                    <a:pt x="81532" y="3140"/>
                    <a:pt x="77784" y="3787"/>
                    <a:pt x="74010" y="4433"/>
                  </a:cubicBezTo>
                  <a:cubicBezTo>
                    <a:pt x="73131" y="4536"/>
                    <a:pt x="72278" y="4640"/>
                    <a:pt x="71528" y="4872"/>
                  </a:cubicBezTo>
                  <a:cubicBezTo>
                    <a:pt x="72278" y="4769"/>
                    <a:pt x="73131" y="4640"/>
                    <a:pt x="74010" y="4536"/>
                  </a:cubicBezTo>
                  <a:cubicBezTo>
                    <a:pt x="77784" y="3890"/>
                    <a:pt x="81662" y="3244"/>
                    <a:pt x="85307" y="3244"/>
                  </a:cubicBezTo>
                  <a:lnTo>
                    <a:pt x="85307" y="3140"/>
                  </a:lnTo>
                  <a:close/>
                  <a:moveTo>
                    <a:pt x="29858" y="0"/>
                  </a:moveTo>
                  <a:cubicBezTo>
                    <a:pt x="25081" y="0"/>
                    <a:pt x="20259" y="1284"/>
                    <a:pt x="15614" y="2494"/>
                  </a:cubicBezTo>
                  <a:cubicBezTo>
                    <a:pt x="15097" y="2598"/>
                    <a:pt x="14554" y="2830"/>
                    <a:pt x="14011" y="2934"/>
                  </a:cubicBezTo>
                  <a:cubicBezTo>
                    <a:pt x="10081" y="3943"/>
                    <a:pt x="5984" y="4860"/>
                    <a:pt x="2067" y="4860"/>
                  </a:cubicBezTo>
                  <a:cubicBezTo>
                    <a:pt x="1372" y="4860"/>
                    <a:pt x="682" y="4831"/>
                    <a:pt x="0" y="4769"/>
                  </a:cubicBezTo>
                  <a:lnTo>
                    <a:pt x="0" y="4872"/>
                  </a:lnTo>
                  <a:cubicBezTo>
                    <a:pt x="682" y="4935"/>
                    <a:pt x="1372" y="4964"/>
                    <a:pt x="2067" y="4964"/>
                  </a:cubicBezTo>
                  <a:cubicBezTo>
                    <a:pt x="5984" y="4964"/>
                    <a:pt x="10081" y="4047"/>
                    <a:pt x="14011" y="3037"/>
                  </a:cubicBezTo>
                  <a:cubicBezTo>
                    <a:pt x="14554" y="2934"/>
                    <a:pt x="15097" y="2701"/>
                    <a:pt x="15614" y="2598"/>
                  </a:cubicBezTo>
                  <a:cubicBezTo>
                    <a:pt x="20337" y="1387"/>
                    <a:pt x="25120" y="104"/>
                    <a:pt x="29872" y="104"/>
                  </a:cubicBezTo>
                  <a:cubicBezTo>
                    <a:pt x="31414" y="104"/>
                    <a:pt x="32952" y="239"/>
                    <a:pt x="34485" y="555"/>
                  </a:cubicBezTo>
                  <a:cubicBezTo>
                    <a:pt x="36527" y="995"/>
                    <a:pt x="38569" y="1744"/>
                    <a:pt x="40508" y="2494"/>
                  </a:cubicBezTo>
                  <a:cubicBezTo>
                    <a:pt x="41594" y="2934"/>
                    <a:pt x="42654" y="3347"/>
                    <a:pt x="43636" y="3683"/>
                  </a:cubicBezTo>
                  <a:cubicBezTo>
                    <a:pt x="48226" y="5213"/>
                    <a:pt x="53268" y="5992"/>
                    <a:pt x="58919" y="5992"/>
                  </a:cubicBezTo>
                  <a:cubicBezTo>
                    <a:pt x="62816" y="5992"/>
                    <a:pt x="67002" y="5621"/>
                    <a:pt x="71528" y="4872"/>
                  </a:cubicBezTo>
                  <a:lnTo>
                    <a:pt x="71528" y="4872"/>
                  </a:lnTo>
                  <a:cubicBezTo>
                    <a:pt x="67002" y="5569"/>
                    <a:pt x="62816" y="5929"/>
                    <a:pt x="58927" y="5929"/>
                  </a:cubicBezTo>
                  <a:cubicBezTo>
                    <a:pt x="53286" y="5929"/>
                    <a:pt x="48268" y="5171"/>
                    <a:pt x="43739" y="3580"/>
                  </a:cubicBezTo>
                  <a:cubicBezTo>
                    <a:pt x="42654" y="3244"/>
                    <a:pt x="41594" y="2830"/>
                    <a:pt x="40611" y="2494"/>
                  </a:cubicBezTo>
                  <a:cubicBezTo>
                    <a:pt x="38569" y="1641"/>
                    <a:pt x="36527" y="891"/>
                    <a:pt x="34485" y="452"/>
                  </a:cubicBezTo>
                  <a:cubicBezTo>
                    <a:pt x="32952" y="135"/>
                    <a:pt x="31408" y="0"/>
                    <a:pt x="29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240700" y="1146536"/>
              <a:ext cx="2132675" cy="243950"/>
            </a:xfrm>
            <a:custGeom>
              <a:avLst/>
              <a:gdLst/>
              <a:ahLst/>
              <a:cxnLst/>
              <a:rect l="l" t="t" r="r" b="b"/>
              <a:pathLst>
                <a:path w="85307" h="9758" extrusionOk="0">
                  <a:moveTo>
                    <a:pt x="28644" y="0"/>
                  </a:moveTo>
                  <a:cubicBezTo>
                    <a:pt x="27891" y="0"/>
                    <a:pt x="27133" y="78"/>
                    <a:pt x="26394" y="271"/>
                  </a:cubicBezTo>
                  <a:cubicBezTo>
                    <a:pt x="27056" y="126"/>
                    <a:pt x="27734" y="66"/>
                    <a:pt x="28407" y="66"/>
                  </a:cubicBezTo>
                  <a:cubicBezTo>
                    <a:pt x="30257" y="66"/>
                    <a:pt x="32081" y="519"/>
                    <a:pt x="33502" y="917"/>
                  </a:cubicBezTo>
                  <a:cubicBezTo>
                    <a:pt x="36734" y="1873"/>
                    <a:pt x="39862" y="3166"/>
                    <a:pt x="42886" y="4458"/>
                  </a:cubicBezTo>
                  <a:cubicBezTo>
                    <a:pt x="44592" y="5234"/>
                    <a:pt x="46324" y="5984"/>
                    <a:pt x="48056" y="6630"/>
                  </a:cubicBezTo>
                  <a:cubicBezTo>
                    <a:pt x="52654" y="8395"/>
                    <a:pt x="56539" y="9273"/>
                    <a:pt x="60049" y="9273"/>
                  </a:cubicBezTo>
                  <a:cubicBezTo>
                    <a:pt x="61216" y="9273"/>
                    <a:pt x="62341" y="9176"/>
                    <a:pt x="63437" y="8982"/>
                  </a:cubicBezTo>
                  <a:cubicBezTo>
                    <a:pt x="65376" y="8672"/>
                    <a:pt x="67211" y="8026"/>
                    <a:pt x="68943" y="7483"/>
                  </a:cubicBezTo>
                  <a:cubicBezTo>
                    <a:pt x="70236" y="7043"/>
                    <a:pt x="71632" y="6526"/>
                    <a:pt x="73028" y="6190"/>
                  </a:cubicBezTo>
                  <a:cubicBezTo>
                    <a:pt x="74974" y="5738"/>
                    <a:pt x="77007" y="5497"/>
                    <a:pt x="79035" y="5497"/>
                  </a:cubicBezTo>
                  <a:cubicBezTo>
                    <a:pt x="80833" y="5497"/>
                    <a:pt x="82626" y="5686"/>
                    <a:pt x="84350" y="6087"/>
                  </a:cubicBezTo>
                  <a:cubicBezTo>
                    <a:pt x="84660" y="6087"/>
                    <a:pt x="84996" y="6190"/>
                    <a:pt x="85307" y="6294"/>
                  </a:cubicBezTo>
                  <a:lnTo>
                    <a:pt x="85307" y="6190"/>
                  </a:lnTo>
                  <a:cubicBezTo>
                    <a:pt x="84996" y="6087"/>
                    <a:pt x="84660" y="5984"/>
                    <a:pt x="84350" y="5984"/>
                  </a:cubicBezTo>
                  <a:cubicBezTo>
                    <a:pt x="82637" y="5574"/>
                    <a:pt x="80857" y="5383"/>
                    <a:pt x="79062" y="5383"/>
                  </a:cubicBezTo>
                  <a:cubicBezTo>
                    <a:pt x="77009" y="5383"/>
                    <a:pt x="74937" y="5632"/>
                    <a:pt x="72924" y="6087"/>
                  </a:cubicBezTo>
                  <a:cubicBezTo>
                    <a:pt x="71632" y="6397"/>
                    <a:pt x="70236" y="6940"/>
                    <a:pt x="68943" y="7380"/>
                  </a:cubicBezTo>
                  <a:cubicBezTo>
                    <a:pt x="67108" y="7922"/>
                    <a:pt x="65273" y="8569"/>
                    <a:pt x="63437" y="8879"/>
                  </a:cubicBezTo>
                  <a:cubicBezTo>
                    <a:pt x="62339" y="9066"/>
                    <a:pt x="61211" y="9160"/>
                    <a:pt x="60043" y="9160"/>
                  </a:cubicBezTo>
                  <a:cubicBezTo>
                    <a:pt x="56540" y="9160"/>
                    <a:pt x="52677" y="8317"/>
                    <a:pt x="48160" y="6630"/>
                  </a:cubicBezTo>
                  <a:cubicBezTo>
                    <a:pt x="46324" y="5880"/>
                    <a:pt x="44592" y="5105"/>
                    <a:pt x="42886" y="4355"/>
                  </a:cubicBezTo>
                  <a:cubicBezTo>
                    <a:pt x="39965" y="3063"/>
                    <a:pt x="36837" y="1770"/>
                    <a:pt x="33606" y="814"/>
                  </a:cubicBezTo>
                  <a:cubicBezTo>
                    <a:pt x="32172" y="432"/>
                    <a:pt x="30420" y="0"/>
                    <a:pt x="28644" y="0"/>
                  </a:cubicBezTo>
                  <a:close/>
                  <a:moveTo>
                    <a:pt x="26394" y="271"/>
                  </a:moveTo>
                  <a:lnTo>
                    <a:pt x="26394" y="271"/>
                  </a:lnTo>
                  <a:cubicBezTo>
                    <a:pt x="23912" y="710"/>
                    <a:pt x="21973" y="2209"/>
                    <a:pt x="20034" y="3605"/>
                  </a:cubicBezTo>
                  <a:cubicBezTo>
                    <a:pt x="19388" y="4045"/>
                    <a:pt x="18845" y="4458"/>
                    <a:pt x="18199" y="4898"/>
                  </a:cubicBezTo>
                  <a:cubicBezTo>
                    <a:pt x="13494" y="8081"/>
                    <a:pt x="7760" y="9700"/>
                    <a:pt x="2063" y="9700"/>
                  </a:cubicBezTo>
                  <a:cubicBezTo>
                    <a:pt x="1374" y="9700"/>
                    <a:pt x="686" y="9676"/>
                    <a:pt x="0" y="9629"/>
                  </a:cubicBezTo>
                  <a:lnTo>
                    <a:pt x="0" y="9758"/>
                  </a:lnTo>
                  <a:lnTo>
                    <a:pt x="2172" y="9758"/>
                  </a:lnTo>
                  <a:cubicBezTo>
                    <a:pt x="7859" y="9758"/>
                    <a:pt x="13572" y="8129"/>
                    <a:pt x="18199" y="5001"/>
                  </a:cubicBezTo>
                  <a:cubicBezTo>
                    <a:pt x="18845" y="4588"/>
                    <a:pt x="19492" y="4148"/>
                    <a:pt x="20034" y="3709"/>
                  </a:cubicBezTo>
                  <a:cubicBezTo>
                    <a:pt x="21973" y="2313"/>
                    <a:pt x="24015" y="814"/>
                    <a:pt x="26394" y="2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rot="10800000">
              <a:off x="240700" y="1708250"/>
              <a:ext cx="2132675" cy="150450"/>
            </a:xfrm>
            <a:custGeom>
              <a:avLst/>
              <a:gdLst/>
              <a:ahLst/>
              <a:cxnLst/>
              <a:rect l="l" t="t" r="r" b="b"/>
              <a:pathLst>
                <a:path w="85307" h="6018" extrusionOk="0">
                  <a:moveTo>
                    <a:pt x="57008" y="1"/>
                  </a:moveTo>
                  <a:cubicBezTo>
                    <a:pt x="53132" y="1"/>
                    <a:pt x="49201" y="556"/>
                    <a:pt x="45471" y="1597"/>
                  </a:cubicBezTo>
                  <a:cubicBezTo>
                    <a:pt x="44489" y="1908"/>
                    <a:pt x="43636" y="2244"/>
                    <a:pt x="42757" y="2554"/>
                  </a:cubicBezTo>
                  <a:cubicBezTo>
                    <a:pt x="41051" y="3097"/>
                    <a:pt x="39422" y="3640"/>
                    <a:pt x="37716" y="4079"/>
                  </a:cubicBezTo>
                  <a:cubicBezTo>
                    <a:pt x="36592" y="4319"/>
                    <a:pt x="35500" y="4438"/>
                    <a:pt x="34465" y="4438"/>
                  </a:cubicBezTo>
                  <a:cubicBezTo>
                    <a:pt x="32716" y="4438"/>
                    <a:pt x="31131" y="4099"/>
                    <a:pt x="29832" y="3433"/>
                  </a:cubicBezTo>
                  <a:cubicBezTo>
                    <a:pt x="29185" y="3097"/>
                    <a:pt x="28668" y="2787"/>
                    <a:pt x="28126" y="2347"/>
                  </a:cubicBezTo>
                  <a:cubicBezTo>
                    <a:pt x="27376" y="1804"/>
                    <a:pt x="26497" y="1261"/>
                    <a:pt x="25541" y="951"/>
                  </a:cubicBezTo>
                  <a:cubicBezTo>
                    <a:pt x="24975" y="787"/>
                    <a:pt x="24409" y="716"/>
                    <a:pt x="23843" y="716"/>
                  </a:cubicBezTo>
                  <a:cubicBezTo>
                    <a:pt x="21824" y="716"/>
                    <a:pt x="19805" y="1623"/>
                    <a:pt x="17785" y="2450"/>
                  </a:cubicBezTo>
                  <a:cubicBezTo>
                    <a:pt x="17449" y="2683"/>
                    <a:pt x="17243" y="2787"/>
                    <a:pt x="16907" y="2890"/>
                  </a:cubicBezTo>
                  <a:cubicBezTo>
                    <a:pt x="13675" y="4389"/>
                    <a:pt x="10237" y="5268"/>
                    <a:pt x="6696" y="5682"/>
                  </a:cubicBezTo>
                  <a:cubicBezTo>
                    <a:pt x="5700" y="5817"/>
                    <a:pt x="4737" y="5881"/>
                    <a:pt x="3816" y="5881"/>
                  </a:cubicBezTo>
                  <a:cubicBezTo>
                    <a:pt x="2442" y="5881"/>
                    <a:pt x="1161" y="5738"/>
                    <a:pt x="0" y="5475"/>
                  </a:cubicBezTo>
                  <a:lnTo>
                    <a:pt x="0" y="5578"/>
                  </a:lnTo>
                  <a:cubicBezTo>
                    <a:pt x="1190" y="5914"/>
                    <a:pt x="2379" y="6018"/>
                    <a:pt x="3775" y="6018"/>
                  </a:cubicBezTo>
                  <a:cubicBezTo>
                    <a:pt x="4757" y="6018"/>
                    <a:pt x="5713" y="5914"/>
                    <a:pt x="6696" y="5785"/>
                  </a:cubicBezTo>
                  <a:cubicBezTo>
                    <a:pt x="10237" y="5372"/>
                    <a:pt x="13675" y="4389"/>
                    <a:pt x="16907" y="2993"/>
                  </a:cubicBezTo>
                  <a:cubicBezTo>
                    <a:pt x="17243" y="2890"/>
                    <a:pt x="17553" y="2683"/>
                    <a:pt x="17785" y="2554"/>
                  </a:cubicBezTo>
                  <a:cubicBezTo>
                    <a:pt x="19782" y="1735"/>
                    <a:pt x="21779" y="777"/>
                    <a:pt x="23729" y="777"/>
                  </a:cubicBezTo>
                  <a:cubicBezTo>
                    <a:pt x="24303" y="777"/>
                    <a:pt x="24873" y="860"/>
                    <a:pt x="25437" y="1055"/>
                  </a:cubicBezTo>
                  <a:cubicBezTo>
                    <a:pt x="26394" y="1391"/>
                    <a:pt x="27247" y="1908"/>
                    <a:pt x="28126" y="2450"/>
                  </a:cubicBezTo>
                  <a:cubicBezTo>
                    <a:pt x="28668" y="2787"/>
                    <a:pt x="29185" y="3200"/>
                    <a:pt x="29728" y="3433"/>
                  </a:cubicBezTo>
                  <a:cubicBezTo>
                    <a:pt x="31152" y="4127"/>
                    <a:pt x="32841" y="4511"/>
                    <a:pt x="34688" y="4511"/>
                  </a:cubicBezTo>
                  <a:cubicBezTo>
                    <a:pt x="35659" y="4511"/>
                    <a:pt x="36674" y="4405"/>
                    <a:pt x="37716" y="4182"/>
                  </a:cubicBezTo>
                  <a:cubicBezTo>
                    <a:pt x="39422" y="3743"/>
                    <a:pt x="41154" y="3200"/>
                    <a:pt x="42757" y="2683"/>
                  </a:cubicBezTo>
                  <a:cubicBezTo>
                    <a:pt x="43636" y="2347"/>
                    <a:pt x="44592" y="2037"/>
                    <a:pt x="45471" y="1701"/>
                  </a:cubicBezTo>
                  <a:cubicBezTo>
                    <a:pt x="49120" y="600"/>
                    <a:pt x="52962" y="94"/>
                    <a:pt x="56755" y="94"/>
                  </a:cubicBezTo>
                  <a:cubicBezTo>
                    <a:pt x="57773" y="94"/>
                    <a:pt x="58787" y="130"/>
                    <a:pt x="59792" y="201"/>
                  </a:cubicBezTo>
                  <a:cubicBezTo>
                    <a:pt x="62145" y="408"/>
                    <a:pt x="64523" y="848"/>
                    <a:pt x="66901" y="1261"/>
                  </a:cubicBezTo>
                  <a:cubicBezTo>
                    <a:pt x="69254" y="1701"/>
                    <a:pt x="71632" y="2140"/>
                    <a:pt x="74113" y="2347"/>
                  </a:cubicBezTo>
                  <a:cubicBezTo>
                    <a:pt x="74828" y="2393"/>
                    <a:pt x="75596" y="2423"/>
                    <a:pt x="76398" y="2423"/>
                  </a:cubicBezTo>
                  <a:cubicBezTo>
                    <a:pt x="79222" y="2423"/>
                    <a:pt x="82468" y="2044"/>
                    <a:pt x="85307" y="615"/>
                  </a:cubicBezTo>
                  <a:lnTo>
                    <a:pt x="85307" y="512"/>
                  </a:lnTo>
                  <a:cubicBezTo>
                    <a:pt x="82468" y="1941"/>
                    <a:pt x="79222" y="2320"/>
                    <a:pt x="76398" y="2320"/>
                  </a:cubicBezTo>
                  <a:cubicBezTo>
                    <a:pt x="75596" y="2320"/>
                    <a:pt x="74828" y="2289"/>
                    <a:pt x="74113" y="2244"/>
                  </a:cubicBezTo>
                  <a:cubicBezTo>
                    <a:pt x="71632" y="2037"/>
                    <a:pt x="69254" y="1597"/>
                    <a:pt x="66901" y="1158"/>
                  </a:cubicBezTo>
                  <a:cubicBezTo>
                    <a:pt x="64626" y="744"/>
                    <a:pt x="62145" y="305"/>
                    <a:pt x="59792" y="98"/>
                  </a:cubicBezTo>
                  <a:cubicBezTo>
                    <a:pt x="58870" y="33"/>
                    <a:pt x="57941" y="1"/>
                    <a:pt x="57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rot="10800000">
              <a:off x="240700" y="1527100"/>
              <a:ext cx="2132675" cy="151250"/>
            </a:xfrm>
            <a:custGeom>
              <a:avLst/>
              <a:gdLst/>
              <a:ahLst/>
              <a:cxnLst/>
              <a:rect l="l" t="t" r="r" b="b"/>
              <a:pathLst>
                <a:path w="85307" h="6050" extrusionOk="0">
                  <a:moveTo>
                    <a:pt x="27630" y="0"/>
                  </a:moveTo>
                  <a:cubicBezTo>
                    <a:pt x="23164" y="0"/>
                    <a:pt x="18650" y="1289"/>
                    <a:pt x="14322" y="2578"/>
                  </a:cubicBezTo>
                  <a:cubicBezTo>
                    <a:pt x="13805" y="2681"/>
                    <a:pt x="13262" y="2785"/>
                    <a:pt x="12822" y="2992"/>
                  </a:cubicBezTo>
                  <a:cubicBezTo>
                    <a:pt x="9089" y="4020"/>
                    <a:pt x="5374" y="4894"/>
                    <a:pt x="1713" y="4894"/>
                  </a:cubicBezTo>
                  <a:cubicBezTo>
                    <a:pt x="1141" y="4894"/>
                    <a:pt x="570" y="4872"/>
                    <a:pt x="0" y="4827"/>
                  </a:cubicBezTo>
                  <a:lnTo>
                    <a:pt x="0" y="4930"/>
                  </a:lnTo>
                  <a:cubicBezTo>
                    <a:pt x="570" y="4976"/>
                    <a:pt x="1143" y="4997"/>
                    <a:pt x="1719" y="4997"/>
                  </a:cubicBezTo>
                  <a:cubicBezTo>
                    <a:pt x="5405" y="4997"/>
                    <a:pt x="9200" y="4123"/>
                    <a:pt x="12822" y="3095"/>
                  </a:cubicBezTo>
                  <a:cubicBezTo>
                    <a:pt x="13365" y="2888"/>
                    <a:pt x="13805" y="2785"/>
                    <a:pt x="14322" y="2681"/>
                  </a:cubicBezTo>
                  <a:cubicBezTo>
                    <a:pt x="18632" y="1398"/>
                    <a:pt x="23127" y="114"/>
                    <a:pt x="27575" y="114"/>
                  </a:cubicBezTo>
                  <a:cubicBezTo>
                    <a:pt x="29129" y="114"/>
                    <a:pt x="30677" y="271"/>
                    <a:pt x="32210" y="639"/>
                  </a:cubicBezTo>
                  <a:cubicBezTo>
                    <a:pt x="34149" y="1053"/>
                    <a:pt x="36088" y="1802"/>
                    <a:pt x="37923" y="2578"/>
                  </a:cubicBezTo>
                  <a:cubicBezTo>
                    <a:pt x="38879" y="2992"/>
                    <a:pt x="39965" y="3431"/>
                    <a:pt x="40947" y="3741"/>
                  </a:cubicBezTo>
                  <a:cubicBezTo>
                    <a:pt x="45277" y="5271"/>
                    <a:pt x="50060" y="6050"/>
                    <a:pt x="55408" y="6050"/>
                  </a:cubicBezTo>
                  <a:cubicBezTo>
                    <a:pt x="59096" y="6050"/>
                    <a:pt x="63052" y="5679"/>
                    <a:pt x="67315" y="4930"/>
                  </a:cubicBezTo>
                  <a:cubicBezTo>
                    <a:pt x="68090" y="4827"/>
                    <a:pt x="68840" y="4724"/>
                    <a:pt x="69693" y="4517"/>
                  </a:cubicBezTo>
                  <a:cubicBezTo>
                    <a:pt x="73199" y="3932"/>
                    <a:pt x="76761" y="3268"/>
                    <a:pt x="80206" y="3268"/>
                  </a:cubicBezTo>
                  <a:cubicBezTo>
                    <a:pt x="81944" y="3268"/>
                    <a:pt x="83651" y="3437"/>
                    <a:pt x="85307" y="3870"/>
                  </a:cubicBezTo>
                  <a:cubicBezTo>
                    <a:pt x="83594" y="3422"/>
                    <a:pt x="81814" y="3244"/>
                    <a:pt x="79998" y="3244"/>
                  </a:cubicBezTo>
                  <a:cubicBezTo>
                    <a:pt x="76578" y="3244"/>
                    <a:pt x="73034" y="3875"/>
                    <a:pt x="69590" y="4517"/>
                  </a:cubicBezTo>
                  <a:cubicBezTo>
                    <a:pt x="68840" y="4620"/>
                    <a:pt x="68090" y="4724"/>
                    <a:pt x="67315" y="4827"/>
                  </a:cubicBezTo>
                  <a:cubicBezTo>
                    <a:pt x="63052" y="5576"/>
                    <a:pt x="59096" y="5946"/>
                    <a:pt x="55408" y="5946"/>
                  </a:cubicBezTo>
                  <a:cubicBezTo>
                    <a:pt x="50060" y="5946"/>
                    <a:pt x="45277" y="5168"/>
                    <a:pt x="40947" y="3638"/>
                  </a:cubicBezTo>
                  <a:cubicBezTo>
                    <a:pt x="39965" y="3328"/>
                    <a:pt x="39009" y="2888"/>
                    <a:pt x="38026" y="2449"/>
                  </a:cubicBezTo>
                  <a:cubicBezTo>
                    <a:pt x="36088" y="1699"/>
                    <a:pt x="34149" y="949"/>
                    <a:pt x="32210" y="510"/>
                  </a:cubicBezTo>
                  <a:cubicBezTo>
                    <a:pt x="30695" y="153"/>
                    <a:pt x="29165" y="0"/>
                    <a:pt x="27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rot="10800000">
              <a:off x="240700" y="1379950"/>
              <a:ext cx="2132675" cy="245350"/>
            </a:xfrm>
            <a:custGeom>
              <a:avLst/>
              <a:gdLst/>
              <a:ahLst/>
              <a:cxnLst/>
              <a:rect l="l" t="t" r="r" b="b"/>
              <a:pathLst>
                <a:path w="85307" h="9814" extrusionOk="0">
                  <a:moveTo>
                    <a:pt x="79490" y="6040"/>
                  </a:moveTo>
                  <a:cubicBezTo>
                    <a:pt x="79930" y="6143"/>
                    <a:pt x="80240" y="6272"/>
                    <a:pt x="80576" y="6376"/>
                  </a:cubicBezTo>
                  <a:cubicBezTo>
                    <a:pt x="81762" y="6703"/>
                    <a:pt x="83028" y="6981"/>
                    <a:pt x="84247" y="6981"/>
                  </a:cubicBezTo>
                  <a:cubicBezTo>
                    <a:pt x="84570" y="6981"/>
                    <a:pt x="84890" y="6962"/>
                    <a:pt x="85203" y="6919"/>
                  </a:cubicBezTo>
                  <a:lnTo>
                    <a:pt x="85307" y="6919"/>
                  </a:lnTo>
                  <a:lnTo>
                    <a:pt x="85307" y="6789"/>
                  </a:lnTo>
                  <a:lnTo>
                    <a:pt x="85203" y="6789"/>
                  </a:lnTo>
                  <a:cubicBezTo>
                    <a:pt x="84863" y="6842"/>
                    <a:pt x="84522" y="6866"/>
                    <a:pt x="84180" y="6866"/>
                  </a:cubicBezTo>
                  <a:cubicBezTo>
                    <a:pt x="83014" y="6866"/>
                    <a:pt x="81839" y="6592"/>
                    <a:pt x="80679" y="6272"/>
                  </a:cubicBezTo>
                  <a:cubicBezTo>
                    <a:pt x="80240" y="6143"/>
                    <a:pt x="79930" y="6040"/>
                    <a:pt x="79490" y="6040"/>
                  </a:cubicBezTo>
                  <a:close/>
                  <a:moveTo>
                    <a:pt x="26581" y="1"/>
                  </a:moveTo>
                  <a:cubicBezTo>
                    <a:pt x="25881" y="1"/>
                    <a:pt x="25168" y="67"/>
                    <a:pt x="24455" y="223"/>
                  </a:cubicBezTo>
                  <a:cubicBezTo>
                    <a:pt x="22206" y="766"/>
                    <a:pt x="20370" y="2265"/>
                    <a:pt x="18535" y="3687"/>
                  </a:cubicBezTo>
                  <a:cubicBezTo>
                    <a:pt x="17889" y="4101"/>
                    <a:pt x="17346" y="4540"/>
                    <a:pt x="16803" y="4980"/>
                  </a:cubicBezTo>
                  <a:cubicBezTo>
                    <a:pt x="17346" y="4644"/>
                    <a:pt x="17992" y="4204"/>
                    <a:pt x="18535" y="3791"/>
                  </a:cubicBezTo>
                  <a:cubicBezTo>
                    <a:pt x="20370" y="2395"/>
                    <a:pt x="22309" y="870"/>
                    <a:pt x="24455" y="327"/>
                  </a:cubicBezTo>
                  <a:cubicBezTo>
                    <a:pt x="25164" y="179"/>
                    <a:pt x="25873" y="116"/>
                    <a:pt x="26569" y="116"/>
                  </a:cubicBezTo>
                  <a:cubicBezTo>
                    <a:pt x="28310" y="116"/>
                    <a:pt x="29972" y="511"/>
                    <a:pt x="31357" y="973"/>
                  </a:cubicBezTo>
                  <a:cubicBezTo>
                    <a:pt x="34356" y="1852"/>
                    <a:pt x="37277" y="3248"/>
                    <a:pt x="40172" y="4540"/>
                  </a:cubicBezTo>
                  <a:cubicBezTo>
                    <a:pt x="41800" y="5290"/>
                    <a:pt x="43403" y="6040"/>
                    <a:pt x="45135" y="6686"/>
                  </a:cubicBezTo>
                  <a:cubicBezTo>
                    <a:pt x="49435" y="8476"/>
                    <a:pt x="53120" y="9343"/>
                    <a:pt x="56476" y="9343"/>
                  </a:cubicBezTo>
                  <a:cubicBezTo>
                    <a:pt x="57579" y="9343"/>
                    <a:pt x="58647" y="9250"/>
                    <a:pt x="59689" y="9064"/>
                  </a:cubicBezTo>
                  <a:cubicBezTo>
                    <a:pt x="61498" y="8728"/>
                    <a:pt x="63230" y="8082"/>
                    <a:pt x="64962" y="7436"/>
                  </a:cubicBezTo>
                  <a:cubicBezTo>
                    <a:pt x="66152" y="7022"/>
                    <a:pt x="67444" y="6582"/>
                    <a:pt x="68737" y="6272"/>
                  </a:cubicBezTo>
                  <a:cubicBezTo>
                    <a:pt x="70627" y="5748"/>
                    <a:pt x="72554" y="5504"/>
                    <a:pt x="74478" y="5504"/>
                  </a:cubicBezTo>
                  <a:cubicBezTo>
                    <a:pt x="76160" y="5504"/>
                    <a:pt x="77839" y="5690"/>
                    <a:pt x="79490" y="6040"/>
                  </a:cubicBezTo>
                  <a:cubicBezTo>
                    <a:pt x="77770" y="5625"/>
                    <a:pt x="75995" y="5412"/>
                    <a:pt x="74230" y="5412"/>
                  </a:cubicBezTo>
                  <a:cubicBezTo>
                    <a:pt x="72362" y="5412"/>
                    <a:pt x="70505" y="5651"/>
                    <a:pt x="68737" y="6143"/>
                  </a:cubicBezTo>
                  <a:cubicBezTo>
                    <a:pt x="67444" y="6479"/>
                    <a:pt x="66152" y="6919"/>
                    <a:pt x="64859" y="7436"/>
                  </a:cubicBezTo>
                  <a:cubicBezTo>
                    <a:pt x="63230" y="7978"/>
                    <a:pt x="61395" y="8625"/>
                    <a:pt x="59689" y="8961"/>
                  </a:cubicBezTo>
                  <a:cubicBezTo>
                    <a:pt x="58647" y="9146"/>
                    <a:pt x="57579" y="9240"/>
                    <a:pt x="56476" y="9240"/>
                  </a:cubicBezTo>
                  <a:cubicBezTo>
                    <a:pt x="53120" y="9240"/>
                    <a:pt x="49435" y="8372"/>
                    <a:pt x="45135" y="6582"/>
                  </a:cubicBezTo>
                  <a:cubicBezTo>
                    <a:pt x="43532" y="5936"/>
                    <a:pt x="41800" y="5187"/>
                    <a:pt x="40172" y="4437"/>
                  </a:cubicBezTo>
                  <a:cubicBezTo>
                    <a:pt x="37380" y="3144"/>
                    <a:pt x="34356" y="1748"/>
                    <a:pt x="31357" y="870"/>
                  </a:cubicBezTo>
                  <a:cubicBezTo>
                    <a:pt x="29975" y="409"/>
                    <a:pt x="28318" y="1"/>
                    <a:pt x="26581" y="1"/>
                  </a:cubicBezTo>
                  <a:close/>
                  <a:moveTo>
                    <a:pt x="16803" y="4980"/>
                  </a:moveTo>
                  <a:lnTo>
                    <a:pt x="16803" y="4980"/>
                  </a:lnTo>
                  <a:cubicBezTo>
                    <a:pt x="12267" y="8139"/>
                    <a:pt x="6879" y="9748"/>
                    <a:pt x="1443" y="9748"/>
                  </a:cubicBezTo>
                  <a:cubicBezTo>
                    <a:pt x="962" y="9748"/>
                    <a:pt x="481" y="9736"/>
                    <a:pt x="0" y="9710"/>
                  </a:cubicBezTo>
                  <a:lnTo>
                    <a:pt x="0" y="9814"/>
                  </a:lnTo>
                  <a:lnTo>
                    <a:pt x="1629" y="9814"/>
                  </a:lnTo>
                  <a:cubicBezTo>
                    <a:pt x="7006" y="9814"/>
                    <a:pt x="12383" y="8211"/>
                    <a:pt x="16803" y="4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2"/>
          <p:cNvGrpSpPr/>
          <p:nvPr/>
        </p:nvGrpSpPr>
        <p:grpSpPr>
          <a:xfrm>
            <a:off x="238313" y="174150"/>
            <a:ext cx="799912" cy="1036378"/>
            <a:chOff x="8146563" y="4008425"/>
            <a:chExt cx="799912" cy="1036378"/>
          </a:xfrm>
        </p:grpSpPr>
        <p:sp>
          <p:nvSpPr>
            <p:cNvPr id="796" name="Google Shape;796;p32"/>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8631150"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8845375"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32"/>
          <p:cNvGrpSpPr/>
          <p:nvPr/>
        </p:nvGrpSpPr>
        <p:grpSpPr>
          <a:xfrm flipH="1">
            <a:off x="8327379" y="4301488"/>
            <a:ext cx="701546" cy="746028"/>
            <a:chOff x="8146563" y="4298775"/>
            <a:chExt cx="701546" cy="746028"/>
          </a:xfrm>
        </p:grpSpPr>
        <p:sp>
          <p:nvSpPr>
            <p:cNvPr id="800" name="Google Shape;800;p32"/>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8366075" y="429877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8645500" y="48530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32"/>
          <p:cNvGrpSpPr/>
          <p:nvPr/>
        </p:nvGrpSpPr>
        <p:grpSpPr>
          <a:xfrm>
            <a:off x="-443" y="4205162"/>
            <a:ext cx="3440889" cy="938689"/>
            <a:chOff x="-9631391" y="6060801"/>
            <a:chExt cx="8540305" cy="2329832"/>
          </a:xfrm>
        </p:grpSpPr>
        <p:sp>
          <p:nvSpPr>
            <p:cNvPr id="804" name="Google Shape;804;p32"/>
            <p:cNvSpPr/>
            <p:nvPr/>
          </p:nvSpPr>
          <p:spPr>
            <a:xfrm>
              <a:off x="-9631391" y="7118106"/>
              <a:ext cx="8540305" cy="1272504"/>
            </a:xfrm>
            <a:custGeom>
              <a:avLst/>
              <a:gdLst/>
              <a:ahLst/>
              <a:cxnLst/>
              <a:rect l="l" t="t" r="r" b="b"/>
              <a:pathLst>
                <a:path w="52141" h="7769" extrusionOk="0">
                  <a:moveTo>
                    <a:pt x="27145" y="1"/>
                  </a:moveTo>
                  <a:cubicBezTo>
                    <a:pt x="26792" y="1"/>
                    <a:pt x="26438" y="5"/>
                    <a:pt x="26083" y="13"/>
                  </a:cubicBezTo>
                  <a:cubicBezTo>
                    <a:pt x="24558" y="13"/>
                    <a:pt x="23059" y="117"/>
                    <a:pt x="21560" y="220"/>
                  </a:cubicBezTo>
                  <a:cubicBezTo>
                    <a:pt x="20370" y="453"/>
                    <a:pt x="19181" y="556"/>
                    <a:pt x="17992" y="763"/>
                  </a:cubicBezTo>
                  <a:cubicBezTo>
                    <a:pt x="17889" y="763"/>
                    <a:pt x="17785" y="763"/>
                    <a:pt x="17579" y="866"/>
                  </a:cubicBezTo>
                  <a:lnTo>
                    <a:pt x="17346" y="866"/>
                  </a:lnTo>
                  <a:cubicBezTo>
                    <a:pt x="14994" y="1306"/>
                    <a:pt x="12719" y="1849"/>
                    <a:pt x="10340" y="2598"/>
                  </a:cubicBezTo>
                  <a:cubicBezTo>
                    <a:pt x="10134" y="2702"/>
                    <a:pt x="9927" y="2702"/>
                    <a:pt x="9694" y="2805"/>
                  </a:cubicBezTo>
                  <a:lnTo>
                    <a:pt x="9591" y="2805"/>
                  </a:lnTo>
                  <a:cubicBezTo>
                    <a:pt x="9048" y="3038"/>
                    <a:pt x="8402" y="3245"/>
                    <a:pt x="7885" y="3348"/>
                  </a:cubicBezTo>
                  <a:cubicBezTo>
                    <a:pt x="7238" y="3684"/>
                    <a:pt x="6592" y="3891"/>
                    <a:pt x="5946" y="4098"/>
                  </a:cubicBezTo>
                  <a:lnTo>
                    <a:pt x="5946" y="3787"/>
                  </a:lnTo>
                  <a:cubicBezTo>
                    <a:pt x="5946" y="3555"/>
                    <a:pt x="5946" y="3245"/>
                    <a:pt x="5817" y="3038"/>
                  </a:cubicBezTo>
                  <a:cubicBezTo>
                    <a:pt x="5647" y="2847"/>
                    <a:pt x="5478" y="2674"/>
                    <a:pt x="5295" y="2674"/>
                  </a:cubicBezTo>
                  <a:cubicBezTo>
                    <a:pt x="5254" y="2674"/>
                    <a:pt x="5213" y="2683"/>
                    <a:pt x="5170" y="2702"/>
                  </a:cubicBezTo>
                  <a:cubicBezTo>
                    <a:pt x="4860" y="2702"/>
                    <a:pt x="4653" y="3038"/>
                    <a:pt x="4653" y="3348"/>
                  </a:cubicBezTo>
                  <a:cubicBezTo>
                    <a:pt x="4524" y="3555"/>
                    <a:pt x="4524" y="3787"/>
                    <a:pt x="4524" y="3994"/>
                  </a:cubicBezTo>
                  <a:cubicBezTo>
                    <a:pt x="4445" y="3915"/>
                    <a:pt x="4351" y="3882"/>
                    <a:pt x="4258" y="3882"/>
                  </a:cubicBezTo>
                  <a:cubicBezTo>
                    <a:pt x="4107" y="3882"/>
                    <a:pt x="3958" y="3970"/>
                    <a:pt x="3878" y="4098"/>
                  </a:cubicBezTo>
                  <a:cubicBezTo>
                    <a:pt x="3774" y="4330"/>
                    <a:pt x="3774" y="4537"/>
                    <a:pt x="3878" y="4847"/>
                  </a:cubicBezTo>
                  <a:lnTo>
                    <a:pt x="3878" y="4977"/>
                  </a:lnTo>
                  <a:cubicBezTo>
                    <a:pt x="2585" y="5494"/>
                    <a:pt x="1293" y="6036"/>
                    <a:pt x="0" y="6683"/>
                  </a:cubicBezTo>
                  <a:lnTo>
                    <a:pt x="0" y="7768"/>
                  </a:lnTo>
                  <a:lnTo>
                    <a:pt x="52140" y="7768"/>
                  </a:lnTo>
                  <a:cubicBezTo>
                    <a:pt x="51494" y="7226"/>
                    <a:pt x="50848" y="6786"/>
                    <a:pt x="50098" y="6372"/>
                  </a:cubicBezTo>
                  <a:cubicBezTo>
                    <a:pt x="49659" y="6036"/>
                    <a:pt x="49245" y="5830"/>
                    <a:pt x="48806" y="5494"/>
                  </a:cubicBezTo>
                  <a:cubicBezTo>
                    <a:pt x="48263" y="5287"/>
                    <a:pt x="47617" y="4977"/>
                    <a:pt x="47074" y="4640"/>
                  </a:cubicBezTo>
                  <a:cubicBezTo>
                    <a:pt x="47074" y="4640"/>
                    <a:pt x="46970" y="4640"/>
                    <a:pt x="46970" y="4537"/>
                  </a:cubicBezTo>
                  <a:cubicBezTo>
                    <a:pt x="46970" y="4537"/>
                    <a:pt x="46970" y="4434"/>
                    <a:pt x="47074" y="4434"/>
                  </a:cubicBezTo>
                  <a:cubicBezTo>
                    <a:pt x="47177" y="4201"/>
                    <a:pt x="47177" y="3994"/>
                    <a:pt x="47306" y="3787"/>
                  </a:cubicBezTo>
                  <a:cubicBezTo>
                    <a:pt x="47306" y="3555"/>
                    <a:pt x="47306" y="3348"/>
                    <a:pt x="47074" y="3141"/>
                  </a:cubicBezTo>
                  <a:cubicBezTo>
                    <a:pt x="46955" y="3008"/>
                    <a:pt x="46794" y="2951"/>
                    <a:pt x="46640" y="2951"/>
                  </a:cubicBezTo>
                  <a:cubicBezTo>
                    <a:pt x="46524" y="2951"/>
                    <a:pt x="46412" y="2983"/>
                    <a:pt x="46324" y="3038"/>
                  </a:cubicBezTo>
                  <a:cubicBezTo>
                    <a:pt x="46014" y="3141"/>
                    <a:pt x="45781" y="3245"/>
                    <a:pt x="45575" y="3451"/>
                  </a:cubicBezTo>
                  <a:cubicBezTo>
                    <a:pt x="45471" y="3348"/>
                    <a:pt x="45575" y="3141"/>
                    <a:pt x="45575" y="3038"/>
                  </a:cubicBezTo>
                  <a:cubicBezTo>
                    <a:pt x="45498" y="2866"/>
                    <a:pt x="45352" y="2765"/>
                    <a:pt x="45197" y="2765"/>
                  </a:cubicBezTo>
                  <a:cubicBezTo>
                    <a:pt x="45142" y="2765"/>
                    <a:pt x="45086" y="2778"/>
                    <a:pt x="45032" y="2805"/>
                  </a:cubicBezTo>
                  <a:cubicBezTo>
                    <a:pt x="44928" y="2805"/>
                    <a:pt x="44721" y="2909"/>
                    <a:pt x="44592" y="3141"/>
                  </a:cubicBezTo>
                  <a:lnTo>
                    <a:pt x="44385" y="3348"/>
                  </a:lnTo>
                  <a:cubicBezTo>
                    <a:pt x="44179" y="3348"/>
                    <a:pt x="43946" y="3245"/>
                    <a:pt x="43739" y="3141"/>
                  </a:cubicBezTo>
                  <a:cubicBezTo>
                    <a:pt x="43196" y="2909"/>
                    <a:pt x="42550" y="2702"/>
                    <a:pt x="41904" y="2495"/>
                  </a:cubicBezTo>
                  <a:cubicBezTo>
                    <a:pt x="41594" y="2392"/>
                    <a:pt x="41257" y="2262"/>
                    <a:pt x="40947" y="2159"/>
                  </a:cubicBezTo>
                  <a:cubicBezTo>
                    <a:pt x="40301" y="1952"/>
                    <a:pt x="39655" y="1745"/>
                    <a:pt x="39112" y="1616"/>
                  </a:cubicBezTo>
                  <a:cubicBezTo>
                    <a:pt x="35236" y="546"/>
                    <a:pt x="31207" y="1"/>
                    <a:pt x="271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a:off x="-8484000" y="6060801"/>
              <a:ext cx="1253504" cy="1217470"/>
            </a:xfrm>
            <a:custGeom>
              <a:avLst/>
              <a:gdLst/>
              <a:ahLst/>
              <a:cxnLst/>
              <a:rect l="l" t="t" r="r" b="b"/>
              <a:pathLst>
                <a:path w="7653" h="7433" extrusionOk="0">
                  <a:moveTo>
                    <a:pt x="3795" y="1"/>
                  </a:moveTo>
                  <a:cubicBezTo>
                    <a:pt x="1829" y="1"/>
                    <a:pt x="101" y="1568"/>
                    <a:pt x="1" y="3547"/>
                  </a:cubicBezTo>
                  <a:cubicBezTo>
                    <a:pt x="1" y="5615"/>
                    <a:pt x="1526" y="7321"/>
                    <a:pt x="3568" y="7425"/>
                  </a:cubicBezTo>
                  <a:cubicBezTo>
                    <a:pt x="3653" y="7430"/>
                    <a:pt x="3737" y="7432"/>
                    <a:pt x="3821" y="7432"/>
                  </a:cubicBezTo>
                  <a:cubicBezTo>
                    <a:pt x="5848" y="7432"/>
                    <a:pt x="7450" y="5944"/>
                    <a:pt x="7549" y="3883"/>
                  </a:cubicBezTo>
                  <a:cubicBezTo>
                    <a:pt x="7652" y="1841"/>
                    <a:pt x="6050" y="109"/>
                    <a:pt x="3982" y="6"/>
                  </a:cubicBezTo>
                  <a:cubicBezTo>
                    <a:pt x="3919" y="3"/>
                    <a:pt x="3857" y="1"/>
                    <a:pt x="3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a:off x="-7916611" y="6601164"/>
              <a:ext cx="317757" cy="1031565"/>
            </a:xfrm>
            <a:custGeom>
              <a:avLst/>
              <a:gdLst/>
              <a:ahLst/>
              <a:cxnLst/>
              <a:rect l="l" t="t" r="r" b="b"/>
              <a:pathLst>
                <a:path w="1940" h="6298" extrusionOk="0">
                  <a:moveTo>
                    <a:pt x="351" y="1"/>
                  </a:moveTo>
                  <a:cubicBezTo>
                    <a:pt x="311" y="1"/>
                    <a:pt x="263" y="14"/>
                    <a:pt x="207" y="41"/>
                  </a:cubicBezTo>
                  <a:cubicBezTo>
                    <a:pt x="104" y="41"/>
                    <a:pt x="1" y="248"/>
                    <a:pt x="1" y="377"/>
                  </a:cubicBezTo>
                  <a:lnTo>
                    <a:pt x="1397" y="5961"/>
                  </a:lnTo>
                  <a:cubicBezTo>
                    <a:pt x="1397" y="6194"/>
                    <a:pt x="1500" y="6297"/>
                    <a:pt x="1707" y="6297"/>
                  </a:cubicBezTo>
                  <a:cubicBezTo>
                    <a:pt x="1810" y="6194"/>
                    <a:pt x="1939" y="6065"/>
                    <a:pt x="1939" y="5858"/>
                  </a:cubicBezTo>
                  <a:lnTo>
                    <a:pt x="518" y="248"/>
                  </a:lnTo>
                  <a:cubicBezTo>
                    <a:pt x="518" y="97"/>
                    <a:pt x="462"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a:off x="-8022423" y="6702554"/>
              <a:ext cx="385404" cy="265835"/>
            </a:xfrm>
            <a:custGeom>
              <a:avLst/>
              <a:gdLst/>
              <a:ahLst/>
              <a:cxnLst/>
              <a:rect l="l" t="t" r="r" b="b"/>
              <a:pathLst>
                <a:path w="2353" h="1623" extrusionOk="0">
                  <a:moveTo>
                    <a:pt x="1969" y="1"/>
                  </a:moveTo>
                  <a:cubicBezTo>
                    <a:pt x="1872" y="1"/>
                    <a:pt x="1767" y="51"/>
                    <a:pt x="1707" y="172"/>
                  </a:cubicBezTo>
                  <a:lnTo>
                    <a:pt x="1293" y="922"/>
                  </a:lnTo>
                  <a:lnTo>
                    <a:pt x="517" y="508"/>
                  </a:lnTo>
                  <a:cubicBezTo>
                    <a:pt x="432" y="465"/>
                    <a:pt x="364" y="440"/>
                    <a:pt x="306" y="440"/>
                  </a:cubicBezTo>
                  <a:cubicBezTo>
                    <a:pt x="225" y="440"/>
                    <a:pt x="164" y="490"/>
                    <a:pt x="104" y="612"/>
                  </a:cubicBezTo>
                  <a:cubicBezTo>
                    <a:pt x="0" y="715"/>
                    <a:pt x="104" y="922"/>
                    <a:pt x="207" y="922"/>
                  </a:cubicBezTo>
                  <a:lnTo>
                    <a:pt x="1164" y="1568"/>
                  </a:lnTo>
                  <a:cubicBezTo>
                    <a:pt x="1202" y="1607"/>
                    <a:pt x="1248" y="1622"/>
                    <a:pt x="1296" y="1622"/>
                  </a:cubicBezTo>
                  <a:cubicBezTo>
                    <a:pt x="1407" y="1622"/>
                    <a:pt x="1531" y="1537"/>
                    <a:pt x="1603" y="1465"/>
                  </a:cubicBezTo>
                  <a:lnTo>
                    <a:pt x="2249" y="508"/>
                  </a:lnTo>
                  <a:cubicBezTo>
                    <a:pt x="2353" y="275"/>
                    <a:pt x="2249" y="172"/>
                    <a:pt x="2146" y="69"/>
                  </a:cubicBezTo>
                  <a:cubicBezTo>
                    <a:pt x="2103" y="26"/>
                    <a:pt x="2038" y="1"/>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9631391" y="6611156"/>
              <a:ext cx="868100" cy="1236470"/>
            </a:xfrm>
            <a:custGeom>
              <a:avLst/>
              <a:gdLst/>
              <a:ahLst/>
              <a:cxnLst/>
              <a:rect l="l" t="t" r="r" b="b"/>
              <a:pathLst>
                <a:path w="5300" h="7549" extrusionOk="0">
                  <a:moveTo>
                    <a:pt x="1156" y="0"/>
                  </a:moveTo>
                  <a:cubicBezTo>
                    <a:pt x="771" y="0"/>
                    <a:pt x="381" y="60"/>
                    <a:pt x="0" y="187"/>
                  </a:cubicBezTo>
                  <a:lnTo>
                    <a:pt x="0" y="7296"/>
                  </a:lnTo>
                  <a:cubicBezTo>
                    <a:pt x="388" y="7464"/>
                    <a:pt x="795" y="7548"/>
                    <a:pt x="1212" y="7548"/>
                  </a:cubicBezTo>
                  <a:cubicBezTo>
                    <a:pt x="1629" y="7548"/>
                    <a:pt x="2055" y="7464"/>
                    <a:pt x="2482" y="7296"/>
                  </a:cubicBezTo>
                  <a:cubicBezTo>
                    <a:pt x="2818" y="7193"/>
                    <a:pt x="3128" y="6986"/>
                    <a:pt x="3361" y="6882"/>
                  </a:cubicBezTo>
                  <a:cubicBezTo>
                    <a:pt x="4653" y="5900"/>
                    <a:pt x="5300" y="4194"/>
                    <a:pt x="4757" y="2565"/>
                  </a:cubicBezTo>
                  <a:cubicBezTo>
                    <a:pt x="4237" y="1007"/>
                    <a:pt x="2733" y="0"/>
                    <a:pt x="1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9504450" y="7160201"/>
              <a:ext cx="669256" cy="873669"/>
            </a:xfrm>
            <a:custGeom>
              <a:avLst/>
              <a:gdLst/>
              <a:ahLst/>
              <a:cxnLst/>
              <a:rect l="l" t="t" r="r" b="b"/>
              <a:pathLst>
                <a:path w="4086" h="5334" extrusionOk="0">
                  <a:moveTo>
                    <a:pt x="361" y="0"/>
                  </a:moveTo>
                  <a:cubicBezTo>
                    <a:pt x="307" y="0"/>
                    <a:pt x="249" y="25"/>
                    <a:pt x="208" y="66"/>
                  </a:cubicBezTo>
                  <a:cubicBezTo>
                    <a:pt x="1" y="196"/>
                    <a:pt x="1" y="403"/>
                    <a:pt x="104" y="506"/>
                  </a:cubicBezTo>
                  <a:lnTo>
                    <a:pt x="3439" y="5237"/>
                  </a:lnTo>
                  <a:cubicBezTo>
                    <a:pt x="3491" y="5301"/>
                    <a:pt x="3568" y="5333"/>
                    <a:pt x="3649" y="5333"/>
                  </a:cubicBezTo>
                  <a:cubicBezTo>
                    <a:pt x="3730" y="5333"/>
                    <a:pt x="3814" y="5301"/>
                    <a:pt x="3878" y="5237"/>
                  </a:cubicBezTo>
                  <a:cubicBezTo>
                    <a:pt x="3982" y="5133"/>
                    <a:pt x="4085" y="5030"/>
                    <a:pt x="3982" y="4823"/>
                  </a:cubicBezTo>
                  <a:lnTo>
                    <a:pt x="518" y="196"/>
                  </a:lnTo>
                  <a:cubicBezTo>
                    <a:pt x="518" y="56"/>
                    <a:pt x="443"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9525579" y="7192142"/>
              <a:ext cx="317757" cy="286309"/>
            </a:xfrm>
            <a:custGeom>
              <a:avLst/>
              <a:gdLst/>
              <a:ahLst/>
              <a:cxnLst/>
              <a:rect l="l" t="t" r="r" b="b"/>
              <a:pathLst>
                <a:path w="1940" h="1748" extrusionOk="0">
                  <a:moveTo>
                    <a:pt x="1733" y="1"/>
                  </a:moveTo>
                  <a:cubicBezTo>
                    <a:pt x="1526" y="1"/>
                    <a:pt x="1422" y="104"/>
                    <a:pt x="1422" y="208"/>
                  </a:cubicBezTo>
                  <a:lnTo>
                    <a:pt x="1190" y="1164"/>
                  </a:lnTo>
                  <a:lnTo>
                    <a:pt x="337" y="957"/>
                  </a:lnTo>
                  <a:cubicBezTo>
                    <a:pt x="233" y="957"/>
                    <a:pt x="1" y="1061"/>
                    <a:pt x="1" y="1293"/>
                  </a:cubicBezTo>
                  <a:cubicBezTo>
                    <a:pt x="1" y="1397"/>
                    <a:pt x="130" y="1603"/>
                    <a:pt x="233" y="1603"/>
                  </a:cubicBezTo>
                  <a:lnTo>
                    <a:pt x="1422" y="1707"/>
                  </a:lnTo>
                  <a:cubicBezTo>
                    <a:pt x="1450" y="1735"/>
                    <a:pt x="1485" y="1747"/>
                    <a:pt x="1522" y="1747"/>
                  </a:cubicBezTo>
                  <a:cubicBezTo>
                    <a:pt x="1622" y="1747"/>
                    <a:pt x="1733" y="1651"/>
                    <a:pt x="1733" y="1500"/>
                  </a:cubicBezTo>
                  <a:lnTo>
                    <a:pt x="1939" y="311"/>
                  </a:lnTo>
                  <a:cubicBezTo>
                    <a:pt x="1939" y="208"/>
                    <a:pt x="1836" y="1"/>
                    <a:pt x="1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6366937" y="7738402"/>
              <a:ext cx="250111" cy="173784"/>
            </a:xfrm>
            <a:custGeom>
              <a:avLst/>
              <a:gdLst/>
              <a:ahLst/>
              <a:cxnLst/>
              <a:rect l="l" t="t" r="r" b="b"/>
              <a:pathLst>
                <a:path w="1527" h="1061" extrusionOk="0">
                  <a:moveTo>
                    <a:pt x="1526" y="0"/>
                  </a:moveTo>
                  <a:cubicBezTo>
                    <a:pt x="1190" y="0"/>
                    <a:pt x="880" y="104"/>
                    <a:pt x="544" y="311"/>
                  </a:cubicBezTo>
                  <a:cubicBezTo>
                    <a:pt x="337" y="543"/>
                    <a:pt x="104" y="750"/>
                    <a:pt x="1" y="1060"/>
                  </a:cubicBezTo>
                  <a:cubicBezTo>
                    <a:pt x="337" y="957"/>
                    <a:pt x="647" y="853"/>
                    <a:pt x="983" y="750"/>
                  </a:cubicBezTo>
                  <a:cubicBezTo>
                    <a:pt x="1190" y="543"/>
                    <a:pt x="1397" y="311"/>
                    <a:pt x="1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6455714" y="7437836"/>
              <a:ext cx="127103" cy="740997"/>
            </a:xfrm>
            <a:custGeom>
              <a:avLst/>
              <a:gdLst/>
              <a:ahLst/>
              <a:cxnLst/>
              <a:rect l="l" t="t" r="r" b="b"/>
              <a:pathLst>
                <a:path w="776" h="4524" extrusionOk="0">
                  <a:moveTo>
                    <a:pt x="0" y="0"/>
                  </a:moveTo>
                  <a:lnTo>
                    <a:pt x="0" y="103"/>
                  </a:lnTo>
                  <a:cubicBezTo>
                    <a:pt x="543" y="1499"/>
                    <a:pt x="646" y="3025"/>
                    <a:pt x="440" y="4524"/>
                  </a:cubicBezTo>
                  <a:cubicBezTo>
                    <a:pt x="776" y="3025"/>
                    <a:pt x="543" y="1396"/>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6879127" y="7065199"/>
              <a:ext cx="846971" cy="595550"/>
            </a:xfrm>
            <a:custGeom>
              <a:avLst/>
              <a:gdLst/>
              <a:ahLst/>
              <a:cxnLst/>
              <a:rect l="l" t="t" r="r" b="b"/>
              <a:pathLst>
                <a:path w="5171" h="3636" extrusionOk="0">
                  <a:moveTo>
                    <a:pt x="3231" y="0"/>
                  </a:moveTo>
                  <a:cubicBezTo>
                    <a:pt x="2921" y="0"/>
                    <a:pt x="2482" y="129"/>
                    <a:pt x="2068" y="233"/>
                  </a:cubicBezTo>
                  <a:cubicBezTo>
                    <a:pt x="1629" y="336"/>
                    <a:pt x="1189" y="646"/>
                    <a:pt x="879" y="879"/>
                  </a:cubicBezTo>
                  <a:lnTo>
                    <a:pt x="1422" y="1189"/>
                  </a:lnTo>
                  <a:lnTo>
                    <a:pt x="646" y="1086"/>
                  </a:lnTo>
                  <a:cubicBezTo>
                    <a:pt x="233" y="1629"/>
                    <a:pt x="0" y="2172"/>
                    <a:pt x="129" y="2585"/>
                  </a:cubicBezTo>
                  <a:cubicBezTo>
                    <a:pt x="336" y="3128"/>
                    <a:pt x="646" y="3361"/>
                    <a:pt x="1189" y="3568"/>
                  </a:cubicBezTo>
                  <a:lnTo>
                    <a:pt x="1835" y="2715"/>
                  </a:lnTo>
                  <a:lnTo>
                    <a:pt x="1629" y="3568"/>
                  </a:lnTo>
                  <a:cubicBezTo>
                    <a:pt x="1811" y="3610"/>
                    <a:pt x="2006" y="3635"/>
                    <a:pt x="2211" y="3635"/>
                  </a:cubicBezTo>
                  <a:cubicBezTo>
                    <a:pt x="2501" y="3635"/>
                    <a:pt x="2810" y="3585"/>
                    <a:pt x="3128" y="3464"/>
                  </a:cubicBezTo>
                  <a:cubicBezTo>
                    <a:pt x="3671" y="3232"/>
                    <a:pt x="4007" y="3025"/>
                    <a:pt x="4420" y="2715"/>
                  </a:cubicBezTo>
                  <a:lnTo>
                    <a:pt x="3671" y="2068"/>
                  </a:lnTo>
                  <a:lnTo>
                    <a:pt x="4653" y="2482"/>
                  </a:lnTo>
                  <a:cubicBezTo>
                    <a:pt x="5067" y="2068"/>
                    <a:pt x="5170" y="1525"/>
                    <a:pt x="5067" y="1086"/>
                  </a:cubicBezTo>
                  <a:cubicBezTo>
                    <a:pt x="4860" y="543"/>
                    <a:pt x="4317" y="129"/>
                    <a:pt x="3567" y="0"/>
                  </a:cubicBezTo>
                  <a:lnTo>
                    <a:pt x="3025" y="646"/>
                  </a:lnTo>
                  <a:lnTo>
                    <a:pt x="3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6646373" y="7209176"/>
              <a:ext cx="368533" cy="245525"/>
            </a:xfrm>
            <a:custGeom>
              <a:avLst/>
              <a:gdLst/>
              <a:ahLst/>
              <a:cxnLst/>
              <a:rect l="l" t="t" r="r" b="b"/>
              <a:pathLst>
                <a:path w="2250" h="1499" extrusionOk="0">
                  <a:moveTo>
                    <a:pt x="1484" y="0"/>
                  </a:moveTo>
                  <a:cubicBezTo>
                    <a:pt x="1319" y="0"/>
                    <a:pt x="1138" y="35"/>
                    <a:pt x="957" y="104"/>
                  </a:cubicBezTo>
                  <a:cubicBezTo>
                    <a:pt x="311" y="207"/>
                    <a:pt x="1" y="750"/>
                    <a:pt x="104" y="1060"/>
                  </a:cubicBezTo>
                  <a:cubicBezTo>
                    <a:pt x="174" y="1355"/>
                    <a:pt x="441" y="1499"/>
                    <a:pt x="805" y="1499"/>
                  </a:cubicBezTo>
                  <a:cubicBezTo>
                    <a:pt x="983" y="1499"/>
                    <a:pt x="1184" y="1464"/>
                    <a:pt x="1397" y="1396"/>
                  </a:cubicBezTo>
                  <a:cubicBezTo>
                    <a:pt x="1940" y="1293"/>
                    <a:pt x="2250" y="750"/>
                    <a:pt x="2146" y="414"/>
                  </a:cubicBezTo>
                  <a:cubicBezTo>
                    <a:pt x="2077" y="138"/>
                    <a:pt x="1813" y="0"/>
                    <a:pt x="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8272212" y="8195721"/>
              <a:ext cx="249947" cy="177879"/>
            </a:xfrm>
            <a:custGeom>
              <a:avLst/>
              <a:gdLst/>
              <a:ahLst/>
              <a:cxnLst/>
              <a:rect l="l" t="t" r="r" b="b"/>
              <a:pathLst>
                <a:path w="1526" h="1086" extrusionOk="0">
                  <a:moveTo>
                    <a:pt x="0" y="0"/>
                  </a:moveTo>
                  <a:cubicBezTo>
                    <a:pt x="104" y="336"/>
                    <a:pt x="336" y="543"/>
                    <a:pt x="543" y="750"/>
                  </a:cubicBezTo>
                  <a:cubicBezTo>
                    <a:pt x="879" y="853"/>
                    <a:pt x="1189" y="983"/>
                    <a:pt x="1525" y="1086"/>
                  </a:cubicBezTo>
                  <a:cubicBezTo>
                    <a:pt x="1396" y="750"/>
                    <a:pt x="1189" y="543"/>
                    <a:pt x="879" y="336"/>
                  </a:cubicBezTo>
                  <a:cubicBezTo>
                    <a:pt x="647" y="104"/>
                    <a:pt x="336"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8043553" y="7894991"/>
              <a:ext cx="89103" cy="495636"/>
            </a:xfrm>
            <a:custGeom>
              <a:avLst/>
              <a:gdLst/>
              <a:ahLst/>
              <a:cxnLst/>
              <a:rect l="l" t="t" r="r" b="b"/>
              <a:pathLst>
                <a:path w="544" h="3026" extrusionOk="0">
                  <a:moveTo>
                    <a:pt x="543" y="1"/>
                  </a:moveTo>
                  <a:cubicBezTo>
                    <a:pt x="336" y="440"/>
                    <a:pt x="233" y="880"/>
                    <a:pt x="233" y="1190"/>
                  </a:cubicBezTo>
                  <a:cubicBezTo>
                    <a:pt x="129" y="1733"/>
                    <a:pt x="0" y="2276"/>
                    <a:pt x="0" y="2819"/>
                  </a:cubicBezTo>
                  <a:lnTo>
                    <a:pt x="0" y="2922"/>
                  </a:lnTo>
                  <a:lnTo>
                    <a:pt x="0" y="3025"/>
                  </a:lnTo>
                  <a:lnTo>
                    <a:pt x="129" y="3025"/>
                  </a:lnTo>
                  <a:cubicBezTo>
                    <a:pt x="129" y="2379"/>
                    <a:pt x="233" y="1836"/>
                    <a:pt x="336" y="1293"/>
                  </a:cubicBezTo>
                  <a:cubicBezTo>
                    <a:pt x="336" y="880"/>
                    <a:pt x="440" y="440"/>
                    <a:pt x="543" y="104"/>
                  </a:cubicBezTo>
                  <a:lnTo>
                    <a:pt x="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a:off x="-8378024" y="7526614"/>
              <a:ext cx="863842" cy="597187"/>
            </a:xfrm>
            <a:custGeom>
              <a:avLst/>
              <a:gdLst/>
              <a:ahLst/>
              <a:cxnLst/>
              <a:rect l="l" t="t" r="r" b="b"/>
              <a:pathLst>
                <a:path w="5274" h="3646" extrusionOk="0">
                  <a:moveTo>
                    <a:pt x="1939" y="1"/>
                  </a:moveTo>
                  <a:lnTo>
                    <a:pt x="2275" y="647"/>
                  </a:lnTo>
                  <a:lnTo>
                    <a:pt x="1629" y="104"/>
                  </a:lnTo>
                  <a:cubicBezTo>
                    <a:pt x="982" y="104"/>
                    <a:pt x="439" y="544"/>
                    <a:pt x="233" y="1061"/>
                  </a:cubicBezTo>
                  <a:cubicBezTo>
                    <a:pt x="0" y="1500"/>
                    <a:pt x="233" y="2043"/>
                    <a:pt x="646" y="2483"/>
                  </a:cubicBezTo>
                  <a:lnTo>
                    <a:pt x="1629" y="2043"/>
                  </a:lnTo>
                  <a:lnTo>
                    <a:pt x="879" y="2793"/>
                  </a:lnTo>
                  <a:cubicBezTo>
                    <a:pt x="1189" y="3000"/>
                    <a:pt x="1629" y="3336"/>
                    <a:pt x="2171" y="3439"/>
                  </a:cubicBezTo>
                  <a:cubicBezTo>
                    <a:pt x="2688" y="3646"/>
                    <a:pt x="3128" y="3646"/>
                    <a:pt x="3671" y="3646"/>
                  </a:cubicBezTo>
                  <a:lnTo>
                    <a:pt x="3464" y="2689"/>
                  </a:lnTo>
                  <a:lnTo>
                    <a:pt x="3981" y="3542"/>
                  </a:lnTo>
                  <a:cubicBezTo>
                    <a:pt x="4524" y="3439"/>
                    <a:pt x="4963" y="3129"/>
                    <a:pt x="5067" y="2586"/>
                  </a:cubicBezTo>
                  <a:cubicBezTo>
                    <a:pt x="5273" y="2146"/>
                    <a:pt x="5067" y="1604"/>
                    <a:pt x="4627" y="1061"/>
                  </a:cubicBezTo>
                  <a:lnTo>
                    <a:pt x="3878" y="1190"/>
                  </a:lnTo>
                  <a:lnTo>
                    <a:pt x="4420" y="854"/>
                  </a:lnTo>
                  <a:cubicBezTo>
                    <a:pt x="4110" y="647"/>
                    <a:pt x="3671" y="415"/>
                    <a:pt x="3231" y="208"/>
                  </a:cubicBezTo>
                  <a:cubicBezTo>
                    <a:pt x="2818" y="104"/>
                    <a:pt x="2378" y="1"/>
                    <a:pt x="1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a:off x="-8128235" y="7666496"/>
              <a:ext cx="385404" cy="247490"/>
            </a:xfrm>
            <a:custGeom>
              <a:avLst/>
              <a:gdLst/>
              <a:ahLst/>
              <a:cxnLst/>
              <a:rect l="l" t="t" r="r" b="b"/>
              <a:pathLst>
                <a:path w="2353" h="1511" extrusionOk="0">
                  <a:moveTo>
                    <a:pt x="873" y="1"/>
                  </a:moveTo>
                  <a:cubicBezTo>
                    <a:pt x="533" y="1"/>
                    <a:pt x="242" y="144"/>
                    <a:pt x="104" y="439"/>
                  </a:cubicBezTo>
                  <a:cubicBezTo>
                    <a:pt x="0" y="750"/>
                    <a:pt x="414" y="1292"/>
                    <a:pt x="957" y="1396"/>
                  </a:cubicBezTo>
                  <a:cubicBezTo>
                    <a:pt x="1138" y="1473"/>
                    <a:pt x="1319" y="1511"/>
                    <a:pt x="1487" y="1511"/>
                  </a:cubicBezTo>
                  <a:cubicBezTo>
                    <a:pt x="1824" y="1511"/>
                    <a:pt x="2111" y="1361"/>
                    <a:pt x="2249" y="1086"/>
                  </a:cubicBezTo>
                  <a:cubicBezTo>
                    <a:pt x="2353" y="750"/>
                    <a:pt x="1939" y="207"/>
                    <a:pt x="1396" y="103"/>
                  </a:cubicBezTo>
                  <a:cubicBezTo>
                    <a:pt x="1218" y="35"/>
                    <a:pt x="1039"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2"/>
            <p:cNvSpPr/>
            <p:nvPr/>
          </p:nvSpPr>
          <p:spPr>
            <a:xfrm>
              <a:off x="-3153095" y="7789179"/>
              <a:ext cx="245689" cy="194913"/>
            </a:xfrm>
            <a:custGeom>
              <a:avLst/>
              <a:gdLst/>
              <a:ahLst/>
              <a:cxnLst/>
              <a:rect l="l" t="t" r="r" b="b"/>
              <a:pathLst>
                <a:path w="1500" h="1190" extrusionOk="0">
                  <a:moveTo>
                    <a:pt x="0" y="1"/>
                  </a:moveTo>
                  <a:cubicBezTo>
                    <a:pt x="104" y="337"/>
                    <a:pt x="311" y="543"/>
                    <a:pt x="517" y="750"/>
                  </a:cubicBezTo>
                  <a:cubicBezTo>
                    <a:pt x="853" y="983"/>
                    <a:pt x="1164" y="1086"/>
                    <a:pt x="1500" y="1190"/>
                  </a:cubicBezTo>
                  <a:cubicBezTo>
                    <a:pt x="1396" y="880"/>
                    <a:pt x="1164" y="543"/>
                    <a:pt x="957" y="337"/>
                  </a:cubicBezTo>
                  <a:cubicBezTo>
                    <a:pt x="647" y="104"/>
                    <a:pt x="31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2"/>
            <p:cNvSpPr/>
            <p:nvPr/>
          </p:nvSpPr>
          <p:spPr>
            <a:xfrm>
              <a:off x="-2941471" y="7509743"/>
              <a:ext cx="123008" cy="686127"/>
            </a:xfrm>
            <a:custGeom>
              <a:avLst/>
              <a:gdLst/>
              <a:ahLst/>
              <a:cxnLst/>
              <a:rect l="l" t="t" r="r" b="b"/>
              <a:pathLst>
                <a:path w="751" h="4189" extrusionOk="0">
                  <a:moveTo>
                    <a:pt x="647" y="1"/>
                  </a:moveTo>
                  <a:cubicBezTo>
                    <a:pt x="208" y="1293"/>
                    <a:pt x="1" y="2792"/>
                    <a:pt x="208" y="4188"/>
                  </a:cubicBezTo>
                  <a:lnTo>
                    <a:pt x="311" y="4188"/>
                  </a:lnTo>
                  <a:cubicBezTo>
                    <a:pt x="104" y="2792"/>
                    <a:pt x="311" y="1396"/>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2"/>
            <p:cNvSpPr/>
            <p:nvPr/>
          </p:nvSpPr>
          <p:spPr>
            <a:xfrm>
              <a:off x="-3242036" y="7137106"/>
              <a:ext cx="846971" cy="591455"/>
            </a:xfrm>
            <a:custGeom>
              <a:avLst/>
              <a:gdLst/>
              <a:ahLst/>
              <a:cxnLst/>
              <a:rect l="l" t="t" r="r" b="b"/>
              <a:pathLst>
                <a:path w="5171" h="3611" extrusionOk="0">
                  <a:moveTo>
                    <a:pt x="1603" y="1"/>
                  </a:moveTo>
                  <a:cubicBezTo>
                    <a:pt x="854" y="104"/>
                    <a:pt x="311" y="440"/>
                    <a:pt x="104" y="983"/>
                  </a:cubicBezTo>
                  <a:cubicBezTo>
                    <a:pt x="1" y="1397"/>
                    <a:pt x="104" y="1939"/>
                    <a:pt x="543" y="2379"/>
                  </a:cubicBezTo>
                  <a:lnTo>
                    <a:pt x="1500" y="2043"/>
                  </a:lnTo>
                  <a:lnTo>
                    <a:pt x="750" y="2689"/>
                  </a:lnTo>
                  <a:cubicBezTo>
                    <a:pt x="1060" y="3025"/>
                    <a:pt x="1500" y="3232"/>
                    <a:pt x="2043" y="3439"/>
                  </a:cubicBezTo>
                  <a:cubicBezTo>
                    <a:pt x="2430" y="3531"/>
                    <a:pt x="2818" y="3610"/>
                    <a:pt x="3159" y="3610"/>
                  </a:cubicBezTo>
                  <a:cubicBezTo>
                    <a:pt x="3295" y="3610"/>
                    <a:pt x="3424" y="3598"/>
                    <a:pt x="3542" y="3568"/>
                  </a:cubicBezTo>
                  <a:lnTo>
                    <a:pt x="3335" y="2689"/>
                  </a:lnTo>
                  <a:lnTo>
                    <a:pt x="3981" y="3439"/>
                  </a:lnTo>
                  <a:cubicBezTo>
                    <a:pt x="4524" y="3335"/>
                    <a:pt x="4835" y="3025"/>
                    <a:pt x="5067" y="2586"/>
                  </a:cubicBezTo>
                  <a:cubicBezTo>
                    <a:pt x="5171" y="2043"/>
                    <a:pt x="4938" y="1500"/>
                    <a:pt x="4524" y="1086"/>
                  </a:cubicBezTo>
                  <a:lnTo>
                    <a:pt x="3775" y="1190"/>
                  </a:lnTo>
                  <a:lnTo>
                    <a:pt x="4292" y="854"/>
                  </a:lnTo>
                  <a:cubicBezTo>
                    <a:pt x="3981" y="544"/>
                    <a:pt x="3542" y="337"/>
                    <a:pt x="3128" y="207"/>
                  </a:cubicBezTo>
                  <a:cubicBezTo>
                    <a:pt x="2689" y="1"/>
                    <a:pt x="2249" y="1"/>
                    <a:pt x="1939" y="1"/>
                  </a:cubicBezTo>
                  <a:lnTo>
                    <a:pt x="2146" y="647"/>
                  </a:lnTo>
                  <a:lnTo>
                    <a:pt x="1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2"/>
            <p:cNvSpPr/>
            <p:nvPr/>
          </p:nvSpPr>
          <p:spPr>
            <a:xfrm>
              <a:off x="-2996506" y="7270600"/>
              <a:ext cx="372792" cy="252896"/>
            </a:xfrm>
            <a:custGeom>
              <a:avLst/>
              <a:gdLst/>
              <a:ahLst/>
              <a:cxnLst/>
              <a:rect l="l" t="t" r="r" b="b"/>
              <a:pathLst>
                <a:path w="2276" h="1544" extrusionOk="0">
                  <a:moveTo>
                    <a:pt x="899" y="0"/>
                  </a:moveTo>
                  <a:cubicBezTo>
                    <a:pt x="510" y="0"/>
                    <a:pt x="182" y="121"/>
                    <a:pt x="104" y="375"/>
                  </a:cubicBezTo>
                  <a:cubicBezTo>
                    <a:pt x="1" y="814"/>
                    <a:pt x="337" y="1228"/>
                    <a:pt x="854" y="1461"/>
                  </a:cubicBezTo>
                  <a:cubicBezTo>
                    <a:pt x="1004" y="1518"/>
                    <a:pt x="1162" y="1543"/>
                    <a:pt x="1314" y="1543"/>
                  </a:cubicBezTo>
                  <a:cubicBezTo>
                    <a:pt x="1712" y="1543"/>
                    <a:pt x="2072" y="1368"/>
                    <a:pt x="2146" y="1124"/>
                  </a:cubicBezTo>
                  <a:cubicBezTo>
                    <a:pt x="2276" y="685"/>
                    <a:pt x="1940" y="271"/>
                    <a:pt x="1293" y="39"/>
                  </a:cubicBezTo>
                  <a:cubicBezTo>
                    <a:pt x="1160" y="13"/>
                    <a:pt x="1026" y="0"/>
                    <a:pt x="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2"/>
            <p:cNvSpPr/>
            <p:nvPr/>
          </p:nvSpPr>
          <p:spPr>
            <a:xfrm>
              <a:off x="-1903987" y="8106780"/>
              <a:ext cx="89103" cy="283852"/>
            </a:xfrm>
            <a:custGeom>
              <a:avLst/>
              <a:gdLst/>
              <a:ahLst/>
              <a:cxnLst/>
              <a:rect l="l" t="t" r="r" b="b"/>
              <a:pathLst>
                <a:path w="544" h="1733" extrusionOk="0">
                  <a:moveTo>
                    <a:pt x="440" y="0"/>
                  </a:moveTo>
                  <a:cubicBezTo>
                    <a:pt x="233" y="336"/>
                    <a:pt x="233" y="750"/>
                    <a:pt x="129" y="1190"/>
                  </a:cubicBezTo>
                  <a:cubicBezTo>
                    <a:pt x="129" y="1293"/>
                    <a:pt x="0" y="1526"/>
                    <a:pt x="0" y="1732"/>
                  </a:cubicBezTo>
                  <a:lnTo>
                    <a:pt x="129" y="1732"/>
                  </a:lnTo>
                  <a:cubicBezTo>
                    <a:pt x="129" y="1526"/>
                    <a:pt x="129" y="1293"/>
                    <a:pt x="233" y="1190"/>
                  </a:cubicBezTo>
                  <a:cubicBezTo>
                    <a:pt x="233" y="750"/>
                    <a:pt x="336" y="440"/>
                    <a:pt x="5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2"/>
            <p:cNvSpPr/>
            <p:nvPr/>
          </p:nvSpPr>
          <p:spPr>
            <a:xfrm>
              <a:off x="-2238458" y="7738402"/>
              <a:ext cx="846971" cy="580153"/>
            </a:xfrm>
            <a:custGeom>
              <a:avLst/>
              <a:gdLst/>
              <a:ahLst/>
              <a:cxnLst/>
              <a:rect l="l" t="t" r="r" b="b"/>
              <a:pathLst>
                <a:path w="5171" h="3542" extrusionOk="0">
                  <a:moveTo>
                    <a:pt x="1525" y="0"/>
                  </a:moveTo>
                  <a:cubicBezTo>
                    <a:pt x="879" y="104"/>
                    <a:pt x="336" y="414"/>
                    <a:pt x="103" y="957"/>
                  </a:cubicBezTo>
                  <a:cubicBezTo>
                    <a:pt x="0" y="1396"/>
                    <a:pt x="103" y="1939"/>
                    <a:pt x="543" y="2353"/>
                  </a:cubicBezTo>
                  <a:lnTo>
                    <a:pt x="1525" y="1939"/>
                  </a:lnTo>
                  <a:lnTo>
                    <a:pt x="750" y="2689"/>
                  </a:lnTo>
                  <a:cubicBezTo>
                    <a:pt x="1086" y="2999"/>
                    <a:pt x="1525" y="3232"/>
                    <a:pt x="2042" y="3335"/>
                  </a:cubicBezTo>
                  <a:cubicBezTo>
                    <a:pt x="2585" y="3542"/>
                    <a:pt x="3128" y="3542"/>
                    <a:pt x="3567" y="3542"/>
                  </a:cubicBezTo>
                  <a:lnTo>
                    <a:pt x="3335" y="2585"/>
                  </a:lnTo>
                  <a:lnTo>
                    <a:pt x="3878" y="3439"/>
                  </a:lnTo>
                  <a:cubicBezTo>
                    <a:pt x="4420" y="3335"/>
                    <a:pt x="4860" y="2999"/>
                    <a:pt x="4963" y="2585"/>
                  </a:cubicBezTo>
                  <a:cubicBezTo>
                    <a:pt x="5170" y="2043"/>
                    <a:pt x="4963" y="1500"/>
                    <a:pt x="4524" y="1060"/>
                  </a:cubicBezTo>
                  <a:lnTo>
                    <a:pt x="3774" y="1190"/>
                  </a:lnTo>
                  <a:lnTo>
                    <a:pt x="4317" y="853"/>
                  </a:lnTo>
                  <a:cubicBezTo>
                    <a:pt x="3981" y="543"/>
                    <a:pt x="3567" y="311"/>
                    <a:pt x="3128" y="104"/>
                  </a:cubicBezTo>
                  <a:cubicBezTo>
                    <a:pt x="2688" y="0"/>
                    <a:pt x="2275" y="0"/>
                    <a:pt x="1835" y="0"/>
                  </a:cubicBezTo>
                  <a:lnTo>
                    <a:pt x="2171" y="647"/>
                  </a:lnTo>
                  <a:lnTo>
                    <a:pt x="15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2"/>
            <p:cNvSpPr/>
            <p:nvPr/>
          </p:nvSpPr>
          <p:spPr>
            <a:xfrm>
              <a:off x="-2009963" y="7864525"/>
              <a:ext cx="389826" cy="248473"/>
            </a:xfrm>
            <a:custGeom>
              <a:avLst/>
              <a:gdLst/>
              <a:ahLst/>
              <a:cxnLst/>
              <a:rect l="l" t="t" r="r" b="b"/>
              <a:pathLst>
                <a:path w="2380" h="1517" extrusionOk="0">
                  <a:moveTo>
                    <a:pt x="982" y="1"/>
                  </a:moveTo>
                  <a:cubicBezTo>
                    <a:pt x="614" y="1"/>
                    <a:pt x="308" y="176"/>
                    <a:pt x="234" y="420"/>
                  </a:cubicBezTo>
                  <a:cubicBezTo>
                    <a:pt x="1" y="833"/>
                    <a:pt x="440" y="1273"/>
                    <a:pt x="983" y="1479"/>
                  </a:cubicBezTo>
                  <a:cubicBezTo>
                    <a:pt x="1111" y="1504"/>
                    <a:pt x="1240" y="1517"/>
                    <a:pt x="1363" y="1517"/>
                  </a:cubicBezTo>
                  <a:cubicBezTo>
                    <a:pt x="1764" y="1517"/>
                    <a:pt x="2118" y="1382"/>
                    <a:pt x="2276" y="1066"/>
                  </a:cubicBezTo>
                  <a:cubicBezTo>
                    <a:pt x="2379" y="730"/>
                    <a:pt x="1940" y="290"/>
                    <a:pt x="1423" y="83"/>
                  </a:cubicBezTo>
                  <a:cubicBezTo>
                    <a:pt x="1273" y="26"/>
                    <a:pt x="1123" y="1"/>
                    <a:pt x="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 name="Google Shape;826;p32"/>
          <p:cNvSpPr/>
          <p:nvPr/>
        </p:nvSpPr>
        <p:spPr>
          <a:xfrm>
            <a:off x="7948947" y="174149"/>
            <a:ext cx="1458391" cy="419977"/>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2"/>
          <p:cNvSpPr/>
          <p:nvPr/>
        </p:nvSpPr>
        <p:spPr>
          <a:xfrm flipH="1">
            <a:off x="7293317" y="665048"/>
            <a:ext cx="1034056" cy="216899"/>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TITLE_ONLY_1_1_1_1">
    <p:bg>
      <p:bgPr>
        <a:solidFill>
          <a:schemeClr val="accent2"/>
        </a:solidFill>
        <a:effectLst/>
      </p:bgPr>
    </p:bg>
    <p:spTree>
      <p:nvGrpSpPr>
        <p:cNvPr id="1" name="Shape 828"/>
        <p:cNvGrpSpPr/>
        <p:nvPr/>
      </p:nvGrpSpPr>
      <p:grpSpPr>
        <a:xfrm>
          <a:off x="0" y="0"/>
          <a:ext cx="0" cy="0"/>
          <a:chOff x="0" y="0"/>
          <a:chExt cx="0" cy="0"/>
        </a:xfrm>
      </p:grpSpPr>
      <p:sp>
        <p:nvSpPr>
          <p:cNvPr id="829" name="Google Shape;829;p33"/>
          <p:cNvSpPr txBox="1">
            <a:spLocks noGrp="1"/>
          </p:cNvSpPr>
          <p:nvPr>
            <p:ph type="title"/>
          </p:nvPr>
        </p:nvSpPr>
        <p:spPr>
          <a:xfrm>
            <a:off x="720000" y="443788"/>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30" name="Google Shape;830;p33"/>
          <p:cNvGrpSpPr/>
          <p:nvPr/>
        </p:nvGrpSpPr>
        <p:grpSpPr>
          <a:xfrm>
            <a:off x="7" y="1177114"/>
            <a:ext cx="9144057" cy="3280718"/>
            <a:chOff x="240700" y="1093536"/>
            <a:chExt cx="2132675" cy="765164"/>
          </a:xfrm>
        </p:grpSpPr>
        <p:sp>
          <p:nvSpPr>
            <p:cNvPr id="831" name="Google Shape;831;p33"/>
            <p:cNvSpPr/>
            <p:nvPr/>
          </p:nvSpPr>
          <p:spPr>
            <a:xfrm>
              <a:off x="240700" y="1093536"/>
              <a:ext cx="2132675" cy="149800"/>
            </a:xfrm>
            <a:custGeom>
              <a:avLst/>
              <a:gdLst/>
              <a:ahLst/>
              <a:cxnLst/>
              <a:rect l="l" t="t" r="r" b="b"/>
              <a:pathLst>
                <a:path w="85307" h="5992" extrusionOk="0">
                  <a:moveTo>
                    <a:pt x="85307" y="3140"/>
                  </a:moveTo>
                  <a:cubicBezTo>
                    <a:pt x="81532" y="3140"/>
                    <a:pt x="77784" y="3787"/>
                    <a:pt x="74010" y="4433"/>
                  </a:cubicBezTo>
                  <a:cubicBezTo>
                    <a:pt x="73131" y="4536"/>
                    <a:pt x="72278" y="4640"/>
                    <a:pt x="71528" y="4872"/>
                  </a:cubicBezTo>
                  <a:cubicBezTo>
                    <a:pt x="72278" y="4769"/>
                    <a:pt x="73131" y="4640"/>
                    <a:pt x="74010" y="4536"/>
                  </a:cubicBezTo>
                  <a:cubicBezTo>
                    <a:pt x="77784" y="3890"/>
                    <a:pt x="81662" y="3244"/>
                    <a:pt x="85307" y="3244"/>
                  </a:cubicBezTo>
                  <a:lnTo>
                    <a:pt x="85307" y="3140"/>
                  </a:lnTo>
                  <a:close/>
                  <a:moveTo>
                    <a:pt x="29858" y="0"/>
                  </a:moveTo>
                  <a:cubicBezTo>
                    <a:pt x="25081" y="0"/>
                    <a:pt x="20259" y="1284"/>
                    <a:pt x="15614" y="2494"/>
                  </a:cubicBezTo>
                  <a:cubicBezTo>
                    <a:pt x="15097" y="2598"/>
                    <a:pt x="14554" y="2830"/>
                    <a:pt x="14011" y="2934"/>
                  </a:cubicBezTo>
                  <a:cubicBezTo>
                    <a:pt x="10081" y="3943"/>
                    <a:pt x="5984" y="4860"/>
                    <a:pt x="2067" y="4860"/>
                  </a:cubicBezTo>
                  <a:cubicBezTo>
                    <a:pt x="1372" y="4860"/>
                    <a:pt x="682" y="4831"/>
                    <a:pt x="0" y="4769"/>
                  </a:cubicBezTo>
                  <a:lnTo>
                    <a:pt x="0" y="4872"/>
                  </a:lnTo>
                  <a:cubicBezTo>
                    <a:pt x="682" y="4935"/>
                    <a:pt x="1372" y="4964"/>
                    <a:pt x="2067" y="4964"/>
                  </a:cubicBezTo>
                  <a:cubicBezTo>
                    <a:pt x="5984" y="4964"/>
                    <a:pt x="10081" y="4047"/>
                    <a:pt x="14011" y="3037"/>
                  </a:cubicBezTo>
                  <a:cubicBezTo>
                    <a:pt x="14554" y="2934"/>
                    <a:pt x="15097" y="2701"/>
                    <a:pt x="15614" y="2598"/>
                  </a:cubicBezTo>
                  <a:cubicBezTo>
                    <a:pt x="20337" y="1387"/>
                    <a:pt x="25120" y="104"/>
                    <a:pt x="29872" y="104"/>
                  </a:cubicBezTo>
                  <a:cubicBezTo>
                    <a:pt x="31414" y="104"/>
                    <a:pt x="32952" y="239"/>
                    <a:pt x="34485" y="555"/>
                  </a:cubicBezTo>
                  <a:cubicBezTo>
                    <a:pt x="36527" y="995"/>
                    <a:pt x="38569" y="1744"/>
                    <a:pt x="40508" y="2494"/>
                  </a:cubicBezTo>
                  <a:cubicBezTo>
                    <a:pt x="41594" y="2934"/>
                    <a:pt x="42654" y="3347"/>
                    <a:pt x="43636" y="3683"/>
                  </a:cubicBezTo>
                  <a:cubicBezTo>
                    <a:pt x="48226" y="5213"/>
                    <a:pt x="53268" y="5992"/>
                    <a:pt x="58919" y="5992"/>
                  </a:cubicBezTo>
                  <a:cubicBezTo>
                    <a:pt x="62816" y="5992"/>
                    <a:pt x="67002" y="5621"/>
                    <a:pt x="71528" y="4872"/>
                  </a:cubicBezTo>
                  <a:lnTo>
                    <a:pt x="71528" y="4872"/>
                  </a:lnTo>
                  <a:cubicBezTo>
                    <a:pt x="67002" y="5569"/>
                    <a:pt x="62816" y="5929"/>
                    <a:pt x="58927" y="5929"/>
                  </a:cubicBezTo>
                  <a:cubicBezTo>
                    <a:pt x="53286" y="5929"/>
                    <a:pt x="48268" y="5171"/>
                    <a:pt x="43739" y="3580"/>
                  </a:cubicBezTo>
                  <a:cubicBezTo>
                    <a:pt x="42654" y="3244"/>
                    <a:pt x="41594" y="2830"/>
                    <a:pt x="40611" y="2494"/>
                  </a:cubicBezTo>
                  <a:cubicBezTo>
                    <a:pt x="38569" y="1641"/>
                    <a:pt x="36527" y="891"/>
                    <a:pt x="34485" y="452"/>
                  </a:cubicBezTo>
                  <a:cubicBezTo>
                    <a:pt x="32952" y="135"/>
                    <a:pt x="31408" y="0"/>
                    <a:pt x="29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240700" y="1146536"/>
              <a:ext cx="2132675" cy="243950"/>
            </a:xfrm>
            <a:custGeom>
              <a:avLst/>
              <a:gdLst/>
              <a:ahLst/>
              <a:cxnLst/>
              <a:rect l="l" t="t" r="r" b="b"/>
              <a:pathLst>
                <a:path w="85307" h="9758" extrusionOk="0">
                  <a:moveTo>
                    <a:pt x="28644" y="0"/>
                  </a:moveTo>
                  <a:cubicBezTo>
                    <a:pt x="27891" y="0"/>
                    <a:pt x="27133" y="78"/>
                    <a:pt x="26394" y="271"/>
                  </a:cubicBezTo>
                  <a:cubicBezTo>
                    <a:pt x="27056" y="126"/>
                    <a:pt x="27734" y="66"/>
                    <a:pt x="28407" y="66"/>
                  </a:cubicBezTo>
                  <a:cubicBezTo>
                    <a:pt x="30257" y="66"/>
                    <a:pt x="32081" y="519"/>
                    <a:pt x="33502" y="917"/>
                  </a:cubicBezTo>
                  <a:cubicBezTo>
                    <a:pt x="36734" y="1873"/>
                    <a:pt x="39862" y="3166"/>
                    <a:pt x="42886" y="4458"/>
                  </a:cubicBezTo>
                  <a:cubicBezTo>
                    <a:pt x="44592" y="5234"/>
                    <a:pt x="46324" y="5984"/>
                    <a:pt x="48056" y="6630"/>
                  </a:cubicBezTo>
                  <a:cubicBezTo>
                    <a:pt x="52654" y="8395"/>
                    <a:pt x="56539" y="9273"/>
                    <a:pt x="60049" y="9273"/>
                  </a:cubicBezTo>
                  <a:cubicBezTo>
                    <a:pt x="61216" y="9273"/>
                    <a:pt x="62341" y="9176"/>
                    <a:pt x="63437" y="8982"/>
                  </a:cubicBezTo>
                  <a:cubicBezTo>
                    <a:pt x="65376" y="8672"/>
                    <a:pt x="67211" y="8026"/>
                    <a:pt x="68943" y="7483"/>
                  </a:cubicBezTo>
                  <a:cubicBezTo>
                    <a:pt x="70236" y="7043"/>
                    <a:pt x="71632" y="6526"/>
                    <a:pt x="73028" y="6190"/>
                  </a:cubicBezTo>
                  <a:cubicBezTo>
                    <a:pt x="74974" y="5738"/>
                    <a:pt x="77007" y="5497"/>
                    <a:pt x="79035" y="5497"/>
                  </a:cubicBezTo>
                  <a:cubicBezTo>
                    <a:pt x="80833" y="5497"/>
                    <a:pt x="82626" y="5686"/>
                    <a:pt x="84350" y="6087"/>
                  </a:cubicBezTo>
                  <a:cubicBezTo>
                    <a:pt x="84660" y="6087"/>
                    <a:pt x="84996" y="6190"/>
                    <a:pt x="85307" y="6294"/>
                  </a:cubicBezTo>
                  <a:lnTo>
                    <a:pt x="85307" y="6190"/>
                  </a:lnTo>
                  <a:cubicBezTo>
                    <a:pt x="84996" y="6087"/>
                    <a:pt x="84660" y="5984"/>
                    <a:pt x="84350" y="5984"/>
                  </a:cubicBezTo>
                  <a:cubicBezTo>
                    <a:pt x="82637" y="5574"/>
                    <a:pt x="80857" y="5383"/>
                    <a:pt x="79062" y="5383"/>
                  </a:cubicBezTo>
                  <a:cubicBezTo>
                    <a:pt x="77009" y="5383"/>
                    <a:pt x="74937" y="5632"/>
                    <a:pt x="72924" y="6087"/>
                  </a:cubicBezTo>
                  <a:cubicBezTo>
                    <a:pt x="71632" y="6397"/>
                    <a:pt x="70236" y="6940"/>
                    <a:pt x="68943" y="7380"/>
                  </a:cubicBezTo>
                  <a:cubicBezTo>
                    <a:pt x="67108" y="7922"/>
                    <a:pt x="65273" y="8569"/>
                    <a:pt x="63437" y="8879"/>
                  </a:cubicBezTo>
                  <a:cubicBezTo>
                    <a:pt x="62339" y="9066"/>
                    <a:pt x="61211" y="9160"/>
                    <a:pt x="60043" y="9160"/>
                  </a:cubicBezTo>
                  <a:cubicBezTo>
                    <a:pt x="56540" y="9160"/>
                    <a:pt x="52677" y="8317"/>
                    <a:pt x="48160" y="6630"/>
                  </a:cubicBezTo>
                  <a:cubicBezTo>
                    <a:pt x="46324" y="5880"/>
                    <a:pt x="44592" y="5105"/>
                    <a:pt x="42886" y="4355"/>
                  </a:cubicBezTo>
                  <a:cubicBezTo>
                    <a:pt x="39965" y="3063"/>
                    <a:pt x="36837" y="1770"/>
                    <a:pt x="33606" y="814"/>
                  </a:cubicBezTo>
                  <a:cubicBezTo>
                    <a:pt x="32172" y="432"/>
                    <a:pt x="30420" y="0"/>
                    <a:pt x="28644" y="0"/>
                  </a:cubicBezTo>
                  <a:close/>
                  <a:moveTo>
                    <a:pt x="26394" y="271"/>
                  </a:moveTo>
                  <a:lnTo>
                    <a:pt x="26394" y="271"/>
                  </a:lnTo>
                  <a:cubicBezTo>
                    <a:pt x="23912" y="710"/>
                    <a:pt x="21973" y="2209"/>
                    <a:pt x="20034" y="3605"/>
                  </a:cubicBezTo>
                  <a:cubicBezTo>
                    <a:pt x="19388" y="4045"/>
                    <a:pt x="18845" y="4458"/>
                    <a:pt x="18199" y="4898"/>
                  </a:cubicBezTo>
                  <a:cubicBezTo>
                    <a:pt x="13494" y="8081"/>
                    <a:pt x="7760" y="9700"/>
                    <a:pt x="2063" y="9700"/>
                  </a:cubicBezTo>
                  <a:cubicBezTo>
                    <a:pt x="1374" y="9700"/>
                    <a:pt x="686" y="9676"/>
                    <a:pt x="0" y="9629"/>
                  </a:cubicBezTo>
                  <a:lnTo>
                    <a:pt x="0" y="9758"/>
                  </a:lnTo>
                  <a:lnTo>
                    <a:pt x="2172" y="9758"/>
                  </a:lnTo>
                  <a:cubicBezTo>
                    <a:pt x="7859" y="9758"/>
                    <a:pt x="13572" y="8129"/>
                    <a:pt x="18199" y="5001"/>
                  </a:cubicBezTo>
                  <a:cubicBezTo>
                    <a:pt x="18845" y="4588"/>
                    <a:pt x="19492" y="4148"/>
                    <a:pt x="20034" y="3709"/>
                  </a:cubicBezTo>
                  <a:cubicBezTo>
                    <a:pt x="21973" y="2313"/>
                    <a:pt x="24015" y="814"/>
                    <a:pt x="26394" y="2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rot="10800000">
              <a:off x="240700" y="1708250"/>
              <a:ext cx="2132675" cy="150450"/>
            </a:xfrm>
            <a:custGeom>
              <a:avLst/>
              <a:gdLst/>
              <a:ahLst/>
              <a:cxnLst/>
              <a:rect l="l" t="t" r="r" b="b"/>
              <a:pathLst>
                <a:path w="85307" h="6018" extrusionOk="0">
                  <a:moveTo>
                    <a:pt x="57008" y="1"/>
                  </a:moveTo>
                  <a:cubicBezTo>
                    <a:pt x="53132" y="1"/>
                    <a:pt x="49201" y="556"/>
                    <a:pt x="45471" y="1597"/>
                  </a:cubicBezTo>
                  <a:cubicBezTo>
                    <a:pt x="44489" y="1908"/>
                    <a:pt x="43636" y="2244"/>
                    <a:pt x="42757" y="2554"/>
                  </a:cubicBezTo>
                  <a:cubicBezTo>
                    <a:pt x="41051" y="3097"/>
                    <a:pt x="39422" y="3640"/>
                    <a:pt x="37716" y="4079"/>
                  </a:cubicBezTo>
                  <a:cubicBezTo>
                    <a:pt x="36592" y="4319"/>
                    <a:pt x="35500" y="4438"/>
                    <a:pt x="34465" y="4438"/>
                  </a:cubicBezTo>
                  <a:cubicBezTo>
                    <a:pt x="32716" y="4438"/>
                    <a:pt x="31131" y="4099"/>
                    <a:pt x="29832" y="3433"/>
                  </a:cubicBezTo>
                  <a:cubicBezTo>
                    <a:pt x="29185" y="3097"/>
                    <a:pt x="28668" y="2787"/>
                    <a:pt x="28126" y="2347"/>
                  </a:cubicBezTo>
                  <a:cubicBezTo>
                    <a:pt x="27376" y="1804"/>
                    <a:pt x="26497" y="1261"/>
                    <a:pt x="25541" y="951"/>
                  </a:cubicBezTo>
                  <a:cubicBezTo>
                    <a:pt x="24975" y="787"/>
                    <a:pt x="24409" y="716"/>
                    <a:pt x="23843" y="716"/>
                  </a:cubicBezTo>
                  <a:cubicBezTo>
                    <a:pt x="21824" y="716"/>
                    <a:pt x="19805" y="1623"/>
                    <a:pt x="17785" y="2450"/>
                  </a:cubicBezTo>
                  <a:cubicBezTo>
                    <a:pt x="17449" y="2683"/>
                    <a:pt x="17243" y="2787"/>
                    <a:pt x="16907" y="2890"/>
                  </a:cubicBezTo>
                  <a:cubicBezTo>
                    <a:pt x="13675" y="4389"/>
                    <a:pt x="10237" y="5268"/>
                    <a:pt x="6696" y="5682"/>
                  </a:cubicBezTo>
                  <a:cubicBezTo>
                    <a:pt x="5700" y="5817"/>
                    <a:pt x="4737" y="5881"/>
                    <a:pt x="3816" y="5881"/>
                  </a:cubicBezTo>
                  <a:cubicBezTo>
                    <a:pt x="2442" y="5881"/>
                    <a:pt x="1161" y="5738"/>
                    <a:pt x="0" y="5475"/>
                  </a:cubicBezTo>
                  <a:lnTo>
                    <a:pt x="0" y="5578"/>
                  </a:lnTo>
                  <a:cubicBezTo>
                    <a:pt x="1190" y="5914"/>
                    <a:pt x="2379" y="6018"/>
                    <a:pt x="3775" y="6018"/>
                  </a:cubicBezTo>
                  <a:cubicBezTo>
                    <a:pt x="4757" y="6018"/>
                    <a:pt x="5713" y="5914"/>
                    <a:pt x="6696" y="5785"/>
                  </a:cubicBezTo>
                  <a:cubicBezTo>
                    <a:pt x="10237" y="5372"/>
                    <a:pt x="13675" y="4389"/>
                    <a:pt x="16907" y="2993"/>
                  </a:cubicBezTo>
                  <a:cubicBezTo>
                    <a:pt x="17243" y="2890"/>
                    <a:pt x="17553" y="2683"/>
                    <a:pt x="17785" y="2554"/>
                  </a:cubicBezTo>
                  <a:cubicBezTo>
                    <a:pt x="19782" y="1735"/>
                    <a:pt x="21779" y="777"/>
                    <a:pt x="23729" y="777"/>
                  </a:cubicBezTo>
                  <a:cubicBezTo>
                    <a:pt x="24303" y="777"/>
                    <a:pt x="24873" y="860"/>
                    <a:pt x="25437" y="1055"/>
                  </a:cubicBezTo>
                  <a:cubicBezTo>
                    <a:pt x="26394" y="1391"/>
                    <a:pt x="27247" y="1908"/>
                    <a:pt x="28126" y="2450"/>
                  </a:cubicBezTo>
                  <a:cubicBezTo>
                    <a:pt x="28668" y="2787"/>
                    <a:pt x="29185" y="3200"/>
                    <a:pt x="29728" y="3433"/>
                  </a:cubicBezTo>
                  <a:cubicBezTo>
                    <a:pt x="31152" y="4127"/>
                    <a:pt x="32841" y="4511"/>
                    <a:pt x="34688" y="4511"/>
                  </a:cubicBezTo>
                  <a:cubicBezTo>
                    <a:pt x="35659" y="4511"/>
                    <a:pt x="36674" y="4405"/>
                    <a:pt x="37716" y="4182"/>
                  </a:cubicBezTo>
                  <a:cubicBezTo>
                    <a:pt x="39422" y="3743"/>
                    <a:pt x="41154" y="3200"/>
                    <a:pt x="42757" y="2683"/>
                  </a:cubicBezTo>
                  <a:cubicBezTo>
                    <a:pt x="43636" y="2347"/>
                    <a:pt x="44592" y="2037"/>
                    <a:pt x="45471" y="1701"/>
                  </a:cubicBezTo>
                  <a:cubicBezTo>
                    <a:pt x="49120" y="600"/>
                    <a:pt x="52962" y="94"/>
                    <a:pt x="56755" y="94"/>
                  </a:cubicBezTo>
                  <a:cubicBezTo>
                    <a:pt x="57773" y="94"/>
                    <a:pt x="58787" y="130"/>
                    <a:pt x="59792" y="201"/>
                  </a:cubicBezTo>
                  <a:cubicBezTo>
                    <a:pt x="62145" y="408"/>
                    <a:pt x="64523" y="848"/>
                    <a:pt x="66901" y="1261"/>
                  </a:cubicBezTo>
                  <a:cubicBezTo>
                    <a:pt x="69254" y="1701"/>
                    <a:pt x="71632" y="2140"/>
                    <a:pt x="74113" y="2347"/>
                  </a:cubicBezTo>
                  <a:cubicBezTo>
                    <a:pt x="74828" y="2393"/>
                    <a:pt x="75596" y="2423"/>
                    <a:pt x="76398" y="2423"/>
                  </a:cubicBezTo>
                  <a:cubicBezTo>
                    <a:pt x="79222" y="2423"/>
                    <a:pt x="82468" y="2044"/>
                    <a:pt x="85307" y="615"/>
                  </a:cubicBezTo>
                  <a:lnTo>
                    <a:pt x="85307" y="512"/>
                  </a:lnTo>
                  <a:cubicBezTo>
                    <a:pt x="82468" y="1941"/>
                    <a:pt x="79222" y="2320"/>
                    <a:pt x="76398" y="2320"/>
                  </a:cubicBezTo>
                  <a:cubicBezTo>
                    <a:pt x="75596" y="2320"/>
                    <a:pt x="74828" y="2289"/>
                    <a:pt x="74113" y="2244"/>
                  </a:cubicBezTo>
                  <a:cubicBezTo>
                    <a:pt x="71632" y="2037"/>
                    <a:pt x="69254" y="1597"/>
                    <a:pt x="66901" y="1158"/>
                  </a:cubicBezTo>
                  <a:cubicBezTo>
                    <a:pt x="64626" y="744"/>
                    <a:pt x="62145" y="305"/>
                    <a:pt x="59792" y="98"/>
                  </a:cubicBezTo>
                  <a:cubicBezTo>
                    <a:pt x="58870" y="33"/>
                    <a:pt x="57941" y="1"/>
                    <a:pt x="57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rot="10800000">
              <a:off x="240700" y="1527100"/>
              <a:ext cx="2132675" cy="151250"/>
            </a:xfrm>
            <a:custGeom>
              <a:avLst/>
              <a:gdLst/>
              <a:ahLst/>
              <a:cxnLst/>
              <a:rect l="l" t="t" r="r" b="b"/>
              <a:pathLst>
                <a:path w="85307" h="6050" extrusionOk="0">
                  <a:moveTo>
                    <a:pt x="27630" y="0"/>
                  </a:moveTo>
                  <a:cubicBezTo>
                    <a:pt x="23164" y="0"/>
                    <a:pt x="18650" y="1289"/>
                    <a:pt x="14322" y="2578"/>
                  </a:cubicBezTo>
                  <a:cubicBezTo>
                    <a:pt x="13805" y="2681"/>
                    <a:pt x="13262" y="2785"/>
                    <a:pt x="12822" y="2992"/>
                  </a:cubicBezTo>
                  <a:cubicBezTo>
                    <a:pt x="9089" y="4020"/>
                    <a:pt x="5374" y="4894"/>
                    <a:pt x="1713" y="4894"/>
                  </a:cubicBezTo>
                  <a:cubicBezTo>
                    <a:pt x="1141" y="4894"/>
                    <a:pt x="570" y="4872"/>
                    <a:pt x="0" y="4827"/>
                  </a:cubicBezTo>
                  <a:lnTo>
                    <a:pt x="0" y="4930"/>
                  </a:lnTo>
                  <a:cubicBezTo>
                    <a:pt x="570" y="4976"/>
                    <a:pt x="1143" y="4997"/>
                    <a:pt x="1719" y="4997"/>
                  </a:cubicBezTo>
                  <a:cubicBezTo>
                    <a:pt x="5405" y="4997"/>
                    <a:pt x="9200" y="4123"/>
                    <a:pt x="12822" y="3095"/>
                  </a:cubicBezTo>
                  <a:cubicBezTo>
                    <a:pt x="13365" y="2888"/>
                    <a:pt x="13805" y="2785"/>
                    <a:pt x="14322" y="2681"/>
                  </a:cubicBezTo>
                  <a:cubicBezTo>
                    <a:pt x="18632" y="1398"/>
                    <a:pt x="23127" y="114"/>
                    <a:pt x="27575" y="114"/>
                  </a:cubicBezTo>
                  <a:cubicBezTo>
                    <a:pt x="29129" y="114"/>
                    <a:pt x="30677" y="271"/>
                    <a:pt x="32210" y="639"/>
                  </a:cubicBezTo>
                  <a:cubicBezTo>
                    <a:pt x="34149" y="1053"/>
                    <a:pt x="36088" y="1802"/>
                    <a:pt x="37923" y="2578"/>
                  </a:cubicBezTo>
                  <a:cubicBezTo>
                    <a:pt x="38879" y="2992"/>
                    <a:pt x="39965" y="3431"/>
                    <a:pt x="40947" y="3741"/>
                  </a:cubicBezTo>
                  <a:cubicBezTo>
                    <a:pt x="45277" y="5271"/>
                    <a:pt x="50060" y="6050"/>
                    <a:pt x="55408" y="6050"/>
                  </a:cubicBezTo>
                  <a:cubicBezTo>
                    <a:pt x="59096" y="6050"/>
                    <a:pt x="63052" y="5679"/>
                    <a:pt x="67315" y="4930"/>
                  </a:cubicBezTo>
                  <a:cubicBezTo>
                    <a:pt x="68090" y="4827"/>
                    <a:pt x="68840" y="4724"/>
                    <a:pt x="69693" y="4517"/>
                  </a:cubicBezTo>
                  <a:cubicBezTo>
                    <a:pt x="73199" y="3932"/>
                    <a:pt x="76761" y="3268"/>
                    <a:pt x="80206" y="3268"/>
                  </a:cubicBezTo>
                  <a:cubicBezTo>
                    <a:pt x="81944" y="3268"/>
                    <a:pt x="83651" y="3437"/>
                    <a:pt x="85307" y="3870"/>
                  </a:cubicBezTo>
                  <a:cubicBezTo>
                    <a:pt x="83594" y="3422"/>
                    <a:pt x="81814" y="3244"/>
                    <a:pt x="79998" y="3244"/>
                  </a:cubicBezTo>
                  <a:cubicBezTo>
                    <a:pt x="76578" y="3244"/>
                    <a:pt x="73034" y="3875"/>
                    <a:pt x="69590" y="4517"/>
                  </a:cubicBezTo>
                  <a:cubicBezTo>
                    <a:pt x="68840" y="4620"/>
                    <a:pt x="68090" y="4724"/>
                    <a:pt x="67315" y="4827"/>
                  </a:cubicBezTo>
                  <a:cubicBezTo>
                    <a:pt x="63052" y="5576"/>
                    <a:pt x="59096" y="5946"/>
                    <a:pt x="55408" y="5946"/>
                  </a:cubicBezTo>
                  <a:cubicBezTo>
                    <a:pt x="50060" y="5946"/>
                    <a:pt x="45277" y="5168"/>
                    <a:pt x="40947" y="3638"/>
                  </a:cubicBezTo>
                  <a:cubicBezTo>
                    <a:pt x="39965" y="3328"/>
                    <a:pt x="39009" y="2888"/>
                    <a:pt x="38026" y="2449"/>
                  </a:cubicBezTo>
                  <a:cubicBezTo>
                    <a:pt x="36088" y="1699"/>
                    <a:pt x="34149" y="949"/>
                    <a:pt x="32210" y="510"/>
                  </a:cubicBezTo>
                  <a:cubicBezTo>
                    <a:pt x="30695" y="153"/>
                    <a:pt x="29165" y="0"/>
                    <a:pt x="27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rot="10800000">
              <a:off x="240700" y="1379950"/>
              <a:ext cx="2132675" cy="245350"/>
            </a:xfrm>
            <a:custGeom>
              <a:avLst/>
              <a:gdLst/>
              <a:ahLst/>
              <a:cxnLst/>
              <a:rect l="l" t="t" r="r" b="b"/>
              <a:pathLst>
                <a:path w="85307" h="9814" extrusionOk="0">
                  <a:moveTo>
                    <a:pt x="79490" y="6040"/>
                  </a:moveTo>
                  <a:cubicBezTo>
                    <a:pt x="79930" y="6143"/>
                    <a:pt x="80240" y="6272"/>
                    <a:pt x="80576" y="6376"/>
                  </a:cubicBezTo>
                  <a:cubicBezTo>
                    <a:pt x="81762" y="6703"/>
                    <a:pt x="83028" y="6981"/>
                    <a:pt x="84247" y="6981"/>
                  </a:cubicBezTo>
                  <a:cubicBezTo>
                    <a:pt x="84570" y="6981"/>
                    <a:pt x="84890" y="6962"/>
                    <a:pt x="85203" y="6919"/>
                  </a:cubicBezTo>
                  <a:lnTo>
                    <a:pt x="85307" y="6919"/>
                  </a:lnTo>
                  <a:lnTo>
                    <a:pt x="85307" y="6789"/>
                  </a:lnTo>
                  <a:lnTo>
                    <a:pt x="85203" y="6789"/>
                  </a:lnTo>
                  <a:cubicBezTo>
                    <a:pt x="84863" y="6842"/>
                    <a:pt x="84522" y="6866"/>
                    <a:pt x="84180" y="6866"/>
                  </a:cubicBezTo>
                  <a:cubicBezTo>
                    <a:pt x="83014" y="6866"/>
                    <a:pt x="81839" y="6592"/>
                    <a:pt x="80679" y="6272"/>
                  </a:cubicBezTo>
                  <a:cubicBezTo>
                    <a:pt x="80240" y="6143"/>
                    <a:pt x="79930" y="6040"/>
                    <a:pt x="79490" y="6040"/>
                  </a:cubicBezTo>
                  <a:close/>
                  <a:moveTo>
                    <a:pt x="26581" y="1"/>
                  </a:moveTo>
                  <a:cubicBezTo>
                    <a:pt x="25881" y="1"/>
                    <a:pt x="25168" y="67"/>
                    <a:pt x="24455" y="223"/>
                  </a:cubicBezTo>
                  <a:cubicBezTo>
                    <a:pt x="22206" y="766"/>
                    <a:pt x="20370" y="2265"/>
                    <a:pt x="18535" y="3687"/>
                  </a:cubicBezTo>
                  <a:cubicBezTo>
                    <a:pt x="17889" y="4101"/>
                    <a:pt x="17346" y="4540"/>
                    <a:pt x="16803" y="4980"/>
                  </a:cubicBezTo>
                  <a:cubicBezTo>
                    <a:pt x="17346" y="4644"/>
                    <a:pt x="17992" y="4204"/>
                    <a:pt x="18535" y="3791"/>
                  </a:cubicBezTo>
                  <a:cubicBezTo>
                    <a:pt x="20370" y="2395"/>
                    <a:pt x="22309" y="870"/>
                    <a:pt x="24455" y="327"/>
                  </a:cubicBezTo>
                  <a:cubicBezTo>
                    <a:pt x="25164" y="179"/>
                    <a:pt x="25873" y="116"/>
                    <a:pt x="26569" y="116"/>
                  </a:cubicBezTo>
                  <a:cubicBezTo>
                    <a:pt x="28310" y="116"/>
                    <a:pt x="29972" y="511"/>
                    <a:pt x="31357" y="973"/>
                  </a:cubicBezTo>
                  <a:cubicBezTo>
                    <a:pt x="34356" y="1852"/>
                    <a:pt x="37277" y="3248"/>
                    <a:pt x="40172" y="4540"/>
                  </a:cubicBezTo>
                  <a:cubicBezTo>
                    <a:pt x="41800" y="5290"/>
                    <a:pt x="43403" y="6040"/>
                    <a:pt x="45135" y="6686"/>
                  </a:cubicBezTo>
                  <a:cubicBezTo>
                    <a:pt x="49435" y="8476"/>
                    <a:pt x="53120" y="9343"/>
                    <a:pt x="56476" y="9343"/>
                  </a:cubicBezTo>
                  <a:cubicBezTo>
                    <a:pt x="57579" y="9343"/>
                    <a:pt x="58647" y="9250"/>
                    <a:pt x="59689" y="9064"/>
                  </a:cubicBezTo>
                  <a:cubicBezTo>
                    <a:pt x="61498" y="8728"/>
                    <a:pt x="63230" y="8082"/>
                    <a:pt x="64962" y="7436"/>
                  </a:cubicBezTo>
                  <a:cubicBezTo>
                    <a:pt x="66152" y="7022"/>
                    <a:pt x="67444" y="6582"/>
                    <a:pt x="68737" y="6272"/>
                  </a:cubicBezTo>
                  <a:cubicBezTo>
                    <a:pt x="70627" y="5748"/>
                    <a:pt x="72554" y="5504"/>
                    <a:pt x="74478" y="5504"/>
                  </a:cubicBezTo>
                  <a:cubicBezTo>
                    <a:pt x="76160" y="5504"/>
                    <a:pt x="77839" y="5690"/>
                    <a:pt x="79490" y="6040"/>
                  </a:cubicBezTo>
                  <a:cubicBezTo>
                    <a:pt x="77770" y="5625"/>
                    <a:pt x="75995" y="5412"/>
                    <a:pt x="74230" y="5412"/>
                  </a:cubicBezTo>
                  <a:cubicBezTo>
                    <a:pt x="72362" y="5412"/>
                    <a:pt x="70505" y="5651"/>
                    <a:pt x="68737" y="6143"/>
                  </a:cubicBezTo>
                  <a:cubicBezTo>
                    <a:pt x="67444" y="6479"/>
                    <a:pt x="66152" y="6919"/>
                    <a:pt x="64859" y="7436"/>
                  </a:cubicBezTo>
                  <a:cubicBezTo>
                    <a:pt x="63230" y="7978"/>
                    <a:pt x="61395" y="8625"/>
                    <a:pt x="59689" y="8961"/>
                  </a:cubicBezTo>
                  <a:cubicBezTo>
                    <a:pt x="58647" y="9146"/>
                    <a:pt x="57579" y="9240"/>
                    <a:pt x="56476" y="9240"/>
                  </a:cubicBezTo>
                  <a:cubicBezTo>
                    <a:pt x="53120" y="9240"/>
                    <a:pt x="49435" y="8372"/>
                    <a:pt x="45135" y="6582"/>
                  </a:cubicBezTo>
                  <a:cubicBezTo>
                    <a:pt x="43532" y="5936"/>
                    <a:pt x="41800" y="5187"/>
                    <a:pt x="40172" y="4437"/>
                  </a:cubicBezTo>
                  <a:cubicBezTo>
                    <a:pt x="37380" y="3144"/>
                    <a:pt x="34356" y="1748"/>
                    <a:pt x="31357" y="870"/>
                  </a:cubicBezTo>
                  <a:cubicBezTo>
                    <a:pt x="29975" y="409"/>
                    <a:pt x="28318" y="1"/>
                    <a:pt x="26581" y="1"/>
                  </a:cubicBezTo>
                  <a:close/>
                  <a:moveTo>
                    <a:pt x="16803" y="4980"/>
                  </a:moveTo>
                  <a:lnTo>
                    <a:pt x="16803" y="4980"/>
                  </a:lnTo>
                  <a:cubicBezTo>
                    <a:pt x="12267" y="8139"/>
                    <a:pt x="6879" y="9748"/>
                    <a:pt x="1443" y="9748"/>
                  </a:cubicBezTo>
                  <a:cubicBezTo>
                    <a:pt x="962" y="9748"/>
                    <a:pt x="481" y="9736"/>
                    <a:pt x="0" y="9710"/>
                  </a:cubicBezTo>
                  <a:lnTo>
                    <a:pt x="0" y="9814"/>
                  </a:lnTo>
                  <a:lnTo>
                    <a:pt x="1629" y="9814"/>
                  </a:lnTo>
                  <a:cubicBezTo>
                    <a:pt x="7006" y="9814"/>
                    <a:pt x="12383" y="8211"/>
                    <a:pt x="16803" y="4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6" name="Google Shape;836;p33"/>
          <p:cNvSpPr/>
          <p:nvPr/>
        </p:nvSpPr>
        <p:spPr>
          <a:xfrm>
            <a:off x="8540804" y="1355591"/>
            <a:ext cx="1062516" cy="3059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289724" y="1355603"/>
            <a:ext cx="1546226" cy="413372"/>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8" name="Google Shape;838;p33"/>
          <p:cNvGrpSpPr/>
          <p:nvPr/>
        </p:nvGrpSpPr>
        <p:grpSpPr>
          <a:xfrm flipH="1">
            <a:off x="7986174" y="162162"/>
            <a:ext cx="744991" cy="745685"/>
            <a:chOff x="215334" y="619425"/>
            <a:chExt cx="744991" cy="745685"/>
          </a:xfrm>
        </p:grpSpPr>
        <p:sp>
          <p:nvSpPr>
            <p:cNvPr id="839" name="Google Shape;839;p33"/>
            <p:cNvSpPr/>
            <p:nvPr/>
          </p:nvSpPr>
          <p:spPr>
            <a:xfrm>
              <a:off x="215334" y="657285"/>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544950"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85922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33"/>
          <p:cNvGrpSpPr/>
          <p:nvPr/>
        </p:nvGrpSpPr>
        <p:grpSpPr>
          <a:xfrm flipH="1">
            <a:off x="251074" y="184220"/>
            <a:ext cx="804107" cy="701546"/>
            <a:chOff x="8091068" y="102170"/>
            <a:chExt cx="804107" cy="701546"/>
          </a:xfrm>
        </p:grpSpPr>
        <p:sp>
          <p:nvSpPr>
            <p:cNvPr id="843" name="Google Shape;843;p33"/>
            <p:cNvSpPr/>
            <p:nvPr/>
          </p:nvSpPr>
          <p:spPr>
            <a:xfrm>
              <a:off x="8091068"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809107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8794075" y="6808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3"/>
          <p:cNvGrpSpPr/>
          <p:nvPr/>
        </p:nvGrpSpPr>
        <p:grpSpPr>
          <a:xfrm flipH="1">
            <a:off x="7931261" y="4007750"/>
            <a:ext cx="799912" cy="1036378"/>
            <a:chOff x="8146563" y="4008425"/>
            <a:chExt cx="799912" cy="1036378"/>
          </a:xfrm>
        </p:grpSpPr>
        <p:sp>
          <p:nvSpPr>
            <p:cNvPr id="847" name="Google Shape;847;p33"/>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8631150"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8845375"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0" name="Google Shape;850;p33"/>
          <p:cNvSpPr/>
          <p:nvPr/>
        </p:nvSpPr>
        <p:spPr>
          <a:xfrm>
            <a:off x="8782582" y="1835100"/>
            <a:ext cx="916301" cy="263855"/>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accent2"/>
        </a:solidFill>
        <a:effectLst/>
      </p:bgPr>
    </p:bg>
    <p:spTree>
      <p:nvGrpSpPr>
        <p:cNvPr id="1" name="Shape 881"/>
        <p:cNvGrpSpPr/>
        <p:nvPr/>
      </p:nvGrpSpPr>
      <p:grpSpPr>
        <a:xfrm>
          <a:off x="0" y="0"/>
          <a:ext cx="0" cy="0"/>
          <a:chOff x="0" y="0"/>
          <a:chExt cx="0" cy="0"/>
        </a:xfrm>
      </p:grpSpPr>
      <p:grpSp>
        <p:nvGrpSpPr>
          <p:cNvPr id="882" name="Google Shape;882;p35"/>
          <p:cNvGrpSpPr/>
          <p:nvPr/>
        </p:nvGrpSpPr>
        <p:grpSpPr>
          <a:xfrm rot="10800000">
            <a:off x="-19" y="793439"/>
            <a:ext cx="9144057" cy="3545416"/>
            <a:chOff x="240700" y="2458750"/>
            <a:chExt cx="2132675" cy="826900"/>
          </a:xfrm>
        </p:grpSpPr>
        <p:sp>
          <p:nvSpPr>
            <p:cNvPr id="883" name="Google Shape;883;p35"/>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240700" y="2868067"/>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rot="10800000">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 name="Google Shape;888;p35"/>
          <p:cNvSpPr txBox="1">
            <a:spLocks noGrp="1"/>
          </p:cNvSpPr>
          <p:nvPr>
            <p:ph type="ctrTitle"/>
          </p:nvPr>
        </p:nvSpPr>
        <p:spPr>
          <a:xfrm>
            <a:off x="715100" y="450550"/>
            <a:ext cx="4608600" cy="1406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76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9" name="Google Shape;889;p35"/>
          <p:cNvSpPr txBox="1">
            <a:spLocks noGrp="1"/>
          </p:cNvSpPr>
          <p:nvPr>
            <p:ph type="subTitle" idx="1"/>
          </p:nvPr>
        </p:nvSpPr>
        <p:spPr>
          <a:xfrm>
            <a:off x="715100" y="1764626"/>
            <a:ext cx="3084600" cy="124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90" name="Google Shape;890;p35"/>
          <p:cNvSpPr txBox="1"/>
          <p:nvPr/>
        </p:nvSpPr>
        <p:spPr>
          <a:xfrm>
            <a:off x="715100" y="4108025"/>
            <a:ext cx="3799200" cy="31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solidFill>
                  <a:schemeClr val="dk1"/>
                </a:solidFill>
                <a:latin typeface="Quicksand"/>
                <a:ea typeface="Quicksand"/>
                <a:cs typeface="Quicksand"/>
                <a:sym typeface="Quicksand"/>
              </a:rPr>
              <a:t>Please keep this slide for attribution</a:t>
            </a:r>
            <a:endParaRPr sz="1200">
              <a:solidFill>
                <a:schemeClr val="dk1"/>
              </a:solidFill>
              <a:latin typeface="Quicksand"/>
              <a:ea typeface="Quicksand"/>
              <a:cs typeface="Quicksand"/>
              <a:sym typeface="Quicksand"/>
            </a:endParaRPr>
          </a:p>
        </p:txBody>
      </p:sp>
      <p:sp>
        <p:nvSpPr>
          <p:cNvPr id="891" name="Google Shape;891;p35"/>
          <p:cNvSpPr/>
          <p:nvPr/>
        </p:nvSpPr>
        <p:spPr>
          <a:xfrm>
            <a:off x="7525889" y="2031441"/>
            <a:ext cx="1062516" cy="3059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5915075" y="1347546"/>
            <a:ext cx="1355896" cy="444121"/>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3" name="Google Shape;893;p35"/>
          <p:cNvGrpSpPr/>
          <p:nvPr/>
        </p:nvGrpSpPr>
        <p:grpSpPr>
          <a:xfrm>
            <a:off x="8091068" y="102170"/>
            <a:ext cx="804107" cy="701546"/>
            <a:chOff x="8091068" y="102170"/>
            <a:chExt cx="804107" cy="701546"/>
          </a:xfrm>
        </p:grpSpPr>
        <p:sp>
          <p:nvSpPr>
            <p:cNvPr id="894" name="Google Shape;894;p35"/>
            <p:cNvSpPr/>
            <p:nvPr/>
          </p:nvSpPr>
          <p:spPr>
            <a:xfrm>
              <a:off x="8091068"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8091075"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8794075" y="6808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7" name="Google Shape;897;p35"/>
          <p:cNvSpPr txBox="1"/>
          <p:nvPr/>
        </p:nvSpPr>
        <p:spPr>
          <a:xfrm>
            <a:off x="715100" y="3399075"/>
            <a:ext cx="4359300" cy="59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solidFill>
                  <a:schemeClr val="dk1"/>
                </a:solidFill>
                <a:latin typeface="Quicksand"/>
                <a:ea typeface="Quicksand"/>
                <a:cs typeface="Quicksand"/>
                <a:sym typeface="Quicksand"/>
              </a:rPr>
              <a:t>CREDITS: This presentation template was created by </a:t>
            </a:r>
            <a:r>
              <a:rPr lang="en" sz="1200" b="1">
                <a:solidFill>
                  <a:schemeClr val="dk1"/>
                </a:solidFill>
                <a:uFill>
                  <a:noFill/>
                </a:uFill>
                <a:latin typeface="Quicksand"/>
                <a:ea typeface="Quicksand"/>
                <a:cs typeface="Quicksand"/>
                <a:sym typeface="Quicksand"/>
                <a:hlinkClick r:id="rId2">
                  <a:extLst>
                    <a:ext uri="{A12FA001-AC4F-418D-AE19-62706E023703}">
                      <ahyp:hlinkClr xmlns:ahyp="http://schemas.microsoft.com/office/drawing/2018/hyperlinkcolor" val="tx"/>
                    </a:ext>
                  </a:extLst>
                </a:hlinkClick>
              </a:rPr>
              <a:t>Slidesgo</a:t>
            </a:r>
            <a:r>
              <a:rPr lang="en" sz="1200">
                <a:solidFill>
                  <a:schemeClr val="dk1"/>
                </a:solidFill>
                <a:latin typeface="Quicksand"/>
                <a:ea typeface="Quicksand"/>
                <a:cs typeface="Quicksand"/>
                <a:sym typeface="Quicksand"/>
              </a:rPr>
              <a:t>, including icons by </a:t>
            </a:r>
            <a:r>
              <a:rPr lang="en" sz="1200" b="1">
                <a:solidFill>
                  <a:schemeClr val="dk1"/>
                </a:solidFill>
                <a:uFill>
                  <a:noFill/>
                </a:u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Flaticon</a:t>
            </a:r>
            <a:r>
              <a:rPr lang="en" sz="1200">
                <a:solidFill>
                  <a:schemeClr val="dk1"/>
                </a:solidFill>
                <a:latin typeface="Quicksand"/>
                <a:ea typeface="Quicksand"/>
                <a:cs typeface="Quicksand"/>
                <a:sym typeface="Quicksand"/>
              </a:rPr>
              <a:t>, and infographics &amp; images by </a:t>
            </a:r>
            <a:r>
              <a:rPr lang="en" sz="1200" b="1">
                <a:solidFill>
                  <a:schemeClr val="dk1"/>
                </a:solidFill>
                <a:uFill>
                  <a:noFill/>
                </a:u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Freepik</a:t>
            </a:r>
            <a:endParaRPr sz="1200" b="1">
              <a:solidFill>
                <a:schemeClr val="dk1"/>
              </a:solidFill>
              <a:latin typeface="Quicksand"/>
              <a:ea typeface="Quicksand"/>
              <a:cs typeface="Quicksand"/>
              <a:sym typeface="Quicksan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2"/>
        </a:solidFill>
        <a:effectLst/>
      </p:bgPr>
    </p:bg>
    <p:spTree>
      <p:nvGrpSpPr>
        <p:cNvPr id="1" name="Shape 898"/>
        <p:cNvGrpSpPr/>
        <p:nvPr/>
      </p:nvGrpSpPr>
      <p:grpSpPr>
        <a:xfrm>
          <a:off x="0" y="0"/>
          <a:ext cx="0" cy="0"/>
          <a:chOff x="0" y="0"/>
          <a:chExt cx="0" cy="0"/>
        </a:xfrm>
      </p:grpSpPr>
      <p:grpSp>
        <p:nvGrpSpPr>
          <p:cNvPr id="899" name="Google Shape;899;p36"/>
          <p:cNvGrpSpPr/>
          <p:nvPr/>
        </p:nvGrpSpPr>
        <p:grpSpPr>
          <a:xfrm rot="10800000">
            <a:off x="-19" y="793439"/>
            <a:ext cx="9144057" cy="3545416"/>
            <a:chOff x="240700" y="2458750"/>
            <a:chExt cx="2132675" cy="826900"/>
          </a:xfrm>
        </p:grpSpPr>
        <p:sp>
          <p:nvSpPr>
            <p:cNvPr id="900" name="Google Shape;900;p36"/>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a:off x="240700" y="2868067"/>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rot="10800000">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36"/>
          <p:cNvGrpSpPr/>
          <p:nvPr/>
        </p:nvGrpSpPr>
        <p:grpSpPr>
          <a:xfrm>
            <a:off x="232084" y="4343700"/>
            <a:ext cx="744991" cy="745685"/>
            <a:chOff x="232084" y="4343700"/>
            <a:chExt cx="744991" cy="745685"/>
          </a:xfrm>
        </p:grpSpPr>
        <p:sp>
          <p:nvSpPr>
            <p:cNvPr id="906" name="Google Shape;906;p36"/>
            <p:cNvSpPr/>
            <p:nvPr/>
          </p:nvSpPr>
          <p:spPr>
            <a:xfrm>
              <a:off x="232084" y="4381560"/>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561700" y="4343700"/>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75975" y="4343700"/>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36"/>
          <p:cNvGrpSpPr/>
          <p:nvPr/>
        </p:nvGrpSpPr>
        <p:grpSpPr>
          <a:xfrm flipH="1">
            <a:off x="269393" y="340295"/>
            <a:ext cx="804107" cy="701546"/>
            <a:chOff x="8107818" y="3826445"/>
            <a:chExt cx="804107" cy="701546"/>
          </a:xfrm>
        </p:grpSpPr>
        <p:sp>
          <p:nvSpPr>
            <p:cNvPr id="910" name="Google Shape;910;p36"/>
            <p:cNvSpPr/>
            <p:nvPr/>
          </p:nvSpPr>
          <p:spPr>
            <a:xfrm>
              <a:off x="8107818" y="3826445"/>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107825" y="4343700"/>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810825" y="4405100"/>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36"/>
          <p:cNvGrpSpPr/>
          <p:nvPr/>
        </p:nvGrpSpPr>
        <p:grpSpPr>
          <a:xfrm flipH="1">
            <a:off x="7798573" y="4259140"/>
            <a:ext cx="713803" cy="882266"/>
            <a:chOff x="1191373" y="4259140"/>
            <a:chExt cx="713803" cy="882266"/>
          </a:xfrm>
        </p:grpSpPr>
        <p:sp>
          <p:nvSpPr>
            <p:cNvPr id="914" name="Google Shape;914;p36"/>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36"/>
          <p:cNvSpPr/>
          <p:nvPr/>
        </p:nvSpPr>
        <p:spPr>
          <a:xfrm flipH="1">
            <a:off x="269410" y="2390685"/>
            <a:ext cx="1495564" cy="43068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flipH="1">
            <a:off x="6826860" y="909910"/>
            <a:ext cx="1495564" cy="43068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2"/>
        </a:solidFill>
        <a:effectLst/>
      </p:bgPr>
    </p:bg>
    <p:spTree>
      <p:nvGrpSpPr>
        <p:cNvPr id="1" name="Shape 921"/>
        <p:cNvGrpSpPr/>
        <p:nvPr/>
      </p:nvGrpSpPr>
      <p:grpSpPr>
        <a:xfrm>
          <a:off x="0" y="0"/>
          <a:ext cx="0" cy="0"/>
          <a:chOff x="0" y="0"/>
          <a:chExt cx="0" cy="0"/>
        </a:xfrm>
      </p:grpSpPr>
      <p:grpSp>
        <p:nvGrpSpPr>
          <p:cNvPr id="922" name="Google Shape;922;p37"/>
          <p:cNvGrpSpPr/>
          <p:nvPr/>
        </p:nvGrpSpPr>
        <p:grpSpPr>
          <a:xfrm rot="10800000">
            <a:off x="7" y="796114"/>
            <a:ext cx="9144057" cy="3661718"/>
            <a:chOff x="240700" y="1004675"/>
            <a:chExt cx="2132675" cy="854025"/>
          </a:xfrm>
        </p:grpSpPr>
        <p:sp>
          <p:nvSpPr>
            <p:cNvPr id="923" name="Google Shape;923;p37"/>
            <p:cNvSpPr/>
            <p:nvPr/>
          </p:nvSpPr>
          <p:spPr>
            <a:xfrm>
              <a:off x="240700" y="1004675"/>
              <a:ext cx="2132675" cy="149800"/>
            </a:xfrm>
            <a:custGeom>
              <a:avLst/>
              <a:gdLst/>
              <a:ahLst/>
              <a:cxnLst/>
              <a:rect l="l" t="t" r="r" b="b"/>
              <a:pathLst>
                <a:path w="85307" h="5992" extrusionOk="0">
                  <a:moveTo>
                    <a:pt x="85307" y="3140"/>
                  </a:moveTo>
                  <a:cubicBezTo>
                    <a:pt x="81532" y="3140"/>
                    <a:pt x="77784" y="3787"/>
                    <a:pt x="74010" y="4433"/>
                  </a:cubicBezTo>
                  <a:cubicBezTo>
                    <a:pt x="73131" y="4536"/>
                    <a:pt x="72278" y="4640"/>
                    <a:pt x="71528" y="4872"/>
                  </a:cubicBezTo>
                  <a:cubicBezTo>
                    <a:pt x="72278" y="4769"/>
                    <a:pt x="73131" y="4640"/>
                    <a:pt x="74010" y="4536"/>
                  </a:cubicBezTo>
                  <a:cubicBezTo>
                    <a:pt x="77784" y="3890"/>
                    <a:pt x="81662" y="3244"/>
                    <a:pt x="85307" y="3244"/>
                  </a:cubicBezTo>
                  <a:lnTo>
                    <a:pt x="85307" y="3140"/>
                  </a:lnTo>
                  <a:close/>
                  <a:moveTo>
                    <a:pt x="29858" y="0"/>
                  </a:moveTo>
                  <a:cubicBezTo>
                    <a:pt x="25081" y="0"/>
                    <a:pt x="20259" y="1284"/>
                    <a:pt x="15614" y="2494"/>
                  </a:cubicBezTo>
                  <a:cubicBezTo>
                    <a:pt x="15097" y="2598"/>
                    <a:pt x="14554" y="2830"/>
                    <a:pt x="14011" y="2934"/>
                  </a:cubicBezTo>
                  <a:cubicBezTo>
                    <a:pt x="10081" y="3943"/>
                    <a:pt x="5984" y="4860"/>
                    <a:pt x="2067" y="4860"/>
                  </a:cubicBezTo>
                  <a:cubicBezTo>
                    <a:pt x="1372" y="4860"/>
                    <a:pt x="682" y="4831"/>
                    <a:pt x="0" y="4769"/>
                  </a:cubicBezTo>
                  <a:lnTo>
                    <a:pt x="0" y="4872"/>
                  </a:lnTo>
                  <a:cubicBezTo>
                    <a:pt x="682" y="4935"/>
                    <a:pt x="1372" y="4964"/>
                    <a:pt x="2067" y="4964"/>
                  </a:cubicBezTo>
                  <a:cubicBezTo>
                    <a:pt x="5984" y="4964"/>
                    <a:pt x="10081" y="4047"/>
                    <a:pt x="14011" y="3037"/>
                  </a:cubicBezTo>
                  <a:cubicBezTo>
                    <a:pt x="14554" y="2934"/>
                    <a:pt x="15097" y="2701"/>
                    <a:pt x="15614" y="2598"/>
                  </a:cubicBezTo>
                  <a:cubicBezTo>
                    <a:pt x="20337" y="1387"/>
                    <a:pt x="25120" y="104"/>
                    <a:pt x="29872" y="104"/>
                  </a:cubicBezTo>
                  <a:cubicBezTo>
                    <a:pt x="31414" y="104"/>
                    <a:pt x="32952" y="239"/>
                    <a:pt x="34485" y="555"/>
                  </a:cubicBezTo>
                  <a:cubicBezTo>
                    <a:pt x="36527" y="995"/>
                    <a:pt x="38569" y="1744"/>
                    <a:pt x="40508" y="2494"/>
                  </a:cubicBezTo>
                  <a:cubicBezTo>
                    <a:pt x="41594" y="2934"/>
                    <a:pt x="42654" y="3347"/>
                    <a:pt x="43636" y="3683"/>
                  </a:cubicBezTo>
                  <a:cubicBezTo>
                    <a:pt x="48226" y="5213"/>
                    <a:pt x="53268" y="5992"/>
                    <a:pt x="58919" y="5992"/>
                  </a:cubicBezTo>
                  <a:cubicBezTo>
                    <a:pt x="62816" y="5992"/>
                    <a:pt x="67002" y="5621"/>
                    <a:pt x="71528" y="4872"/>
                  </a:cubicBezTo>
                  <a:lnTo>
                    <a:pt x="71528" y="4872"/>
                  </a:lnTo>
                  <a:cubicBezTo>
                    <a:pt x="67002" y="5569"/>
                    <a:pt x="62816" y="5929"/>
                    <a:pt x="58927" y="5929"/>
                  </a:cubicBezTo>
                  <a:cubicBezTo>
                    <a:pt x="53286" y="5929"/>
                    <a:pt x="48268" y="5171"/>
                    <a:pt x="43739" y="3580"/>
                  </a:cubicBezTo>
                  <a:cubicBezTo>
                    <a:pt x="42654" y="3244"/>
                    <a:pt x="41594" y="2830"/>
                    <a:pt x="40611" y="2494"/>
                  </a:cubicBezTo>
                  <a:cubicBezTo>
                    <a:pt x="38569" y="1641"/>
                    <a:pt x="36527" y="891"/>
                    <a:pt x="34485" y="452"/>
                  </a:cubicBezTo>
                  <a:cubicBezTo>
                    <a:pt x="32952" y="135"/>
                    <a:pt x="31408" y="0"/>
                    <a:pt x="2985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a:off x="240700" y="1057675"/>
              <a:ext cx="2132675" cy="243950"/>
            </a:xfrm>
            <a:custGeom>
              <a:avLst/>
              <a:gdLst/>
              <a:ahLst/>
              <a:cxnLst/>
              <a:rect l="l" t="t" r="r" b="b"/>
              <a:pathLst>
                <a:path w="85307" h="9758" extrusionOk="0">
                  <a:moveTo>
                    <a:pt x="28644" y="0"/>
                  </a:moveTo>
                  <a:cubicBezTo>
                    <a:pt x="27891" y="0"/>
                    <a:pt x="27133" y="78"/>
                    <a:pt x="26394" y="271"/>
                  </a:cubicBezTo>
                  <a:cubicBezTo>
                    <a:pt x="27056" y="126"/>
                    <a:pt x="27734" y="66"/>
                    <a:pt x="28407" y="66"/>
                  </a:cubicBezTo>
                  <a:cubicBezTo>
                    <a:pt x="30257" y="66"/>
                    <a:pt x="32081" y="519"/>
                    <a:pt x="33502" y="917"/>
                  </a:cubicBezTo>
                  <a:cubicBezTo>
                    <a:pt x="36734" y="1873"/>
                    <a:pt x="39862" y="3166"/>
                    <a:pt x="42886" y="4458"/>
                  </a:cubicBezTo>
                  <a:cubicBezTo>
                    <a:pt x="44592" y="5234"/>
                    <a:pt x="46324" y="5984"/>
                    <a:pt x="48056" y="6630"/>
                  </a:cubicBezTo>
                  <a:cubicBezTo>
                    <a:pt x="52654" y="8395"/>
                    <a:pt x="56539" y="9273"/>
                    <a:pt x="60049" y="9273"/>
                  </a:cubicBezTo>
                  <a:cubicBezTo>
                    <a:pt x="61216" y="9273"/>
                    <a:pt x="62341" y="9176"/>
                    <a:pt x="63437" y="8982"/>
                  </a:cubicBezTo>
                  <a:cubicBezTo>
                    <a:pt x="65376" y="8672"/>
                    <a:pt x="67211" y="8026"/>
                    <a:pt x="68943" y="7483"/>
                  </a:cubicBezTo>
                  <a:cubicBezTo>
                    <a:pt x="70236" y="7043"/>
                    <a:pt x="71632" y="6526"/>
                    <a:pt x="73028" y="6190"/>
                  </a:cubicBezTo>
                  <a:cubicBezTo>
                    <a:pt x="74974" y="5738"/>
                    <a:pt x="77007" y="5497"/>
                    <a:pt x="79035" y="5497"/>
                  </a:cubicBezTo>
                  <a:cubicBezTo>
                    <a:pt x="80833" y="5497"/>
                    <a:pt x="82626" y="5686"/>
                    <a:pt x="84350" y="6087"/>
                  </a:cubicBezTo>
                  <a:cubicBezTo>
                    <a:pt x="84660" y="6087"/>
                    <a:pt x="84996" y="6190"/>
                    <a:pt x="85307" y="6294"/>
                  </a:cubicBezTo>
                  <a:lnTo>
                    <a:pt x="85307" y="6190"/>
                  </a:lnTo>
                  <a:cubicBezTo>
                    <a:pt x="84996" y="6087"/>
                    <a:pt x="84660" y="5984"/>
                    <a:pt x="84350" y="5984"/>
                  </a:cubicBezTo>
                  <a:cubicBezTo>
                    <a:pt x="82637" y="5574"/>
                    <a:pt x="80857" y="5383"/>
                    <a:pt x="79062" y="5383"/>
                  </a:cubicBezTo>
                  <a:cubicBezTo>
                    <a:pt x="77009" y="5383"/>
                    <a:pt x="74937" y="5632"/>
                    <a:pt x="72924" y="6087"/>
                  </a:cubicBezTo>
                  <a:cubicBezTo>
                    <a:pt x="71632" y="6397"/>
                    <a:pt x="70236" y="6940"/>
                    <a:pt x="68943" y="7380"/>
                  </a:cubicBezTo>
                  <a:cubicBezTo>
                    <a:pt x="67108" y="7922"/>
                    <a:pt x="65273" y="8569"/>
                    <a:pt x="63437" y="8879"/>
                  </a:cubicBezTo>
                  <a:cubicBezTo>
                    <a:pt x="62339" y="9066"/>
                    <a:pt x="61211" y="9160"/>
                    <a:pt x="60043" y="9160"/>
                  </a:cubicBezTo>
                  <a:cubicBezTo>
                    <a:pt x="56540" y="9160"/>
                    <a:pt x="52677" y="8317"/>
                    <a:pt x="48160" y="6630"/>
                  </a:cubicBezTo>
                  <a:cubicBezTo>
                    <a:pt x="46324" y="5880"/>
                    <a:pt x="44592" y="5105"/>
                    <a:pt x="42886" y="4355"/>
                  </a:cubicBezTo>
                  <a:cubicBezTo>
                    <a:pt x="39965" y="3063"/>
                    <a:pt x="36837" y="1770"/>
                    <a:pt x="33606" y="814"/>
                  </a:cubicBezTo>
                  <a:cubicBezTo>
                    <a:pt x="32172" y="432"/>
                    <a:pt x="30420" y="0"/>
                    <a:pt x="28644" y="0"/>
                  </a:cubicBezTo>
                  <a:close/>
                  <a:moveTo>
                    <a:pt x="26394" y="271"/>
                  </a:moveTo>
                  <a:lnTo>
                    <a:pt x="26394" y="271"/>
                  </a:lnTo>
                  <a:cubicBezTo>
                    <a:pt x="23912" y="710"/>
                    <a:pt x="21973" y="2209"/>
                    <a:pt x="20034" y="3605"/>
                  </a:cubicBezTo>
                  <a:cubicBezTo>
                    <a:pt x="19388" y="4045"/>
                    <a:pt x="18845" y="4458"/>
                    <a:pt x="18199" y="4898"/>
                  </a:cubicBezTo>
                  <a:cubicBezTo>
                    <a:pt x="13494" y="8081"/>
                    <a:pt x="7760" y="9700"/>
                    <a:pt x="2063" y="9700"/>
                  </a:cubicBezTo>
                  <a:cubicBezTo>
                    <a:pt x="1374" y="9700"/>
                    <a:pt x="686" y="9676"/>
                    <a:pt x="0" y="9629"/>
                  </a:cubicBezTo>
                  <a:lnTo>
                    <a:pt x="0" y="9758"/>
                  </a:lnTo>
                  <a:lnTo>
                    <a:pt x="2172" y="9758"/>
                  </a:lnTo>
                  <a:cubicBezTo>
                    <a:pt x="7859" y="9758"/>
                    <a:pt x="13572" y="8129"/>
                    <a:pt x="18199" y="5001"/>
                  </a:cubicBezTo>
                  <a:cubicBezTo>
                    <a:pt x="18845" y="4588"/>
                    <a:pt x="19492" y="4148"/>
                    <a:pt x="20034" y="3709"/>
                  </a:cubicBezTo>
                  <a:cubicBezTo>
                    <a:pt x="21973" y="2313"/>
                    <a:pt x="24015" y="814"/>
                    <a:pt x="26394" y="27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7"/>
            <p:cNvSpPr/>
            <p:nvPr/>
          </p:nvSpPr>
          <p:spPr>
            <a:xfrm>
              <a:off x="240700" y="1379950"/>
              <a:ext cx="2132675" cy="150450"/>
            </a:xfrm>
            <a:custGeom>
              <a:avLst/>
              <a:gdLst/>
              <a:ahLst/>
              <a:cxnLst/>
              <a:rect l="l" t="t" r="r" b="b"/>
              <a:pathLst>
                <a:path w="85307" h="6018" extrusionOk="0">
                  <a:moveTo>
                    <a:pt x="57008" y="1"/>
                  </a:moveTo>
                  <a:cubicBezTo>
                    <a:pt x="53132" y="1"/>
                    <a:pt x="49201" y="556"/>
                    <a:pt x="45471" y="1597"/>
                  </a:cubicBezTo>
                  <a:cubicBezTo>
                    <a:pt x="44489" y="1908"/>
                    <a:pt x="43636" y="2244"/>
                    <a:pt x="42757" y="2554"/>
                  </a:cubicBezTo>
                  <a:cubicBezTo>
                    <a:pt x="41051" y="3097"/>
                    <a:pt x="39422" y="3640"/>
                    <a:pt x="37716" y="4079"/>
                  </a:cubicBezTo>
                  <a:cubicBezTo>
                    <a:pt x="36592" y="4319"/>
                    <a:pt x="35500" y="4438"/>
                    <a:pt x="34465" y="4438"/>
                  </a:cubicBezTo>
                  <a:cubicBezTo>
                    <a:pt x="32716" y="4438"/>
                    <a:pt x="31131" y="4099"/>
                    <a:pt x="29832" y="3433"/>
                  </a:cubicBezTo>
                  <a:cubicBezTo>
                    <a:pt x="29185" y="3097"/>
                    <a:pt x="28668" y="2787"/>
                    <a:pt x="28126" y="2347"/>
                  </a:cubicBezTo>
                  <a:cubicBezTo>
                    <a:pt x="27376" y="1804"/>
                    <a:pt x="26497" y="1261"/>
                    <a:pt x="25541" y="951"/>
                  </a:cubicBezTo>
                  <a:cubicBezTo>
                    <a:pt x="24975" y="787"/>
                    <a:pt x="24409" y="716"/>
                    <a:pt x="23843" y="716"/>
                  </a:cubicBezTo>
                  <a:cubicBezTo>
                    <a:pt x="21824" y="716"/>
                    <a:pt x="19805" y="1623"/>
                    <a:pt x="17785" y="2450"/>
                  </a:cubicBezTo>
                  <a:cubicBezTo>
                    <a:pt x="17449" y="2683"/>
                    <a:pt x="17243" y="2787"/>
                    <a:pt x="16907" y="2890"/>
                  </a:cubicBezTo>
                  <a:cubicBezTo>
                    <a:pt x="13675" y="4389"/>
                    <a:pt x="10237" y="5268"/>
                    <a:pt x="6696" y="5682"/>
                  </a:cubicBezTo>
                  <a:cubicBezTo>
                    <a:pt x="5700" y="5817"/>
                    <a:pt x="4737" y="5881"/>
                    <a:pt x="3816" y="5881"/>
                  </a:cubicBezTo>
                  <a:cubicBezTo>
                    <a:pt x="2442" y="5881"/>
                    <a:pt x="1161" y="5738"/>
                    <a:pt x="0" y="5475"/>
                  </a:cubicBezTo>
                  <a:lnTo>
                    <a:pt x="0" y="5578"/>
                  </a:lnTo>
                  <a:cubicBezTo>
                    <a:pt x="1190" y="5914"/>
                    <a:pt x="2379" y="6018"/>
                    <a:pt x="3775" y="6018"/>
                  </a:cubicBezTo>
                  <a:cubicBezTo>
                    <a:pt x="4757" y="6018"/>
                    <a:pt x="5713" y="5914"/>
                    <a:pt x="6696" y="5785"/>
                  </a:cubicBezTo>
                  <a:cubicBezTo>
                    <a:pt x="10237" y="5372"/>
                    <a:pt x="13675" y="4389"/>
                    <a:pt x="16907" y="2993"/>
                  </a:cubicBezTo>
                  <a:cubicBezTo>
                    <a:pt x="17243" y="2890"/>
                    <a:pt x="17553" y="2683"/>
                    <a:pt x="17785" y="2554"/>
                  </a:cubicBezTo>
                  <a:cubicBezTo>
                    <a:pt x="19782" y="1735"/>
                    <a:pt x="21779" y="777"/>
                    <a:pt x="23729" y="777"/>
                  </a:cubicBezTo>
                  <a:cubicBezTo>
                    <a:pt x="24303" y="777"/>
                    <a:pt x="24873" y="860"/>
                    <a:pt x="25437" y="1055"/>
                  </a:cubicBezTo>
                  <a:cubicBezTo>
                    <a:pt x="26394" y="1391"/>
                    <a:pt x="27247" y="1908"/>
                    <a:pt x="28126" y="2450"/>
                  </a:cubicBezTo>
                  <a:cubicBezTo>
                    <a:pt x="28668" y="2787"/>
                    <a:pt x="29185" y="3200"/>
                    <a:pt x="29728" y="3433"/>
                  </a:cubicBezTo>
                  <a:cubicBezTo>
                    <a:pt x="31152" y="4127"/>
                    <a:pt x="32841" y="4511"/>
                    <a:pt x="34688" y="4511"/>
                  </a:cubicBezTo>
                  <a:cubicBezTo>
                    <a:pt x="35659" y="4511"/>
                    <a:pt x="36674" y="4405"/>
                    <a:pt x="37716" y="4182"/>
                  </a:cubicBezTo>
                  <a:cubicBezTo>
                    <a:pt x="39422" y="3743"/>
                    <a:pt x="41154" y="3200"/>
                    <a:pt x="42757" y="2683"/>
                  </a:cubicBezTo>
                  <a:cubicBezTo>
                    <a:pt x="43636" y="2347"/>
                    <a:pt x="44592" y="2037"/>
                    <a:pt x="45471" y="1701"/>
                  </a:cubicBezTo>
                  <a:cubicBezTo>
                    <a:pt x="49120" y="600"/>
                    <a:pt x="52962" y="94"/>
                    <a:pt x="56755" y="94"/>
                  </a:cubicBezTo>
                  <a:cubicBezTo>
                    <a:pt x="57773" y="94"/>
                    <a:pt x="58787" y="130"/>
                    <a:pt x="59792" y="201"/>
                  </a:cubicBezTo>
                  <a:cubicBezTo>
                    <a:pt x="62145" y="408"/>
                    <a:pt x="64523" y="848"/>
                    <a:pt x="66901" y="1261"/>
                  </a:cubicBezTo>
                  <a:cubicBezTo>
                    <a:pt x="69254" y="1701"/>
                    <a:pt x="71632" y="2140"/>
                    <a:pt x="74113" y="2347"/>
                  </a:cubicBezTo>
                  <a:cubicBezTo>
                    <a:pt x="74828" y="2393"/>
                    <a:pt x="75596" y="2423"/>
                    <a:pt x="76398" y="2423"/>
                  </a:cubicBezTo>
                  <a:cubicBezTo>
                    <a:pt x="79222" y="2423"/>
                    <a:pt x="82468" y="2044"/>
                    <a:pt x="85307" y="615"/>
                  </a:cubicBezTo>
                  <a:lnTo>
                    <a:pt x="85307" y="512"/>
                  </a:lnTo>
                  <a:cubicBezTo>
                    <a:pt x="82468" y="1941"/>
                    <a:pt x="79222" y="2320"/>
                    <a:pt x="76398" y="2320"/>
                  </a:cubicBezTo>
                  <a:cubicBezTo>
                    <a:pt x="75596" y="2320"/>
                    <a:pt x="74828" y="2289"/>
                    <a:pt x="74113" y="2244"/>
                  </a:cubicBezTo>
                  <a:cubicBezTo>
                    <a:pt x="71632" y="2037"/>
                    <a:pt x="69254" y="1597"/>
                    <a:pt x="66901" y="1158"/>
                  </a:cubicBezTo>
                  <a:cubicBezTo>
                    <a:pt x="64626" y="744"/>
                    <a:pt x="62145" y="305"/>
                    <a:pt x="59792" y="98"/>
                  </a:cubicBezTo>
                  <a:cubicBezTo>
                    <a:pt x="58870" y="33"/>
                    <a:pt x="57941" y="1"/>
                    <a:pt x="5700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a:off x="240700" y="1560300"/>
              <a:ext cx="2132675" cy="151250"/>
            </a:xfrm>
            <a:custGeom>
              <a:avLst/>
              <a:gdLst/>
              <a:ahLst/>
              <a:cxnLst/>
              <a:rect l="l" t="t" r="r" b="b"/>
              <a:pathLst>
                <a:path w="85307" h="6050" extrusionOk="0">
                  <a:moveTo>
                    <a:pt x="27630" y="0"/>
                  </a:moveTo>
                  <a:cubicBezTo>
                    <a:pt x="23164" y="0"/>
                    <a:pt x="18650" y="1289"/>
                    <a:pt x="14322" y="2578"/>
                  </a:cubicBezTo>
                  <a:cubicBezTo>
                    <a:pt x="13805" y="2681"/>
                    <a:pt x="13262" y="2785"/>
                    <a:pt x="12822" y="2992"/>
                  </a:cubicBezTo>
                  <a:cubicBezTo>
                    <a:pt x="9089" y="4020"/>
                    <a:pt x="5374" y="4894"/>
                    <a:pt x="1713" y="4894"/>
                  </a:cubicBezTo>
                  <a:cubicBezTo>
                    <a:pt x="1141" y="4894"/>
                    <a:pt x="570" y="4872"/>
                    <a:pt x="0" y="4827"/>
                  </a:cubicBezTo>
                  <a:lnTo>
                    <a:pt x="0" y="4930"/>
                  </a:lnTo>
                  <a:cubicBezTo>
                    <a:pt x="570" y="4976"/>
                    <a:pt x="1143" y="4997"/>
                    <a:pt x="1719" y="4997"/>
                  </a:cubicBezTo>
                  <a:cubicBezTo>
                    <a:pt x="5405" y="4997"/>
                    <a:pt x="9200" y="4123"/>
                    <a:pt x="12822" y="3095"/>
                  </a:cubicBezTo>
                  <a:cubicBezTo>
                    <a:pt x="13365" y="2888"/>
                    <a:pt x="13805" y="2785"/>
                    <a:pt x="14322" y="2681"/>
                  </a:cubicBezTo>
                  <a:cubicBezTo>
                    <a:pt x="18632" y="1398"/>
                    <a:pt x="23127" y="114"/>
                    <a:pt x="27575" y="114"/>
                  </a:cubicBezTo>
                  <a:cubicBezTo>
                    <a:pt x="29129" y="114"/>
                    <a:pt x="30677" y="271"/>
                    <a:pt x="32210" y="639"/>
                  </a:cubicBezTo>
                  <a:cubicBezTo>
                    <a:pt x="34149" y="1053"/>
                    <a:pt x="36088" y="1802"/>
                    <a:pt x="37923" y="2578"/>
                  </a:cubicBezTo>
                  <a:cubicBezTo>
                    <a:pt x="38879" y="2992"/>
                    <a:pt x="39965" y="3431"/>
                    <a:pt x="40947" y="3741"/>
                  </a:cubicBezTo>
                  <a:cubicBezTo>
                    <a:pt x="45277" y="5271"/>
                    <a:pt x="50060" y="6050"/>
                    <a:pt x="55408" y="6050"/>
                  </a:cubicBezTo>
                  <a:cubicBezTo>
                    <a:pt x="59096" y="6050"/>
                    <a:pt x="63052" y="5679"/>
                    <a:pt x="67315" y="4930"/>
                  </a:cubicBezTo>
                  <a:cubicBezTo>
                    <a:pt x="68090" y="4827"/>
                    <a:pt x="68840" y="4724"/>
                    <a:pt x="69693" y="4517"/>
                  </a:cubicBezTo>
                  <a:cubicBezTo>
                    <a:pt x="73199" y="3932"/>
                    <a:pt x="76761" y="3268"/>
                    <a:pt x="80206" y="3268"/>
                  </a:cubicBezTo>
                  <a:cubicBezTo>
                    <a:pt x="81944" y="3268"/>
                    <a:pt x="83651" y="3437"/>
                    <a:pt x="85307" y="3870"/>
                  </a:cubicBezTo>
                  <a:cubicBezTo>
                    <a:pt x="83594" y="3422"/>
                    <a:pt x="81814" y="3244"/>
                    <a:pt x="79998" y="3244"/>
                  </a:cubicBezTo>
                  <a:cubicBezTo>
                    <a:pt x="76578" y="3244"/>
                    <a:pt x="73034" y="3875"/>
                    <a:pt x="69590" y="4517"/>
                  </a:cubicBezTo>
                  <a:cubicBezTo>
                    <a:pt x="68840" y="4620"/>
                    <a:pt x="68090" y="4724"/>
                    <a:pt x="67315" y="4827"/>
                  </a:cubicBezTo>
                  <a:cubicBezTo>
                    <a:pt x="63052" y="5576"/>
                    <a:pt x="59096" y="5946"/>
                    <a:pt x="55408" y="5946"/>
                  </a:cubicBezTo>
                  <a:cubicBezTo>
                    <a:pt x="50060" y="5946"/>
                    <a:pt x="45277" y="5168"/>
                    <a:pt x="40947" y="3638"/>
                  </a:cubicBezTo>
                  <a:cubicBezTo>
                    <a:pt x="39965" y="3328"/>
                    <a:pt x="39009" y="2888"/>
                    <a:pt x="38026" y="2449"/>
                  </a:cubicBezTo>
                  <a:cubicBezTo>
                    <a:pt x="36088" y="1699"/>
                    <a:pt x="34149" y="949"/>
                    <a:pt x="32210" y="510"/>
                  </a:cubicBezTo>
                  <a:cubicBezTo>
                    <a:pt x="30695" y="153"/>
                    <a:pt x="29165" y="0"/>
                    <a:pt x="2763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a:off x="240700" y="1613350"/>
              <a:ext cx="2132675" cy="245350"/>
            </a:xfrm>
            <a:custGeom>
              <a:avLst/>
              <a:gdLst/>
              <a:ahLst/>
              <a:cxnLst/>
              <a:rect l="l" t="t" r="r" b="b"/>
              <a:pathLst>
                <a:path w="85307" h="9814" extrusionOk="0">
                  <a:moveTo>
                    <a:pt x="79490" y="6040"/>
                  </a:moveTo>
                  <a:cubicBezTo>
                    <a:pt x="79930" y="6143"/>
                    <a:pt x="80240" y="6272"/>
                    <a:pt x="80576" y="6376"/>
                  </a:cubicBezTo>
                  <a:cubicBezTo>
                    <a:pt x="81762" y="6703"/>
                    <a:pt x="83028" y="6981"/>
                    <a:pt x="84247" y="6981"/>
                  </a:cubicBezTo>
                  <a:cubicBezTo>
                    <a:pt x="84570" y="6981"/>
                    <a:pt x="84890" y="6962"/>
                    <a:pt x="85203" y="6919"/>
                  </a:cubicBezTo>
                  <a:lnTo>
                    <a:pt x="85307" y="6919"/>
                  </a:lnTo>
                  <a:lnTo>
                    <a:pt x="85307" y="6789"/>
                  </a:lnTo>
                  <a:lnTo>
                    <a:pt x="85203" y="6789"/>
                  </a:lnTo>
                  <a:cubicBezTo>
                    <a:pt x="84863" y="6842"/>
                    <a:pt x="84522" y="6866"/>
                    <a:pt x="84180" y="6866"/>
                  </a:cubicBezTo>
                  <a:cubicBezTo>
                    <a:pt x="83014" y="6866"/>
                    <a:pt x="81839" y="6592"/>
                    <a:pt x="80679" y="6272"/>
                  </a:cubicBezTo>
                  <a:cubicBezTo>
                    <a:pt x="80240" y="6143"/>
                    <a:pt x="79930" y="6040"/>
                    <a:pt x="79490" y="6040"/>
                  </a:cubicBezTo>
                  <a:close/>
                  <a:moveTo>
                    <a:pt x="26581" y="1"/>
                  </a:moveTo>
                  <a:cubicBezTo>
                    <a:pt x="25881" y="1"/>
                    <a:pt x="25168" y="67"/>
                    <a:pt x="24455" y="223"/>
                  </a:cubicBezTo>
                  <a:cubicBezTo>
                    <a:pt x="22206" y="766"/>
                    <a:pt x="20370" y="2265"/>
                    <a:pt x="18535" y="3687"/>
                  </a:cubicBezTo>
                  <a:cubicBezTo>
                    <a:pt x="17889" y="4101"/>
                    <a:pt x="17346" y="4540"/>
                    <a:pt x="16803" y="4980"/>
                  </a:cubicBezTo>
                  <a:cubicBezTo>
                    <a:pt x="17346" y="4644"/>
                    <a:pt x="17992" y="4204"/>
                    <a:pt x="18535" y="3791"/>
                  </a:cubicBezTo>
                  <a:cubicBezTo>
                    <a:pt x="20370" y="2395"/>
                    <a:pt x="22309" y="870"/>
                    <a:pt x="24455" y="327"/>
                  </a:cubicBezTo>
                  <a:cubicBezTo>
                    <a:pt x="25164" y="179"/>
                    <a:pt x="25873" y="116"/>
                    <a:pt x="26569" y="116"/>
                  </a:cubicBezTo>
                  <a:cubicBezTo>
                    <a:pt x="28310" y="116"/>
                    <a:pt x="29972" y="511"/>
                    <a:pt x="31357" y="973"/>
                  </a:cubicBezTo>
                  <a:cubicBezTo>
                    <a:pt x="34356" y="1852"/>
                    <a:pt x="37277" y="3248"/>
                    <a:pt x="40172" y="4540"/>
                  </a:cubicBezTo>
                  <a:cubicBezTo>
                    <a:pt x="41800" y="5290"/>
                    <a:pt x="43403" y="6040"/>
                    <a:pt x="45135" y="6686"/>
                  </a:cubicBezTo>
                  <a:cubicBezTo>
                    <a:pt x="49435" y="8476"/>
                    <a:pt x="53120" y="9343"/>
                    <a:pt x="56476" y="9343"/>
                  </a:cubicBezTo>
                  <a:cubicBezTo>
                    <a:pt x="57579" y="9343"/>
                    <a:pt x="58647" y="9250"/>
                    <a:pt x="59689" y="9064"/>
                  </a:cubicBezTo>
                  <a:cubicBezTo>
                    <a:pt x="61498" y="8728"/>
                    <a:pt x="63230" y="8082"/>
                    <a:pt x="64962" y="7436"/>
                  </a:cubicBezTo>
                  <a:cubicBezTo>
                    <a:pt x="66152" y="7022"/>
                    <a:pt x="67444" y="6582"/>
                    <a:pt x="68737" y="6272"/>
                  </a:cubicBezTo>
                  <a:cubicBezTo>
                    <a:pt x="70627" y="5748"/>
                    <a:pt x="72554" y="5504"/>
                    <a:pt x="74478" y="5504"/>
                  </a:cubicBezTo>
                  <a:cubicBezTo>
                    <a:pt x="76160" y="5504"/>
                    <a:pt x="77839" y="5690"/>
                    <a:pt x="79490" y="6040"/>
                  </a:cubicBezTo>
                  <a:cubicBezTo>
                    <a:pt x="77770" y="5625"/>
                    <a:pt x="75995" y="5412"/>
                    <a:pt x="74230" y="5412"/>
                  </a:cubicBezTo>
                  <a:cubicBezTo>
                    <a:pt x="72362" y="5412"/>
                    <a:pt x="70505" y="5651"/>
                    <a:pt x="68737" y="6143"/>
                  </a:cubicBezTo>
                  <a:cubicBezTo>
                    <a:pt x="67444" y="6479"/>
                    <a:pt x="66152" y="6919"/>
                    <a:pt x="64859" y="7436"/>
                  </a:cubicBezTo>
                  <a:cubicBezTo>
                    <a:pt x="63230" y="7978"/>
                    <a:pt x="61395" y="8625"/>
                    <a:pt x="59689" y="8961"/>
                  </a:cubicBezTo>
                  <a:cubicBezTo>
                    <a:pt x="58647" y="9146"/>
                    <a:pt x="57579" y="9240"/>
                    <a:pt x="56476" y="9240"/>
                  </a:cubicBezTo>
                  <a:cubicBezTo>
                    <a:pt x="53120" y="9240"/>
                    <a:pt x="49435" y="8372"/>
                    <a:pt x="45135" y="6582"/>
                  </a:cubicBezTo>
                  <a:cubicBezTo>
                    <a:pt x="43532" y="5936"/>
                    <a:pt x="41800" y="5187"/>
                    <a:pt x="40172" y="4437"/>
                  </a:cubicBezTo>
                  <a:cubicBezTo>
                    <a:pt x="37380" y="3144"/>
                    <a:pt x="34356" y="1748"/>
                    <a:pt x="31357" y="870"/>
                  </a:cubicBezTo>
                  <a:cubicBezTo>
                    <a:pt x="29975" y="409"/>
                    <a:pt x="28318" y="1"/>
                    <a:pt x="26581" y="1"/>
                  </a:cubicBezTo>
                  <a:close/>
                  <a:moveTo>
                    <a:pt x="16803" y="4980"/>
                  </a:moveTo>
                  <a:lnTo>
                    <a:pt x="16803" y="4980"/>
                  </a:lnTo>
                  <a:cubicBezTo>
                    <a:pt x="12267" y="8139"/>
                    <a:pt x="6879" y="9748"/>
                    <a:pt x="1443" y="9748"/>
                  </a:cubicBezTo>
                  <a:cubicBezTo>
                    <a:pt x="962" y="9748"/>
                    <a:pt x="481" y="9736"/>
                    <a:pt x="0" y="9710"/>
                  </a:cubicBezTo>
                  <a:lnTo>
                    <a:pt x="0" y="9814"/>
                  </a:lnTo>
                  <a:lnTo>
                    <a:pt x="1629" y="9814"/>
                  </a:lnTo>
                  <a:cubicBezTo>
                    <a:pt x="7006" y="9814"/>
                    <a:pt x="12383" y="8211"/>
                    <a:pt x="16803" y="498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37"/>
          <p:cNvSpPr/>
          <p:nvPr/>
        </p:nvSpPr>
        <p:spPr>
          <a:xfrm flipH="1">
            <a:off x="2364811" y="506711"/>
            <a:ext cx="2000928" cy="419705"/>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7"/>
          <p:cNvSpPr/>
          <p:nvPr/>
        </p:nvSpPr>
        <p:spPr>
          <a:xfrm flipH="1">
            <a:off x="474561" y="102732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flipH="1">
            <a:off x="2068557" y="1966800"/>
            <a:ext cx="1297387" cy="373592"/>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37"/>
          <p:cNvGrpSpPr/>
          <p:nvPr/>
        </p:nvGrpSpPr>
        <p:grpSpPr>
          <a:xfrm flipH="1">
            <a:off x="7020423" y="4053372"/>
            <a:ext cx="1905167" cy="1088034"/>
            <a:chOff x="-3763673" y="2607529"/>
            <a:chExt cx="2515736" cy="1436728"/>
          </a:xfrm>
        </p:grpSpPr>
        <p:sp>
          <p:nvSpPr>
            <p:cNvPr id="932" name="Google Shape;932;p37"/>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7"/>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7"/>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7"/>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BLANK_1_1_1_1_1_1_1_2">
    <p:bg>
      <p:bgPr>
        <a:solidFill>
          <a:schemeClr val="accent2"/>
        </a:solidFill>
        <a:effectLst/>
      </p:bgPr>
    </p:bg>
    <p:spTree>
      <p:nvGrpSpPr>
        <p:cNvPr id="1" name="Shape 942"/>
        <p:cNvGrpSpPr/>
        <p:nvPr/>
      </p:nvGrpSpPr>
      <p:grpSpPr>
        <a:xfrm>
          <a:off x="0" y="0"/>
          <a:ext cx="0" cy="0"/>
          <a:chOff x="0" y="0"/>
          <a:chExt cx="0" cy="0"/>
        </a:xfrm>
      </p:grpSpPr>
      <p:grpSp>
        <p:nvGrpSpPr>
          <p:cNvPr id="943" name="Google Shape;943;p38"/>
          <p:cNvGrpSpPr/>
          <p:nvPr/>
        </p:nvGrpSpPr>
        <p:grpSpPr>
          <a:xfrm>
            <a:off x="-19" y="793439"/>
            <a:ext cx="9144057" cy="3545416"/>
            <a:chOff x="240700" y="2458750"/>
            <a:chExt cx="2132675" cy="826900"/>
          </a:xfrm>
        </p:grpSpPr>
        <p:sp>
          <p:nvSpPr>
            <p:cNvPr id="944" name="Google Shape;944;p38"/>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240700" y="2868067"/>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rot="10800000">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8"/>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38"/>
          <p:cNvGrpSpPr/>
          <p:nvPr/>
        </p:nvGrpSpPr>
        <p:grpSpPr>
          <a:xfrm flipH="1">
            <a:off x="402264" y="1810172"/>
            <a:ext cx="8274335" cy="893824"/>
            <a:chOff x="-624307" y="1816938"/>
            <a:chExt cx="9603452" cy="1037401"/>
          </a:xfrm>
        </p:grpSpPr>
        <p:sp>
          <p:nvSpPr>
            <p:cNvPr id="950" name="Google Shape;950;p38"/>
            <p:cNvSpPr/>
            <p:nvPr/>
          </p:nvSpPr>
          <p:spPr>
            <a:xfrm>
              <a:off x="7947087" y="2557150"/>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flipH="1">
              <a:off x="6861573" y="1816938"/>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8"/>
            <p:cNvSpPr/>
            <p:nvPr/>
          </p:nvSpPr>
          <p:spPr>
            <a:xfrm>
              <a:off x="-624307" y="1942454"/>
              <a:ext cx="2589338" cy="745664"/>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38"/>
          <p:cNvGrpSpPr/>
          <p:nvPr/>
        </p:nvGrpSpPr>
        <p:grpSpPr>
          <a:xfrm flipH="1">
            <a:off x="252513" y="95395"/>
            <a:ext cx="8679841" cy="1262940"/>
            <a:chOff x="215334" y="102170"/>
            <a:chExt cx="8679841" cy="1262940"/>
          </a:xfrm>
        </p:grpSpPr>
        <p:grpSp>
          <p:nvGrpSpPr>
            <p:cNvPr id="954" name="Google Shape;954;p38"/>
            <p:cNvGrpSpPr/>
            <p:nvPr/>
          </p:nvGrpSpPr>
          <p:grpSpPr>
            <a:xfrm flipH="1">
              <a:off x="215334" y="619425"/>
              <a:ext cx="744991" cy="745685"/>
              <a:chOff x="215334" y="619425"/>
              <a:chExt cx="744991" cy="745685"/>
            </a:xfrm>
          </p:grpSpPr>
          <p:sp>
            <p:nvSpPr>
              <p:cNvPr id="955" name="Google Shape;955;p38"/>
              <p:cNvSpPr/>
              <p:nvPr/>
            </p:nvSpPr>
            <p:spPr>
              <a:xfrm>
                <a:off x="215334" y="657285"/>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8"/>
              <p:cNvSpPr/>
              <p:nvPr/>
            </p:nvSpPr>
            <p:spPr>
              <a:xfrm>
                <a:off x="544950" y="619425"/>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8"/>
              <p:cNvSpPr/>
              <p:nvPr/>
            </p:nvSpPr>
            <p:spPr>
              <a:xfrm>
                <a:off x="859225" y="619425"/>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38"/>
            <p:cNvGrpSpPr/>
            <p:nvPr/>
          </p:nvGrpSpPr>
          <p:grpSpPr>
            <a:xfrm>
              <a:off x="8091068" y="102170"/>
              <a:ext cx="804107" cy="701546"/>
              <a:chOff x="8091068" y="102170"/>
              <a:chExt cx="804107" cy="701546"/>
            </a:xfrm>
          </p:grpSpPr>
          <p:sp>
            <p:nvSpPr>
              <p:cNvPr id="959" name="Google Shape;959;p38"/>
              <p:cNvSpPr/>
              <p:nvPr/>
            </p:nvSpPr>
            <p:spPr>
              <a:xfrm flipH="1">
                <a:off x="8219501" y="102170"/>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8"/>
              <p:cNvSpPr/>
              <p:nvPr/>
            </p:nvSpPr>
            <p:spPr>
              <a:xfrm flipH="1">
                <a:off x="8794068" y="619425"/>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8"/>
              <p:cNvSpPr/>
              <p:nvPr/>
            </p:nvSpPr>
            <p:spPr>
              <a:xfrm flipH="1">
                <a:off x="8091068" y="680825"/>
                <a:ext cx="101100" cy="101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2" name="Google Shape;962;p38"/>
          <p:cNvGrpSpPr/>
          <p:nvPr/>
        </p:nvGrpSpPr>
        <p:grpSpPr>
          <a:xfrm>
            <a:off x="3586859" y="4053372"/>
            <a:ext cx="1905167" cy="1088034"/>
            <a:chOff x="-3763673" y="2607529"/>
            <a:chExt cx="2515736" cy="1436728"/>
          </a:xfrm>
        </p:grpSpPr>
        <p:sp>
          <p:nvSpPr>
            <p:cNvPr id="963" name="Google Shape;963;p38"/>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8"/>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8"/>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8"/>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8"/>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8"/>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8"/>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8"/>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8"/>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8"/>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21"/>
        <p:cNvGrpSpPr/>
        <p:nvPr/>
      </p:nvGrpSpPr>
      <p:grpSpPr>
        <a:xfrm>
          <a:off x="0" y="0"/>
          <a:ext cx="0" cy="0"/>
          <a:chOff x="0" y="0"/>
          <a:chExt cx="0" cy="0"/>
        </a:xfrm>
      </p:grpSpPr>
      <p:grpSp>
        <p:nvGrpSpPr>
          <p:cNvPr id="22" name="Google Shape;22;p3"/>
          <p:cNvGrpSpPr/>
          <p:nvPr/>
        </p:nvGrpSpPr>
        <p:grpSpPr>
          <a:xfrm rot="10800000">
            <a:off x="7" y="491314"/>
            <a:ext cx="9144057" cy="3966518"/>
            <a:chOff x="240700" y="1004675"/>
            <a:chExt cx="2132675" cy="925114"/>
          </a:xfrm>
        </p:grpSpPr>
        <p:sp>
          <p:nvSpPr>
            <p:cNvPr id="23" name="Google Shape;23;p3"/>
            <p:cNvSpPr/>
            <p:nvPr/>
          </p:nvSpPr>
          <p:spPr>
            <a:xfrm>
              <a:off x="240700" y="1004675"/>
              <a:ext cx="2132675" cy="149800"/>
            </a:xfrm>
            <a:custGeom>
              <a:avLst/>
              <a:gdLst/>
              <a:ahLst/>
              <a:cxnLst/>
              <a:rect l="l" t="t" r="r" b="b"/>
              <a:pathLst>
                <a:path w="85307" h="5992" extrusionOk="0">
                  <a:moveTo>
                    <a:pt x="85307" y="3140"/>
                  </a:moveTo>
                  <a:cubicBezTo>
                    <a:pt x="81532" y="3140"/>
                    <a:pt x="77784" y="3787"/>
                    <a:pt x="74010" y="4433"/>
                  </a:cubicBezTo>
                  <a:cubicBezTo>
                    <a:pt x="73131" y="4536"/>
                    <a:pt x="72278" y="4640"/>
                    <a:pt x="71528" y="4872"/>
                  </a:cubicBezTo>
                  <a:cubicBezTo>
                    <a:pt x="72278" y="4769"/>
                    <a:pt x="73131" y="4640"/>
                    <a:pt x="74010" y="4536"/>
                  </a:cubicBezTo>
                  <a:cubicBezTo>
                    <a:pt x="77784" y="3890"/>
                    <a:pt x="81662" y="3244"/>
                    <a:pt x="85307" y="3244"/>
                  </a:cubicBezTo>
                  <a:lnTo>
                    <a:pt x="85307" y="3140"/>
                  </a:lnTo>
                  <a:close/>
                  <a:moveTo>
                    <a:pt x="29858" y="0"/>
                  </a:moveTo>
                  <a:cubicBezTo>
                    <a:pt x="25081" y="0"/>
                    <a:pt x="20259" y="1284"/>
                    <a:pt x="15614" y="2494"/>
                  </a:cubicBezTo>
                  <a:cubicBezTo>
                    <a:pt x="15097" y="2598"/>
                    <a:pt x="14554" y="2830"/>
                    <a:pt x="14011" y="2934"/>
                  </a:cubicBezTo>
                  <a:cubicBezTo>
                    <a:pt x="10081" y="3943"/>
                    <a:pt x="5984" y="4860"/>
                    <a:pt x="2067" y="4860"/>
                  </a:cubicBezTo>
                  <a:cubicBezTo>
                    <a:pt x="1372" y="4860"/>
                    <a:pt x="682" y="4831"/>
                    <a:pt x="0" y="4769"/>
                  </a:cubicBezTo>
                  <a:lnTo>
                    <a:pt x="0" y="4872"/>
                  </a:lnTo>
                  <a:cubicBezTo>
                    <a:pt x="682" y="4935"/>
                    <a:pt x="1372" y="4964"/>
                    <a:pt x="2067" y="4964"/>
                  </a:cubicBezTo>
                  <a:cubicBezTo>
                    <a:pt x="5984" y="4964"/>
                    <a:pt x="10081" y="4047"/>
                    <a:pt x="14011" y="3037"/>
                  </a:cubicBezTo>
                  <a:cubicBezTo>
                    <a:pt x="14554" y="2934"/>
                    <a:pt x="15097" y="2701"/>
                    <a:pt x="15614" y="2598"/>
                  </a:cubicBezTo>
                  <a:cubicBezTo>
                    <a:pt x="20337" y="1387"/>
                    <a:pt x="25120" y="104"/>
                    <a:pt x="29872" y="104"/>
                  </a:cubicBezTo>
                  <a:cubicBezTo>
                    <a:pt x="31414" y="104"/>
                    <a:pt x="32952" y="239"/>
                    <a:pt x="34485" y="555"/>
                  </a:cubicBezTo>
                  <a:cubicBezTo>
                    <a:pt x="36527" y="995"/>
                    <a:pt x="38569" y="1744"/>
                    <a:pt x="40508" y="2494"/>
                  </a:cubicBezTo>
                  <a:cubicBezTo>
                    <a:pt x="41594" y="2934"/>
                    <a:pt x="42654" y="3347"/>
                    <a:pt x="43636" y="3683"/>
                  </a:cubicBezTo>
                  <a:cubicBezTo>
                    <a:pt x="48226" y="5213"/>
                    <a:pt x="53268" y="5992"/>
                    <a:pt x="58919" y="5992"/>
                  </a:cubicBezTo>
                  <a:cubicBezTo>
                    <a:pt x="62816" y="5992"/>
                    <a:pt x="67002" y="5621"/>
                    <a:pt x="71528" y="4872"/>
                  </a:cubicBezTo>
                  <a:lnTo>
                    <a:pt x="71528" y="4872"/>
                  </a:lnTo>
                  <a:cubicBezTo>
                    <a:pt x="67002" y="5569"/>
                    <a:pt x="62816" y="5929"/>
                    <a:pt x="58927" y="5929"/>
                  </a:cubicBezTo>
                  <a:cubicBezTo>
                    <a:pt x="53286" y="5929"/>
                    <a:pt x="48268" y="5171"/>
                    <a:pt x="43739" y="3580"/>
                  </a:cubicBezTo>
                  <a:cubicBezTo>
                    <a:pt x="42654" y="3244"/>
                    <a:pt x="41594" y="2830"/>
                    <a:pt x="40611" y="2494"/>
                  </a:cubicBezTo>
                  <a:cubicBezTo>
                    <a:pt x="38569" y="1641"/>
                    <a:pt x="36527" y="891"/>
                    <a:pt x="34485" y="452"/>
                  </a:cubicBezTo>
                  <a:cubicBezTo>
                    <a:pt x="32952" y="135"/>
                    <a:pt x="31408" y="0"/>
                    <a:pt x="29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240700" y="1057675"/>
              <a:ext cx="2132675" cy="243950"/>
            </a:xfrm>
            <a:custGeom>
              <a:avLst/>
              <a:gdLst/>
              <a:ahLst/>
              <a:cxnLst/>
              <a:rect l="l" t="t" r="r" b="b"/>
              <a:pathLst>
                <a:path w="85307" h="9758" extrusionOk="0">
                  <a:moveTo>
                    <a:pt x="28644" y="0"/>
                  </a:moveTo>
                  <a:cubicBezTo>
                    <a:pt x="27891" y="0"/>
                    <a:pt x="27133" y="78"/>
                    <a:pt x="26394" y="271"/>
                  </a:cubicBezTo>
                  <a:cubicBezTo>
                    <a:pt x="27056" y="126"/>
                    <a:pt x="27734" y="66"/>
                    <a:pt x="28407" y="66"/>
                  </a:cubicBezTo>
                  <a:cubicBezTo>
                    <a:pt x="30257" y="66"/>
                    <a:pt x="32081" y="519"/>
                    <a:pt x="33502" y="917"/>
                  </a:cubicBezTo>
                  <a:cubicBezTo>
                    <a:pt x="36734" y="1873"/>
                    <a:pt x="39862" y="3166"/>
                    <a:pt x="42886" y="4458"/>
                  </a:cubicBezTo>
                  <a:cubicBezTo>
                    <a:pt x="44592" y="5234"/>
                    <a:pt x="46324" y="5984"/>
                    <a:pt x="48056" y="6630"/>
                  </a:cubicBezTo>
                  <a:cubicBezTo>
                    <a:pt x="52654" y="8395"/>
                    <a:pt x="56539" y="9273"/>
                    <a:pt x="60049" y="9273"/>
                  </a:cubicBezTo>
                  <a:cubicBezTo>
                    <a:pt x="61216" y="9273"/>
                    <a:pt x="62341" y="9176"/>
                    <a:pt x="63437" y="8982"/>
                  </a:cubicBezTo>
                  <a:cubicBezTo>
                    <a:pt x="65376" y="8672"/>
                    <a:pt x="67211" y="8026"/>
                    <a:pt x="68943" y="7483"/>
                  </a:cubicBezTo>
                  <a:cubicBezTo>
                    <a:pt x="70236" y="7043"/>
                    <a:pt x="71632" y="6526"/>
                    <a:pt x="73028" y="6190"/>
                  </a:cubicBezTo>
                  <a:cubicBezTo>
                    <a:pt x="74974" y="5738"/>
                    <a:pt x="77007" y="5497"/>
                    <a:pt x="79035" y="5497"/>
                  </a:cubicBezTo>
                  <a:cubicBezTo>
                    <a:pt x="80833" y="5497"/>
                    <a:pt x="82626" y="5686"/>
                    <a:pt x="84350" y="6087"/>
                  </a:cubicBezTo>
                  <a:cubicBezTo>
                    <a:pt x="84660" y="6087"/>
                    <a:pt x="84996" y="6190"/>
                    <a:pt x="85307" y="6294"/>
                  </a:cubicBezTo>
                  <a:lnTo>
                    <a:pt x="85307" y="6190"/>
                  </a:lnTo>
                  <a:cubicBezTo>
                    <a:pt x="84996" y="6087"/>
                    <a:pt x="84660" y="5984"/>
                    <a:pt x="84350" y="5984"/>
                  </a:cubicBezTo>
                  <a:cubicBezTo>
                    <a:pt x="82637" y="5574"/>
                    <a:pt x="80857" y="5383"/>
                    <a:pt x="79062" y="5383"/>
                  </a:cubicBezTo>
                  <a:cubicBezTo>
                    <a:pt x="77009" y="5383"/>
                    <a:pt x="74937" y="5632"/>
                    <a:pt x="72924" y="6087"/>
                  </a:cubicBezTo>
                  <a:cubicBezTo>
                    <a:pt x="71632" y="6397"/>
                    <a:pt x="70236" y="6940"/>
                    <a:pt x="68943" y="7380"/>
                  </a:cubicBezTo>
                  <a:cubicBezTo>
                    <a:pt x="67108" y="7922"/>
                    <a:pt x="65273" y="8569"/>
                    <a:pt x="63437" y="8879"/>
                  </a:cubicBezTo>
                  <a:cubicBezTo>
                    <a:pt x="62339" y="9066"/>
                    <a:pt x="61211" y="9160"/>
                    <a:pt x="60043" y="9160"/>
                  </a:cubicBezTo>
                  <a:cubicBezTo>
                    <a:pt x="56540" y="9160"/>
                    <a:pt x="52677" y="8317"/>
                    <a:pt x="48160" y="6630"/>
                  </a:cubicBezTo>
                  <a:cubicBezTo>
                    <a:pt x="46324" y="5880"/>
                    <a:pt x="44592" y="5105"/>
                    <a:pt x="42886" y="4355"/>
                  </a:cubicBezTo>
                  <a:cubicBezTo>
                    <a:pt x="39965" y="3063"/>
                    <a:pt x="36837" y="1770"/>
                    <a:pt x="33606" y="814"/>
                  </a:cubicBezTo>
                  <a:cubicBezTo>
                    <a:pt x="32172" y="432"/>
                    <a:pt x="30420" y="0"/>
                    <a:pt x="28644" y="0"/>
                  </a:cubicBezTo>
                  <a:close/>
                  <a:moveTo>
                    <a:pt x="26394" y="271"/>
                  </a:moveTo>
                  <a:lnTo>
                    <a:pt x="26394" y="271"/>
                  </a:lnTo>
                  <a:cubicBezTo>
                    <a:pt x="23912" y="710"/>
                    <a:pt x="21973" y="2209"/>
                    <a:pt x="20034" y="3605"/>
                  </a:cubicBezTo>
                  <a:cubicBezTo>
                    <a:pt x="19388" y="4045"/>
                    <a:pt x="18845" y="4458"/>
                    <a:pt x="18199" y="4898"/>
                  </a:cubicBezTo>
                  <a:cubicBezTo>
                    <a:pt x="13494" y="8081"/>
                    <a:pt x="7760" y="9700"/>
                    <a:pt x="2063" y="9700"/>
                  </a:cubicBezTo>
                  <a:cubicBezTo>
                    <a:pt x="1374" y="9700"/>
                    <a:pt x="686" y="9676"/>
                    <a:pt x="0" y="9629"/>
                  </a:cubicBezTo>
                  <a:lnTo>
                    <a:pt x="0" y="9758"/>
                  </a:lnTo>
                  <a:lnTo>
                    <a:pt x="2172" y="9758"/>
                  </a:lnTo>
                  <a:cubicBezTo>
                    <a:pt x="7859" y="9758"/>
                    <a:pt x="13572" y="8129"/>
                    <a:pt x="18199" y="5001"/>
                  </a:cubicBezTo>
                  <a:cubicBezTo>
                    <a:pt x="18845" y="4588"/>
                    <a:pt x="19492" y="4148"/>
                    <a:pt x="20034" y="3709"/>
                  </a:cubicBezTo>
                  <a:cubicBezTo>
                    <a:pt x="21973" y="2313"/>
                    <a:pt x="24015" y="814"/>
                    <a:pt x="26394" y="2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240700" y="1379950"/>
              <a:ext cx="2132675" cy="150450"/>
            </a:xfrm>
            <a:custGeom>
              <a:avLst/>
              <a:gdLst/>
              <a:ahLst/>
              <a:cxnLst/>
              <a:rect l="l" t="t" r="r" b="b"/>
              <a:pathLst>
                <a:path w="85307" h="6018" extrusionOk="0">
                  <a:moveTo>
                    <a:pt x="57008" y="1"/>
                  </a:moveTo>
                  <a:cubicBezTo>
                    <a:pt x="53132" y="1"/>
                    <a:pt x="49201" y="556"/>
                    <a:pt x="45471" y="1597"/>
                  </a:cubicBezTo>
                  <a:cubicBezTo>
                    <a:pt x="44489" y="1908"/>
                    <a:pt x="43636" y="2244"/>
                    <a:pt x="42757" y="2554"/>
                  </a:cubicBezTo>
                  <a:cubicBezTo>
                    <a:pt x="41051" y="3097"/>
                    <a:pt x="39422" y="3640"/>
                    <a:pt x="37716" y="4079"/>
                  </a:cubicBezTo>
                  <a:cubicBezTo>
                    <a:pt x="36592" y="4319"/>
                    <a:pt x="35500" y="4438"/>
                    <a:pt x="34465" y="4438"/>
                  </a:cubicBezTo>
                  <a:cubicBezTo>
                    <a:pt x="32716" y="4438"/>
                    <a:pt x="31131" y="4099"/>
                    <a:pt x="29832" y="3433"/>
                  </a:cubicBezTo>
                  <a:cubicBezTo>
                    <a:pt x="29185" y="3097"/>
                    <a:pt x="28668" y="2787"/>
                    <a:pt x="28126" y="2347"/>
                  </a:cubicBezTo>
                  <a:cubicBezTo>
                    <a:pt x="27376" y="1804"/>
                    <a:pt x="26497" y="1261"/>
                    <a:pt x="25541" y="951"/>
                  </a:cubicBezTo>
                  <a:cubicBezTo>
                    <a:pt x="24975" y="787"/>
                    <a:pt x="24409" y="716"/>
                    <a:pt x="23843" y="716"/>
                  </a:cubicBezTo>
                  <a:cubicBezTo>
                    <a:pt x="21824" y="716"/>
                    <a:pt x="19805" y="1623"/>
                    <a:pt x="17785" y="2450"/>
                  </a:cubicBezTo>
                  <a:cubicBezTo>
                    <a:pt x="17449" y="2683"/>
                    <a:pt x="17243" y="2787"/>
                    <a:pt x="16907" y="2890"/>
                  </a:cubicBezTo>
                  <a:cubicBezTo>
                    <a:pt x="13675" y="4389"/>
                    <a:pt x="10237" y="5268"/>
                    <a:pt x="6696" y="5682"/>
                  </a:cubicBezTo>
                  <a:cubicBezTo>
                    <a:pt x="5700" y="5817"/>
                    <a:pt x="4737" y="5881"/>
                    <a:pt x="3816" y="5881"/>
                  </a:cubicBezTo>
                  <a:cubicBezTo>
                    <a:pt x="2442" y="5881"/>
                    <a:pt x="1161" y="5738"/>
                    <a:pt x="0" y="5475"/>
                  </a:cubicBezTo>
                  <a:lnTo>
                    <a:pt x="0" y="5578"/>
                  </a:lnTo>
                  <a:cubicBezTo>
                    <a:pt x="1190" y="5914"/>
                    <a:pt x="2379" y="6018"/>
                    <a:pt x="3775" y="6018"/>
                  </a:cubicBezTo>
                  <a:cubicBezTo>
                    <a:pt x="4757" y="6018"/>
                    <a:pt x="5713" y="5914"/>
                    <a:pt x="6696" y="5785"/>
                  </a:cubicBezTo>
                  <a:cubicBezTo>
                    <a:pt x="10237" y="5372"/>
                    <a:pt x="13675" y="4389"/>
                    <a:pt x="16907" y="2993"/>
                  </a:cubicBezTo>
                  <a:cubicBezTo>
                    <a:pt x="17243" y="2890"/>
                    <a:pt x="17553" y="2683"/>
                    <a:pt x="17785" y="2554"/>
                  </a:cubicBezTo>
                  <a:cubicBezTo>
                    <a:pt x="19782" y="1735"/>
                    <a:pt x="21779" y="777"/>
                    <a:pt x="23729" y="777"/>
                  </a:cubicBezTo>
                  <a:cubicBezTo>
                    <a:pt x="24303" y="777"/>
                    <a:pt x="24873" y="860"/>
                    <a:pt x="25437" y="1055"/>
                  </a:cubicBezTo>
                  <a:cubicBezTo>
                    <a:pt x="26394" y="1391"/>
                    <a:pt x="27247" y="1908"/>
                    <a:pt x="28126" y="2450"/>
                  </a:cubicBezTo>
                  <a:cubicBezTo>
                    <a:pt x="28668" y="2787"/>
                    <a:pt x="29185" y="3200"/>
                    <a:pt x="29728" y="3433"/>
                  </a:cubicBezTo>
                  <a:cubicBezTo>
                    <a:pt x="31152" y="4127"/>
                    <a:pt x="32841" y="4511"/>
                    <a:pt x="34688" y="4511"/>
                  </a:cubicBezTo>
                  <a:cubicBezTo>
                    <a:pt x="35659" y="4511"/>
                    <a:pt x="36674" y="4405"/>
                    <a:pt x="37716" y="4182"/>
                  </a:cubicBezTo>
                  <a:cubicBezTo>
                    <a:pt x="39422" y="3743"/>
                    <a:pt x="41154" y="3200"/>
                    <a:pt x="42757" y="2683"/>
                  </a:cubicBezTo>
                  <a:cubicBezTo>
                    <a:pt x="43636" y="2347"/>
                    <a:pt x="44592" y="2037"/>
                    <a:pt x="45471" y="1701"/>
                  </a:cubicBezTo>
                  <a:cubicBezTo>
                    <a:pt x="49120" y="600"/>
                    <a:pt x="52962" y="94"/>
                    <a:pt x="56755" y="94"/>
                  </a:cubicBezTo>
                  <a:cubicBezTo>
                    <a:pt x="57773" y="94"/>
                    <a:pt x="58787" y="130"/>
                    <a:pt x="59792" y="201"/>
                  </a:cubicBezTo>
                  <a:cubicBezTo>
                    <a:pt x="62145" y="408"/>
                    <a:pt x="64523" y="848"/>
                    <a:pt x="66901" y="1261"/>
                  </a:cubicBezTo>
                  <a:cubicBezTo>
                    <a:pt x="69254" y="1701"/>
                    <a:pt x="71632" y="2140"/>
                    <a:pt x="74113" y="2347"/>
                  </a:cubicBezTo>
                  <a:cubicBezTo>
                    <a:pt x="74828" y="2393"/>
                    <a:pt x="75596" y="2423"/>
                    <a:pt x="76398" y="2423"/>
                  </a:cubicBezTo>
                  <a:cubicBezTo>
                    <a:pt x="79222" y="2423"/>
                    <a:pt x="82468" y="2044"/>
                    <a:pt x="85307" y="615"/>
                  </a:cubicBezTo>
                  <a:lnTo>
                    <a:pt x="85307" y="512"/>
                  </a:lnTo>
                  <a:cubicBezTo>
                    <a:pt x="82468" y="1941"/>
                    <a:pt x="79222" y="2320"/>
                    <a:pt x="76398" y="2320"/>
                  </a:cubicBezTo>
                  <a:cubicBezTo>
                    <a:pt x="75596" y="2320"/>
                    <a:pt x="74828" y="2289"/>
                    <a:pt x="74113" y="2244"/>
                  </a:cubicBezTo>
                  <a:cubicBezTo>
                    <a:pt x="71632" y="2037"/>
                    <a:pt x="69254" y="1597"/>
                    <a:pt x="66901" y="1158"/>
                  </a:cubicBezTo>
                  <a:cubicBezTo>
                    <a:pt x="64626" y="744"/>
                    <a:pt x="62145" y="305"/>
                    <a:pt x="59792" y="98"/>
                  </a:cubicBezTo>
                  <a:cubicBezTo>
                    <a:pt x="58870" y="33"/>
                    <a:pt x="57941" y="1"/>
                    <a:pt x="57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40700" y="1560300"/>
              <a:ext cx="2132675" cy="151250"/>
            </a:xfrm>
            <a:custGeom>
              <a:avLst/>
              <a:gdLst/>
              <a:ahLst/>
              <a:cxnLst/>
              <a:rect l="l" t="t" r="r" b="b"/>
              <a:pathLst>
                <a:path w="85307" h="6050" extrusionOk="0">
                  <a:moveTo>
                    <a:pt x="27630" y="0"/>
                  </a:moveTo>
                  <a:cubicBezTo>
                    <a:pt x="23164" y="0"/>
                    <a:pt x="18650" y="1289"/>
                    <a:pt x="14322" y="2578"/>
                  </a:cubicBezTo>
                  <a:cubicBezTo>
                    <a:pt x="13805" y="2681"/>
                    <a:pt x="13262" y="2785"/>
                    <a:pt x="12822" y="2992"/>
                  </a:cubicBezTo>
                  <a:cubicBezTo>
                    <a:pt x="9089" y="4020"/>
                    <a:pt x="5374" y="4894"/>
                    <a:pt x="1713" y="4894"/>
                  </a:cubicBezTo>
                  <a:cubicBezTo>
                    <a:pt x="1141" y="4894"/>
                    <a:pt x="570" y="4872"/>
                    <a:pt x="0" y="4827"/>
                  </a:cubicBezTo>
                  <a:lnTo>
                    <a:pt x="0" y="4930"/>
                  </a:lnTo>
                  <a:cubicBezTo>
                    <a:pt x="570" y="4976"/>
                    <a:pt x="1143" y="4997"/>
                    <a:pt x="1719" y="4997"/>
                  </a:cubicBezTo>
                  <a:cubicBezTo>
                    <a:pt x="5405" y="4997"/>
                    <a:pt x="9200" y="4123"/>
                    <a:pt x="12822" y="3095"/>
                  </a:cubicBezTo>
                  <a:cubicBezTo>
                    <a:pt x="13365" y="2888"/>
                    <a:pt x="13805" y="2785"/>
                    <a:pt x="14322" y="2681"/>
                  </a:cubicBezTo>
                  <a:cubicBezTo>
                    <a:pt x="18632" y="1398"/>
                    <a:pt x="23127" y="114"/>
                    <a:pt x="27575" y="114"/>
                  </a:cubicBezTo>
                  <a:cubicBezTo>
                    <a:pt x="29129" y="114"/>
                    <a:pt x="30677" y="271"/>
                    <a:pt x="32210" y="639"/>
                  </a:cubicBezTo>
                  <a:cubicBezTo>
                    <a:pt x="34149" y="1053"/>
                    <a:pt x="36088" y="1802"/>
                    <a:pt x="37923" y="2578"/>
                  </a:cubicBezTo>
                  <a:cubicBezTo>
                    <a:pt x="38879" y="2992"/>
                    <a:pt x="39965" y="3431"/>
                    <a:pt x="40947" y="3741"/>
                  </a:cubicBezTo>
                  <a:cubicBezTo>
                    <a:pt x="45277" y="5271"/>
                    <a:pt x="50060" y="6050"/>
                    <a:pt x="55408" y="6050"/>
                  </a:cubicBezTo>
                  <a:cubicBezTo>
                    <a:pt x="59096" y="6050"/>
                    <a:pt x="63052" y="5679"/>
                    <a:pt x="67315" y="4930"/>
                  </a:cubicBezTo>
                  <a:cubicBezTo>
                    <a:pt x="68090" y="4827"/>
                    <a:pt x="68840" y="4724"/>
                    <a:pt x="69693" y="4517"/>
                  </a:cubicBezTo>
                  <a:cubicBezTo>
                    <a:pt x="73199" y="3932"/>
                    <a:pt x="76761" y="3268"/>
                    <a:pt x="80206" y="3268"/>
                  </a:cubicBezTo>
                  <a:cubicBezTo>
                    <a:pt x="81944" y="3268"/>
                    <a:pt x="83651" y="3437"/>
                    <a:pt x="85307" y="3870"/>
                  </a:cubicBezTo>
                  <a:cubicBezTo>
                    <a:pt x="83594" y="3422"/>
                    <a:pt x="81814" y="3244"/>
                    <a:pt x="79998" y="3244"/>
                  </a:cubicBezTo>
                  <a:cubicBezTo>
                    <a:pt x="76578" y="3244"/>
                    <a:pt x="73034" y="3875"/>
                    <a:pt x="69590" y="4517"/>
                  </a:cubicBezTo>
                  <a:cubicBezTo>
                    <a:pt x="68840" y="4620"/>
                    <a:pt x="68090" y="4724"/>
                    <a:pt x="67315" y="4827"/>
                  </a:cubicBezTo>
                  <a:cubicBezTo>
                    <a:pt x="63052" y="5576"/>
                    <a:pt x="59096" y="5946"/>
                    <a:pt x="55408" y="5946"/>
                  </a:cubicBezTo>
                  <a:cubicBezTo>
                    <a:pt x="50060" y="5946"/>
                    <a:pt x="45277" y="5168"/>
                    <a:pt x="40947" y="3638"/>
                  </a:cubicBezTo>
                  <a:cubicBezTo>
                    <a:pt x="39965" y="3328"/>
                    <a:pt x="39009" y="2888"/>
                    <a:pt x="38026" y="2449"/>
                  </a:cubicBezTo>
                  <a:cubicBezTo>
                    <a:pt x="36088" y="1699"/>
                    <a:pt x="34149" y="949"/>
                    <a:pt x="32210" y="510"/>
                  </a:cubicBezTo>
                  <a:cubicBezTo>
                    <a:pt x="30695" y="153"/>
                    <a:pt x="29165" y="0"/>
                    <a:pt x="27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a:off x="240700" y="1684439"/>
              <a:ext cx="2132675" cy="245350"/>
            </a:xfrm>
            <a:custGeom>
              <a:avLst/>
              <a:gdLst/>
              <a:ahLst/>
              <a:cxnLst/>
              <a:rect l="l" t="t" r="r" b="b"/>
              <a:pathLst>
                <a:path w="85307" h="9814" extrusionOk="0">
                  <a:moveTo>
                    <a:pt x="79490" y="6040"/>
                  </a:moveTo>
                  <a:cubicBezTo>
                    <a:pt x="79930" y="6143"/>
                    <a:pt x="80240" y="6272"/>
                    <a:pt x="80576" y="6376"/>
                  </a:cubicBezTo>
                  <a:cubicBezTo>
                    <a:pt x="81762" y="6703"/>
                    <a:pt x="83028" y="6981"/>
                    <a:pt x="84247" y="6981"/>
                  </a:cubicBezTo>
                  <a:cubicBezTo>
                    <a:pt x="84570" y="6981"/>
                    <a:pt x="84890" y="6962"/>
                    <a:pt x="85203" y="6919"/>
                  </a:cubicBezTo>
                  <a:lnTo>
                    <a:pt x="85307" y="6919"/>
                  </a:lnTo>
                  <a:lnTo>
                    <a:pt x="85307" y="6789"/>
                  </a:lnTo>
                  <a:lnTo>
                    <a:pt x="85203" y="6789"/>
                  </a:lnTo>
                  <a:cubicBezTo>
                    <a:pt x="84863" y="6842"/>
                    <a:pt x="84522" y="6866"/>
                    <a:pt x="84180" y="6866"/>
                  </a:cubicBezTo>
                  <a:cubicBezTo>
                    <a:pt x="83014" y="6866"/>
                    <a:pt x="81839" y="6592"/>
                    <a:pt x="80679" y="6272"/>
                  </a:cubicBezTo>
                  <a:cubicBezTo>
                    <a:pt x="80240" y="6143"/>
                    <a:pt x="79930" y="6040"/>
                    <a:pt x="79490" y="6040"/>
                  </a:cubicBezTo>
                  <a:close/>
                  <a:moveTo>
                    <a:pt x="26581" y="1"/>
                  </a:moveTo>
                  <a:cubicBezTo>
                    <a:pt x="25881" y="1"/>
                    <a:pt x="25168" y="67"/>
                    <a:pt x="24455" y="223"/>
                  </a:cubicBezTo>
                  <a:cubicBezTo>
                    <a:pt x="22206" y="766"/>
                    <a:pt x="20370" y="2265"/>
                    <a:pt x="18535" y="3687"/>
                  </a:cubicBezTo>
                  <a:cubicBezTo>
                    <a:pt x="17889" y="4101"/>
                    <a:pt x="17346" y="4540"/>
                    <a:pt x="16803" y="4980"/>
                  </a:cubicBezTo>
                  <a:cubicBezTo>
                    <a:pt x="17346" y="4644"/>
                    <a:pt x="17992" y="4204"/>
                    <a:pt x="18535" y="3791"/>
                  </a:cubicBezTo>
                  <a:cubicBezTo>
                    <a:pt x="20370" y="2395"/>
                    <a:pt x="22309" y="870"/>
                    <a:pt x="24455" y="327"/>
                  </a:cubicBezTo>
                  <a:cubicBezTo>
                    <a:pt x="25164" y="179"/>
                    <a:pt x="25873" y="116"/>
                    <a:pt x="26569" y="116"/>
                  </a:cubicBezTo>
                  <a:cubicBezTo>
                    <a:pt x="28310" y="116"/>
                    <a:pt x="29972" y="511"/>
                    <a:pt x="31357" y="973"/>
                  </a:cubicBezTo>
                  <a:cubicBezTo>
                    <a:pt x="34356" y="1852"/>
                    <a:pt x="37277" y="3248"/>
                    <a:pt x="40172" y="4540"/>
                  </a:cubicBezTo>
                  <a:cubicBezTo>
                    <a:pt x="41800" y="5290"/>
                    <a:pt x="43403" y="6040"/>
                    <a:pt x="45135" y="6686"/>
                  </a:cubicBezTo>
                  <a:cubicBezTo>
                    <a:pt x="49435" y="8476"/>
                    <a:pt x="53120" y="9343"/>
                    <a:pt x="56476" y="9343"/>
                  </a:cubicBezTo>
                  <a:cubicBezTo>
                    <a:pt x="57579" y="9343"/>
                    <a:pt x="58647" y="9250"/>
                    <a:pt x="59689" y="9064"/>
                  </a:cubicBezTo>
                  <a:cubicBezTo>
                    <a:pt x="61498" y="8728"/>
                    <a:pt x="63230" y="8082"/>
                    <a:pt x="64962" y="7436"/>
                  </a:cubicBezTo>
                  <a:cubicBezTo>
                    <a:pt x="66152" y="7022"/>
                    <a:pt x="67444" y="6582"/>
                    <a:pt x="68737" y="6272"/>
                  </a:cubicBezTo>
                  <a:cubicBezTo>
                    <a:pt x="70627" y="5748"/>
                    <a:pt x="72554" y="5504"/>
                    <a:pt x="74478" y="5504"/>
                  </a:cubicBezTo>
                  <a:cubicBezTo>
                    <a:pt x="76160" y="5504"/>
                    <a:pt x="77839" y="5690"/>
                    <a:pt x="79490" y="6040"/>
                  </a:cubicBezTo>
                  <a:cubicBezTo>
                    <a:pt x="77770" y="5625"/>
                    <a:pt x="75995" y="5412"/>
                    <a:pt x="74230" y="5412"/>
                  </a:cubicBezTo>
                  <a:cubicBezTo>
                    <a:pt x="72362" y="5412"/>
                    <a:pt x="70505" y="5651"/>
                    <a:pt x="68737" y="6143"/>
                  </a:cubicBezTo>
                  <a:cubicBezTo>
                    <a:pt x="67444" y="6479"/>
                    <a:pt x="66152" y="6919"/>
                    <a:pt x="64859" y="7436"/>
                  </a:cubicBezTo>
                  <a:cubicBezTo>
                    <a:pt x="63230" y="7978"/>
                    <a:pt x="61395" y="8625"/>
                    <a:pt x="59689" y="8961"/>
                  </a:cubicBezTo>
                  <a:cubicBezTo>
                    <a:pt x="58647" y="9146"/>
                    <a:pt x="57579" y="9240"/>
                    <a:pt x="56476" y="9240"/>
                  </a:cubicBezTo>
                  <a:cubicBezTo>
                    <a:pt x="53120" y="9240"/>
                    <a:pt x="49435" y="8372"/>
                    <a:pt x="45135" y="6582"/>
                  </a:cubicBezTo>
                  <a:cubicBezTo>
                    <a:pt x="43532" y="5936"/>
                    <a:pt x="41800" y="5187"/>
                    <a:pt x="40172" y="4437"/>
                  </a:cubicBezTo>
                  <a:cubicBezTo>
                    <a:pt x="37380" y="3144"/>
                    <a:pt x="34356" y="1748"/>
                    <a:pt x="31357" y="870"/>
                  </a:cubicBezTo>
                  <a:cubicBezTo>
                    <a:pt x="29975" y="409"/>
                    <a:pt x="28318" y="1"/>
                    <a:pt x="26581" y="1"/>
                  </a:cubicBezTo>
                  <a:close/>
                  <a:moveTo>
                    <a:pt x="16803" y="4980"/>
                  </a:moveTo>
                  <a:lnTo>
                    <a:pt x="16803" y="4980"/>
                  </a:lnTo>
                  <a:cubicBezTo>
                    <a:pt x="12267" y="8139"/>
                    <a:pt x="6879" y="9748"/>
                    <a:pt x="1443" y="9748"/>
                  </a:cubicBezTo>
                  <a:cubicBezTo>
                    <a:pt x="962" y="9748"/>
                    <a:pt x="481" y="9736"/>
                    <a:pt x="0" y="9710"/>
                  </a:cubicBezTo>
                  <a:lnTo>
                    <a:pt x="0" y="9814"/>
                  </a:lnTo>
                  <a:lnTo>
                    <a:pt x="1629" y="9814"/>
                  </a:lnTo>
                  <a:cubicBezTo>
                    <a:pt x="7006" y="9814"/>
                    <a:pt x="12383" y="8211"/>
                    <a:pt x="16803" y="4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3"/>
          <p:cNvSpPr txBox="1">
            <a:spLocks noGrp="1"/>
          </p:cNvSpPr>
          <p:nvPr>
            <p:ph type="title"/>
          </p:nvPr>
        </p:nvSpPr>
        <p:spPr>
          <a:xfrm>
            <a:off x="1236300" y="3313100"/>
            <a:ext cx="66714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3109500" y="822925"/>
            <a:ext cx="957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2052600" y="4189450"/>
            <a:ext cx="5038800" cy="42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1" name="Google Shape;31;p3"/>
          <p:cNvGrpSpPr/>
          <p:nvPr/>
        </p:nvGrpSpPr>
        <p:grpSpPr>
          <a:xfrm>
            <a:off x="8166346" y="619425"/>
            <a:ext cx="799912" cy="4425378"/>
            <a:chOff x="8166346" y="619425"/>
            <a:chExt cx="799912" cy="4425378"/>
          </a:xfrm>
        </p:grpSpPr>
        <p:sp>
          <p:nvSpPr>
            <p:cNvPr id="32" name="Google Shape;32;p3"/>
            <p:cNvSpPr/>
            <p:nvPr/>
          </p:nvSpPr>
          <p:spPr>
            <a:xfrm flipH="1">
              <a:off x="8322795" y="657285"/>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8264712"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8515759"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8201484" y="619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flipH="1">
              <a:off x="8380571"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166346"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3"/>
          <p:cNvSpPr/>
          <p:nvPr/>
        </p:nvSpPr>
        <p:spPr>
          <a:xfrm>
            <a:off x="6702962" y="169352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flipH="1">
            <a:off x="1408985" y="1850210"/>
            <a:ext cx="1495564" cy="43068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3"/>
          <p:cNvGrpSpPr/>
          <p:nvPr/>
        </p:nvGrpSpPr>
        <p:grpSpPr>
          <a:xfrm>
            <a:off x="429548" y="4259145"/>
            <a:ext cx="713803" cy="882262"/>
            <a:chOff x="-2190501" y="2879247"/>
            <a:chExt cx="942563" cy="1165010"/>
          </a:xfrm>
        </p:grpSpPr>
        <p:sp>
          <p:nvSpPr>
            <p:cNvPr id="41" name="Google Shape;41;p3"/>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2"/>
        </a:solidFill>
        <a:effectLst/>
      </p:bgPr>
    </p:bg>
    <p:spTree>
      <p:nvGrpSpPr>
        <p:cNvPr id="1" name="Shape 46"/>
        <p:cNvGrpSpPr/>
        <p:nvPr/>
      </p:nvGrpSpPr>
      <p:grpSpPr>
        <a:xfrm>
          <a:off x="0" y="0"/>
          <a:ext cx="0" cy="0"/>
          <a:chOff x="0" y="0"/>
          <a:chExt cx="0" cy="0"/>
        </a:xfrm>
      </p:grpSpPr>
      <p:sp>
        <p:nvSpPr>
          <p:cNvPr id="47" name="Google Shape;47;p4"/>
          <p:cNvSpPr/>
          <p:nvPr/>
        </p:nvSpPr>
        <p:spPr>
          <a:xfrm>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25" y="33735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25" y="1639474"/>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25" y="843910"/>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 name="Google Shape;53;p4"/>
          <p:cNvSpPr txBox="1">
            <a:spLocks noGrp="1"/>
          </p:cNvSpPr>
          <p:nvPr>
            <p:ph type="body" idx="1"/>
          </p:nvPr>
        </p:nvSpPr>
        <p:spPr>
          <a:xfrm>
            <a:off x="720000" y="1076275"/>
            <a:ext cx="7704000" cy="35388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lvl1pPr>
            <a:lvl2pPr marL="914400" lvl="1" indent="-304800" rtl="0">
              <a:lnSpc>
                <a:spcPct val="115000"/>
              </a:lnSpc>
              <a:spcBef>
                <a:spcPts val="0"/>
              </a:spcBef>
              <a:spcAft>
                <a:spcPts val="0"/>
              </a:spcAft>
              <a:buClr>
                <a:srgbClr val="434343"/>
              </a:buClr>
              <a:buSzPts val="1200"/>
              <a:buFont typeface="Roboto Condensed Light"/>
              <a:buAutoNum type="alphaLcPeriod"/>
              <a:defRPr/>
            </a:lvl2pPr>
            <a:lvl3pPr marL="1371600" lvl="2" indent="-304800" rtl="0">
              <a:lnSpc>
                <a:spcPct val="115000"/>
              </a:lnSpc>
              <a:spcBef>
                <a:spcPts val="0"/>
              </a:spcBef>
              <a:spcAft>
                <a:spcPts val="0"/>
              </a:spcAft>
              <a:buClr>
                <a:srgbClr val="434343"/>
              </a:buClr>
              <a:buSzPts val="1200"/>
              <a:buFont typeface="Roboto Condensed Light"/>
              <a:buAutoNum type="romanLcPeriod"/>
              <a:defRPr/>
            </a:lvl3pPr>
            <a:lvl4pPr marL="1828800" lvl="3" indent="-304800" rtl="0">
              <a:lnSpc>
                <a:spcPct val="115000"/>
              </a:lnSpc>
              <a:spcBef>
                <a:spcPts val="0"/>
              </a:spcBef>
              <a:spcAft>
                <a:spcPts val="0"/>
              </a:spcAft>
              <a:buClr>
                <a:srgbClr val="434343"/>
              </a:buClr>
              <a:buSzPts val="1200"/>
              <a:buFont typeface="Roboto Condensed Light"/>
              <a:buAutoNum type="arabicPeriod"/>
              <a:defRPr/>
            </a:lvl4pPr>
            <a:lvl5pPr marL="2286000" lvl="4" indent="-304800" rtl="0">
              <a:lnSpc>
                <a:spcPct val="115000"/>
              </a:lnSpc>
              <a:spcBef>
                <a:spcPts val="0"/>
              </a:spcBef>
              <a:spcAft>
                <a:spcPts val="0"/>
              </a:spcAft>
              <a:buClr>
                <a:srgbClr val="434343"/>
              </a:buClr>
              <a:buSzPts val="1200"/>
              <a:buFont typeface="Roboto Condensed Light"/>
              <a:buAutoNum type="alphaLcPeriod"/>
              <a:defRPr/>
            </a:lvl5pPr>
            <a:lvl6pPr marL="2743200" lvl="5" indent="-304800" rtl="0">
              <a:lnSpc>
                <a:spcPct val="115000"/>
              </a:lnSpc>
              <a:spcBef>
                <a:spcPts val="0"/>
              </a:spcBef>
              <a:spcAft>
                <a:spcPts val="0"/>
              </a:spcAft>
              <a:buClr>
                <a:srgbClr val="434343"/>
              </a:buClr>
              <a:buSzPts val="1200"/>
              <a:buFont typeface="Roboto Condensed Light"/>
              <a:buAutoNum type="romanLcPeriod"/>
              <a:defRPr/>
            </a:lvl6pPr>
            <a:lvl7pPr marL="3200400" lvl="6" indent="-304800" rtl="0">
              <a:lnSpc>
                <a:spcPct val="115000"/>
              </a:lnSpc>
              <a:spcBef>
                <a:spcPts val="0"/>
              </a:spcBef>
              <a:spcAft>
                <a:spcPts val="0"/>
              </a:spcAft>
              <a:buClr>
                <a:srgbClr val="434343"/>
              </a:buClr>
              <a:buSzPts val="1200"/>
              <a:buFont typeface="Roboto Condensed Light"/>
              <a:buAutoNum type="arabicPeriod"/>
              <a:defRPr/>
            </a:lvl7pPr>
            <a:lvl8pPr marL="3657600" lvl="7" indent="-304800" rtl="0">
              <a:lnSpc>
                <a:spcPct val="115000"/>
              </a:lnSpc>
              <a:spcBef>
                <a:spcPts val="0"/>
              </a:spcBef>
              <a:spcAft>
                <a:spcPts val="0"/>
              </a:spcAft>
              <a:buClr>
                <a:srgbClr val="434343"/>
              </a:buClr>
              <a:buSzPts val="1200"/>
              <a:buFont typeface="Roboto Condensed Light"/>
              <a:buAutoNum type="alphaLcPeriod"/>
              <a:defRPr/>
            </a:lvl8pPr>
            <a:lvl9pPr marL="4114800" lvl="8" indent="-304800" rtl="0">
              <a:lnSpc>
                <a:spcPct val="115000"/>
              </a:lnSpc>
              <a:spcBef>
                <a:spcPts val="0"/>
              </a:spcBef>
              <a:spcAft>
                <a:spcPts val="0"/>
              </a:spcAft>
              <a:buClr>
                <a:srgbClr val="434343"/>
              </a:buClr>
              <a:buSzPts val="1200"/>
              <a:buFont typeface="Roboto Condensed Light"/>
              <a:buAutoNum type="romanLcPeriod"/>
              <a:defRPr/>
            </a:lvl9pPr>
          </a:lstStyle>
          <a:p>
            <a:endParaRPr/>
          </a:p>
        </p:txBody>
      </p:sp>
      <p:sp>
        <p:nvSpPr>
          <p:cNvPr id="54" name="Google Shape;54;p4"/>
          <p:cNvSpPr/>
          <p:nvPr/>
        </p:nvSpPr>
        <p:spPr>
          <a:xfrm flipH="1">
            <a:off x="7677736" y="506711"/>
            <a:ext cx="2000928" cy="419705"/>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flipH="1">
            <a:off x="7396836" y="14782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300165" y="926423"/>
            <a:ext cx="979238" cy="205400"/>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2"/>
        </a:solidFill>
        <a:effectLst/>
      </p:bgPr>
    </p:bg>
    <p:spTree>
      <p:nvGrpSpPr>
        <p:cNvPr id="1" name="Shape 57"/>
        <p:cNvGrpSpPr/>
        <p:nvPr/>
      </p:nvGrpSpPr>
      <p:grpSpPr>
        <a:xfrm>
          <a:off x="0" y="0"/>
          <a:ext cx="0" cy="0"/>
          <a:chOff x="0" y="0"/>
          <a:chExt cx="0" cy="0"/>
        </a:xfrm>
      </p:grpSpPr>
      <p:sp>
        <p:nvSpPr>
          <p:cNvPr id="58" name="Google Shape;58;p5"/>
          <p:cNvSpPr/>
          <p:nvPr/>
        </p:nvSpPr>
        <p:spPr>
          <a:xfrm>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25" y="33735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25" y="1639474"/>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25" y="843910"/>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txBox="1">
            <a:spLocks noGrp="1"/>
          </p:cNvSpPr>
          <p:nvPr>
            <p:ph type="subTitle" idx="1"/>
          </p:nvPr>
        </p:nvSpPr>
        <p:spPr>
          <a:xfrm>
            <a:off x="1257625" y="2379325"/>
            <a:ext cx="2907600" cy="71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200"/>
              <a:buFont typeface="Life Savers"/>
              <a:buNone/>
              <a:defRPr sz="2200" b="1">
                <a:latin typeface="Life Savers"/>
                <a:ea typeface="Life Savers"/>
                <a:cs typeface="Life Savers"/>
                <a:sym typeface="Life Savers"/>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64" name="Google Shape;64;p5"/>
          <p:cNvSpPr txBox="1">
            <a:spLocks noGrp="1"/>
          </p:cNvSpPr>
          <p:nvPr>
            <p:ph type="subTitle" idx="2"/>
          </p:nvPr>
        </p:nvSpPr>
        <p:spPr>
          <a:xfrm>
            <a:off x="4912500" y="2379325"/>
            <a:ext cx="2907600" cy="713400"/>
          </a:xfrm>
          <a:prstGeom prst="rect">
            <a:avLst/>
          </a:prstGeom>
        </p:spPr>
        <p:txBody>
          <a:bodyPr spcFirstLastPara="1" wrap="square" lIns="91425" tIns="91425" rIns="91425" bIns="91425" anchor="ctr" anchorCtr="0">
            <a:noAutofit/>
          </a:bodyPr>
          <a:lstStyle>
            <a:lvl1pPr marL="0" marR="0" lvl="0" indent="-139700" algn="ctr" rtl="0">
              <a:lnSpc>
                <a:spcPct val="100000"/>
              </a:lnSpc>
              <a:spcBef>
                <a:spcPts val="0"/>
              </a:spcBef>
              <a:spcAft>
                <a:spcPts val="0"/>
              </a:spcAft>
              <a:buSzPts val="2200"/>
              <a:buFont typeface="Life Savers"/>
              <a:buNone/>
              <a:defRPr sz="2200" b="1">
                <a:latin typeface="Life Savers"/>
                <a:ea typeface="Life Savers"/>
                <a:cs typeface="Life Savers"/>
                <a:sym typeface="Life Saver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65" name="Google Shape;65;p5"/>
          <p:cNvSpPr txBox="1">
            <a:spLocks noGrp="1"/>
          </p:cNvSpPr>
          <p:nvPr>
            <p:ph type="subTitle" idx="3"/>
          </p:nvPr>
        </p:nvSpPr>
        <p:spPr>
          <a:xfrm>
            <a:off x="1629325" y="2917150"/>
            <a:ext cx="2164800" cy="10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ubTitle" idx="4"/>
          </p:nvPr>
        </p:nvSpPr>
        <p:spPr>
          <a:xfrm>
            <a:off x="5312700" y="2917150"/>
            <a:ext cx="2107200" cy="10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title"/>
          </p:nvPr>
        </p:nvSpPr>
        <p:spPr>
          <a:xfrm>
            <a:off x="715100" y="409182"/>
            <a:ext cx="77139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8" name="Google Shape;68;p5"/>
          <p:cNvGrpSpPr/>
          <p:nvPr/>
        </p:nvGrpSpPr>
        <p:grpSpPr>
          <a:xfrm>
            <a:off x="7686382" y="1251909"/>
            <a:ext cx="2097219" cy="953688"/>
            <a:chOff x="7686382" y="1251909"/>
            <a:chExt cx="2097219" cy="953688"/>
          </a:xfrm>
        </p:grpSpPr>
        <p:sp>
          <p:nvSpPr>
            <p:cNvPr id="69" name="Google Shape;69;p5"/>
            <p:cNvSpPr/>
            <p:nvPr/>
          </p:nvSpPr>
          <p:spPr>
            <a:xfrm flipH="1">
              <a:off x="7686382" y="1927377"/>
              <a:ext cx="1032218" cy="278220"/>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flipH="1">
              <a:off x="8033500" y="1251909"/>
              <a:ext cx="1750101" cy="504000"/>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5"/>
          <p:cNvSpPr/>
          <p:nvPr/>
        </p:nvSpPr>
        <p:spPr>
          <a:xfrm flipH="1">
            <a:off x="158283" y="2066980"/>
            <a:ext cx="851468" cy="245232"/>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5"/>
          <p:cNvGrpSpPr/>
          <p:nvPr/>
        </p:nvGrpSpPr>
        <p:grpSpPr>
          <a:xfrm>
            <a:off x="6" y="3896701"/>
            <a:ext cx="1713892" cy="1244706"/>
            <a:chOff x="6" y="3896701"/>
            <a:chExt cx="1713892" cy="1244706"/>
          </a:xfrm>
        </p:grpSpPr>
        <p:grpSp>
          <p:nvGrpSpPr>
            <p:cNvPr id="73" name="Google Shape;73;p5"/>
            <p:cNvGrpSpPr/>
            <p:nvPr/>
          </p:nvGrpSpPr>
          <p:grpSpPr>
            <a:xfrm rot="751150">
              <a:off x="110265" y="3967231"/>
              <a:ext cx="754542" cy="946219"/>
              <a:chOff x="6063688" y="896804"/>
              <a:chExt cx="254290" cy="318887"/>
            </a:xfrm>
          </p:grpSpPr>
          <p:sp>
            <p:nvSpPr>
              <p:cNvPr id="74" name="Google Shape;74;p5"/>
              <p:cNvSpPr/>
              <p:nvPr/>
            </p:nvSpPr>
            <p:spPr>
              <a:xfrm>
                <a:off x="6063688" y="896804"/>
                <a:ext cx="254290" cy="246980"/>
              </a:xfrm>
              <a:custGeom>
                <a:avLst/>
                <a:gdLst/>
                <a:ahLst/>
                <a:cxnLst/>
                <a:rect l="l" t="t" r="r" b="b"/>
                <a:pathLst>
                  <a:path w="7653" h="7433" extrusionOk="0">
                    <a:moveTo>
                      <a:pt x="3795" y="1"/>
                    </a:moveTo>
                    <a:cubicBezTo>
                      <a:pt x="1829" y="1"/>
                      <a:pt x="101" y="1568"/>
                      <a:pt x="1" y="3547"/>
                    </a:cubicBezTo>
                    <a:cubicBezTo>
                      <a:pt x="1" y="5615"/>
                      <a:pt x="1526" y="7321"/>
                      <a:pt x="3568" y="7425"/>
                    </a:cubicBezTo>
                    <a:cubicBezTo>
                      <a:pt x="3653" y="7430"/>
                      <a:pt x="3737" y="7432"/>
                      <a:pt x="3821" y="7432"/>
                    </a:cubicBezTo>
                    <a:cubicBezTo>
                      <a:pt x="5848" y="7432"/>
                      <a:pt x="7450" y="5944"/>
                      <a:pt x="7549" y="3883"/>
                    </a:cubicBezTo>
                    <a:cubicBezTo>
                      <a:pt x="7652" y="1841"/>
                      <a:pt x="6050" y="109"/>
                      <a:pt x="3982" y="6"/>
                    </a:cubicBezTo>
                    <a:cubicBezTo>
                      <a:pt x="3919" y="3"/>
                      <a:pt x="3857" y="1"/>
                      <a:pt x="3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6178791" y="1006424"/>
                <a:ext cx="64461" cy="209267"/>
              </a:xfrm>
              <a:custGeom>
                <a:avLst/>
                <a:gdLst/>
                <a:ahLst/>
                <a:cxnLst/>
                <a:rect l="l" t="t" r="r" b="b"/>
                <a:pathLst>
                  <a:path w="1940" h="6298" extrusionOk="0">
                    <a:moveTo>
                      <a:pt x="351" y="1"/>
                    </a:moveTo>
                    <a:cubicBezTo>
                      <a:pt x="311" y="1"/>
                      <a:pt x="263" y="14"/>
                      <a:pt x="207" y="41"/>
                    </a:cubicBezTo>
                    <a:cubicBezTo>
                      <a:pt x="104" y="41"/>
                      <a:pt x="1" y="248"/>
                      <a:pt x="1" y="377"/>
                    </a:cubicBezTo>
                    <a:lnTo>
                      <a:pt x="1397" y="5961"/>
                    </a:lnTo>
                    <a:cubicBezTo>
                      <a:pt x="1397" y="6194"/>
                      <a:pt x="1500" y="6297"/>
                      <a:pt x="1707" y="6297"/>
                    </a:cubicBezTo>
                    <a:cubicBezTo>
                      <a:pt x="1810" y="6194"/>
                      <a:pt x="1939" y="6065"/>
                      <a:pt x="1939" y="5858"/>
                    </a:cubicBezTo>
                    <a:lnTo>
                      <a:pt x="518" y="248"/>
                    </a:lnTo>
                    <a:cubicBezTo>
                      <a:pt x="518" y="97"/>
                      <a:pt x="462" y="1"/>
                      <a:pt x="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6157325" y="1026993"/>
                <a:ext cx="78184" cy="53928"/>
              </a:xfrm>
              <a:custGeom>
                <a:avLst/>
                <a:gdLst/>
                <a:ahLst/>
                <a:cxnLst/>
                <a:rect l="l" t="t" r="r" b="b"/>
                <a:pathLst>
                  <a:path w="2353" h="1623" extrusionOk="0">
                    <a:moveTo>
                      <a:pt x="1969" y="1"/>
                    </a:moveTo>
                    <a:cubicBezTo>
                      <a:pt x="1872" y="1"/>
                      <a:pt x="1767" y="51"/>
                      <a:pt x="1707" y="172"/>
                    </a:cubicBezTo>
                    <a:lnTo>
                      <a:pt x="1293" y="922"/>
                    </a:lnTo>
                    <a:lnTo>
                      <a:pt x="517" y="508"/>
                    </a:lnTo>
                    <a:cubicBezTo>
                      <a:pt x="432" y="465"/>
                      <a:pt x="364" y="440"/>
                      <a:pt x="306" y="440"/>
                    </a:cubicBezTo>
                    <a:cubicBezTo>
                      <a:pt x="225" y="440"/>
                      <a:pt x="164" y="490"/>
                      <a:pt x="104" y="612"/>
                    </a:cubicBezTo>
                    <a:cubicBezTo>
                      <a:pt x="0" y="715"/>
                      <a:pt x="104" y="922"/>
                      <a:pt x="207" y="922"/>
                    </a:cubicBezTo>
                    <a:lnTo>
                      <a:pt x="1164" y="1568"/>
                    </a:lnTo>
                    <a:cubicBezTo>
                      <a:pt x="1202" y="1607"/>
                      <a:pt x="1248" y="1622"/>
                      <a:pt x="1296" y="1622"/>
                    </a:cubicBezTo>
                    <a:cubicBezTo>
                      <a:pt x="1407" y="1622"/>
                      <a:pt x="1531" y="1537"/>
                      <a:pt x="1603" y="1465"/>
                    </a:cubicBezTo>
                    <a:lnTo>
                      <a:pt x="2249" y="508"/>
                    </a:lnTo>
                    <a:cubicBezTo>
                      <a:pt x="2353" y="275"/>
                      <a:pt x="2249" y="172"/>
                      <a:pt x="2146" y="69"/>
                    </a:cubicBezTo>
                    <a:cubicBezTo>
                      <a:pt x="2103" y="26"/>
                      <a:pt x="2038" y="1"/>
                      <a:pt x="19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5"/>
            <p:cNvGrpSpPr/>
            <p:nvPr/>
          </p:nvGrpSpPr>
          <p:grpSpPr>
            <a:xfrm>
              <a:off x="6" y="4843508"/>
              <a:ext cx="1713892" cy="297899"/>
              <a:chOff x="-3714225" y="3650887"/>
              <a:chExt cx="2263161" cy="393369"/>
            </a:xfrm>
          </p:grpSpPr>
          <p:sp>
            <p:nvSpPr>
              <p:cNvPr id="78" name="Google Shape;78;p5"/>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 name="Google Shape;80;p5"/>
          <p:cNvGrpSpPr/>
          <p:nvPr/>
        </p:nvGrpSpPr>
        <p:grpSpPr>
          <a:xfrm rot="-5400000">
            <a:off x="8058087" y="4172316"/>
            <a:ext cx="675692" cy="1002693"/>
            <a:chOff x="351977" y="4008419"/>
            <a:chExt cx="487056" cy="722818"/>
          </a:xfrm>
        </p:grpSpPr>
        <p:grpSp>
          <p:nvGrpSpPr>
            <p:cNvPr id="81" name="Google Shape;81;p5"/>
            <p:cNvGrpSpPr/>
            <p:nvPr/>
          </p:nvGrpSpPr>
          <p:grpSpPr>
            <a:xfrm rot="315681">
              <a:off x="555470" y="4014368"/>
              <a:ext cx="150323" cy="447681"/>
              <a:chOff x="3794312" y="1323569"/>
              <a:chExt cx="150321" cy="447676"/>
            </a:xfrm>
          </p:grpSpPr>
          <p:sp>
            <p:nvSpPr>
              <p:cNvPr id="82" name="Google Shape;82;p5"/>
              <p:cNvSpPr/>
              <p:nvPr/>
            </p:nvSpPr>
            <p:spPr>
              <a:xfrm>
                <a:off x="3794312" y="1323569"/>
                <a:ext cx="150321" cy="343606"/>
              </a:xfrm>
              <a:custGeom>
                <a:avLst/>
                <a:gdLst/>
                <a:ahLst/>
                <a:cxnLst/>
                <a:rect l="l" t="t" r="r" b="b"/>
                <a:pathLst>
                  <a:path w="4524" h="10341" extrusionOk="0">
                    <a:moveTo>
                      <a:pt x="2482" y="0"/>
                    </a:moveTo>
                    <a:cubicBezTo>
                      <a:pt x="1732" y="957"/>
                      <a:pt x="1086" y="1939"/>
                      <a:pt x="646" y="3025"/>
                    </a:cubicBezTo>
                    <a:cubicBezTo>
                      <a:pt x="207" y="4084"/>
                      <a:pt x="0" y="5274"/>
                      <a:pt x="336" y="6359"/>
                    </a:cubicBezTo>
                    <a:cubicBezTo>
                      <a:pt x="750" y="7755"/>
                      <a:pt x="1732" y="8841"/>
                      <a:pt x="2042" y="10340"/>
                    </a:cubicBezTo>
                    <a:cubicBezTo>
                      <a:pt x="2585" y="8401"/>
                      <a:pt x="4214" y="7109"/>
                      <a:pt x="4420" y="5067"/>
                    </a:cubicBezTo>
                    <a:cubicBezTo>
                      <a:pt x="4524" y="4188"/>
                      <a:pt x="4317" y="3231"/>
                      <a:pt x="3878" y="2482"/>
                    </a:cubicBezTo>
                    <a:cubicBezTo>
                      <a:pt x="3567" y="1603"/>
                      <a:pt x="3025" y="750"/>
                      <a:pt x="2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3858700" y="1338149"/>
                <a:ext cx="18074" cy="433096"/>
              </a:xfrm>
              <a:custGeom>
                <a:avLst/>
                <a:gdLst/>
                <a:ahLst/>
                <a:cxnLst/>
                <a:rect l="l" t="t" r="r" b="b"/>
                <a:pathLst>
                  <a:path w="544" h="10651" extrusionOk="0">
                    <a:moveTo>
                      <a:pt x="440" y="1"/>
                    </a:moveTo>
                    <a:lnTo>
                      <a:pt x="440" y="104"/>
                    </a:lnTo>
                    <a:cubicBezTo>
                      <a:pt x="440" y="1810"/>
                      <a:pt x="337" y="3542"/>
                      <a:pt x="208" y="5377"/>
                    </a:cubicBezTo>
                    <a:lnTo>
                      <a:pt x="208" y="5481"/>
                    </a:lnTo>
                    <a:lnTo>
                      <a:pt x="208" y="6024"/>
                    </a:lnTo>
                    <a:lnTo>
                      <a:pt x="208" y="6230"/>
                    </a:lnTo>
                    <a:lnTo>
                      <a:pt x="208" y="6334"/>
                    </a:lnTo>
                    <a:cubicBezTo>
                      <a:pt x="104" y="7420"/>
                      <a:pt x="1" y="8402"/>
                      <a:pt x="1" y="9462"/>
                    </a:cubicBezTo>
                    <a:lnTo>
                      <a:pt x="1" y="10211"/>
                    </a:lnTo>
                    <a:lnTo>
                      <a:pt x="1" y="10651"/>
                    </a:lnTo>
                    <a:lnTo>
                      <a:pt x="104" y="10651"/>
                    </a:lnTo>
                    <a:lnTo>
                      <a:pt x="104" y="10211"/>
                    </a:lnTo>
                    <a:lnTo>
                      <a:pt x="104" y="9798"/>
                    </a:lnTo>
                    <a:cubicBezTo>
                      <a:pt x="104" y="8609"/>
                      <a:pt x="208" y="7420"/>
                      <a:pt x="337" y="6230"/>
                    </a:cubicBezTo>
                    <a:lnTo>
                      <a:pt x="337" y="6127"/>
                    </a:lnTo>
                    <a:lnTo>
                      <a:pt x="337" y="5920"/>
                    </a:lnTo>
                    <a:lnTo>
                      <a:pt x="337" y="5481"/>
                    </a:lnTo>
                    <a:lnTo>
                      <a:pt x="337" y="5041"/>
                    </a:lnTo>
                    <a:cubicBezTo>
                      <a:pt x="440" y="3439"/>
                      <a:pt x="544" y="1707"/>
                      <a:pt x="544" y="104"/>
                    </a:cubicBezTo>
                    <a:lnTo>
                      <a:pt x="4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5"/>
            <p:cNvGrpSpPr/>
            <p:nvPr/>
          </p:nvGrpSpPr>
          <p:grpSpPr>
            <a:xfrm>
              <a:off x="351977" y="4266510"/>
              <a:ext cx="487056" cy="464727"/>
              <a:chOff x="3802052" y="1625060"/>
              <a:chExt cx="487056" cy="464727"/>
            </a:xfrm>
          </p:grpSpPr>
          <p:sp>
            <p:nvSpPr>
              <p:cNvPr id="85" name="Google Shape;85;p5"/>
              <p:cNvSpPr/>
              <p:nvPr/>
            </p:nvSpPr>
            <p:spPr>
              <a:xfrm>
                <a:off x="3955799" y="1625060"/>
                <a:ext cx="97091" cy="229934"/>
              </a:xfrm>
              <a:custGeom>
                <a:avLst/>
                <a:gdLst/>
                <a:ahLst/>
                <a:cxnLst/>
                <a:rect l="l" t="t" r="r" b="b"/>
                <a:pathLst>
                  <a:path w="2922" h="6920" extrusionOk="0">
                    <a:moveTo>
                      <a:pt x="1083" y="0"/>
                    </a:moveTo>
                    <a:cubicBezTo>
                      <a:pt x="1002" y="0"/>
                      <a:pt x="918" y="26"/>
                      <a:pt x="854" y="78"/>
                    </a:cubicBezTo>
                    <a:cubicBezTo>
                      <a:pt x="544" y="181"/>
                      <a:pt x="337" y="517"/>
                      <a:pt x="208" y="827"/>
                    </a:cubicBezTo>
                    <a:cubicBezTo>
                      <a:pt x="1" y="1164"/>
                      <a:pt x="104" y="1603"/>
                      <a:pt x="104" y="1913"/>
                    </a:cubicBezTo>
                    <a:cubicBezTo>
                      <a:pt x="208" y="2896"/>
                      <a:pt x="647" y="3749"/>
                      <a:pt x="1086" y="4602"/>
                    </a:cubicBezTo>
                    <a:cubicBezTo>
                      <a:pt x="1293" y="5041"/>
                      <a:pt x="1500" y="5351"/>
                      <a:pt x="1733" y="5791"/>
                    </a:cubicBezTo>
                    <a:cubicBezTo>
                      <a:pt x="2043" y="6230"/>
                      <a:pt x="2276" y="6437"/>
                      <a:pt x="2482" y="6773"/>
                    </a:cubicBezTo>
                    <a:cubicBezTo>
                      <a:pt x="2586" y="6876"/>
                      <a:pt x="2586" y="6876"/>
                      <a:pt x="2689" y="6876"/>
                    </a:cubicBezTo>
                    <a:cubicBezTo>
                      <a:pt x="2689" y="6907"/>
                      <a:pt x="2698" y="6919"/>
                      <a:pt x="2714" y="6919"/>
                    </a:cubicBezTo>
                    <a:cubicBezTo>
                      <a:pt x="2752" y="6919"/>
                      <a:pt x="2830" y="6846"/>
                      <a:pt x="2922" y="6773"/>
                    </a:cubicBezTo>
                    <a:lnTo>
                      <a:pt x="2922" y="6540"/>
                    </a:lnTo>
                    <a:cubicBezTo>
                      <a:pt x="2922" y="5584"/>
                      <a:pt x="2922" y="4705"/>
                      <a:pt x="2689" y="3852"/>
                    </a:cubicBezTo>
                    <a:cubicBezTo>
                      <a:pt x="2586" y="2559"/>
                      <a:pt x="2379" y="1370"/>
                      <a:pt x="1629" y="414"/>
                    </a:cubicBezTo>
                    <a:cubicBezTo>
                      <a:pt x="1500" y="181"/>
                      <a:pt x="1397" y="78"/>
                      <a:pt x="1293" y="78"/>
                    </a:cubicBezTo>
                    <a:cubicBezTo>
                      <a:pt x="1242" y="26"/>
                      <a:pt x="1164"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4045151" y="1671813"/>
                <a:ext cx="168364" cy="185177"/>
              </a:xfrm>
              <a:custGeom>
                <a:avLst/>
                <a:gdLst/>
                <a:ahLst/>
                <a:cxnLst/>
                <a:rect l="l" t="t" r="r" b="b"/>
                <a:pathLst>
                  <a:path w="5067" h="5573" extrusionOk="0">
                    <a:moveTo>
                      <a:pt x="4176" y="1"/>
                    </a:moveTo>
                    <a:cubicBezTo>
                      <a:pt x="4018" y="1"/>
                      <a:pt x="3847" y="25"/>
                      <a:pt x="3671" y="67"/>
                    </a:cubicBezTo>
                    <a:cubicBezTo>
                      <a:pt x="3335" y="67"/>
                      <a:pt x="3025" y="299"/>
                      <a:pt x="2818" y="610"/>
                    </a:cubicBezTo>
                    <a:cubicBezTo>
                      <a:pt x="2042" y="1152"/>
                      <a:pt x="1525" y="2006"/>
                      <a:pt x="1086" y="2781"/>
                    </a:cubicBezTo>
                    <a:cubicBezTo>
                      <a:pt x="879" y="3195"/>
                      <a:pt x="646" y="3634"/>
                      <a:pt x="440" y="4074"/>
                    </a:cubicBezTo>
                    <a:cubicBezTo>
                      <a:pt x="233" y="4487"/>
                      <a:pt x="104" y="4823"/>
                      <a:pt x="0" y="5237"/>
                    </a:cubicBezTo>
                    <a:lnTo>
                      <a:pt x="0" y="5366"/>
                    </a:lnTo>
                    <a:cubicBezTo>
                      <a:pt x="0" y="5469"/>
                      <a:pt x="104" y="5573"/>
                      <a:pt x="233" y="5573"/>
                    </a:cubicBezTo>
                    <a:cubicBezTo>
                      <a:pt x="336" y="5573"/>
                      <a:pt x="440" y="5469"/>
                      <a:pt x="440" y="5469"/>
                    </a:cubicBezTo>
                    <a:cubicBezTo>
                      <a:pt x="1189" y="4927"/>
                      <a:pt x="1939" y="4384"/>
                      <a:pt x="2585" y="3841"/>
                    </a:cubicBezTo>
                    <a:cubicBezTo>
                      <a:pt x="3568" y="2988"/>
                      <a:pt x="4524" y="2135"/>
                      <a:pt x="4963" y="1049"/>
                    </a:cubicBezTo>
                    <a:cubicBezTo>
                      <a:pt x="4963" y="842"/>
                      <a:pt x="5067" y="713"/>
                      <a:pt x="4963" y="506"/>
                    </a:cubicBezTo>
                    <a:cubicBezTo>
                      <a:pt x="4963" y="403"/>
                      <a:pt x="4860" y="299"/>
                      <a:pt x="4757" y="196"/>
                    </a:cubicBezTo>
                    <a:cubicBezTo>
                      <a:pt x="4617" y="56"/>
                      <a:pt x="4412" y="1"/>
                      <a:pt x="4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4056315" y="1792565"/>
                <a:ext cx="232792" cy="82471"/>
              </a:xfrm>
              <a:custGeom>
                <a:avLst/>
                <a:gdLst/>
                <a:ahLst/>
                <a:cxnLst/>
                <a:rect l="l" t="t" r="r" b="b"/>
                <a:pathLst>
                  <a:path w="7006" h="2482" extrusionOk="0">
                    <a:moveTo>
                      <a:pt x="5170" y="0"/>
                    </a:moveTo>
                    <a:cubicBezTo>
                      <a:pt x="4291" y="0"/>
                      <a:pt x="3335" y="310"/>
                      <a:pt x="2482" y="646"/>
                    </a:cubicBezTo>
                    <a:cubicBezTo>
                      <a:pt x="2042" y="853"/>
                      <a:pt x="1603" y="1086"/>
                      <a:pt x="1189" y="1293"/>
                    </a:cubicBezTo>
                    <a:cubicBezTo>
                      <a:pt x="853" y="1396"/>
                      <a:pt x="543" y="1732"/>
                      <a:pt x="207" y="1939"/>
                    </a:cubicBezTo>
                    <a:cubicBezTo>
                      <a:pt x="104" y="1939"/>
                      <a:pt x="104" y="1939"/>
                      <a:pt x="0" y="2042"/>
                    </a:cubicBezTo>
                    <a:cubicBezTo>
                      <a:pt x="0" y="2146"/>
                      <a:pt x="0" y="2249"/>
                      <a:pt x="104" y="2249"/>
                    </a:cubicBezTo>
                    <a:cubicBezTo>
                      <a:pt x="207" y="2378"/>
                      <a:pt x="310" y="2378"/>
                      <a:pt x="414" y="2378"/>
                    </a:cubicBezTo>
                    <a:cubicBezTo>
                      <a:pt x="1293" y="2482"/>
                      <a:pt x="2146" y="2482"/>
                      <a:pt x="3128" y="2482"/>
                    </a:cubicBezTo>
                    <a:cubicBezTo>
                      <a:pt x="4291" y="2482"/>
                      <a:pt x="5481" y="2378"/>
                      <a:pt x="6566" y="1732"/>
                    </a:cubicBezTo>
                    <a:cubicBezTo>
                      <a:pt x="6773" y="1603"/>
                      <a:pt x="6876" y="1499"/>
                      <a:pt x="7006" y="1396"/>
                    </a:cubicBezTo>
                    <a:lnTo>
                      <a:pt x="7006" y="1086"/>
                    </a:lnTo>
                    <a:cubicBezTo>
                      <a:pt x="6876" y="646"/>
                      <a:pt x="6566" y="310"/>
                      <a:pt x="6230" y="207"/>
                    </a:cubicBezTo>
                    <a:cubicBezTo>
                      <a:pt x="5920" y="0"/>
                      <a:pt x="5584" y="0"/>
                      <a:pt x="5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4045151" y="1863840"/>
                <a:ext cx="107391" cy="225947"/>
              </a:xfrm>
              <a:custGeom>
                <a:avLst/>
                <a:gdLst/>
                <a:ahLst/>
                <a:cxnLst/>
                <a:rect l="l" t="t" r="r" b="b"/>
                <a:pathLst>
                  <a:path w="3232" h="6800" extrusionOk="0">
                    <a:moveTo>
                      <a:pt x="336" y="1"/>
                    </a:moveTo>
                    <a:cubicBezTo>
                      <a:pt x="233" y="1"/>
                      <a:pt x="104" y="104"/>
                      <a:pt x="104" y="104"/>
                    </a:cubicBezTo>
                    <a:cubicBezTo>
                      <a:pt x="0" y="233"/>
                      <a:pt x="0" y="337"/>
                      <a:pt x="0" y="440"/>
                    </a:cubicBezTo>
                    <a:cubicBezTo>
                      <a:pt x="104" y="1293"/>
                      <a:pt x="233" y="2276"/>
                      <a:pt x="440" y="3129"/>
                    </a:cubicBezTo>
                    <a:cubicBezTo>
                      <a:pt x="646" y="4318"/>
                      <a:pt x="879" y="5507"/>
                      <a:pt x="1732" y="6463"/>
                    </a:cubicBezTo>
                    <a:cubicBezTo>
                      <a:pt x="1732" y="6567"/>
                      <a:pt x="1939" y="6696"/>
                      <a:pt x="2042" y="6799"/>
                    </a:cubicBezTo>
                    <a:cubicBezTo>
                      <a:pt x="2172" y="6799"/>
                      <a:pt x="2378" y="6799"/>
                      <a:pt x="2482" y="6696"/>
                    </a:cubicBezTo>
                    <a:cubicBezTo>
                      <a:pt x="2818" y="6567"/>
                      <a:pt x="3025" y="6256"/>
                      <a:pt x="3128" y="5920"/>
                    </a:cubicBezTo>
                    <a:cubicBezTo>
                      <a:pt x="3231" y="5507"/>
                      <a:pt x="3231" y="5171"/>
                      <a:pt x="3128" y="4757"/>
                    </a:cubicBezTo>
                    <a:cubicBezTo>
                      <a:pt x="2921" y="3878"/>
                      <a:pt x="2585" y="3025"/>
                      <a:pt x="2042" y="2276"/>
                    </a:cubicBezTo>
                    <a:cubicBezTo>
                      <a:pt x="1836" y="1836"/>
                      <a:pt x="1525" y="1397"/>
                      <a:pt x="1293" y="1086"/>
                    </a:cubicBezTo>
                    <a:cubicBezTo>
                      <a:pt x="982" y="750"/>
                      <a:pt x="750" y="440"/>
                      <a:pt x="440" y="104"/>
                    </a:cubicBezTo>
                    <a:cubicBezTo>
                      <a:pt x="440" y="104"/>
                      <a:pt x="336" y="104"/>
                      <a:pt x="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3859603" y="1867296"/>
                <a:ext cx="182120" cy="168364"/>
              </a:xfrm>
              <a:custGeom>
                <a:avLst/>
                <a:gdLst/>
                <a:ahLst/>
                <a:cxnLst/>
                <a:rect l="l" t="t" r="r" b="b"/>
                <a:pathLst>
                  <a:path w="5481" h="5067" extrusionOk="0">
                    <a:moveTo>
                      <a:pt x="4938" y="0"/>
                    </a:moveTo>
                    <a:cubicBezTo>
                      <a:pt x="4188" y="440"/>
                      <a:pt x="3439" y="879"/>
                      <a:pt x="2689" y="1422"/>
                    </a:cubicBezTo>
                    <a:cubicBezTo>
                      <a:pt x="1707" y="2068"/>
                      <a:pt x="647" y="2818"/>
                      <a:pt x="104" y="3878"/>
                    </a:cubicBezTo>
                    <a:cubicBezTo>
                      <a:pt x="104" y="4110"/>
                      <a:pt x="1" y="4214"/>
                      <a:pt x="1" y="4420"/>
                    </a:cubicBezTo>
                    <a:cubicBezTo>
                      <a:pt x="1" y="4524"/>
                      <a:pt x="104" y="4653"/>
                      <a:pt x="207" y="4757"/>
                    </a:cubicBezTo>
                    <a:cubicBezTo>
                      <a:pt x="414" y="4963"/>
                      <a:pt x="854" y="5067"/>
                      <a:pt x="1164" y="5067"/>
                    </a:cubicBezTo>
                    <a:cubicBezTo>
                      <a:pt x="1603" y="4963"/>
                      <a:pt x="1939" y="4860"/>
                      <a:pt x="2249" y="4653"/>
                    </a:cubicBezTo>
                    <a:cubicBezTo>
                      <a:pt x="2999" y="4110"/>
                      <a:pt x="3645" y="3361"/>
                      <a:pt x="4188" y="2585"/>
                    </a:cubicBezTo>
                    <a:cubicBezTo>
                      <a:pt x="4395" y="2275"/>
                      <a:pt x="4628" y="1835"/>
                      <a:pt x="4938" y="1422"/>
                    </a:cubicBezTo>
                    <a:cubicBezTo>
                      <a:pt x="5171" y="1086"/>
                      <a:pt x="5274" y="646"/>
                      <a:pt x="5481" y="336"/>
                    </a:cubicBezTo>
                    <a:lnTo>
                      <a:pt x="5481" y="129"/>
                    </a:lnTo>
                    <a:cubicBezTo>
                      <a:pt x="5481" y="0"/>
                      <a:pt x="5377" y="0"/>
                      <a:pt x="5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3802052" y="1807451"/>
                <a:ext cx="236248" cy="79945"/>
              </a:xfrm>
              <a:custGeom>
                <a:avLst/>
                <a:gdLst/>
                <a:ahLst/>
                <a:cxnLst/>
                <a:rect l="l" t="t" r="r" b="b"/>
                <a:pathLst>
                  <a:path w="7110" h="2406" extrusionOk="0">
                    <a:moveTo>
                      <a:pt x="1657" y="0"/>
                    </a:moveTo>
                    <a:cubicBezTo>
                      <a:pt x="1321" y="0"/>
                      <a:pt x="984" y="29"/>
                      <a:pt x="647" y="95"/>
                    </a:cubicBezTo>
                    <a:cubicBezTo>
                      <a:pt x="440" y="198"/>
                      <a:pt x="311" y="198"/>
                      <a:pt x="207" y="405"/>
                    </a:cubicBezTo>
                    <a:cubicBezTo>
                      <a:pt x="104" y="405"/>
                      <a:pt x="104" y="638"/>
                      <a:pt x="104" y="741"/>
                    </a:cubicBezTo>
                    <a:cubicBezTo>
                      <a:pt x="1" y="1051"/>
                      <a:pt x="207" y="1491"/>
                      <a:pt x="543" y="1698"/>
                    </a:cubicBezTo>
                    <a:cubicBezTo>
                      <a:pt x="750" y="1930"/>
                      <a:pt x="1190" y="2034"/>
                      <a:pt x="1500" y="2137"/>
                    </a:cubicBezTo>
                    <a:cubicBezTo>
                      <a:pt x="2057" y="2334"/>
                      <a:pt x="2645" y="2406"/>
                      <a:pt x="3219" y="2406"/>
                    </a:cubicBezTo>
                    <a:cubicBezTo>
                      <a:pt x="3550" y="2406"/>
                      <a:pt x="3876" y="2382"/>
                      <a:pt x="4188" y="2344"/>
                    </a:cubicBezTo>
                    <a:cubicBezTo>
                      <a:pt x="4731" y="2241"/>
                      <a:pt x="5171" y="2137"/>
                      <a:pt x="5713" y="2137"/>
                    </a:cubicBezTo>
                    <a:cubicBezTo>
                      <a:pt x="6127" y="2034"/>
                      <a:pt x="6463" y="1801"/>
                      <a:pt x="6903" y="1698"/>
                    </a:cubicBezTo>
                    <a:lnTo>
                      <a:pt x="7006" y="1698"/>
                    </a:lnTo>
                    <a:cubicBezTo>
                      <a:pt x="7109" y="1594"/>
                      <a:pt x="7109" y="1491"/>
                      <a:pt x="7006" y="1387"/>
                    </a:cubicBezTo>
                    <a:cubicBezTo>
                      <a:pt x="6903" y="1387"/>
                      <a:pt x="6903" y="1284"/>
                      <a:pt x="6773" y="1284"/>
                    </a:cubicBezTo>
                    <a:cubicBezTo>
                      <a:pt x="5920" y="948"/>
                      <a:pt x="5067" y="638"/>
                      <a:pt x="4188" y="405"/>
                    </a:cubicBezTo>
                    <a:cubicBezTo>
                      <a:pt x="3355" y="183"/>
                      <a:pt x="2508" y="0"/>
                      <a:pt x="1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998764" y="1808946"/>
                <a:ext cx="85926" cy="91010"/>
              </a:xfrm>
              <a:custGeom>
                <a:avLst/>
                <a:gdLst/>
                <a:ahLst/>
                <a:cxnLst/>
                <a:rect l="l" t="t" r="r" b="b"/>
                <a:pathLst>
                  <a:path w="2586" h="2739" extrusionOk="0">
                    <a:moveTo>
                      <a:pt x="1268" y="1"/>
                    </a:moveTo>
                    <a:cubicBezTo>
                      <a:pt x="806" y="1"/>
                      <a:pt x="318" y="527"/>
                      <a:pt x="207" y="903"/>
                    </a:cubicBezTo>
                    <a:cubicBezTo>
                      <a:pt x="0" y="1446"/>
                      <a:pt x="336" y="2092"/>
                      <a:pt x="750" y="2532"/>
                    </a:cubicBezTo>
                    <a:cubicBezTo>
                      <a:pt x="983" y="2635"/>
                      <a:pt x="1293" y="2738"/>
                      <a:pt x="1629" y="2738"/>
                    </a:cubicBezTo>
                    <a:cubicBezTo>
                      <a:pt x="1836" y="2738"/>
                      <a:pt x="2146" y="2635"/>
                      <a:pt x="2378" y="2402"/>
                    </a:cubicBezTo>
                    <a:cubicBezTo>
                      <a:pt x="2585" y="2196"/>
                      <a:pt x="2585" y="1653"/>
                      <a:pt x="2482" y="1342"/>
                    </a:cubicBezTo>
                    <a:cubicBezTo>
                      <a:pt x="2378" y="903"/>
                      <a:pt x="1939" y="153"/>
                      <a:pt x="1500" y="50"/>
                    </a:cubicBezTo>
                    <a:cubicBezTo>
                      <a:pt x="1424" y="16"/>
                      <a:pt x="1346"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5"/>
          <p:cNvGrpSpPr/>
          <p:nvPr/>
        </p:nvGrpSpPr>
        <p:grpSpPr>
          <a:xfrm>
            <a:off x="158263" y="169850"/>
            <a:ext cx="799912" cy="1036378"/>
            <a:chOff x="8146563" y="4008425"/>
            <a:chExt cx="799912" cy="1036378"/>
          </a:xfrm>
        </p:grpSpPr>
        <p:sp>
          <p:nvSpPr>
            <p:cNvPr id="93" name="Google Shape;93;p5"/>
            <p:cNvSpPr/>
            <p:nvPr/>
          </p:nvSpPr>
          <p:spPr>
            <a:xfrm>
              <a:off x="8146563" y="4336727"/>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8631150" y="40084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8845375" y="43418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2"/>
        </a:solidFill>
        <a:effectLst/>
      </p:bgPr>
    </p:bg>
    <p:spTree>
      <p:nvGrpSpPr>
        <p:cNvPr id="1" name="Shape 107"/>
        <p:cNvGrpSpPr/>
        <p:nvPr/>
      </p:nvGrpSpPr>
      <p:grpSpPr>
        <a:xfrm>
          <a:off x="0" y="0"/>
          <a:ext cx="0" cy="0"/>
          <a:chOff x="0" y="0"/>
          <a:chExt cx="0" cy="0"/>
        </a:xfrm>
      </p:grpSpPr>
      <p:grpSp>
        <p:nvGrpSpPr>
          <p:cNvPr id="108" name="Google Shape;108;p7"/>
          <p:cNvGrpSpPr/>
          <p:nvPr/>
        </p:nvGrpSpPr>
        <p:grpSpPr>
          <a:xfrm rot="10800000">
            <a:off x="-19" y="793439"/>
            <a:ext cx="9144057" cy="3545416"/>
            <a:chOff x="240700" y="2458750"/>
            <a:chExt cx="2132675" cy="826900"/>
          </a:xfrm>
        </p:grpSpPr>
        <p:sp>
          <p:nvSpPr>
            <p:cNvPr id="109" name="Google Shape;109;p7"/>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240700" y="2814750"/>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7"/>
          <p:cNvSpPr txBox="1">
            <a:spLocks noGrp="1"/>
          </p:cNvSpPr>
          <p:nvPr>
            <p:ph type="title"/>
          </p:nvPr>
        </p:nvSpPr>
        <p:spPr>
          <a:xfrm>
            <a:off x="720000" y="409217"/>
            <a:ext cx="7704000" cy="102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7"/>
          <p:cNvSpPr txBox="1">
            <a:spLocks noGrp="1"/>
          </p:cNvSpPr>
          <p:nvPr>
            <p:ph type="body" idx="1"/>
          </p:nvPr>
        </p:nvSpPr>
        <p:spPr>
          <a:xfrm>
            <a:off x="720000" y="1668900"/>
            <a:ext cx="4528200" cy="2415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116" name="Google Shape;116;p7"/>
          <p:cNvGrpSpPr/>
          <p:nvPr/>
        </p:nvGrpSpPr>
        <p:grpSpPr>
          <a:xfrm>
            <a:off x="6200662" y="1527753"/>
            <a:ext cx="3629138" cy="1447618"/>
            <a:chOff x="6200662" y="1527753"/>
            <a:chExt cx="3629138" cy="1447618"/>
          </a:xfrm>
        </p:grpSpPr>
        <p:sp>
          <p:nvSpPr>
            <p:cNvPr id="117" name="Google Shape;117;p7"/>
            <p:cNvSpPr/>
            <p:nvPr/>
          </p:nvSpPr>
          <p:spPr>
            <a:xfrm>
              <a:off x="6200662" y="1751837"/>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flipH="1">
              <a:off x="7634579" y="1527753"/>
              <a:ext cx="2195221" cy="59172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flipH="1">
              <a:off x="7158741" y="2629496"/>
              <a:ext cx="1201136" cy="345876"/>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141"/>
        <p:cNvGrpSpPr/>
        <p:nvPr/>
      </p:nvGrpSpPr>
      <p:grpSpPr>
        <a:xfrm>
          <a:off x="0" y="0"/>
          <a:ext cx="0" cy="0"/>
          <a:chOff x="0" y="0"/>
          <a:chExt cx="0" cy="0"/>
        </a:xfrm>
      </p:grpSpPr>
      <p:sp>
        <p:nvSpPr>
          <p:cNvPr id="142" name="Google Shape;142;p9"/>
          <p:cNvSpPr/>
          <p:nvPr/>
        </p:nvSpPr>
        <p:spPr>
          <a:xfrm rot="10800000">
            <a:off x="-25" y="843910"/>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rot="10800000">
            <a:off x="-25" y="2447901"/>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25" y="1663782"/>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25" y="4040638"/>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25" y="3245074"/>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9"/>
          <p:cNvGrpSpPr/>
          <p:nvPr/>
        </p:nvGrpSpPr>
        <p:grpSpPr>
          <a:xfrm flipH="1">
            <a:off x="81098" y="4053372"/>
            <a:ext cx="1905167" cy="1088034"/>
            <a:chOff x="-3763673" y="2607529"/>
            <a:chExt cx="2515736" cy="1436728"/>
          </a:xfrm>
        </p:grpSpPr>
        <p:sp>
          <p:nvSpPr>
            <p:cNvPr id="148" name="Google Shape;148;p9"/>
            <p:cNvSpPr/>
            <p:nvPr/>
          </p:nvSpPr>
          <p:spPr>
            <a:xfrm rot="1123467">
              <a:off x="-3443702" y="3119945"/>
              <a:ext cx="555367" cy="829916"/>
            </a:xfrm>
            <a:custGeom>
              <a:avLst/>
              <a:gdLst/>
              <a:ahLst/>
              <a:cxnLst/>
              <a:rect l="l" t="t" r="r" b="b"/>
              <a:pathLst>
                <a:path w="4758" h="7110" extrusionOk="0">
                  <a:moveTo>
                    <a:pt x="440" y="1"/>
                  </a:moveTo>
                  <a:lnTo>
                    <a:pt x="1" y="337"/>
                  </a:lnTo>
                  <a:cubicBezTo>
                    <a:pt x="1733" y="2379"/>
                    <a:pt x="3232" y="4628"/>
                    <a:pt x="4318" y="7110"/>
                  </a:cubicBezTo>
                  <a:lnTo>
                    <a:pt x="4757" y="6903"/>
                  </a:lnTo>
                  <a:cubicBezTo>
                    <a:pt x="3671" y="4421"/>
                    <a:pt x="2172" y="2172"/>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rot="1123467">
              <a:off x="-3697826" y="2708360"/>
              <a:ext cx="715277" cy="528181"/>
            </a:xfrm>
            <a:custGeom>
              <a:avLst/>
              <a:gdLst/>
              <a:ahLst/>
              <a:cxnLst/>
              <a:rect l="l" t="t" r="r" b="b"/>
              <a:pathLst>
                <a:path w="6128" h="4525" extrusionOk="0">
                  <a:moveTo>
                    <a:pt x="5274" y="1"/>
                  </a:moveTo>
                  <a:cubicBezTo>
                    <a:pt x="5042" y="104"/>
                    <a:pt x="4835" y="208"/>
                    <a:pt x="4731" y="311"/>
                  </a:cubicBezTo>
                  <a:cubicBezTo>
                    <a:pt x="4395" y="544"/>
                    <a:pt x="4292" y="854"/>
                    <a:pt x="4085" y="1190"/>
                  </a:cubicBezTo>
                  <a:cubicBezTo>
                    <a:pt x="4085" y="957"/>
                    <a:pt x="3982" y="751"/>
                    <a:pt x="3749" y="647"/>
                  </a:cubicBezTo>
                  <a:cubicBezTo>
                    <a:pt x="3646" y="440"/>
                    <a:pt x="3542" y="208"/>
                    <a:pt x="3335" y="104"/>
                  </a:cubicBezTo>
                  <a:cubicBezTo>
                    <a:pt x="3239" y="61"/>
                    <a:pt x="3129" y="36"/>
                    <a:pt x="3027" y="36"/>
                  </a:cubicBezTo>
                  <a:cubicBezTo>
                    <a:pt x="2881" y="36"/>
                    <a:pt x="2750" y="87"/>
                    <a:pt x="2689" y="208"/>
                  </a:cubicBezTo>
                  <a:cubicBezTo>
                    <a:pt x="2457" y="311"/>
                    <a:pt x="2457" y="440"/>
                    <a:pt x="2457" y="647"/>
                  </a:cubicBezTo>
                  <a:cubicBezTo>
                    <a:pt x="2353" y="957"/>
                    <a:pt x="2353" y="1293"/>
                    <a:pt x="2457" y="1604"/>
                  </a:cubicBezTo>
                  <a:cubicBezTo>
                    <a:pt x="2250" y="1293"/>
                    <a:pt x="1810" y="1190"/>
                    <a:pt x="1500" y="1087"/>
                  </a:cubicBezTo>
                  <a:cubicBezTo>
                    <a:pt x="1293" y="1087"/>
                    <a:pt x="957" y="1087"/>
                    <a:pt x="854" y="1293"/>
                  </a:cubicBezTo>
                  <a:cubicBezTo>
                    <a:pt x="647" y="1397"/>
                    <a:pt x="750" y="1733"/>
                    <a:pt x="750" y="1940"/>
                  </a:cubicBezTo>
                  <a:cubicBezTo>
                    <a:pt x="854" y="2146"/>
                    <a:pt x="957" y="2483"/>
                    <a:pt x="1061" y="2586"/>
                  </a:cubicBezTo>
                  <a:cubicBezTo>
                    <a:pt x="750" y="2586"/>
                    <a:pt x="311" y="2793"/>
                    <a:pt x="104" y="3129"/>
                  </a:cubicBezTo>
                  <a:cubicBezTo>
                    <a:pt x="1" y="3232"/>
                    <a:pt x="1" y="3439"/>
                    <a:pt x="1" y="3542"/>
                  </a:cubicBezTo>
                  <a:cubicBezTo>
                    <a:pt x="104" y="3775"/>
                    <a:pt x="311" y="3775"/>
                    <a:pt x="518" y="3775"/>
                  </a:cubicBezTo>
                  <a:lnTo>
                    <a:pt x="2896" y="3775"/>
                  </a:lnTo>
                  <a:cubicBezTo>
                    <a:pt x="3646" y="3878"/>
                    <a:pt x="4395" y="4085"/>
                    <a:pt x="5042" y="4525"/>
                  </a:cubicBezTo>
                  <a:cubicBezTo>
                    <a:pt x="5274" y="3336"/>
                    <a:pt x="5481" y="2250"/>
                    <a:pt x="5920" y="1190"/>
                  </a:cubicBezTo>
                  <a:cubicBezTo>
                    <a:pt x="6024" y="854"/>
                    <a:pt x="6127" y="544"/>
                    <a:pt x="5920" y="208"/>
                  </a:cubicBezTo>
                  <a:cubicBezTo>
                    <a:pt x="5817" y="104"/>
                    <a:pt x="5481" y="1"/>
                    <a:pt x="5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rot="1123467">
              <a:off x="-3331976" y="3119372"/>
              <a:ext cx="190141" cy="187227"/>
            </a:xfrm>
            <a:custGeom>
              <a:avLst/>
              <a:gdLst/>
              <a:ahLst/>
              <a:cxnLst/>
              <a:rect l="l" t="t" r="r" b="b"/>
              <a:pathLst>
                <a:path w="1629" h="1604" extrusionOk="0">
                  <a:moveTo>
                    <a:pt x="1629" y="1"/>
                  </a:moveTo>
                  <a:cubicBezTo>
                    <a:pt x="1422" y="1"/>
                    <a:pt x="1293" y="104"/>
                    <a:pt x="1189" y="208"/>
                  </a:cubicBezTo>
                  <a:cubicBezTo>
                    <a:pt x="1086" y="311"/>
                    <a:pt x="1086" y="311"/>
                    <a:pt x="982" y="414"/>
                  </a:cubicBezTo>
                  <a:lnTo>
                    <a:pt x="982" y="750"/>
                  </a:lnTo>
                  <a:cubicBezTo>
                    <a:pt x="776" y="647"/>
                    <a:pt x="646" y="647"/>
                    <a:pt x="440" y="647"/>
                  </a:cubicBezTo>
                  <a:cubicBezTo>
                    <a:pt x="336" y="647"/>
                    <a:pt x="129" y="750"/>
                    <a:pt x="0" y="854"/>
                  </a:cubicBezTo>
                  <a:cubicBezTo>
                    <a:pt x="543" y="1061"/>
                    <a:pt x="1086" y="1293"/>
                    <a:pt x="1525" y="1604"/>
                  </a:cubicBezTo>
                  <a:cubicBezTo>
                    <a:pt x="1525" y="1061"/>
                    <a:pt x="1422" y="544"/>
                    <a:pt x="1629"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rot="1123467">
              <a:off x="-3445145" y="3515586"/>
              <a:ext cx="452651" cy="350175"/>
            </a:xfrm>
            <a:custGeom>
              <a:avLst/>
              <a:gdLst/>
              <a:ahLst/>
              <a:cxnLst/>
              <a:rect l="l" t="t" r="r" b="b"/>
              <a:pathLst>
                <a:path w="3878" h="3000" extrusionOk="0">
                  <a:moveTo>
                    <a:pt x="0" y="1"/>
                  </a:moveTo>
                  <a:lnTo>
                    <a:pt x="0" y="1"/>
                  </a:lnTo>
                  <a:cubicBezTo>
                    <a:pt x="104" y="854"/>
                    <a:pt x="646" y="1707"/>
                    <a:pt x="1396" y="2250"/>
                  </a:cubicBezTo>
                  <a:cubicBezTo>
                    <a:pt x="2042" y="2689"/>
                    <a:pt x="3025" y="2999"/>
                    <a:pt x="3878" y="2999"/>
                  </a:cubicBezTo>
                  <a:cubicBezTo>
                    <a:pt x="3128" y="1500"/>
                    <a:pt x="1603" y="41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rot="-1032839">
              <a:off x="-1976397" y="3286274"/>
              <a:ext cx="452644" cy="678993"/>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rot="-1032839">
              <a:off x="-1877897" y="2955400"/>
              <a:ext cx="579519" cy="428617"/>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rot="-1032839">
              <a:off x="-1759531" y="3294488"/>
              <a:ext cx="151037" cy="151043"/>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rot="-1032839">
              <a:off x="-1885745" y="3606969"/>
              <a:ext cx="365220" cy="289713"/>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3714225" y="3650887"/>
              <a:ext cx="1599215" cy="393363"/>
            </a:xfrm>
            <a:custGeom>
              <a:avLst/>
              <a:gdLst/>
              <a:ahLst/>
              <a:cxnLst/>
              <a:rect l="l" t="t" r="r" b="b"/>
              <a:pathLst>
                <a:path w="13701" h="3370" extrusionOk="0">
                  <a:moveTo>
                    <a:pt x="7414" y="0"/>
                  </a:moveTo>
                  <a:cubicBezTo>
                    <a:pt x="7278" y="0"/>
                    <a:pt x="7141" y="12"/>
                    <a:pt x="7006" y="35"/>
                  </a:cubicBezTo>
                  <a:cubicBezTo>
                    <a:pt x="5713" y="138"/>
                    <a:pt x="4653" y="1198"/>
                    <a:pt x="3878" y="2387"/>
                  </a:cubicBezTo>
                  <a:cubicBezTo>
                    <a:pt x="3394" y="2187"/>
                    <a:pt x="2910" y="2073"/>
                    <a:pt x="2426" y="2073"/>
                  </a:cubicBezTo>
                  <a:cubicBezTo>
                    <a:pt x="2160" y="2073"/>
                    <a:pt x="1894" y="2107"/>
                    <a:pt x="1629" y="2181"/>
                  </a:cubicBezTo>
                  <a:cubicBezTo>
                    <a:pt x="983" y="2387"/>
                    <a:pt x="440" y="2827"/>
                    <a:pt x="0" y="3370"/>
                  </a:cubicBezTo>
                  <a:lnTo>
                    <a:pt x="13701" y="3370"/>
                  </a:lnTo>
                  <a:cubicBezTo>
                    <a:pt x="13468" y="3034"/>
                    <a:pt x="13055" y="2723"/>
                    <a:pt x="12719" y="2491"/>
                  </a:cubicBezTo>
                  <a:cubicBezTo>
                    <a:pt x="12408" y="2387"/>
                    <a:pt x="12072" y="2284"/>
                    <a:pt x="11866" y="2181"/>
                  </a:cubicBezTo>
                  <a:cubicBezTo>
                    <a:pt x="11530" y="2181"/>
                    <a:pt x="11219" y="2181"/>
                    <a:pt x="10883" y="2284"/>
                  </a:cubicBezTo>
                  <a:cubicBezTo>
                    <a:pt x="10676" y="2284"/>
                    <a:pt x="10470" y="2387"/>
                    <a:pt x="10134" y="2491"/>
                  </a:cubicBezTo>
                  <a:cubicBezTo>
                    <a:pt x="10030" y="1741"/>
                    <a:pt x="9694" y="1095"/>
                    <a:pt x="9177" y="681"/>
                  </a:cubicBezTo>
                  <a:cubicBezTo>
                    <a:pt x="8648" y="237"/>
                    <a:pt x="8032" y="0"/>
                    <a:pt x="74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2190501" y="3873021"/>
              <a:ext cx="739437" cy="171236"/>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9"/>
          <p:cNvGrpSpPr/>
          <p:nvPr/>
        </p:nvGrpSpPr>
        <p:grpSpPr>
          <a:xfrm>
            <a:off x="8430223" y="4259140"/>
            <a:ext cx="713803" cy="882266"/>
            <a:chOff x="1191373" y="4259140"/>
            <a:chExt cx="713803" cy="882266"/>
          </a:xfrm>
        </p:grpSpPr>
        <p:sp>
          <p:nvSpPr>
            <p:cNvPr id="159" name="Google Shape;159;p9"/>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9"/>
          <p:cNvSpPr/>
          <p:nvPr/>
        </p:nvSpPr>
        <p:spPr>
          <a:xfrm flipH="1">
            <a:off x="1986279" y="3202050"/>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29310" y="671838"/>
            <a:ext cx="1807340" cy="520459"/>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5918649" y="3135310"/>
            <a:ext cx="1495564" cy="43068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flipH="1">
            <a:off x="7457104" y="671850"/>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txBox="1">
            <a:spLocks noGrp="1"/>
          </p:cNvSpPr>
          <p:nvPr>
            <p:ph type="subTitle" idx="1"/>
          </p:nvPr>
        </p:nvSpPr>
        <p:spPr>
          <a:xfrm flipH="1">
            <a:off x="1920600" y="1561975"/>
            <a:ext cx="5302800" cy="105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9"/>
          <p:cNvSpPr txBox="1">
            <a:spLocks noGrp="1"/>
          </p:cNvSpPr>
          <p:nvPr>
            <p:ph type="title"/>
          </p:nvPr>
        </p:nvSpPr>
        <p:spPr>
          <a:xfrm flipH="1">
            <a:off x="2649825" y="870675"/>
            <a:ext cx="3844200" cy="76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21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2"/>
        </a:solidFill>
        <a:effectLst/>
      </p:bgPr>
    </p:bg>
    <p:spTree>
      <p:nvGrpSpPr>
        <p:cNvPr id="1" name="Shape 213"/>
        <p:cNvGrpSpPr/>
        <p:nvPr/>
      </p:nvGrpSpPr>
      <p:grpSpPr>
        <a:xfrm>
          <a:off x="0" y="0"/>
          <a:ext cx="0" cy="0"/>
          <a:chOff x="0" y="0"/>
          <a:chExt cx="0" cy="0"/>
        </a:xfrm>
      </p:grpSpPr>
      <p:grpSp>
        <p:nvGrpSpPr>
          <p:cNvPr id="214" name="Google Shape;214;p13"/>
          <p:cNvGrpSpPr/>
          <p:nvPr/>
        </p:nvGrpSpPr>
        <p:grpSpPr>
          <a:xfrm>
            <a:off x="-19" y="793439"/>
            <a:ext cx="9144057" cy="3545416"/>
            <a:chOff x="240700" y="2458750"/>
            <a:chExt cx="2132675" cy="826900"/>
          </a:xfrm>
        </p:grpSpPr>
        <p:sp>
          <p:nvSpPr>
            <p:cNvPr id="215" name="Google Shape;215;p13"/>
            <p:cNvSpPr/>
            <p:nvPr/>
          </p:nvSpPr>
          <p:spPr>
            <a:xfrm>
              <a:off x="240700" y="2761575"/>
              <a:ext cx="2132675" cy="151100"/>
            </a:xfrm>
            <a:custGeom>
              <a:avLst/>
              <a:gdLst/>
              <a:ahLst/>
              <a:cxnLst/>
              <a:rect l="l" t="t" r="r" b="b"/>
              <a:pathLst>
                <a:path w="85307" h="6044" extrusionOk="0">
                  <a:moveTo>
                    <a:pt x="29610" y="1"/>
                  </a:moveTo>
                  <a:cubicBezTo>
                    <a:pt x="24915" y="1"/>
                    <a:pt x="20179" y="1272"/>
                    <a:pt x="15614" y="2557"/>
                  </a:cubicBezTo>
                  <a:cubicBezTo>
                    <a:pt x="15097" y="2660"/>
                    <a:pt x="14554" y="2764"/>
                    <a:pt x="14011" y="2996"/>
                  </a:cubicBezTo>
                  <a:cubicBezTo>
                    <a:pt x="10010" y="4002"/>
                    <a:pt x="5836" y="4873"/>
                    <a:pt x="1854" y="4873"/>
                  </a:cubicBezTo>
                  <a:cubicBezTo>
                    <a:pt x="1231" y="4873"/>
                    <a:pt x="613" y="4851"/>
                    <a:pt x="0" y="4806"/>
                  </a:cubicBezTo>
                  <a:lnTo>
                    <a:pt x="0" y="4935"/>
                  </a:lnTo>
                  <a:cubicBezTo>
                    <a:pt x="585" y="4975"/>
                    <a:pt x="1176" y="4994"/>
                    <a:pt x="1770" y="4994"/>
                  </a:cubicBezTo>
                  <a:cubicBezTo>
                    <a:pt x="5777" y="4994"/>
                    <a:pt x="9982" y="4135"/>
                    <a:pt x="14011" y="3100"/>
                  </a:cubicBezTo>
                  <a:cubicBezTo>
                    <a:pt x="14554" y="2867"/>
                    <a:pt x="15097" y="2764"/>
                    <a:pt x="15614" y="2660"/>
                  </a:cubicBezTo>
                  <a:cubicBezTo>
                    <a:pt x="20335" y="1353"/>
                    <a:pt x="25115" y="61"/>
                    <a:pt x="29864" y="61"/>
                  </a:cubicBezTo>
                  <a:cubicBezTo>
                    <a:pt x="31409" y="61"/>
                    <a:pt x="32950" y="198"/>
                    <a:pt x="34485" y="515"/>
                  </a:cubicBezTo>
                  <a:cubicBezTo>
                    <a:pt x="32871" y="155"/>
                    <a:pt x="31243" y="1"/>
                    <a:pt x="29610" y="1"/>
                  </a:cubicBezTo>
                  <a:close/>
                  <a:moveTo>
                    <a:pt x="34485" y="515"/>
                  </a:moveTo>
                  <a:lnTo>
                    <a:pt x="34485" y="515"/>
                  </a:lnTo>
                  <a:cubicBezTo>
                    <a:pt x="36527" y="1058"/>
                    <a:pt x="38569" y="1807"/>
                    <a:pt x="40508" y="2557"/>
                  </a:cubicBezTo>
                  <a:cubicBezTo>
                    <a:pt x="41594" y="2996"/>
                    <a:pt x="42654" y="3410"/>
                    <a:pt x="43636" y="3746"/>
                  </a:cubicBezTo>
                  <a:cubicBezTo>
                    <a:pt x="48220" y="5274"/>
                    <a:pt x="53255" y="6043"/>
                    <a:pt x="58897" y="6043"/>
                  </a:cubicBezTo>
                  <a:cubicBezTo>
                    <a:pt x="62800" y="6043"/>
                    <a:pt x="66994" y="5675"/>
                    <a:pt x="71528" y="4935"/>
                  </a:cubicBezTo>
                  <a:cubicBezTo>
                    <a:pt x="72278" y="4806"/>
                    <a:pt x="73131" y="4702"/>
                    <a:pt x="74010" y="4496"/>
                  </a:cubicBezTo>
                  <a:cubicBezTo>
                    <a:pt x="77514" y="3896"/>
                    <a:pt x="81108" y="3296"/>
                    <a:pt x="84521" y="3296"/>
                  </a:cubicBezTo>
                  <a:cubicBezTo>
                    <a:pt x="84784" y="3296"/>
                    <a:pt x="85046" y="3299"/>
                    <a:pt x="85307" y="3307"/>
                  </a:cubicBezTo>
                  <a:lnTo>
                    <a:pt x="85307" y="3203"/>
                  </a:lnTo>
                  <a:cubicBezTo>
                    <a:pt x="85037" y="3196"/>
                    <a:pt x="84767" y="3192"/>
                    <a:pt x="84497" y="3192"/>
                  </a:cubicBezTo>
                  <a:cubicBezTo>
                    <a:pt x="80996" y="3192"/>
                    <a:pt x="77514" y="3792"/>
                    <a:pt x="74010" y="4392"/>
                  </a:cubicBezTo>
                  <a:cubicBezTo>
                    <a:pt x="73131" y="4599"/>
                    <a:pt x="72278" y="4702"/>
                    <a:pt x="71528" y="4806"/>
                  </a:cubicBezTo>
                  <a:cubicBezTo>
                    <a:pt x="66971" y="5560"/>
                    <a:pt x="62758" y="5935"/>
                    <a:pt x="58846" y="5935"/>
                  </a:cubicBezTo>
                  <a:cubicBezTo>
                    <a:pt x="53238" y="5935"/>
                    <a:pt x="48246" y="5165"/>
                    <a:pt x="43739" y="3643"/>
                  </a:cubicBezTo>
                  <a:cubicBezTo>
                    <a:pt x="42654" y="3307"/>
                    <a:pt x="41594" y="2867"/>
                    <a:pt x="40611" y="2454"/>
                  </a:cubicBezTo>
                  <a:cubicBezTo>
                    <a:pt x="38569" y="1704"/>
                    <a:pt x="36527" y="928"/>
                    <a:pt x="34485" y="5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240700" y="2814750"/>
              <a:ext cx="2132675" cy="244700"/>
            </a:xfrm>
            <a:custGeom>
              <a:avLst/>
              <a:gdLst/>
              <a:ahLst/>
              <a:cxnLst/>
              <a:rect l="l" t="t" r="r" b="b"/>
              <a:pathLst>
                <a:path w="85307" h="9788" extrusionOk="0">
                  <a:moveTo>
                    <a:pt x="20034" y="3661"/>
                  </a:moveTo>
                  <a:lnTo>
                    <a:pt x="20034" y="3661"/>
                  </a:lnTo>
                  <a:cubicBezTo>
                    <a:pt x="19388" y="4101"/>
                    <a:pt x="18845" y="4514"/>
                    <a:pt x="18199" y="4954"/>
                  </a:cubicBezTo>
                  <a:cubicBezTo>
                    <a:pt x="18845" y="4618"/>
                    <a:pt x="19492" y="4101"/>
                    <a:pt x="20034" y="3661"/>
                  </a:cubicBezTo>
                  <a:close/>
                  <a:moveTo>
                    <a:pt x="28564" y="1"/>
                  </a:moveTo>
                  <a:cubicBezTo>
                    <a:pt x="27837" y="1"/>
                    <a:pt x="27107" y="67"/>
                    <a:pt x="26394" y="223"/>
                  </a:cubicBezTo>
                  <a:cubicBezTo>
                    <a:pt x="23912" y="740"/>
                    <a:pt x="21973" y="2265"/>
                    <a:pt x="20034" y="3661"/>
                  </a:cubicBezTo>
                  <a:cubicBezTo>
                    <a:pt x="21973" y="2265"/>
                    <a:pt x="24015" y="869"/>
                    <a:pt x="26394" y="327"/>
                  </a:cubicBezTo>
                  <a:cubicBezTo>
                    <a:pt x="27107" y="171"/>
                    <a:pt x="27837" y="104"/>
                    <a:pt x="28561" y="104"/>
                  </a:cubicBezTo>
                  <a:cubicBezTo>
                    <a:pt x="30358" y="104"/>
                    <a:pt x="32121" y="512"/>
                    <a:pt x="33502" y="973"/>
                  </a:cubicBezTo>
                  <a:cubicBezTo>
                    <a:pt x="36734" y="1826"/>
                    <a:pt x="39862" y="3222"/>
                    <a:pt x="42886" y="4514"/>
                  </a:cubicBezTo>
                  <a:cubicBezTo>
                    <a:pt x="44592" y="5264"/>
                    <a:pt x="46324" y="6039"/>
                    <a:pt x="48056" y="6686"/>
                  </a:cubicBezTo>
                  <a:cubicBezTo>
                    <a:pt x="52664" y="8455"/>
                    <a:pt x="56555" y="9318"/>
                    <a:pt x="60071" y="9318"/>
                  </a:cubicBezTo>
                  <a:cubicBezTo>
                    <a:pt x="61230" y="9318"/>
                    <a:pt x="62348" y="9224"/>
                    <a:pt x="63437" y="9038"/>
                  </a:cubicBezTo>
                  <a:cubicBezTo>
                    <a:pt x="65376" y="8728"/>
                    <a:pt x="67211" y="8082"/>
                    <a:pt x="68943" y="7435"/>
                  </a:cubicBezTo>
                  <a:cubicBezTo>
                    <a:pt x="70236" y="6996"/>
                    <a:pt x="71632" y="6556"/>
                    <a:pt x="73028" y="6246"/>
                  </a:cubicBezTo>
                  <a:cubicBezTo>
                    <a:pt x="74971" y="5726"/>
                    <a:pt x="77002" y="5481"/>
                    <a:pt x="79028" y="5481"/>
                  </a:cubicBezTo>
                  <a:cubicBezTo>
                    <a:pt x="80827" y="5481"/>
                    <a:pt x="82623" y="5675"/>
                    <a:pt x="84350" y="6039"/>
                  </a:cubicBezTo>
                  <a:cubicBezTo>
                    <a:pt x="84660" y="6143"/>
                    <a:pt x="84996" y="6246"/>
                    <a:pt x="85307" y="6246"/>
                  </a:cubicBezTo>
                  <a:lnTo>
                    <a:pt x="85307" y="6143"/>
                  </a:lnTo>
                  <a:cubicBezTo>
                    <a:pt x="84996" y="6143"/>
                    <a:pt x="84660" y="6039"/>
                    <a:pt x="84350" y="5910"/>
                  </a:cubicBezTo>
                  <a:cubicBezTo>
                    <a:pt x="82639" y="5561"/>
                    <a:pt x="80860" y="5374"/>
                    <a:pt x="79066" y="5374"/>
                  </a:cubicBezTo>
                  <a:cubicBezTo>
                    <a:pt x="77012" y="5374"/>
                    <a:pt x="74939" y="5619"/>
                    <a:pt x="72924" y="6143"/>
                  </a:cubicBezTo>
                  <a:cubicBezTo>
                    <a:pt x="71632" y="6453"/>
                    <a:pt x="70236" y="6892"/>
                    <a:pt x="68943" y="7332"/>
                  </a:cubicBezTo>
                  <a:cubicBezTo>
                    <a:pt x="67108" y="7978"/>
                    <a:pt x="65273" y="8624"/>
                    <a:pt x="63437" y="8935"/>
                  </a:cubicBezTo>
                  <a:cubicBezTo>
                    <a:pt x="62350" y="9120"/>
                    <a:pt x="61235" y="9214"/>
                    <a:pt x="60080" y="9214"/>
                  </a:cubicBezTo>
                  <a:cubicBezTo>
                    <a:pt x="56567" y="9214"/>
                    <a:pt x="52693" y="8346"/>
                    <a:pt x="48160" y="6556"/>
                  </a:cubicBezTo>
                  <a:cubicBezTo>
                    <a:pt x="46324" y="5910"/>
                    <a:pt x="44592" y="5161"/>
                    <a:pt x="42886" y="4411"/>
                  </a:cubicBezTo>
                  <a:cubicBezTo>
                    <a:pt x="39965" y="3118"/>
                    <a:pt x="36837" y="1722"/>
                    <a:pt x="33606" y="869"/>
                  </a:cubicBezTo>
                  <a:cubicBezTo>
                    <a:pt x="32151" y="409"/>
                    <a:pt x="30367" y="1"/>
                    <a:pt x="28564" y="1"/>
                  </a:cubicBezTo>
                  <a:close/>
                  <a:moveTo>
                    <a:pt x="18199" y="4954"/>
                  </a:moveTo>
                  <a:lnTo>
                    <a:pt x="18199" y="4954"/>
                  </a:lnTo>
                  <a:cubicBezTo>
                    <a:pt x="13564" y="7975"/>
                    <a:pt x="7932" y="9679"/>
                    <a:pt x="2318" y="9679"/>
                  </a:cubicBezTo>
                  <a:cubicBezTo>
                    <a:pt x="1544" y="9679"/>
                    <a:pt x="771" y="9647"/>
                    <a:pt x="0" y="9581"/>
                  </a:cubicBezTo>
                  <a:lnTo>
                    <a:pt x="0" y="9684"/>
                  </a:lnTo>
                  <a:cubicBezTo>
                    <a:pt x="750" y="9788"/>
                    <a:pt x="1526" y="9788"/>
                    <a:pt x="2172" y="9788"/>
                  </a:cubicBezTo>
                  <a:cubicBezTo>
                    <a:pt x="7859" y="9788"/>
                    <a:pt x="13572" y="8185"/>
                    <a:pt x="18199" y="4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240700" y="3136825"/>
              <a:ext cx="2132675" cy="148825"/>
            </a:xfrm>
            <a:custGeom>
              <a:avLst/>
              <a:gdLst/>
              <a:ahLst/>
              <a:cxnLst/>
              <a:rect l="l" t="t" r="r" b="b"/>
              <a:pathLst>
                <a:path w="85307" h="5953" extrusionOk="0">
                  <a:moveTo>
                    <a:pt x="85307" y="575"/>
                  </a:moveTo>
                  <a:cubicBezTo>
                    <a:pt x="82468" y="2005"/>
                    <a:pt x="79222" y="2384"/>
                    <a:pt x="76398" y="2384"/>
                  </a:cubicBezTo>
                  <a:cubicBezTo>
                    <a:pt x="75596" y="2384"/>
                    <a:pt x="74828" y="2353"/>
                    <a:pt x="74113" y="2307"/>
                  </a:cubicBezTo>
                  <a:lnTo>
                    <a:pt x="74113" y="2307"/>
                  </a:lnTo>
                  <a:cubicBezTo>
                    <a:pt x="74966" y="2389"/>
                    <a:pt x="75895" y="2442"/>
                    <a:pt x="76867" y="2442"/>
                  </a:cubicBezTo>
                  <a:cubicBezTo>
                    <a:pt x="79577" y="2442"/>
                    <a:pt x="82624" y="2030"/>
                    <a:pt x="85307" y="679"/>
                  </a:cubicBezTo>
                  <a:lnTo>
                    <a:pt x="85307" y="575"/>
                  </a:lnTo>
                  <a:close/>
                  <a:moveTo>
                    <a:pt x="56649" y="1"/>
                  </a:moveTo>
                  <a:cubicBezTo>
                    <a:pt x="52890" y="1"/>
                    <a:pt x="49086" y="571"/>
                    <a:pt x="45471" y="1661"/>
                  </a:cubicBezTo>
                  <a:cubicBezTo>
                    <a:pt x="44489" y="1971"/>
                    <a:pt x="43636" y="2307"/>
                    <a:pt x="42757" y="2514"/>
                  </a:cubicBezTo>
                  <a:cubicBezTo>
                    <a:pt x="41051" y="3161"/>
                    <a:pt x="39422" y="3703"/>
                    <a:pt x="37716" y="4014"/>
                  </a:cubicBezTo>
                  <a:cubicBezTo>
                    <a:pt x="36577" y="4257"/>
                    <a:pt x="35471" y="4379"/>
                    <a:pt x="34424" y="4379"/>
                  </a:cubicBezTo>
                  <a:cubicBezTo>
                    <a:pt x="32691" y="4379"/>
                    <a:pt x="31121" y="4044"/>
                    <a:pt x="29832" y="3367"/>
                  </a:cubicBezTo>
                  <a:cubicBezTo>
                    <a:pt x="29185" y="3161"/>
                    <a:pt x="28668" y="2721"/>
                    <a:pt x="28126" y="2411"/>
                  </a:cubicBezTo>
                  <a:cubicBezTo>
                    <a:pt x="27376" y="1868"/>
                    <a:pt x="26497" y="1222"/>
                    <a:pt x="25541" y="1015"/>
                  </a:cubicBezTo>
                  <a:cubicBezTo>
                    <a:pt x="24916" y="803"/>
                    <a:pt x="24291" y="711"/>
                    <a:pt x="23666" y="711"/>
                  </a:cubicBezTo>
                  <a:cubicBezTo>
                    <a:pt x="21706" y="711"/>
                    <a:pt x="19746" y="1613"/>
                    <a:pt x="17785" y="2514"/>
                  </a:cubicBezTo>
                  <a:cubicBezTo>
                    <a:pt x="17449" y="2618"/>
                    <a:pt x="17243" y="2850"/>
                    <a:pt x="16907" y="2954"/>
                  </a:cubicBezTo>
                  <a:cubicBezTo>
                    <a:pt x="13675" y="4350"/>
                    <a:pt x="10237" y="5306"/>
                    <a:pt x="6696" y="5746"/>
                  </a:cubicBezTo>
                  <a:cubicBezTo>
                    <a:pt x="5726" y="5877"/>
                    <a:pt x="4788" y="5937"/>
                    <a:pt x="3889" y="5937"/>
                  </a:cubicBezTo>
                  <a:cubicBezTo>
                    <a:pt x="2487" y="5937"/>
                    <a:pt x="1181" y="5791"/>
                    <a:pt x="0" y="5539"/>
                  </a:cubicBezTo>
                  <a:lnTo>
                    <a:pt x="0" y="5642"/>
                  </a:lnTo>
                  <a:cubicBezTo>
                    <a:pt x="1190" y="5849"/>
                    <a:pt x="2379" y="5952"/>
                    <a:pt x="3775" y="5952"/>
                  </a:cubicBezTo>
                  <a:cubicBezTo>
                    <a:pt x="4757" y="5952"/>
                    <a:pt x="5713" y="5952"/>
                    <a:pt x="6696" y="5849"/>
                  </a:cubicBezTo>
                  <a:cubicBezTo>
                    <a:pt x="10237" y="5435"/>
                    <a:pt x="13675" y="4453"/>
                    <a:pt x="16907" y="3057"/>
                  </a:cubicBezTo>
                  <a:cubicBezTo>
                    <a:pt x="17243" y="2850"/>
                    <a:pt x="17553" y="2721"/>
                    <a:pt x="17785" y="2618"/>
                  </a:cubicBezTo>
                  <a:cubicBezTo>
                    <a:pt x="19802" y="1690"/>
                    <a:pt x="21819" y="778"/>
                    <a:pt x="23787" y="778"/>
                  </a:cubicBezTo>
                  <a:cubicBezTo>
                    <a:pt x="24341" y="778"/>
                    <a:pt x="24892" y="850"/>
                    <a:pt x="25437" y="1015"/>
                  </a:cubicBezTo>
                  <a:cubicBezTo>
                    <a:pt x="26394" y="1325"/>
                    <a:pt x="27247" y="1868"/>
                    <a:pt x="28126" y="2514"/>
                  </a:cubicBezTo>
                  <a:lnTo>
                    <a:pt x="29728" y="3497"/>
                  </a:lnTo>
                  <a:cubicBezTo>
                    <a:pt x="31093" y="4162"/>
                    <a:pt x="32702" y="4502"/>
                    <a:pt x="34460" y="4502"/>
                  </a:cubicBezTo>
                  <a:cubicBezTo>
                    <a:pt x="35500" y="4502"/>
                    <a:pt x="36592" y="4383"/>
                    <a:pt x="37716" y="4143"/>
                  </a:cubicBezTo>
                  <a:cubicBezTo>
                    <a:pt x="39422" y="3807"/>
                    <a:pt x="41154" y="3264"/>
                    <a:pt x="42757" y="2618"/>
                  </a:cubicBezTo>
                  <a:cubicBezTo>
                    <a:pt x="43636" y="2307"/>
                    <a:pt x="44592" y="2075"/>
                    <a:pt x="45471" y="1765"/>
                  </a:cubicBezTo>
                  <a:cubicBezTo>
                    <a:pt x="49048" y="686"/>
                    <a:pt x="52809" y="116"/>
                    <a:pt x="56530" y="116"/>
                  </a:cubicBezTo>
                  <a:cubicBezTo>
                    <a:pt x="57623" y="116"/>
                    <a:pt x="58712" y="165"/>
                    <a:pt x="59792" y="265"/>
                  </a:cubicBezTo>
                  <a:cubicBezTo>
                    <a:pt x="62145" y="472"/>
                    <a:pt x="64523" y="912"/>
                    <a:pt x="66901" y="1325"/>
                  </a:cubicBezTo>
                  <a:cubicBezTo>
                    <a:pt x="69254" y="1765"/>
                    <a:pt x="71632" y="2204"/>
                    <a:pt x="74113" y="2307"/>
                  </a:cubicBezTo>
                  <a:cubicBezTo>
                    <a:pt x="71632" y="2075"/>
                    <a:pt x="69254" y="1661"/>
                    <a:pt x="66901" y="1222"/>
                  </a:cubicBezTo>
                  <a:cubicBezTo>
                    <a:pt x="64626" y="782"/>
                    <a:pt x="62145" y="369"/>
                    <a:pt x="59792" y="136"/>
                  </a:cubicBezTo>
                  <a:cubicBezTo>
                    <a:pt x="58752" y="46"/>
                    <a:pt x="57702" y="1"/>
                    <a:pt x="56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240700" y="2458750"/>
              <a:ext cx="2132675" cy="149800"/>
            </a:xfrm>
            <a:custGeom>
              <a:avLst/>
              <a:gdLst/>
              <a:ahLst/>
              <a:cxnLst/>
              <a:rect l="l" t="t" r="r" b="b"/>
              <a:pathLst>
                <a:path w="85307" h="5992" extrusionOk="0">
                  <a:moveTo>
                    <a:pt x="80044" y="3167"/>
                  </a:moveTo>
                  <a:cubicBezTo>
                    <a:pt x="76610" y="3167"/>
                    <a:pt x="73050" y="3806"/>
                    <a:pt x="69590" y="4433"/>
                  </a:cubicBezTo>
                  <a:cubicBezTo>
                    <a:pt x="68840" y="4537"/>
                    <a:pt x="68090" y="4640"/>
                    <a:pt x="67315" y="4873"/>
                  </a:cubicBezTo>
                  <a:cubicBezTo>
                    <a:pt x="68090" y="4769"/>
                    <a:pt x="68840" y="4640"/>
                    <a:pt x="69693" y="4537"/>
                  </a:cubicBezTo>
                  <a:cubicBezTo>
                    <a:pt x="73153" y="3909"/>
                    <a:pt x="76669" y="3270"/>
                    <a:pt x="80072" y="3270"/>
                  </a:cubicBezTo>
                  <a:cubicBezTo>
                    <a:pt x="81856" y="3270"/>
                    <a:pt x="83609" y="3446"/>
                    <a:pt x="85307" y="3890"/>
                  </a:cubicBezTo>
                  <a:lnTo>
                    <a:pt x="85307" y="3787"/>
                  </a:lnTo>
                  <a:cubicBezTo>
                    <a:pt x="83609" y="3342"/>
                    <a:pt x="81843" y="3167"/>
                    <a:pt x="80044" y="3167"/>
                  </a:cubicBezTo>
                  <a:close/>
                  <a:moveTo>
                    <a:pt x="27826" y="0"/>
                  </a:moveTo>
                  <a:cubicBezTo>
                    <a:pt x="23296" y="0"/>
                    <a:pt x="18713" y="1284"/>
                    <a:pt x="14322" y="2494"/>
                  </a:cubicBezTo>
                  <a:cubicBezTo>
                    <a:pt x="13805" y="2598"/>
                    <a:pt x="13262" y="2830"/>
                    <a:pt x="12822" y="2934"/>
                  </a:cubicBezTo>
                  <a:cubicBezTo>
                    <a:pt x="9063" y="3969"/>
                    <a:pt x="5324" y="4828"/>
                    <a:pt x="1638" y="4828"/>
                  </a:cubicBezTo>
                  <a:cubicBezTo>
                    <a:pt x="1091" y="4828"/>
                    <a:pt x="545" y="4809"/>
                    <a:pt x="0" y="4769"/>
                  </a:cubicBezTo>
                  <a:lnTo>
                    <a:pt x="0" y="4873"/>
                  </a:lnTo>
                  <a:cubicBezTo>
                    <a:pt x="545" y="4913"/>
                    <a:pt x="1093" y="4932"/>
                    <a:pt x="1644" y="4932"/>
                  </a:cubicBezTo>
                  <a:cubicBezTo>
                    <a:pt x="5353" y="4932"/>
                    <a:pt x="9176" y="4073"/>
                    <a:pt x="12822" y="3037"/>
                  </a:cubicBezTo>
                  <a:cubicBezTo>
                    <a:pt x="13365" y="2830"/>
                    <a:pt x="13805" y="2701"/>
                    <a:pt x="14322" y="2598"/>
                  </a:cubicBezTo>
                  <a:cubicBezTo>
                    <a:pt x="18671" y="1322"/>
                    <a:pt x="23208" y="89"/>
                    <a:pt x="27696" y="89"/>
                  </a:cubicBezTo>
                  <a:cubicBezTo>
                    <a:pt x="29209" y="89"/>
                    <a:pt x="30717" y="230"/>
                    <a:pt x="32210" y="556"/>
                  </a:cubicBezTo>
                  <a:cubicBezTo>
                    <a:pt x="34149" y="995"/>
                    <a:pt x="36088" y="1745"/>
                    <a:pt x="37923" y="2494"/>
                  </a:cubicBezTo>
                  <a:cubicBezTo>
                    <a:pt x="38879" y="2934"/>
                    <a:pt x="39965" y="3347"/>
                    <a:pt x="40947" y="3684"/>
                  </a:cubicBezTo>
                  <a:cubicBezTo>
                    <a:pt x="45277" y="5213"/>
                    <a:pt x="50060" y="5992"/>
                    <a:pt x="55408" y="5992"/>
                  </a:cubicBezTo>
                  <a:cubicBezTo>
                    <a:pt x="59096" y="5992"/>
                    <a:pt x="63052" y="5622"/>
                    <a:pt x="67315" y="4873"/>
                  </a:cubicBezTo>
                  <a:lnTo>
                    <a:pt x="67315" y="4873"/>
                  </a:lnTo>
                  <a:cubicBezTo>
                    <a:pt x="63132" y="5556"/>
                    <a:pt x="59244" y="5899"/>
                    <a:pt x="55616" y="5899"/>
                  </a:cubicBezTo>
                  <a:cubicBezTo>
                    <a:pt x="50184" y="5899"/>
                    <a:pt x="45333" y="5130"/>
                    <a:pt x="40947" y="3580"/>
                  </a:cubicBezTo>
                  <a:cubicBezTo>
                    <a:pt x="39965" y="3244"/>
                    <a:pt x="39009" y="2830"/>
                    <a:pt x="38026" y="2391"/>
                  </a:cubicBezTo>
                  <a:cubicBezTo>
                    <a:pt x="36088" y="1641"/>
                    <a:pt x="34149" y="892"/>
                    <a:pt x="32210" y="452"/>
                  </a:cubicBezTo>
                  <a:cubicBezTo>
                    <a:pt x="30760" y="136"/>
                    <a:pt x="29296" y="0"/>
                    <a:pt x="27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240700" y="2510800"/>
              <a:ext cx="2132675" cy="244925"/>
            </a:xfrm>
            <a:custGeom>
              <a:avLst/>
              <a:gdLst/>
              <a:ahLst/>
              <a:cxnLst/>
              <a:rect l="l" t="t" r="r" b="b"/>
              <a:pathLst>
                <a:path w="85307" h="9797" extrusionOk="0">
                  <a:moveTo>
                    <a:pt x="74439" y="5421"/>
                  </a:moveTo>
                  <a:cubicBezTo>
                    <a:pt x="72500" y="5421"/>
                    <a:pt x="70570" y="5670"/>
                    <a:pt x="68737" y="6125"/>
                  </a:cubicBezTo>
                  <a:cubicBezTo>
                    <a:pt x="67444" y="6436"/>
                    <a:pt x="66152" y="6978"/>
                    <a:pt x="64859" y="7418"/>
                  </a:cubicBezTo>
                  <a:cubicBezTo>
                    <a:pt x="63230" y="7961"/>
                    <a:pt x="61395" y="8607"/>
                    <a:pt x="59689" y="8917"/>
                  </a:cubicBezTo>
                  <a:cubicBezTo>
                    <a:pt x="58636" y="9105"/>
                    <a:pt x="57556" y="9198"/>
                    <a:pt x="56441" y="9198"/>
                  </a:cubicBezTo>
                  <a:cubicBezTo>
                    <a:pt x="53094" y="9198"/>
                    <a:pt x="49420" y="8355"/>
                    <a:pt x="45135" y="6668"/>
                  </a:cubicBezTo>
                  <a:lnTo>
                    <a:pt x="45135" y="6668"/>
                  </a:lnTo>
                  <a:cubicBezTo>
                    <a:pt x="49423" y="8434"/>
                    <a:pt x="53099" y="9311"/>
                    <a:pt x="56448" y="9311"/>
                  </a:cubicBezTo>
                  <a:cubicBezTo>
                    <a:pt x="57561" y="9311"/>
                    <a:pt x="58638" y="9214"/>
                    <a:pt x="59689" y="9021"/>
                  </a:cubicBezTo>
                  <a:cubicBezTo>
                    <a:pt x="61498" y="8710"/>
                    <a:pt x="63230" y="8064"/>
                    <a:pt x="64962" y="7521"/>
                  </a:cubicBezTo>
                  <a:cubicBezTo>
                    <a:pt x="66152" y="6978"/>
                    <a:pt x="67444" y="6565"/>
                    <a:pt x="68737" y="6229"/>
                  </a:cubicBezTo>
                  <a:cubicBezTo>
                    <a:pt x="70614" y="5776"/>
                    <a:pt x="72528" y="5535"/>
                    <a:pt x="74440" y="5535"/>
                  </a:cubicBezTo>
                  <a:cubicBezTo>
                    <a:pt x="76134" y="5535"/>
                    <a:pt x="77826" y="5725"/>
                    <a:pt x="79490" y="6125"/>
                  </a:cubicBezTo>
                  <a:cubicBezTo>
                    <a:pt x="79930" y="6125"/>
                    <a:pt x="80240" y="6229"/>
                    <a:pt x="80576" y="6332"/>
                  </a:cubicBezTo>
                  <a:cubicBezTo>
                    <a:pt x="81749" y="6676"/>
                    <a:pt x="83001" y="6941"/>
                    <a:pt x="84208" y="6941"/>
                  </a:cubicBezTo>
                  <a:cubicBezTo>
                    <a:pt x="84544" y="6941"/>
                    <a:pt x="84877" y="6920"/>
                    <a:pt x="85203" y="6875"/>
                  </a:cubicBezTo>
                  <a:lnTo>
                    <a:pt x="85307" y="6875"/>
                  </a:lnTo>
                  <a:lnTo>
                    <a:pt x="85307" y="6772"/>
                  </a:lnTo>
                  <a:lnTo>
                    <a:pt x="85203" y="6772"/>
                  </a:lnTo>
                  <a:cubicBezTo>
                    <a:pt x="84877" y="6817"/>
                    <a:pt x="84549" y="6837"/>
                    <a:pt x="84220" y="6837"/>
                  </a:cubicBezTo>
                  <a:cubicBezTo>
                    <a:pt x="83041" y="6837"/>
                    <a:pt x="81852" y="6572"/>
                    <a:pt x="80679" y="6229"/>
                  </a:cubicBezTo>
                  <a:cubicBezTo>
                    <a:pt x="80240" y="6125"/>
                    <a:pt x="79930" y="6022"/>
                    <a:pt x="79490" y="6022"/>
                  </a:cubicBezTo>
                  <a:cubicBezTo>
                    <a:pt x="77838" y="5612"/>
                    <a:pt x="76135" y="5421"/>
                    <a:pt x="74439" y="5421"/>
                  </a:cubicBezTo>
                  <a:close/>
                  <a:moveTo>
                    <a:pt x="26432" y="0"/>
                  </a:moveTo>
                  <a:cubicBezTo>
                    <a:pt x="25780" y="0"/>
                    <a:pt x="25117" y="61"/>
                    <a:pt x="24455" y="206"/>
                  </a:cubicBezTo>
                  <a:cubicBezTo>
                    <a:pt x="22206" y="748"/>
                    <a:pt x="20370" y="2248"/>
                    <a:pt x="18535" y="3644"/>
                  </a:cubicBezTo>
                  <a:cubicBezTo>
                    <a:pt x="17889" y="4083"/>
                    <a:pt x="17346" y="4497"/>
                    <a:pt x="16803" y="4936"/>
                  </a:cubicBezTo>
                  <a:cubicBezTo>
                    <a:pt x="12289" y="8079"/>
                    <a:pt x="6933" y="9710"/>
                    <a:pt x="1524" y="9710"/>
                  </a:cubicBezTo>
                  <a:cubicBezTo>
                    <a:pt x="1017" y="9710"/>
                    <a:pt x="508" y="9696"/>
                    <a:pt x="0" y="9667"/>
                  </a:cubicBezTo>
                  <a:lnTo>
                    <a:pt x="0" y="9796"/>
                  </a:lnTo>
                  <a:lnTo>
                    <a:pt x="1629" y="9796"/>
                  </a:lnTo>
                  <a:cubicBezTo>
                    <a:pt x="7006" y="9796"/>
                    <a:pt x="12383" y="8168"/>
                    <a:pt x="16803" y="5040"/>
                  </a:cubicBezTo>
                  <a:cubicBezTo>
                    <a:pt x="17346" y="4626"/>
                    <a:pt x="17992" y="4187"/>
                    <a:pt x="18535" y="3747"/>
                  </a:cubicBezTo>
                  <a:cubicBezTo>
                    <a:pt x="20370" y="2351"/>
                    <a:pt x="22309" y="852"/>
                    <a:pt x="24455" y="309"/>
                  </a:cubicBezTo>
                  <a:cubicBezTo>
                    <a:pt x="25168" y="153"/>
                    <a:pt x="25881" y="87"/>
                    <a:pt x="26581" y="87"/>
                  </a:cubicBezTo>
                  <a:cubicBezTo>
                    <a:pt x="28318" y="87"/>
                    <a:pt x="29975" y="495"/>
                    <a:pt x="31357" y="955"/>
                  </a:cubicBezTo>
                  <a:cubicBezTo>
                    <a:pt x="34356" y="1808"/>
                    <a:pt x="37277" y="3204"/>
                    <a:pt x="40172" y="4497"/>
                  </a:cubicBezTo>
                  <a:cubicBezTo>
                    <a:pt x="41800" y="5272"/>
                    <a:pt x="43403" y="6022"/>
                    <a:pt x="45135" y="6668"/>
                  </a:cubicBezTo>
                  <a:cubicBezTo>
                    <a:pt x="43532" y="5919"/>
                    <a:pt x="41800" y="5143"/>
                    <a:pt x="40172" y="4393"/>
                  </a:cubicBezTo>
                  <a:cubicBezTo>
                    <a:pt x="37380" y="3101"/>
                    <a:pt x="34356" y="1808"/>
                    <a:pt x="31357" y="852"/>
                  </a:cubicBezTo>
                  <a:cubicBezTo>
                    <a:pt x="29936" y="454"/>
                    <a:pt x="28223" y="0"/>
                    <a:pt x="26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3"/>
          <p:cNvSpPr txBox="1">
            <a:spLocks noGrp="1"/>
          </p:cNvSpPr>
          <p:nvPr>
            <p:ph type="title"/>
          </p:nvPr>
        </p:nvSpPr>
        <p:spPr>
          <a:xfrm>
            <a:off x="1374050" y="1537875"/>
            <a:ext cx="17706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21" name="Google Shape;221;p13"/>
          <p:cNvSpPr txBox="1">
            <a:spLocks noGrp="1"/>
          </p:cNvSpPr>
          <p:nvPr>
            <p:ph type="subTitle" idx="1"/>
          </p:nvPr>
        </p:nvSpPr>
        <p:spPr>
          <a:xfrm>
            <a:off x="1374050" y="2251725"/>
            <a:ext cx="17850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 name="Google Shape;222;p13"/>
          <p:cNvSpPr txBox="1">
            <a:spLocks noGrp="1"/>
          </p:cNvSpPr>
          <p:nvPr>
            <p:ph type="title" idx="2"/>
          </p:nvPr>
        </p:nvSpPr>
        <p:spPr>
          <a:xfrm>
            <a:off x="4006525" y="1537875"/>
            <a:ext cx="17850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23" name="Google Shape;223;p13"/>
          <p:cNvSpPr txBox="1">
            <a:spLocks noGrp="1"/>
          </p:cNvSpPr>
          <p:nvPr>
            <p:ph type="subTitle" idx="3"/>
          </p:nvPr>
        </p:nvSpPr>
        <p:spPr>
          <a:xfrm>
            <a:off x="4006525" y="2251725"/>
            <a:ext cx="17850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4" name="Google Shape;224;p13"/>
          <p:cNvSpPr txBox="1">
            <a:spLocks noGrp="1"/>
          </p:cNvSpPr>
          <p:nvPr>
            <p:ph type="title" idx="4"/>
          </p:nvPr>
        </p:nvSpPr>
        <p:spPr>
          <a:xfrm>
            <a:off x="6639000" y="1537875"/>
            <a:ext cx="17850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25" name="Google Shape;225;p13"/>
          <p:cNvSpPr txBox="1">
            <a:spLocks noGrp="1"/>
          </p:cNvSpPr>
          <p:nvPr>
            <p:ph type="subTitle" idx="5"/>
          </p:nvPr>
        </p:nvSpPr>
        <p:spPr>
          <a:xfrm>
            <a:off x="6639000" y="2251725"/>
            <a:ext cx="17850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6" name="Google Shape;226;p13"/>
          <p:cNvSpPr txBox="1">
            <a:spLocks noGrp="1"/>
          </p:cNvSpPr>
          <p:nvPr>
            <p:ph type="title" idx="6"/>
          </p:nvPr>
        </p:nvSpPr>
        <p:spPr>
          <a:xfrm>
            <a:off x="1405475" y="3418100"/>
            <a:ext cx="17706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27" name="Google Shape;227;p13"/>
          <p:cNvSpPr txBox="1">
            <a:spLocks noGrp="1"/>
          </p:cNvSpPr>
          <p:nvPr>
            <p:ph type="subTitle" idx="7"/>
          </p:nvPr>
        </p:nvSpPr>
        <p:spPr>
          <a:xfrm>
            <a:off x="1405475" y="4131832"/>
            <a:ext cx="17706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8" name="Google Shape;228;p13"/>
          <p:cNvSpPr txBox="1">
            <a:spLocks noGrp="1"/>
          </p:cNvSpPr>
          <p:nvPr>
            <p:ph type="title" idx="8"/>
          </p:nvPr>
        </p:nvSpPr>
        <p:spPr>
          <a:xfrm>
            <a:off x="4014450" y="3418100"/>
            <a:ext cx="17706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29" name="Google Shape;229;p13"/>
          <p:cNvSpPr txBox="1">
            <a:spLocks noGrp="1"/>
          </p:cNvSpPr>
          <p:nvPr>
            <p:ph type="subTitle" idx="9"/>
          </p:nvPr>
        </p:nvSpPr>
        <p:spPr>
          <a:xfrm>
            <a:off x="4014450" y="4131805"/>
            <a:ext cx="17850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0" name="Google Shape;230;p13"/>
          <p:cNvSpPr txBox="1">
            <a:spLocks noGrp="1"/>
          </p:cNvSpPr>
          <p:nvPr>
            <p:ph type="title" idx="13"/>
          </p:nvPr>
        </p:nvSpPr>
        <p:spPr>
          <a:xfrm>
            <a:off x="6653400" y="3418100"/>
            <a:ext cx="1741200" cy="80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200"/>
              <a:buFont typeface="Life Savers"/>
              <a:buNone/>
              <a:defRPr sz="2200" b="1">
                <a:solidFill>
                  <a:schemeClr val="lt1"/>
                </a:solidFill>
                <a:latin typeface="Life Savers"/>
                <a:ea typeface="Life Savers"/>
                <a:cs typeface="Life Savers"/>
                <a:sym typeface="Life Savers"/>
              </a:defRPr>
            </a:lvl9pPr>
          </a:lstStyle>
          <a:p>
            <a:endParaRPr/>
          </a:p>
        </p:txBody>
      </p:sp>
      <p:sp>
        <p:nvSpPr>
          <p:cNvPr id="231" name="Google Shape;231;p13"/>
          <p:cNvSpPr txBox="1">
            <a:spLocks noGrp="1"/>
          </p:cNvSpPr>
          <p:nvPr>
            <p:ph type="subTitle" idx="14"/>
          </p:nvPr>
        </p:nvSpPr>
        <p:spPr>
          <a:xfrm>
            <a:off x="6653400" y="4131805"/>
            <a:ext cx="1741200" cy="5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2" name="Google Shape;232;p13"/>
          <p:cNvSpPr txBox="1">
            <a:spLocks noGrp="1"/>
          </p:cNvSpPr>
          <p:nvPr>
            <p:ph type="title" idx="15"/>
          </p:nvPr>
        </p:nvSpPr>
        <p:spPr>
          <a:xfrm>
            <a:off x="720000" y="409166"/>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3" name="Google Shape;233;p13"/>
          <p:cNvSpPr txBox="1">
            <a:spLocks noGrp="1"/>
          </p:cNvSpPr>
          <p:nvPr>
            <p:ph type="title" idx="16" hasCustomPrompt="1"/>
          </p:nvPr>
        </p:nvSpPr>
        <p:spPr>
          <a:xfrm>
            <a:off x="686150" y="1794396"/>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234" name="Google Shape;234;p13"/>
          <p:cNvSpPr txBox="1">
            <a:spLocks noGrp="1"/>
          </p:cNvSpPr>
          <p:nvPr>
            <p:ph type="title" idx="17" hasCustomPrompt="1"/>
          </p:nvPr>
        </p:nvSpPr>
        <p:spPr>
          <a:xfrm>
            <a:off x="710038" y="3704929"/>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235" name="Google Shape;235;p13"/>
          <p:cNvSpPr txBox="1">
            <a:spLocks noGrp="1"/>
          </p:cNvSpPr>
          <p:nvPr>
            <p:ph type="title" idx="18" hasCustomPrompt="1"/>
          </p:nvPr>
        </p:nvSpPr>
        <p:spPr>
          <a:xfrm>
            <a:off x="5956955" y="3704929"/>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236" name="Google Shape;236;p13"/>
          <p:cNvSpPr txBox="1">
            <a:spLocks noGrp="1"/>
          </p:cNvSpPr>
          <p:nvPr>
            <p:ph type="title" idx="19" hasCustomPrompt="1"/>
          </p:nvPr>
        </p:nvSpPr>
        <p:spPr>
          <a:xfrm>
            <a:off x="5956943" y="1778546"/>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237" name="Google Shape;237;p13"/>
          <p:cNvSpPr txBox="1">
            <a:spLocks noGrp="1"/>
          </p:cNvSpPr>
          <p:nvPr>
            <p:ph type="title" idx="20" hasCustomPrompt="1"/>
          </p:nvPr>
        </p:nvSpPr>
        <p:spPr>
          <a:xfrm>
            <a:off x="3321632" y="1791296"/>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sp>
        <p:nvSpPr>
          <p:cNvPr id="238" name="Google Shape;238;p13"/>
          <p:cNvSpPr txBox="1">
            <a:spLocks noGrp="1"/>
          </p:cNvSpPr>
          <p:nvPr>
            <p:ph type="title" idx="21" hasCustomPrompt="1"/>
          </p:nvPr>
        </p:nvSpPr>
        <p:spPr>
          <a:xfrm>
            <a:off x="3332069" y="3704929"/>
            <a:ext cx="564900" cy="36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2100">
                <a:solidFill>
                  <a:schemeClr val="dk2"/>
                </a:solidFill>
              </a:defRPr>
            </a:lvl1pPr>
            <a:lvl2pPr lvl="1"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2pPr>
            <a:lvl3pPr lvl="2"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3pPr>
            <a:lvl4pPr lvl="3"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4pPr>
            <a:lvl5pPr lvl="4"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5pPr>
            <a:lvl6pPr lvl="5"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6pPr>
            <a:lvl7pPr lvl="6"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7pPr>
            <a:lvl8pPr lvl="7"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8pPr>
            <a:lvl9pPr lvl="8" algn="ctr" rtl="0">
              <a:spcBef>
                <a:spcPts val="0"/>
              </a:spcBef>
              <a:spcAft>
                <a:spcPts val="0"/>
              </a:spcAft>
              <a:buSzPts val="6200"/>
              <a:buFont typeface="Life Savers ExtraBold"/>
              <a:buNone/>
              <a:defRPr sz="6200">
                <a:latin typeface="Life Savers ExtraBold"/>
                <a:ea typeface="Life Savers ExtraBold"/>
                <a:cs typeface="Life Savers ExtraBold"/>
                <a:sym typeface="Life Savers ExtraBold"/>
              </a:defRPr>
            </a:lvl9pPr>
          </a:lstStyle>
          <a:p>
            <a:r>
              <a:t>xx%</a:t>
            </a:r>
          </a:p>
        </p:txBody>
      </p:sp>
      <p:grpSp>
        <p:nvGrpSpPr>
          <p:cNvPr id="239" name="Google Shape;239;p13"/>
          <p:cNvGrpSpPr/>
          <p:nvPr/>
        </p:nvGrpSpPr>
        <p:grpSpPr>
          <a:xfrm>
            <a:off x="194638" y="127150"/>
            <a:ext cx="799912" cy="1036378"/>
            <a:chOff x="194638" y="127150"/>
            <a:chExt cx="799912" cy="1036378"/>
          </a:xfrm>
        </p:grpSpPr>
        <p:sp>
          <p:nvSpPr>
            <p:cNvPr id="240" name="Google Shape;240;p13"/>
            <p:cNvSpPr/>
            <p:nvPr/>
          </p:nvSpPr>
          <p:spPr>
            <a:xfrm>
              <a:off x="194638" y="455452"/>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679225" y="12715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893450" y="46057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3"/>
          <p:cNvGrpSpPr/>
          <p:nvPr/>
        </p:nvGrpSpPr>
        <p:grpSpPr>
          <a:xfrm>
            <a:off x="7985625" y="4382552"/>
            <a:ext cx="1057284" cy="708076"/>
            <a:chOff x="7985625" y="4382552"/>
            <a:chExt cx="1057284" cy="708076"/>
          </a:xfrm>
        </p:grpSpPr>
        <p:sp>
          <p:nvSpPr>
            <p:cNvPr id="244" name="Google Shape;244;p13"/>
            <p:cNvSpPr/>
            <p:nvPr/>
          </p:nvSpPr>
          <p:spPr>
            <a:xfrm>
              <a:off x="8341363" y="4382552"/>
              <a:ext cx="701546" cy="708076"/>
            </a:xfrm>
            <a:custGeom>
              <a:avLst/>
              <a:gdLst/>
              <a:ahLst/>
              <a:cxnLst/>
              <a:rect l="l" t="t" r="r" b="b"/>
              <a:pathLst>
                <a:path w="2793" h="2819" extrusionOk="0">
                  <a:moveTo>
                    <a:pt x="2146" y="0"/>
                  </a:moveTo>
                  <a:lnTo>
                    <a:pt x="1396" y="1086"/>
                  </a:lnTo>
                  <a:lnTo>
                    <a:pt x="311" y="543"/>
                  </a:lnTo>
                  <a:lnTo>
                    <a:pt x="957" y="1293"/>
                  </a:lnTo>
                  <a:lnTo>
                    <a:pt x="0" y="1939"/>
                  </a:lnTo>
                  <a:lnTo>
                    <a:pt x="0" y="1939"/>
                  </a:lnTo>
                  <a:lnTo>
                    <a:pt x="1293" y="1629"/>
                  </a:lnTo>
                  <a:lnTo>
                    <a:pt x="1396" y="2818"/>
                  </a:lnTo>
                  <a:lnTo>
                    <a:pt x="1836" y="1732"/>
                  </a:lnTo>
                  <a:lnTo>
                    <a:pt x="2792" y="1836"/>
                  </a:lnTo>
                  <a:lnTo>
                    <a:pt x="2792" y="1836"/>
                  </a:lnTo>
                  <a:lnTo>
                    <a:pt x="1836" y="1293"/>
                  </a:lnTo>
                  <a:lnTo>
                    <a:pt x="2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a:off x="8468875" y="4989525"/>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7985625" y="4686038"/>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3"/>
          <p:cNvGrpSpPr/>
          <p:nvPr/>
        </p:nvGrpSpPr>
        <p:grpSpPr>
          <a:xfrm>
            <a:off x="7279212" y="244125"/>
            <a:ext cx="2828337" cy="581751"/>
            <a:chOff x="7279212" y="244125"/>
            <a:chExt cx="2828337" cy="581751"/>
          </a:xfrm>
        </p:grpSpPr>
        <p:sp>
          <p:nvSpPr>
            <p:cNvPr id="248" name="Google Shape;248;p13"/>
            <p:cNvSpPr/>
            <p:nvPr/>
          </p:nvSpPr>
          <p:spPr>
            <a:xfrm>
              <a:off x="7279212" y="24412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flipH="1">
              <a:off x="8423960" y="341075"/>
              <a:ext cx="1683589" cy="484801"/>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
    <p:bg>
      <p:bgPr>
        <a:solidFill>
          <a:schemeClr val="accent2"/>
        </a:solidFill>
        <a:effectLst/>
      </p:bgPr>
    </p:bg>
    <p:spTree>
      <p:nvGrpSpPr>
        <p:cNvPr id="1" name="Shape 309"/>
        <p:cNvGrpSpPr/>
        <p:nvPr/>
      </p:nvGrpSpPr>
      <p:grpSpPr>
        <a:xfrm>
          <a:off x="0" y="0"/>
          <a:ext cx="0" cy="0"/>
          <a:chOff x="0" y="0"/>
          <a:chExt cx="0" cy="0"/>
        </a:xfrm>
      </p:grpSpPr>
      <p:sp>
        <p:nvSpPr>
          <p:cNvPr id="310" name="Google Shape;310;p16"/>
          <p:cNvSpPr txBox="1">
            <a:spLocks noGrp="1"/>
          </p:cNvSpPr>
          <p:nvPr>
            <p:ph type="subTitle" idx="1"/>
          </p:nvPr>
        </p:nvSpPr>
        <p:spPr>
          <a:xfrm>
            <a:off x="3743325" y="3025700"/>
            <a:ext cx="4676700" cy="80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1" name="Google Shape;311;p16"/>
          <p:cNvSpPr txBox="1">
            <a:spLocks noGrp="1"/>
          </p:cNvSpPr>
          <p:nvPr>
            <p:ph type="title"/>
          </p:nvPr>
        </p:nvSpPr>
        <p:spPr>
          <a:xfrm>
            <a:off x="3743325" y="1572400"/>
            <a:ext cx="4676700" cy="1485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96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2" name="Google Shape;312;p16"/>
          <p:cNvSpPr/>
          <p:nvPr/>
        </p:nvSpPr>
        <p:spPr>
          <a:xfrm>
            <a:off x="-25" y="4041495"/>
            <a:ext cx="9144057" cy="647106"/>
          </a:xfrm>
          <a:custGeom>
            <a:avLst/>
            <a:gdLst/>
            <a:ahLst/>
            <a:cxnLst/>
            <a:rect l="l" t="t" r="r" b="b"/>
            <a:pathLst>
              <a:path w="85307" h="6037" extrusionOk="0">
                <a:moveTo>
                  <a:pt x="29824" y="1"/>
                </a:moveTo>
                <a:cubicBezTo>
                  <a:pt x="25059" y="1"/>
                  <a:pt x="20248" y="1271"/>
                  <a:pt x="15614" y="2498"/>
                </a:cubicBezTo>
                <a:cubicBezTo>
                  <a:pt x="15097" y="2601"/>
                  <a:pt x="14554" y="2808"/>
                  <a:pt x="14011" y="2912"/>
                </a:cubicBezTo>
                <a:cubicBezTo>
                  <a:pt x="10103" y="3916"/>
                  <a:pt x="6028" y="4847"/>
                  <a:pt x="2130" y="4847"/>
                </a:cubicBezTo>
                <a:cubicBezTo>
                  <a:pt x="1414" y="4847"/>
                  <a:pt x="703" y="4815"/>
                  <a:pt x="0" y="4747"/>
                </a:cubicBezTo>
                <a:lnTo>
                  <a:pt x="0" y="4850"/>
                </a:lnTo>
                <a:cubicBezTo>
                  <a:pt x="704" y="4919"/>
                  <a:pt x="1416" y="4950"/>
                  <a:pt x="2134" y="4950"/>
                </a:cubicBezTo>
                <a:cubicBezTo>
                  <a:pt x="6030" y="4950"/>
                  <a:pt x="10104" y="4023"/>
                  <a:pt x="14011" y="3041"/>
                </a:cubicBezTo>
                <a:cubicBezTo>
                  <a:pt x="14554" y="2912"/>
                  <a:pt x="15097" y="2705"/>
                  <a:pt x="15614" y="2601"/>
                </a:cubicBezTo>
                <a:cubicBezTo>
                  <a:pt x="20326" y="1375"/>
                  <a:pt x="25097" y="104"/>
                  <a:pt x="29838" y="104"/>
                </a:cubicBezTo>
                <a:cubicBezTo>
                  <a:pt x="31391" y="104"/>
                  <a:pt x="32941" y="240"/>
                  <a:pt x="34485" y="559"/>
                </a:cubicBezTo>
                <a:cubicBezTo>
                  <a:pt x="36527" y="973"/>
                  <a:pt x="38569" y="1748"/>
                  <a:pt x="40508" y="2498"/>
                </a:cubicBezTo>
                <a:cubicBezTo>
                  <a:pt x="41594" y="2912"/>
                  <a:pt x="42654" y="3351"/>
                  <a:pt x="43636" y="3687"/>
                </a:cubicBezTo>
                <a:cubicBezTo>
                  <a:pt x="48226" y="5278"/>
                  <a:pt x="53269" y="6036"/>
                  <a:pt x="58920" y="6036"/>
                </a:cubicBezTo>
                <a:cubicBezTo>
                  <a:pt x="62816" y="6036"/>
                  <a:pt x="67002" y="5676"/>
                  <a:pt x="71528" y="4980"/>
                </a:cubicBezTo>
                <a:cubicBezTo>
                  <a:pt x="72278" y="4747"/>
                  <a:pt x="73131" y="4644"/>
                  <a:pt x="74010" y="4540"/>
                </a:cubicBezTo>
                <a:cubicBezTo>
                  <a:pt x="77784" y="3894"/>
                  <a:pt x="81662" y="3248"/>
                  <a:pt x="85307" y="3248"/>
                </a:cubicBezTo>
                <a:lnTo>
                  <a:pt x="85307" y="3144"/>
                </a:lnTo>
                <a:cubicBezTo>
                  <a:pt x="81532" y="3144"/>
                  <a:pt x="77784" y="3790"/>
                  <a:pt x="74010" y="4437"/>
                </a:cubicBezTo>
                <a:cubicBezTo>
                  <a:pt x="73131" y="4540"/>
                  <a:pt x="72278" y="4644"/>
                  <a:pt x="71528" y="4850"/>
                </a:cubicBezTo>
                <a:cubicBezTo>
                  <a:pt x="66990" y="5559"/>
                  <a:pt x="62794" y="5926"/>
                  <a:pt x="58896" y="5926"/>
                </a:cubicBezTo>
                <a:cubicBezTo>
                  <a:pt x="53268" y="5926"/>
                  <a:pt x="48260" y="5161"/>
                  <a:pt x="43739" y="3558"/>
                </a:cubicBezTo>
                <a:cubicBezTo>
                  <a:pt x="42654" y="3248"/>
                  <a:pt x="41594" y="2808"/>
                  <a:pt x="40611" y="2498"/>
                </a:cubicBezTo>
                <a:cubicBezTo>
                  <a:pt x="38569" y="1748"/>
                  <a:pt x="36527" y="869"/>
                  <a:pt x="34485" y="456"/>
                </a:cubicBezTo>
                <a:cubicBezTo>
                  <a:pt x="32941" y="137"/>
                  <a:pt x="31385" y="1"/>
                  <a:pt x="29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25" y="2032326"/>
            <a:ext cx="9144057" cy="1052284"/>
          </a:xfrm>
          <a:custGeom>
            <a:avLst/>
            <a:gdLst/>
            <a:ahLst/>
            <a:cxnLst/>
            <a:rect l="l" t="t" r="r" b="b"/>
            <a:pathLst>
              <a:path w="85307" h="9817" extrusionOk="0">
                <a:moveTo>
                  <a:pt x="79170" y="5358"/>
                </a:moveTo>
                <a:cubicBezTo>
                  <a:pt x="77082" y="5358"/>
                  <a:pt x="74973" y="5626"/>
                  <a:pt x="72924" y="6145"/>
                </a:cubicBezTo>
                <a:cubicBezTo>
                  <a:pt x="71632" y="6481"/>
                  <a:pt x="70236" y="6921"/>
                  <a:pt x="68943" y="7334"/>
                </a:cubicBezTo>
                <a:cubicBezTo>
                  <a:pt x="67108" y="7981"/>
                  <a:pt x="65273" y="8627"/>
                  <a:pt x="63437" y="8963"/>
                </a:cubicBezTo>
                <a:cubicBezTo>
                  <a:pt x="65376" y="8627"/>
                  <a:pt x="67211" y="8084"/>
                  <a:pt x="68943" y="7438"/>
                </a:cubicBezTo>
                <a:cubicBezTo>
                  <a:pt x="70236" y="7024"/>
                  <a:pt x="71632" y="6585"/>
                  <a:pt x="73028" y="6145"/>
                </a:cubicBezTo>
                <a:cubicBezTo>
                  <a:pt x="74974" y="5693"/>
                  <a:pt x="77007" y="5452"/>
                  <a:pt x="79035" y="5452"/>
                </a:cubicBezTo>
                <a:cubicBezTo>
                  <a:pt x="80833" y="5452"/>
                  <a:pt x="82626" y="5641"/>
                  <a:pt x="84350" y="6042"/>
                </a:cubicBezTo>
                <a:cubicBezTo>
                  <a:pt x="84660" y="6145"/>
                  <a:pt x="84996" y="6145"/>
                  <a:pt x="85307" y="6275"/>
                </a:cubicBezTo>
                <a:lnTo>
                  <a:pt x="85307" y="6145"/>
                </a:lnTo>
                <a:cubicBezTo>
                  <a:pt x="84996" y="6042"/>
                  <a:pt x="84660" y="6042"/>
                  <a:pt x="84350" y="5939"/>
                </a:cubicBezTo>
                <a:cubicBezTo>
                  <a:pt x="82672" y="5549"/>
                  <a:pt x="80928" y="5358"/>
                  <a:pt x="79170" y="5358"/>
                </a:cubicBezTo>
                <a:close/>
                <a:moveTo>
                  <a:pt x="28606" y="1"/>
                </a:moveTo>
                <a:cubicBezTo>
                  <a:pt x="27865" y="1"/>
                  <a:pt x="27120" y="67"/>
                  <a:pt x="26394" y="226"/>
                </a:cubicBezTo>
                <a:cubicBezTo>
                  <a:pt x="23912" y="768"/>
                  <a:pt x="21973" y="2164"/>
                  <a:pt x="20034" y="3560"/>
                </a:cubicBezTo>
                <a:cubicBezTo>
                  <a:pt x="19388" y="4000"/>
                  <a:pt x="18845" y="4439"/>
                  <a:pt x="18199" y="4853"/>
                </a:cubicBezTo>
                <a:cubicBezTo>
                  <a:pt x="13562" y="7990"/>
                  <a:pt x="7926" y="9707"/>
                  <a:pt x="2310" y="9707"/>
                </a:cubicBezTo>
                <a:cubicBezTo>
                  <a:pt x="1539" y="9707"/>
                  <a:pt x="768" y="9675"/>
                  <a:pt x="0" y="9609"/>
                </a:cubicBezTo>
                <a:lnTo>
                  <a:pt x="0" y="9713"/>
                </a:lnTo>
                <a:cubicBezTo>
                  <a:pt x="750" y="9713"/>
                  <a:pt x="1526" y="9816"/>
                  <a:pt x="2172" y="9816"/>
                </a:cubicBezTo>
                <a:cubicBezTo>
                  <a:pt x="7859" y="9816"/>
                  <a:pt x="13572" y="8084"/>
                  <a:pt x="18199" y="4982"/>
                </a:cubicBezTo>
                <a:cubicBezTo>
                  <a:pt x="18845" y="4543"/>
                  <a:pt x="19492" y="4103"/>
                  <a:pt x="20034" y="3690"/>
                </a:cubicBezTo>
                <a:cubicBezTo>
                  <a:pt x="21973" y="2268"/>
                  <a:pt x="24015" y="872"/>
                  <a:pt x="26394" y="329"/>
                </a:cubicBezTo>
                <a:cubicBezTo>
                  <a:pt x="27133" y="137"/>
                  <a:pt x="27891" y="59"/>
                  <a:pt x="28641" y="59"/>
                </a:cubicBezTo>
                <a:cubicBezTo>
                  <a:pt x="30411" y="59"/>
                  <a:pt x="32141" y="491"/>
                  <a:pt x="33502" y="872"/>
                </a:cubicBezTo>
                <a:cubicBezTo>
                  <a:pt x="36734" y="1854"/>
                  <a:pt x="39862" y="3147"/>
                  <a:pt x="42886" y="4543"/>
                </a:cubicBezTo>
                <a:cubicBezTo>
                  <a:pt x="44592" y="5189"/>
                  <a:pt x="46324" y="5939"/>
                  <a:pt x="48056" y="6688"/>
                </a:cubicBezTo>
                <a:cubicBezTo>
                  <a:pt x="52556" y="8435"/>
                  <a:pt x="56372" y="9303"/>
                  <a:pt x="59823" y="9303"/>
                </a:cubicBezTo>
                <a:cubicBezTo>
                  <a:pt x="61070" y="9303"/>
                  <a:pt x="62270" y="9190"/>
                  <a:pt x="63437" y="8963"/>
                </a:cubicBezTo>
                <a:lnTo>
                  <a:pt x="63437" y="8963"/>
                </a:lnTo>
                <a:cubicBezTo>
                  <a:pt x="62350" y="9148"/>
                  <a:pt x="61235" y="9242"/>
                  <a:pt x="60080" y="9242"/>
                </a:cubicBezTo>
                <a:cubicBezTo>
                  <a:pt x="56567" y="9242"/>
                  <a:pt x="52693" y="8375"/>
                  <a:pt x="48160" y="6585"/>
                </a:cubicBezTo>
                <a:cubicBezTo>
                  <a:pt x="46324" y="5939"/>
                  <a:pt x="44592" y="5189"/>
                  <a:pt x="42886" y="4439"/>
                </a:cubicBezTo>
                <a:cubicBezTo>
                  <a:pt x="39965" y="3147"/>
                  <a:pt x="36837" y="1751"/>
                  <a:pt x="33606" y="768"/>
                </a:cubicBezTo>
                <a:cubicBezTo>
                  <a:pt x="32162" y="385"/>
                  <a:pt x="30395" y="1"/>
                  <a:pt x="28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rot="10800000">
            <a:off x="-25" y="3221194"/>
            <a:ext cx="9144057" cy="647535"/>
          </a:xfrm>
          <a:custGeom>
            <a:avLst/>
            <a:gdLst/>
            <a:ahLst/>
            <a:cxnLst/>
            <a:rect l="l" t="t" r="r" b="b"/>
            <a:pathLst>
              <a:path w="85307" h="6041" extrusionOk="0">
                <a:moveTo>
                  <a:pt x="56902" y="0"/>
                </a:moveTo>
                <a:cubicBezTo>
                  <a:pt x="53061" y="0"/>
                  <a:pt x="49167" y="505"/>
                  <a:pt x="45471" y="1620"/>
                </a:cubicBezTo>
                <a:cubicBezTo>
                  <a:pt x="44489" y="1930"/>
                  <a:pt x="43636" y="2266"/>
                  <a:pt x="42757" y="2577"/>
                </a:cubicBezTo>
                <a:cubicBezTo>
                  <a:pt x="41051" y="3119"/>
                  <a:pt x="39422" y="3662"/>
                  <a:pt x="37716" y="4102"/>
                </a:cubicBezTo>
                <a:cubicBezTo>
                  <a:pt x="39422" y="3766"/>
                  <a:pt x="41154" y="3223"/>
                  <a:pt x="42757" y="2680"/>
                </a:cubicBezTo>
                <a:cubicBezTo>
                  <a:pt x="43636" y="2370"/>
                  <a:pt x="44592" y="2034"/>
                  <a:pt x="45471" y="1724"/>
                </a:cubicBezTo>
                <a:cubicBezTo>
                  <a:pt x="49120" y="623"/>
                  <a:pt x="52962" y="117"/>
                  <a:pt x="56755" y="117"/>
                </a:cubicBezTo>
                <a:cubicBezTo>
                  <a:pt x="57773" y="117"/>
                  <a:pt x="58787" y="153"/>
                  <a:pt x="59792" y="224"/>
                </a:cubicBezTo>
                <a:cubicBezTo>
                  <a:pt x="62145" y="431"/>
                  <a:pt x="64523" y="870"/>
                  <a:pt x="66901" y="1284"/>
                </a:cubicBezTo>
                <a:cubicBezTo>
                  <a:pt x="69254" y="1724"/>
                  <a:pt x="71632" y="2163"/>
                  <a:pt x="74113" y="2370"/>
                </a:cubicBezTo>
                <a:cubicBezTo>
                  <a:pt x="74828" y="2416"/>
                  <a:pt x="75596" y="2446"/>
                  <a:pt x="76398" y="2446"/>
                </a:cubicBezTo>
                <a:cubicBezTo>
                  <a:pt x="79222" y="2446"/>
                  <a:pt x="82468" y="2067"/>
                  <a:pt x="85307" y="638"/>
                </a:cubicBezTo>
                <a:lnTo>
                  <a:pt x="85307" y="534"/>
                </a:lnTo>
                <a:cubicBezTo>
                  <a:pt x="82468" y="1964"/>
                  <a:pt x="79222" y="2343"/>
                  <a:pt x="76398" y="2343"/>
                </a:cubicBezTo>
                <a:cubicBezTo>
                  <a:pt x="75596" y="2343"/>
                  <a:pt x="74828" y="2312"/>
                  <a:pt x="74113" y="2266"/>
                </a:cubicBezTo>
                <a:cubicBezTo>
                  <a:pt x="71632" y="2034"/>
                  <a:pt x="69254" y="1620"/>
                  <a:pt x="66901" y="1181"/>
                </a:cubicBezTo>
                <a:cubicBezTo>
                  <a:pt x="64626" y="741"/>
                  <a:pt x="62145" y="328"/>
                  <a:pt x="59792" y="95"/>
                </a:cubicBezTo>
                <a:cubicBezTo>
                  <a:pt x="58835" y="33"/>
                  <a:pt x="57870" y="0"/>
                  <a:pt x="56902" y="0"/>
                </a:cubicBezTo>
                <a:close/>
                <a:moveTo>
                  <a:pt x="23743" y="683"/>
                </a:moveTo>
                <a:cubicBezTo>
                  <a:pt x="21757" y="683"/>
                  <a:pt x="19771" y="1639"/>
                  <a:pt x="17785" y="2473"/>
                </a:cubicBezTo>
                <a:cubicBezTo>
                  <a:pt x="17449" y="2680"/>
                  <a:pt x="17243" y="2809"/>
                  <a:pt x="16907" y="2913"/>
                </a:cubicBezTo>
                <a:cubicBezTo>
                  <a:pt x="13675" y="4412"/>
                  <a:pt x="10237" y="5265"/>
                  <a:pt x="6696" y="5704"/>
                </a:cubicBezTo>
                <a:cubicBezTo>
                  <a:pt x="5726" y="5836"/>
                  <a:pt x="4788" y="5896"/>
                  <a:pt x="3889" y="5896"/>
                </a:cubicBezTo>
                <a:cubicBezTo>
                  <a:pt x="2487" y="5896"/>
                  <a:pt x="1181" y="5750"/>
                  <a:pt x="0" y="5498"/>
                </a:cubicBezTo>
                <a:lnTo>
                  <a:pt x="0" y="5601"/>
                </a:lnTo>
                <a:cubicBezTo>
                  <a:pt x="1190" y="5911"/>
                  <a:pt x="2379" y="6041"/>
                  <a:pt x="3775" y="6041"/>
                </a:cubicBezTo>
                <a:cubicBezTo>
                  <a:pt x="4757" y="6041"/>
                  <a:pt x="5713" y="5911"/>
                  <a:pt x="6696" y="5808"/>
                </a:cubicBezTo>
                <a:cubicBezTo>
                  <a:pt x="10237" y="5394"/>
                  <a:pt x="13675" y="4412"/>
                  <a:pt x="16907" y="3016"/>
                </a:cubicBezTo>
                <a:cubicBezTo>
                  <a:pt x="17243" y="2913"/>
                  <a:pt x="17553" y="2680"/>
                  <a:pt x="17785" y="2577"/>
                </a:cubicBezTo>
                <a:cubicBezTo>
                  <a:pt x="19750" y="1673"/>
                  <a:pt x="21715" y="784"/>
                  <a:pt x="23634" y="784"/>
                </a:cubicBezTo>
                <a:cubicBezTo>
                  <a:pt x="24240" y="784"/>
                  <a:pt x="24842" y="873"/>
                  <a:pt x="25437" y="1077"/>
                </a:cubicBezTo>
                <a:cubicBezTo>
                  <a:pt x="26394" y="1284"/>
                  <a:pt x="27247" y="1930"/>
                  <a:pt x="28126" y="2473"/>
                </a:cubicBezTo>
                <a:cubicBezTo>
                  <a:pt x="28668" y="2809"/>
                  <a:pt x="29185" y="3223"/>
                  <a:pt x="29728" y="3456"/>
                </a:cubicBezTo>
                <a:cubicBezTo>
                  <a:pt x="31101" y="4126"/>
                  <a:pt x="32722" y="4506"/>
                  <a:pt x="34493" y="4506"/>
                </a:cubicBezTo>
                <a:cubicBezTo>
                  <a:pt x="35523" y="4506"/>
                  <a:pt x="36604" y="4377"/>
                  <a:pt x="37716" y="4102"/>
                </a:cubicBezTo>
                <a:lnTo>
                  <a:pt x="37716" y="4102"/>
                </a:lnTo>
                <a:cubicBezTo>
                  <a:pt x="36592" y="4342"/>
                  <a:pt x="35500" y="4461"/>
                  <a:pt x="34465" y="4461"/>
                </a:cubicBezTo>
                <a:cubicBezTo>
                  <a:pt x="32716" y="4461"/>
                  <a:pt x="31131" y="4121"/>
                  <a:pt x="29832" y="3456"/>
                </a:cubicBezTo>
                <a:cubicBezTo>
                  <a:pt x="29185" y="3119"/>
                  <a:pt x="28668" y="2680"/>
                  <a:pt x="28126" y="2370"/>
                </a:cubicBezTo>
                <a:cubicBezTo>
                  <a:pt x="27376" y="1827"/>
                  <a:pt x="26497" y="1284"/>
                  <a:pt x="25541" y="974"/>
                </a:cubicBezTo>
                <a:cubicBezTo>
                  <a:pt x="24941" y="770"/>
                  <a:pt x="24342" y="683"/>
                  <a:pt x="23743" y="6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rot="10800000">
            <a:off x="-25" y="843910"/>
            <a:ext cx="9144057" cy="647964"/>
          </a:xfrm>
          <a:custGeom>
            <a:avLst/>
            <a:gdLst/>
            <a:ahLst/>
            <a:cxnLst/>
            <a:rect l="l" t="t" r="r" b="b"/>
            <a:pathLst>
              <a:path w="85307" h="6045" extrusionOk="0">
                <a:moveTo>
                  <a:pt x="27826" y="1"/>
                </a:moveTo>
                <a:cubicBezTo>
                  <a:pt x="23296" y="1"/>
                  <a:pt x="18713" y="1285"/>
                  <a:pt x="14322" y="2495"/>
                </a:cubicBezTo>
                <a:cubicBezTo>
                  <a:pt x="13805" y="2702"/>
                  <a:pt x="13262" y="2831"/>
                  <a:pt x="12822" y="2934"/>
                </a:cubicBezTo>
                <a:cubicBezTo>
                  <a:pt x="8904" y="4014"/>
                  <a:pt x="5006" y="4901"/>
                  <a:pt x="1169" y="4901"/>
                </a:cubicBezTo>
                <a:cubicBezTo>
                  <a:pt x="779" y="4901"/>
                  <a:pt x="389" y="4892"/>
                  <a:pt x="0" y="4873"/>
                </a:cubicBezTo>
                <a:lnTo>
                  <a:pt x="0" y="4976"/>
                </a:lnTo>
                <a:cubicBezTo>
                  <a:pt x="389" y="4995"/>
                  <a:pt x="780" y="5005"/>
                  <a:pt x="1172" y="5005"/>
                </a:cubicBezTo>
                <a:cubicBezTo>
                  <a:pt x="5028" y="5005"/>
                  <a:pt x="9021" y="4117"/>
                  <a:pt x="12822" y="3038"/>
                </a:cubicBezTo>
                <a:cubicBezTo>
                  <a:pt x="13365" y="2934"/>
                  <a:pt x="13805" y="2702"/>
                  <a:pt x="14322" y="2598"/>
                </a:cubicBezTo>
                <a:cubicBezTo>
                  <a:pt x="18713" y="1388"/>
                  <a:pt x="23296" y="104"/>
                  <a:pt x="27826" y="104"/>
                </a:cubicBezTo>
                <a:cubicBezTo>
                  <a:pt x="29296" y="104"/>
                  <a:pt x="30760" y="239"/>
                  <a:pt x="32210" y="556"/>
                </a:cubicBezTo>
                <a:cubicBezTo>
                  <a:pt x="34149" y="995"/>
                  <a:pt x="36088" y="1745"/>
                  <a:pt x="37923" y="2598"/>
                </a:cubicBezTo>
                <a:cubicBezTo>
                  <a:pt x="38879" y="2934"/>
                  <a:pt x="39965" y="3348"/>
                  <a:pt x="40947" y="3684"/>
                </a:cubicBezTo>
                <a:cubicBezTo>
                  <a:pt x="39965" y="3244"/>
                  <a:pt x="39009" y="2831"/>
                  <a:pt x="38026" y="2495"/>
                </a:cubicBezTo>
                <a:cubicBezTo>
                  <a:pt x="36088" y="1745"/>
                  <a:pt x="34149" y="892"/>
                  <a:pt x="32210" y="453"/>
                </a:cubicBezTo>
                <a:cubicBezTo>
                  <a:pt x="30760" y="136"/>
                  <a:pt x="29296" y="1"/>
                  <a:pt x="27826" y="1"/>
                </a:cubicBezTo>
                <a:close/>
                <a:moveTo>
                  <a:pt x="80044" y="3167"/>
                </a:moveTo>
                <a:cubicBezTo>
                  <a:pt x="76610" y="3167"/>
                  <a:pt x="73050" y="3806"/>
                  <a:pt x="69590" y="4433"/>
                </a:cubicBezTo>
                <a:cubicBezTo>
                  <a:pt x="68840" y="4537"/>
                  <a:pt x="68090" y="4770"/>
                  <a:pt x="67315" y="4873"/>
                </a:cubicBezTo>
                <a:cubicBezTo>
                  <a:pt x="63010" y="5576"/>
                  <a:pt x="59017" y="5937"/>
                  <a:pt x="55298" y="5937"/>
                </a:cubicBezTo>
                <a:cubicBezTo>
                  <a:pt x="49994" y="5937"/>
                  <a:pt x="45248" y="5203"/>
                  <a:pt x="40947" y="3684"/>
                </a:cubicBezTo>
                <a:lnTo>
                  <a:pt x="40947" y="3684"/>
                </a:lnTo>
                <a:cubicBezTo>
                  <a:pt x="45283" y="5277"/>
                  <a:pt x="50073" y="6044"/>
                  <a:pt x="55429" y="6044"/>
                </a:cubicBezTo>
                <a:cubicBezTo>
                  <a:pt x="59111" y="6044"/>
                  <a:pt x="63061" y="5682"/>
                  <a:pt x="67315" y="4976"/>
                </a:cubicBezTo>
                <a:cubicBezTo>
                  <a:pt x="68090" y="4770"/>
                  <a:pt x="68840" y="4640"/>
                  <a:pt x="69693" y="4537"/>
                </a:cubicBezTo>
                <a:cubicBezTo>
                  <a:pt x="73153" y="3909"/>
                  <a:pt x="76669" y="3271"/>
                  <a:pt x="80072" y="3271"/>
                </a:cubicBezTo>
                <a:cubicBezTo>
                  <a:pt x="81856" y="3271"/>
                  <a:pt x="83609" y="3446"/>
                  <a:pt x="85307" y="3891"/>
                </a:cubicBezTo>
                <a:lnTo>
                  <a:pt x="85307" y="3787"/>
                </a:lnTo>
                <a:cubicBezTo>
                  <a:pt x="83609" y="3343"/>
                  <a:pt x="81843" y="3167"/>
                  <a:pt x="80044"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rot="10800000">
            <a:off x="-25" y="1235475"/>
            <a:ext cx="9144057" cy="1051963"/>
          </a:xfrm>
          <a:custGeom>
            <a:avLst/>
            <a:gdLst/>
            <a:ahLst/>
            <a:cxnLst/>
            <a:rect l="l" t="t" r="r" b="b"/>
            <a:pathLst>
              <a:path w="85307" h="9814" extrusionOk="0">
                <a:moveTo>
                  <a:pt x="79490" y="6039"/>
                </a:moveTo>
                <a:cubicBezTo>
                  <a:pt x="79930" y="6143"/>
                  <a:pt x="80240" y="6246"/>
                  <a:pt x="80576" y="6375"/>
                </a:cubicBezTo>
                <a:cubicBezTo>
                  <a:pt x="81735" y="6695"/>
                  <a:pt x="82972" y="6968"/>
                  <a:pt x="84166" y="6968"/>
                </a:cubicBezTo>
                <a:cubicBezTo>
                  <a:pt x="84517" y="6968"/>
                  <a:pt x="84863" y="6945"/>
                  <a:pt x="85203" y="6892"/>
                </a:cubicBezTo>
                <a:lnTo>
                  <a:pt x="85307" y="6892"/>
                </a:lnTo>
                <a:lnTo>
                  <a:pt x="85307" y="6789"/>
                </a:lnTo>
                <a:lnTo>
                  <a:pt x="85203" y="6789"/>
                </a:lnTo>
                <a:cubicBezTo>
                  <a:pt x="84865" y="6841"/>
                  <a:pt x="84526" y="6865"/>
                  <a:pt x="84186" y="6865"/>
                </a:cubicBezTo>
                <a:cubicBezTo>
                  <a:pt x="83018" y="6865"/>
                  <a:pt x="81841" y="6586"/>
                  <a:pt x="80679" y="6246"/>
                </a:cubicBezTo>
                <a:cubicBezTo>
                  <a:pt x="80240" y="6143"/>
                  <a:pt x="79930" y="6039"/>
                  <a:pt x="79490" y="6039"/>
                </a:cubicBezTo>
                <a:close/>
                <a:moveTo>
                  <a:pt x="26581" y="1"/>
                </a:moveTo>
                <a:cubicBezTo>
                  <a:pt x="25881" y="1"/>
                  <a:pt x="25168" y="67"/>
                  <a:pt x="24455" y="223"/>
                </a:cubicBezTo>
                <a:cubicBezTo>
                  <a:pt x="22206" y="766"/>
                  <a:pt x="20370" y="2265"/>
                  <a:pt x="18535" y="3661"/>
                </a:cubicBezTo>
                <a:cubicBezTo>
                  <a:pt x="17889" y="4100"/>
                  <a:pt x="17346" y="4540"/>
                  <a:pt x="16803" y="4953"/>
                </a:cubicBezTo>
                <a:cubicBezTo>
                  <a:pt x="17346" y="4643"/>
                  <a:pt x="17992" y="4204"/>
                  <a:pt x="18535" y="3790"/>
                </a:cubicBezTo>
                <a:cubicBezTo>
                  <a:pt x="20370" y="2368"/>
                  <a:pt x="22309" y="869"/>
                  <a:pt x="24455" y="326"/>
                </a:cubicBezTo>
                <a:cubicBezTo>
                  <a:pt x="25168" y="170"/>
                  <a:pt x="25881" y="104"/>
                  <a:pt x="26581" y="104"/>
                </a:cubicBezTo>
                <a:cubicBezTo>
                  <a:pt x="28318" y="104"/>
                  <a:pt x="29975" y="512"/>
                  <a:pt x="31357" y="973"/>
                </a:cubicBezTo>
                <a:cubicBezTo>
                  <a:pt x="34356" y="1851"/>
                  <a:pt x="37277" y="3247"/>
                  <a:pt x="40172" y="4540"/>
                </a:cubicBezTo>
                <a:cubicBezTo>
                  <a:pt x="41800" y="5290"/>
                  <a:pt x="43403" y="6039"/>
                  <a:pt x="45135" y="6685"/>
                </a:cubicBezTo>
                <a:cubicBezTo>
                  <a:pt x="49435" y="8475"/>
                  <a:pt x="53120" y="9343"/>
                  <a:pt x="56476" y="9343"/>
                </a:cubicBezTo>
                <a:cubicBezTo>
                  <a:pt x="57579" y="9343"/>
                  <a:pt x="58647" y="9249"/>
                  <a:pt x="59689" y="9064"/>
                </a:cubicBezTo>
                <a:cubicBezTo>
                  <a:pt x="61498" y="8728"/>
                  <a:pt x="63230" y="8081"/>
                  <a:pt x="64962" y="7435"/>
                </a:cubicBezTo>
                <a:cubicBezTo>
                  <a:pt x="66152" y="7021"/>
                  <a:pt x="67444" y="6582"/>
                  <a:pt x="68737" y="6246"/>
                </a:cubicBezTo>
                <a:cubicBezTo>
                  <a:pt x="70615" y="5739"/>
                  <a:pt x="72530" y="5500"/>
                  <a:pt x="74442" y="5500"/>
                </a:cubicBezTo>
                <a:cubicBezTo>
                  <a:pt x="76136" y="5500"/>
                  <a:pt x="77827" y="5687"/>
                  <a:pt x="79490" y="6039"/>
                </a:cubicBezTo>
                <a:cubicBezTo>
                  <a:pt x="77770" y="5625"/>
                  <a:pt x="75995" y="5412"/>
                  <a:pt x="74230" y="5412"/>
                </a:cubicBezTo>
                <a:cubicBezTo>
                  <a:pt x="72362" y="5412"/>
                  <a:pt x="70505" y="5651"/>
                  <a:pt x="68737" y="6143"/>
                </a:cubicBezTo>
                <a:cubicBezTo>
                  <a:pt x="67444" y="6479"/>
                  <a:pt x="66152" y="6892"/>
                  <a:pt x="64859" y="7435"/>
                </a:cubicBezTo>
                <a:cubicBezTo>
                  <a:pt x="63230" y="7978"/>
                  <a:pt x="61395" y="8624"/>
                  <a:pt x="59689" y="8960"/>
                </a:cubicBezTo>
                <a:cubicBezTo>
                  <a:pt x="58647" y="9146"/>
                  <a:pt x="57579" y="9239"/>
                  <a:pt x="56476" y="9239"/>
                </a:cubicBezTo>
                <a:cubicBezTo>
                  <a:pt x="53120" y="9239"/>
                  <a:pt x="49435" y="8372"/>
                  <a:pt x="45135" y="6582"/>
                </a:cubicBezTo>
                <a:cubicBezTo>
                  <a:pt x="43532" y="5936"/>
                  <a:pt x="41800" y="5186"/>
                  <a:pt x="40172" y="4436"/>
                </a:cubicBezTo>
                <a:cubicBezTo>
                  <a:pt x="37380" y="3144"/>
                  <a:pt x="34356" y="1722"/>
                  <a:pt x="31357" y="869"/>
                </a:cubicBezTo>
                <a:cubicBezTo>
                  <a:pt x="29975" y="409"/>
                  <a:pt x="28318" y="1"/>
                  <a:pt x="26581" y="1"/>
                </a:cubicBezTo>
                <a:close/>
                <a:moveTo>
                  <a:pt x="16803" y="4953"/>
                </a:moveTo>
                <a:cubicBezTo>
                  <a:pt x="12266" y="8136"/>
                  <a:pt x="6879" y="9748"/>
                  <a:pt x="1442" y="9748"/>
                </a:cubicBezTo>
                <a:cubicBezTo>
                  <a:pt x="962" y="9748"/>
                  <a:pt x="481" y="9735"/>
                  <a:pt x="0" y="9710"/>
                </a:cubicBezTo>
                <a:lnTo>
                  <a:pt x="0" y="9813"/>
                </a:lnTo>
                <a:lnTo>
                  <a:pt x="1629" y="9813"/>
                </a:lnTo>
                <a:cubicBezTo>
                  <a:pt x="7006" y="9813"/>
                  <a:pt x="12383" y="8185"/>
                  <a:pt x="16803" y="49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16"/>
          <p:cNvGrpSpPr/>
          <p:nvPr/>
        </p:nvGrpSpPr>
        <p:grpSpPr>
          <a:xfrm>
            <a:off x="232084" y="4343700"/>
            <a:ext cx="744991" cy="745685"/>
            <a:chOff x="232084" y="4343700"/>
            <a:chExt cx="744991" cy="745685"/>
          </a:xfrm>
        </p:grpSpPr>
        <p:sp>
          <p:nvSpPr>
            <p:cNvPr id="318" name="Google Shape;318;p16"/>
            <p:cNvSpPr/>
            <p:nvPr/>
          </p:nvSpPr>
          <p:spPr>
            <a:xfrm>
              <a:off x="232084" y="4381560"/>
              <a:ext cx="623680" cy="707825"/>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561700" y="43437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875975" y="43437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16"/>
          <p:cNvGrpSpPr/>
          <p:nvPr/>
        </p:nvGrpSpPr>
        <p:grpSpPr>
          <a:xfrm flipH="1">
            <a:off x="7974468" y="340295"/>
            <a:ext cx="804107" cy="701546"/>
            <a:chOff x="8107818" y="3826445"/>
            <a:chExt cx="804107" cy="701546"/>
          </a:xfrm>
        </p:grpSpPr>
        <p:sp>
          <p:nvSpPr>
            <p:cNvPr id="322" name="Google Shape;322;p16"/>
            <p:cNvSpPr/>
            <p:nvPr/>
          </p:nvSpPr>
          <p:spPr>
            <a:xfrm>
              <a:off x="8107818" y="3826445"/>
              <a:ext cx="675674" cy="701546"/>
            </a:xfrm>
            <a:custGeom>
              <a:avLst/>
              <a:gdLst/>
              <a:ahLst/>
              <a:cxnLst/>
              <a:rect l="l" t="t" r="r" b="b"/>
              <a:pathLst>
                <a:path w="2690" h="2793" extrusionOk="0">
                  <a:moveTo>
                    <a:pt x="983" y="0"/>
                  </a:moveTo>
                  <a:lnTo>
                    <a:pt x="1190" y="1293"/>
                  </a:lnTo>
                  <a:lnTo>
                    <a:pt x="1" y="1603"/>
                  </a:lnTo>
                  <a:lnTo>
                    <a:pt x="1086" y="1732"/>
                  </a:lnTo>
                  <a:lnTo>
                    <a:pt x="750" y="2792"/>
                  </a:lnTo>
                  <a:lnTo>
                    <a:pt x="1526" y="1732"/>
                  </a:lnTo>
                  <a:lnTo>
                    <a:pt x="2379" y="2482"/>
                  </a:lnTo>
                  <a:lnTo>
                    <a:pt x="1939" y="1500"/>
                  </a:lnTo>
                  <a:lnTo>
                    <a:pt x="2689" y="854"/>
                  </a:lnTo>
                  <a:lnTo>
                    <a:pt x="2689" y="854"/>
                  </a:lnTo>
                  <a:lnTo>
                    <a:pt x="1629" y="1190"/>
                  </a:lnTo>
                  <a:lnTo>
                    <a:pt x="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8107825" y="43437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a:off x="8810825" y="4405100"/>
              <a:ext cx="101100" cy="10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16"/>
          <p:cNvSpPr/>
          <p:nvPr/>
        </p:nvSpPr>
        <p:spPr>
          <a:xfrm flipH="1">
            <a:off x="-614229" y="961128"/>
            <a:ext cx="1553656" cy="325899"/>
          </a:xfrm>
          <a:custGeom>
            <a:avLst/>
            <a:gdLst/>
            <a:ahLst/>
            <a:cxnLst/>
            <a:rect l="l" t="t" r="r" b="b"/>
            <a:pathLst>
              <a:path w="20784" h="4360" extrusionOk="0">
                <a:moveTo>
                  <a:pt x="11974" y="1"/>
                </a:moveTo>
                <a:cubicBezTo>
                  <a:pt x="11023" y="1"/>
                  <a:pt x="10033" y="214"/>
                  <a:pt x="9151" y="585"/>
                </a:cubicBezTo>
                <a:cubicBezTo>
                  <a:pt x="7962" y="1231"/>
                  <a:pt x="6799" y="2084"/>
                  <a:pt x="5920" y="3273"/>
                </a:cubicBezTo>
                <a:cubicBezTo>
                  <a:pt x="5328" y="2682"/>
                  <a:pt x="4607" y="2348"/>
                  <a:pt x="3847" y="2348"/>
                </a:cubicBezTo>
                <a:cubicBezTo>
                  <a:pt x="3644" y="2348"/>
                  <a:pt x="3438" y="2371"/>
                  <a:pt x="3231" y="2420"/>
                </a:cubicBezTo>
                <a:cubicBezTo>
                  <a:pt x="2585" y="2524"/>
                  <a:pt x="1939" y="2834"/>
                  <a:pt x="1396" y="3170"/>
                </a:cubicBezTo>
                <a:cubicBezTo>
                  <a:pt x="853" y="3480"/>
                  <a:pt x="440" y="3920"/>
                  <a:pt x="0" y="4359"/>
                </a:cubicBezTo>
                <a:lnTo>
                  <a:pt x="20784" y="4359"/>
                </a:lnTo>
                <a:cubicBezTo>
                  <a:pt x="20680" y="3609"/>
                  <a:pt x="20034" y="2834"/>
                  <a:pt x="19285" y="2524"/>
                </a:cubicBezTo>
                <a:cubicBezTo>
                  <a:pt x="18984" y="2431"/>
                  <a:pt x="18676" y="2389"/>
                  <a:pt x="18370" y="2389"/>
                </a:cubicBezTo>
                <a:cubicBezTo>
                  <a:pt x="17567" y="2389"/>
                  <a:pt x="16774" y="2674"/>
                  <a:pt x="16157" y="3067"/>
                </a:cubicBezTo>
                <a:cubicBezTo>
                  <a:pt x="15846" y="1671"/>
                  <a:pt x="14657" y="585"/>
                  <a:pt x="13261" y="145"/>
                </a:cubicBezTo>
                <a:cubicBezTo>
                  <a:pt x="12851" y="47"/>
                  <a:pt x="12417" y="1"/>
                  <a:pt x="11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flipH="1">
            <a:off x="6540149" y="975475"/>
            <a:ext cx="1032058" cy="297188"/>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p:nvPr/>
        </p:nvSpPr>
        <p:spPr>
          <a:xfrm flipH="1">
            <a:off x="4521691" y="553238"/>
            <a:ext cx="1696860" cy="488623"/>
          </a:xfrm>
          <a:custGeom>
            <a:avLst/>
            <a:gdLst/>
            <a:ahLst/>
            <a:cxnLst/>
            <a:rect l="l" t="t" r="r" b="b"/>
            <a:pathLst>
              <a:path w="31977" h="9208" extrusionOk="0">
                <a:moveTo>
                  <a:pt x="16818" y="1"/>
                </a:moveTo>
                <a:cubicBezTo>
                  <a:pt x="16227" y="1"/>
                  <a:pt x="15634" y="97"/>
                  <a:pt x="15071" y="263"/>
                </a:cubicBezTo>
                <a:cubicBezTo>
                  <a:pt x="11736" y="1116"/>
                  <a:pt x="8608" y="3805"/>
                  <a:pt x="6669" y="7476"/>
                </a:cubicBezTo>
                <a:cubicBezTo>
                  <a:pt x="5989" y="6904"/>
                  <a:pt x="5158" y="6633"/>
                  <a:pt x="4320" y="6633"/>
                </a:cubicBezTo>
                <a:cubicBezTo>
                  <a:pt x="3566" y="6633"/>
                  <a:pt x="2807" y="6853"/>
                  <a:pt x="2146" y="7269"/>
                </a:cubicBezTo>
                <a:cubicBezTo>
                  <a:pt x="1396" y="7682"/>
                  <a:pt x="646" y="8329"/>
                  <a:pt x="0" y="9208"/>
                </a:cubicBezTo>
                <a:lnTo>
                  <a:pt x="31977" y="9208"/>
                </a:lnTo>
                <a:lnTo>
                  <a:pt x="31977" y="8872"/>
                </a:lnTo>
                <a:cubicBezTo>
                  <a:pt x="30917" y="7036"/>
                  <a:pt x="29185" y="5873"/>
                  <a:pt x="27453" y="5640"/>
                </a:cubicBezTo>
                <a:cubicBezTo>
                  <a:pt x="27198" y="5594"/>
                  <a:pt x="26940" y="5571"/>
                  <a:pt x="26681" y="5571"/>
                </a:cubicBezTo>
                <a:cubicBezTo>
                  <a:pt x="25210" y="5571"/>
                  <a:pt x="23718" y="6304"/>
                  <a:pt x="22619" y="7579"/>
                </a:cubicBezTo>
                <a:cubicBezTo>
                  <a:pt x="22283" y="6390"/>
                  <a:pt x="22076" y="5330"/>
                  <a:pt x="21637" y="4244"/>
                </a:cubicBezTo>
                <a:cubicBezTo>
                  <a:pt x="21327" y="3391"/>
                  <a:pt x="20991" y="2409"/>
                  <a:pt x="20474" y="1763"/>
                </a:cubicBezTo>
                <a:cubicBezTo>
                  <a:pt x="19488" y="491"/>
                  <a:pt x="18155" y="1"/>
                  <a:pt x="16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4775" y="445025"/>
            <a:ext cx="81744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Life Savers ExtraBold"/>
              <a:buNone/>
              <a:defRPr sz="3000">
                <a:solidFill>
                  <a:schemeClr val="dk1"/>
                </a:solidFill>
                <a:latin typeface="Life Savers ExtraBold"/>
                <a:ea typeface="Life Savers ExtraBold"/>
                <a:cs typeface="Life Savers ExtraBold"/>
                <a:sym typeface="Life Savers Extra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84775" y="1152475"/>
            <a:ext cx="8174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Quicksand"/>
              <a:buChar char="●"/>
              <a:defRPr>
                <a:solidFill>
                  <a:schemeClr val="dk1"/>
                </a:solidFill>
                <a:latin typeface="Quicksand"/>
                <a:ea typeface="Quicksand"/>
                <a:cs typeface="Quicksand"/>
                <a:sym typeface="Quicksand"/>
              </a:defRPr>
            </a:lvl1pPr>
            <a:lvl2pPr marL="914400" lvl="1"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00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2" r:id="rId9"/>
    <p:sldLayoutId id="2147483666" r:id="rId10"/>
    <p:sldLayoutId id="2147483667" r:id="rId11"/>
    <p:sldLayoutId id="2147483676" r:id="rId12"/>
    <p:sldLayoutId id="2147483678" r:id="rId13"/>
    <p:sldLayoutId id="2147483679" r:id="rId14"/>
    <p:sldLayoutId id="2147483681" r:id="rId15"/>
    <p:sldLayoutId id="2147483682" r:id="rId16"/>
    <p:sldLayoutId id="2147483683" r:id="rId17"/>
    <p:sldLayoutId id="2147483684"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pXzRScI4ALJB00PNOyE-O0yIJQd4c-zhTsLsr2X7vQE/copy"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34258775-C738-4BDA-BF11-DAC681C9F2C0}"/>
              </a:ext>
            </a:extLst>
          </p:cNvPr>
          <p:cNvGraphicFramePr>
            <a:graphicFrameLocks noGrp="1"/>
          </p:cNvGraphicFramePr>
          <p:nvPr>
            <p:extLst>
              <p:ext uri="{D42A27DB-BD31-4B8C-83A1-F6EECF244321}">
                <p14:modId xmlns:p14="http://schemas.microsoft.com/office/powerpoint/2010/main" val="108130799"/>
              </p:ext>
            </p:extLst>
          </p:nvPr>
        </p:nvGraphicFramePr>
        <p:xfrm>
          <a:off x="118753" y="115179"/>
          <a:ext cx="8600439" cy="2754283"/>
        </p:xfrm>
        <a:graphic>
          <a:graphicData uri="http://schemas.openxmlformats.org/drawingml/2006/table">
            <a:tbl>
              <a:tblPr firstRow="1" firstCol="1" bandRow="1"/>
              <a:tblGrid>
                <a:gridCol w="1827693">
                  <a:extLst>
                    <a:ext uri="{9D8B030D-6E8A-4147-A177-3AD203B41FA5}">
                      <a16:colId xmlns:a16="http://schemas.microsoft.com/office/drawing/2014/main" val="3275559593"/>
                    </a:ext>
                  </a:extLst>
                </a:gridCol>
                <a:gridCol w="790369">
                  <a:extLst>
                    <a:ext uri="{9D8B030D-6E8A-4147-A177-3AD203B41FA5}">
                      <a16:colId xmlns:a16="http://schemas.microsoft.com/office/drawing/2014/main" val="546169775"/>
                    </a:ext>
                  </a:extLst>
                </a:gridCol>
                <a:gridCol w="685990">
                  <a:extLst>
                    <a:ext uri="{9D8B030D-6E8A-4147-A177-3AD203B41FA5}">
                      <a16:colId xmlns:a16="http://schemas.microsoft.com/office/drawing/2014/main" val="2363263779"/>
                    </a:ext>
                  </a:extLst>
                </a:gridCol>
                <a:gridCol w="641334">
                  <a:extLst>
                    <a:ext uri="{9D8B030D-6E8A-4147-A177-3AD203B41FA5}">
                      <a16:colId xmlns:a16="http://schemas.microsoft.com/office/drawing/2014/main" val="2958419464"/>
                    </a:ext>
                  </a:extLst>
                </a:gridCol>
                <a:gridCol w="688681">
                  <a:extLst>
                    <a:ext uri="{9D8B030D-6E8A-4147-A177-3AD203B41FA5}">
                      <a16:colId xmlns:a16="http://schemas.microsoft.com/office/drawing/2014/main" val="1768614260"/>
                    </a:ext>
                  </a:extLst>
                </a:gridCol>
                <a:gridCol w="688681">
                  <a:extLst>
                    <a:ext uri="{9D8B030D-6E8A-4147-A177-3AD203B41FA5}">
                      <a16:colId xmlns:a16="http://schemas.microsoft.com/office/drawing/2014/main" val="1805939875"/>
                    </a:ext>
                  </a:extLst>
                </a:gridCol>
                <a:gridCol w="683839">
                  <a:extLst>
                    <a:ext uri="{9D8B030D-6E8A-4147-A177-3AD203B41FA5}">
                      <a16:colId xmlns:a16="http://schemas.microsoft.com/office/drawing/2014/main" val="2603725825"/>
                    </a:ext>
                  </a:extLst>
                </a:gridCol>
                <a:gridCol w="610128">
                  <a:extLst>
                    <a:ext uri="{9D8B030D-6E8A-4147-A177-3AD203B41FA5}">
                      <a16:colId xmlns:a16="http://schemas.microsoft.com/office/drawing/2014/main" val="2406491894"/>
                    </a:ext>
                  </a:extLst>
                </a:gridCol>
                <a:gridCol w="556325">
                  <a:extLst>
                    <a:ext uri="{9D8B030D-6E8A-4147-A177-3AD203B41FA5}">
                      <a16:colId xmlns:a16="http://schemas.microsoft.com/office/drawing/2014/main" val="4006109941"/>
                    </a:ext>
                  </a:extLst>
                </a:gridCol>
                <a:gridCol w="457865">
                  <a:extLst>
                    <a:ext uri="{9D8B030D-6E8A-4147-A177-3AD203B41FA5}">
                      <a16:colId xmlns:a16="http://schemas.microsoft.com/office/drawing/2014/main" val="377168837"/>
                    </a:ext>
                  </a:extLst>
                </a:gridCol>
                <a:gridCol w="484767">
                  <a:extLst>
                    <a:ext uri="{9D8B030D-6E8A-4147-A177-3AD203B41FA5}">
                      <a16:colId xmlns:a16="http://schemas.microsoft.com/office/drawing/2014/main" val="2381940747"/>
                    </a:ext>
                  </a:extLst>
                </a:gridCol>
                <a:gridCol w="484767">
                  <a:extLst>
                    <a:ext uri="{9D8B030D-6E8A-4147-A177-3AD203B41FA5}">
                      <a16:colId xmlns:a16="http://schemas.microsoft.com/office/drawing/2014/main" val="666298991"/>
                    </a:ext>
                  </a:extLst>
                </a:gridCol>
              </a:tblGrid>
              <a:tr h="497390">
                <a:tc rowSpan="2">
                  <a:txBody>
                    <a:bodyPr/>
                    <a:lstStyle/>
                    <a:p>
                      <a:pPr marL="0" marR="0" algn="ctr">
                        <a:lnSpc>
                          <a:spcPct val="107000"/>
                        </a:lnSpc>
                        <a:spcBef>
                          <a:spcPts val="0"/>
                        </a:spcBef>
                        <a:spcAft>
                          <a:spcPts val="0"/>
                        </a:spcAft>
                      </a:pPr>
                      <a:r>
                        <a:rPr lang="en-US" sz="2400" b="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HỌ TÊN HS</a:t>
                      </a:r>
                      <a:endParaRPr lang="en-US"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12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giao</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0"/>
                        </a:spcAft>
                      </a:pPr>
                      <a:r>
                        <a:rPr lang="en-US" sz="12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Đề xuất ý kiến</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Có trách nhiệm với nhiệm vụ của mình</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Mức độ hợp tác trong nhóm</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9846716"/>
                  </a:ext>
                </a:extLst>
              </a:tr>
              <a:tr h="678337">
                <a:tc vMerge="1">
                  <a:txBody>
                    <a:bodyPr/>
                    <a:lstStyle/>
                    <a:p>
                      <a:endParaRPr lang="en-US"/>
                    </a:p>
                  </a:txBody>
                  <a:tcPr/>
                </a:tc>
                <a:tc>
                  <a:txBody>
                    <a:bodyPr/>
                    <a:lstStyle/>
                    <a:p>
                      <a:pPr marL="0" marR="0" algn="ctr">
                        <a:lnSpc>
                          <a:spcPct val="150000"/>
                        </a:lnSpc>
                        <a:spcBef>
                          <a:spcPts val="0"/>
                        </a:spcBef>
                        <a:spcAft>
                          <a:spcPts val="0"/>
                        </a:spcAft>
                      </a:pPr>
                      <a:r>
                        <a:rPr lang="en-US" sz="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90%</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p>
                      <a:pPr marL="0" marR="0" algn="ctr">
                        <a:lnSpc>
                          <a:spcPct val="150000"/>
                        </a:lnSpc>
                        <a:spcBef>
                          <a:spcPts val="0"/>
                        </a:spcBef>
                        <a:spcAft>
                          <a:spcPts val="0"/>
                        </a:spcAft>
                      </a:pPr>
                      <a:r>
                        <a:rPr lang="en-US" sz="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-&gt; 100%</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70%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p>
                      <a:pPr marL="0" marR="0" algn="ctr">
                        <a:lnSpc>
                          <a:spcPct val="150000"/>
                        </a:lnSpc>
                        <a:spcBef>
                          <a:spcPts val="0"/>
                        </a:spcBef>
                        <a:spcAft>
                          <a:spcPts val="0"/>
                        </a:spcAft>
                      </a:pPr>
                      <a:r>
                        <a:rPr lang="en-US" sz="12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-&gt; 90%</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Dưới 70%</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Tích cực</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Thụ động</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Cao</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TB</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Thấp</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Cao</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TB</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Thấp</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471684"/>
                  </a:ext>
                </a:extLst>
              </a:tr>
              <a:tr h="24007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Nam (25)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463291"/>
                  </a:ext>
                </a:extLst>
              </a:tr>
              <a:tr h="24007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Kỳ</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Hân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(12)</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9180350"/>
                  </a:ext>
                </a:extLst>
              </a:tr>
              <a:tr h="24007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 Lê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Tùng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Phúc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(39)</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854053"/>
                  </a:ext>
                </a:extLst>
              </a:tr>
              <a:tr h="24007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Trà</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My (24)</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457617"/>
                  </a:ext>
                </a:extLst>
              </a:tr>
              <a:tr h="24007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5. Lê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Linh (21)</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915554"/>
                  </a:ext>
                </a:extLst>
              </a:tr>
              <a:tr h="24007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942927"/>
                  </a:ext>
                </a:extLst>
              </a:tr>
            </a:tbl>
          </a:graphicData>
        </a:graphic>
      </p:graphicFrame>
      <p:graphicFrame>
        <p:nvGraphicFramePr>
          <p:cNvPr id="6" name="Bảng 5">
            <a:extLst>
              <a:ext uri="{FF2B5EF4-FFF2-40B4-BE49-F238E27FC236}">
                <a16:creationId xmlns:a16="http://schemas.microsoft.com/office/drawing/2014/main" id="{9A50BA44-8395-48E7-BDE7-9BF718DF99E5}"/>
              </a:ext>
            </a:extLst>
          </p:cNvPr>
          <p:cNvGraphicFramePr>
            <a:graphicFrameLocks noGrp="1"/>
          </p:cNvGraphicFramePr>
          <p:nvPr>
            <p:extLst>
              <p:ext uri="{D42A27DB-BD31-4B8C-83A1-F6EECF244321}">
                <p14:modId xmlns:p14="http://schemas.microsoft.com/office/powerpoint/2010/main" val="4003459393"/>
              </p:ext>
            </p:extLst>
          </p:nvPr>
        </p:nvGraphicFramePr>
        <p:xfrm>
          <a:off x="118751" y="2869462"/>
          <a:ext cx="8600439" cy="1950971"/>
        </p:xfrm>
        <a:graphic>
          <a:graphicData uri="http://schemas.openxmlformats.org/drawingml/2006/table">
            <a:tbl>
              <a:tblPr firstRow="1" firstCol="1" bandRow="1"/>
              <a:tblGrid>
                <a:gridCol w="1827693">
                  <a:extLst>
                    <a:ext uri="{9D8B030D-6E8A-4147-A177-3AD203B41FA5}">
                      <a16:colId xmlns:a16="http://schemas.microsoft.com/office/drawing/2014/main" val="3424219899"/>
                    </a:ext>
                  </a:extLst>
                </a:gridCol>
                <a:gridCol w="790369">
                  <a:extLst>
                    <a:ext uri="{9D8B030D-6E8A-4147-A177-3AD203B41FA5}">
                      <a16:colId xmlns:a16="http://schemas.microsoft.com/office/drawing/2014/main" val="3710321385"/>
                    </a:ext>
                  </a:extLst>
                </a:gridCol>
                <a:gridCol w="685990">
                  <a:extLst>
                    <a:ext uri="{9D8B030D-6E8A-4147-A177-3AD203B41FA5}">
                      <a16:colId xmlns:a16="http://schemas.microsoft.com/office/drawing/2014/main" val="2240751410"/>
                    </a:ext>
                  </a:extLst>
                </a:gridCol>
                <a:gridCol w="641334">
                  <a:extLst>
                    <a:ext uri="{9D8B030D-6E8A-4147-A177-3AD203B41FA5}">
                      <a16:colId xmlns:a16="http://schemas.microsoft.com/office/drawing/2014/main" val="2879908852"/>
                    </a:ext>
                  </a:extLst>
                </a:gridCol>
                <a:gridCol w="688681">
                  <a:extLst>
                    <a:ext uri="{9D8B030D-6E8A-4147-A177-3AD203B41FA5}">
                      <a16:colId xmlns:a16="http://schemas.microsoft.com/office/drawing/2014/main" val="1357933697"/>
                    </a:ext>
                  </a:extLst>
                </a:gridCol>
                <a:gridCol w="688681">
                  <a:extLst>
                    <a:ext uri="{9D8B030D-6E8A-4147-A177-3AD203B41FA5}">
                      <a16:colId xmlns:a16="http://schemas.microsoft.com/office/drawing/2014/main" val="3993490805"/>
                    </a:ext>
                  </a:extLst>
                </a:gridCol>
                <a:gridCol w="683839">
                  <a:extLst>
                    <a:ext uri="{9D8B030D-6E8A-4147-A177-3AD203B41FA5}">
                      <a16:colId xmlns:a16="http://schemas.microsoft.com/office/drawing/2014/main" val="3559863290"/>
                    </a:ext>
                  </a:extLst>
                </a:gridCol>
                <a:gridCol w="610128">
                  <a:extLst>
                    <a:ext uri="{9D8B030D-6E8A-4147-A177-3AD203B41FA5}">
                      <a16:colId xmlns:a16="http://schemas.microsoft.com/office/drawing/2014/main" val="2840898398"/>
                    </a:ext>
                  </a:extLst>
                </a:gridCol>
                <a:gridCol w="556325">
                  <a:extLst>
                    <a:ext uri="{9D8B030D-6E8A-4147-A177-3AD203B41FA5}">
                      <a16:colId xmlns:a16="http://schemas.microsoft.com/office/drawing/2014/main" val="1894377308"/>
                    </a:ext>
                  </a:extLst>
                </a:gridCol>
                <a:gridCol w="457865">
                  <a:extLst>
                    <a:ext uri="{9D8B030D-6E8A-4147-A177-3AD203B41FA5}">
                      <a16:colId xmlns:a16="http://schemas.microsoft.com/office/drawing/2014/main" val="2643590364"/>
                    </a:ext>
                  </a:extLst>
                </a:gridCol>
                <a:gridCol w="484767">
                  <a:extLst>
                    <a:ext uri="{9D8B030D-6E8A-4147-A177-3AD203B41FA5}">
                      <a16:colId xmlns:a16="http://schemas.microsoft.com/office/drawing/2014/main" val="3138841048"/>
                    </a:ext>
                  </a:extLst>
                </a:gridCol>
                <a:gridCol w="484767">
                  <a:extLst>
                    <a:ext uri="{9D8B030D-6E8A-4147-A177-3AD203B41FA5}">
                      <a16:colId xmlns:a16="http://schemas.microsoft.com/office/drawing/2014/main" val="86775643"/>
                    </a:ext>
                  </a:extLst>
                </a:gridCol>
              </a:tblGrid>
              <a:tr h="325585">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7.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Phúc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Anh (4)</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806745"/>
                  </a:ext>
                </a:extLst>
              </a:tr>
              <a:tr h="324163">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8.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Cát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Tường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Nghi(29)</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832757"/>
                  </a:ext>
                </a:extLst>
              </a:tr>
              <a:tr h="224458">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9.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Đinh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(44)</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0727"/>
                  </a:ext>
                </a:extLst>
              </a:tr>
              <a:tr h="224458">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10.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Hải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Yến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(54)</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778159"/>
                  </a:ext>
                </a:extLst>
              </a:tr>
              <a:tr h="224458">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11.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Bùi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Anh Thy (48)</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870234"/>
                  </a:ext>
                </a:extLst>
              </a:tr>
              <a:tr h="420058">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266741"/>
                  </a:ext>
                </a:extLst>
              </a:tr>
            </a:tbl>
          </a:graphicData>
        </a:graphic>
      </p:graphicFrame>
      <p:graphicFrame>
        <p:nvGraphicFramePr>
          <p:cNvPr id="7" name="Bảng 6">
            <a:extLst>
              <a:ext uri="{FF2B5EF4-FFF2-40B4-BE49-F238E27FC236}">
                <a16:creationId xmlns:a16="http://schemas.microsoft.com/office/drawing/2014/main" id="{46E32280-179B-4ED3-B346-1C93BDD69162}"/>
              </a:ext>
            </a:extLst>
          </p:cNvPr>
          <p:cNvGraphicFramePr>
            <a:graphicFrameLocks noGrp="1"/>
          </p:cNvGraphicFramePr>
          <p:nvPr>
            <p:extLst>
              <p:ext uri="{D42A27DB-BD31-4B8C-83A1-F6EECF244321}">
                <p14:modId xmlns:p14="http://schemas.microsoft.com/office/powerpoint/2010/main" val="984778996"/>
              </p:ext>
            </p:extLst>
          </p:nvPr>
        </p:nvGraphicFramePr>
        <p:xfrm>
          <a:off x="118751" y="4824214"/>
          <a:ext cx="8600439" cy="240070"/>
        </p:xfrm>
        <a:graphic>
          <a:graphicData uri="http://schemas.openxmlformats.org/drawingml/2006/table">
            <a:tbl>
              <a:tblPr firstRow="1" firstCol="1" bandRow="1"/>
              <a:tblGrid>
                <a:gridCol w="1828802">
                  <a:extLst>
                    <a:ext uri="{9D8B030D-6E8A-4147-A177-3AD203B41FA5}">
                      <a16:colId xmlns:a16="http://schemas.microsoft.com/office/drawing/2014/main" val="3574434719"/>
                    </a:ext>
                  </a:extLst>
                </a:gridCol>
                <a:gridCol w="789260">
                  <a:extLst>
                    <a:ext uri="{9D8B030D-6E8A-4147-A177-3AD203B41FA5}">
                      <a16:colId xmlns:a16="http://schemas.microsoft.com/office/drawing/2014/main" val="3603004726"/>
                    </a:ext>
                  </a:extLst>
                </a:gridCol>
                <a:gridCol w="685990">
                  <a:extLst>
                    <a:ext uri="{9D8B030D-6E8A-4147-A177-3AD203B41FA5}">
                      <a16:colId xmlns:a16="http://schemas.microsoft.com/office/drawing/2014/main" val="900964271"/>
                    </a:ext>
                  </a:extLst>
                </a:gridCol>
                <a:gridCol w="641334">
                  <a:extLst>
                    <a:ext uri="{9D8B030D-6E8A-4147-A177-3AD203B41FA5}">
                      <a16:colId xmlns:a16="http://schemas.microsoft.com/office/drawing/2014/main" val="357692234"/>
                    </a:ext>
                  </a:extLst>
                </a:gridCol>
                <a:gridCol w="688681">
                  <a:extLst>
                    <a:ext uri="{9D8B030D-6E8A-4147-A177-3AD203B41FA5}">
                      <a16:colId xmlns:a16="http://schemas.microsoft.com/office/drawing/2014/main" val="865665861"/>
                    </a:ext>
                  </a:extLst>
                </a:gridCol>
                <a:gridCol w="688681">
                  <a:extLst>
                    <a:ext uri="{9D8B030D-6E8A-4147-A177-3AD203B41FA5}">
                      <a16:colId xmlns:a16="http://schemas.microsoft.com/office/drawing/2014/main" val="212042845"/>
                    </a:ext>
                  </a:extLst>
                </a:gridCol>
                <a:gridCol w="683839">
                  <a:extLst>
                    <a:ext uri="{9D8B030D-6E8A-4147-A177-3AD203B41FA5}">
                      <a16:colId xmlns:a16="http://schemas.microsoft.com/office/drawing/2014/main" val="2044926077"/>
                    </a:ext>
                  </a:extLst>
                </a:gridCol>
                <a:gridCol w="610128">
                  <a:extLst>
                    <a:ext uri="{9D8B030D-6E8A-4147-A177-3AD203B41FA5}">
                      <a16:colId xmlns:a16="http://schemas.microsoft.com/office/drawing/2014/main" val="1175044228"/>
                    </a:ext>
                  </a:extLst>
                </a:gridCol>
                <a:gridCol w="556325">
                  <a:extLst>
                    <a:ext uri="{9D8B030D-6E8A-4147-A177-3AD203B41FA5}">
                      <a16:colId xmlns:a16="http://schemas.microsoft.com/office/drawing/2014/main" val="4016309708"/>
                    </a:ext>
                  </a:extLst>
                </a:gridCol>
                <a:gridCol w="457865">
                  <a:extLst>
                    <a:ext uri="{9D8B030D-6E8A-4147-A177-3AD203B41FA5}">
                      <a16:colId xmlns:a16="http://schemas.microsoft.com/office/drawing/2014/main" val="2473662391"/>
                    </a:ext>
                  </a:extLst>
                </a:gridCol>
                <a:gridCol w="484767">
                  <a:extLst>
                    <a:ext uri="{9D8B030D-6E8A-4147-A177-3AD203B41FA5}">
                      <a16:colId xmlns:a16="http://schemas.microsoft.com/office/drawing/2014/main" val="2165192190"/>
                    </a:ext>
                  </a:extLst>
                </a:gridCol>
                <a:gridCol w="484767">
                  <a:extLst>
                    <a:ext uri="{9D8B030D-6E8A-4147-A177-3AD203B41FA5}">
                      <a16:colId xmlns:a16="http://schemas.microsoft.com/office/drawing/2014/main" val="2548531231"/>
                    </a:ext>
                  </a:extLst>
                </a:gridCol>
              </a:tblGrid>
              <a:tr h="240070">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13.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Châu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(7)</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56279" marR="5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449386"/>
                  </a:ext>
                </a:extLst>
              </a:tr>
            </a:tbl>
          </a:graphicData>
        </a:graphic>
      </p:graphicFrame>
      <p:sp>
        <p:nvSpPr>
          <p:cNvPr id="8" name="Hộp Văn bản 7">
            <a:extLst>
              <a:ext uri="{FF2B5EF4-FFF2-40B4-BE49-F238E27FC236}">
                <a16:creationId xmlns:a16="http://schemas.microsoft.com/office/drawing/2014/main" id="{51693960-712D-400A-B5CB-A8CD50C966D2}"/>
              </a:ext>
            </a:extLst>
          </p:cNvPr>
          <p:cNvSpPr txBox="1"/>
          <p:nvPr/>
        </p:nvSpPr>
        <p:spPr>
          <a:xfrm>
            <a:off x="264103" y="2625611"/>
            <a:ext cx="1386918" cy="261610"/>
          </a:xfrm>
          <a:prstGeom prst="rect">
            <a:avLst/>
          </a:prstGeom>
          <a:noFill/>
        </p:spPr>
        <p:txBody>
          <a:bodyPr wrap="none" rtlCol="0">
            <a:spAutoFit/>
          </a:bodyPr>
          <a:lstStyle/>
          <a:p>
            <a:r>
              <a:rPr lang="en-US" sz="1100" dirty="0" err="1">
                <a:latin typeface="Times New Roman" panose="02020603050405020304" pitchFamily="18" charset="0"/>
                <a:cs typeface="Times New Roman" panose="02020603050405020304" pitchFamily="18" charset="0"/>
              </a:rPr>
              <a:t>Đoàn</a:t>
            </a:r>
            <a:r>
              <a:rPr lang="en-US" sz="1100" dirty="0">
                <a:latin typeface="Times New Roman" panose="02020603050405020304" pitchFamily="18" charset="0"/>
                <a:cs typeface="Times New Roman" panose="02020603050405020304" pitchFamily="18" charset="0"/>
              </a:rPr>
              <a:t> Kim </a:t>
            </a:r>
            <a:r>
              <a:rPr lang="en-US" sz="1100" dirty="0" err="1">
                <a:latin typeface="Times New Roman" panose="02020603050405020304" pitchFamily="18" charset="0"/>
                <a:cs typeface="Times New Roman" panose="02020603050405020304" pitchFamily="18" charset="0"/>
              </a:rPr>
              <a:t>Ngân</a:t>
            </a:r>
            <a:r>
              <a:rPr lang="en-US" sz="1100" dirty="0">
                <a:latin typeface="Times New Roman" panose="02020603050405020304" pitchFamily="18" charset="0"/>
                <a:cs typeface="Times New Roman" panose="02020603050405020304" pitchFamily="18" charset="0"/>
              </a:rPr>
              <a:t> (27)</a:t>
            </a:r>
          </a:p>
        </p:txBody>
      </p:sp>
      <p:sp>
        <p:nvSpPr>
          <p:cNvPr id="10" name="Hộp Văn bản 9">
            <a:extLst>
              <a:ext uri="{FF2B5EF4-FFF2-40B4-BE49-F238E27FC236}">
                <a16:creationId xmlns:a16="http://schemas.microsoft.com/office/drawing/2014/main" id="{6AA6E467-BB6F-437C-A678-F913A016BA5E}"/>
              </a:ext>
            </a:extLst>
          </p:cNvPr>
          <p:cNvSpPr txBox="1"/>
          <p:nvPr/>
        </p:nvSpPr>
        <p:spPr>
          <a:xfrm>
            <a:off x="302575" y="4429909"/>
            <a:ext cx="1309974" cy="261610"/>
          </a:xfrm>
          <a:prstGeom prst="rect">
            <a:avLst/>
          </a:prstGeom>
          <a:noFill/>
        </p:spPr>
        <p:txBody>
          <a:bodyPr wrap="none" rtlCol="0">
            <a:spAutoFit/>
          </a:bodyPr>
          <a:lstStyle/>
          <a:p>
            <a:r>
              <a:rPr lang="en-US" sz="1100" dirty="0" err="1">
                <a:latin typeface="Times New Roman" panose="02020603050405020304" pitchFamily="18" charset="0"/>
                <a:cs typeface="Times New Roman" panose="02020603050405020304" pitchFamily="18" charset="0"/>
              </a:rPr>
              <a:t>Đặng</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Quốc</a:t>
            </a:r>
            <a:r>
              <a:rPr lang="en-US" sz="1100" dirty="0">
                <a:latin typeface="Times New Roman" panose="02020603050405020304" pitchFamily="18" charset="0"/>
                <a:cs typeface="Times New Roman" panose="02020603050405020304" pitchFamily="18" charset="0"/>
              </a:rPr>
              <a:t> Anh (3)</a:t>
            </a:r>
          </a:p>
        </p:txBody>
      </p:sp>
    </p:spTree>
    <p:extLst>
      <p:ext uri="{BB962C8B-B14F-4D97-AF65-F5344CB8AC3E}">
        <p14:creationId xmlns:p14="http://schemas.microsoft.com/office/powerpoint/2010/main" val="4261967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4" name="Google Shape;1064;p42"/>
          <p:cNvSpPr txBox="1">
            <a:spLocks noGrp="1"/>
          </p:cNvSpPr>
          <p:nvPr>
            <p:ph type="body" idx="1"/>
          </p:nvPr>
        </p:nvSpPr>
        <p:spPr>
          <a:xfrm>
            <a:off x="251460" y="986430"/>
            <a:ext cx="8772524" cy="3505560"/>
          </a:xfrm>
          <a:prstGeom prst="rect">
            <a:avLst/>
          </a:prstGeom>
        </p:spPr>
        <p:txBody>
          <a:bodyPr spcFirstLastPara="1" wrap="square" lIns="91425" tIns="91425" rIns="91425" bIns="91425" anchor="t" anchorCtr="0">
            <a:noAutofit/>
          </a:bodyPr>
          <a:lstStyle/>
          <a:p>
            <a:pPr rtl="0" fontAlgn="base">
              <a:spcBef>
                <a:spcPts val="0"/>
              </a:spcBef>
              <a:spcAft>
                <a:spcPts val="0"/>
              </a:spcAft>
              <a:buFont typeface="Wingdings" panose="05000000000000000000" pitchFamily="2" charset="2"/>
              <a:buChar char="Ø"/>
            </a:pPr>
            <a:endParaRPr lang="vi-VN" sz="2000" b="0" i="0" u="none" strike="noStrike" dirty="0">
              <a:solidFill>
                <a:srgbClr val="000000"/>
              </a:solidFill>
              <a:effectLst/>
              <a:latin typeface="+mj-lt"/>
            </a:endParaRPr>
          </a:p>
          <a:p>
            <a:pPr marL="152400" indent="0">
              <a:buNone/>
            </a:pPr>
            <a:br>
              <a:rPr lang="vi-VN" sz="3200" dirty="0"/>
            </a:br>
            <a:endParaRPr dirty="0"/>
          </a:p>
        </p:txBody>
      </p:sp>
      <p:pic>
        <p:nvPicPr>
          <p:cNvPr id="2050" name="Picture 2" descr="Image of Nhiên liệu hóa thạch được hình thành như thế nào">
            <a:extLst>
              <a:ext uri="{FF2B5EF4-FFF2-40B4-BE49-F238E27FC236}">
                <a16:creationId xmlns:a16="http://schemas.microsoft.com/office/drawing/2014/main" id="{CA8DBCDB-E211-4904-85F0-3D2E373C7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1" y="22860"/>
            <a:ext cx="4260850" cy="5143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2054" name="Picture 6" descr="Image of Khí tự nhiên được đốt cháy như thế nào">
            <a:extLst>
              <a:ext uri="{FF2B5EF4-FFF2-40B4-BE49-F238E27FC236}">
                <a16:creationId xmlns:a16="http://schemas.microsoft.com/office/drawing/2014/main" id="{808458ED-26CB-47DD-A58A-AEF44CE29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310" y="382905"/>
            <a:ext cx="4377690" cy="43776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Mũi tên: Phải 8">
            <a:extLst>
              <a:ext uri="{FF2B5EF4-FFF2-40B4-BE49-F238E27FC236}">
                <a16:creationId xmlns:a16="http://schemas.microsoft.com/office/drawing/2014/main" id="{3A1C840B-6A97-4E23-99A9-E7F01179A5B8}"/>
              </a:ext>
            </a:extLst>
          </p:cNvPr>
          <p:cNvSpPr/>
          <p:nvPr/>
        </p:nvSpPr>
        <p:spPr>
          <a:xfrm>
            <a:off x="3889375" y="3280410"/>
            <a:ext cx="1245870" cy="457200"/>
          </a:xfrm>
          <a:prstGeom prst="rightArrow">
            <a:avLst/>
          </a:prstGeom>
          <a:solidFill>
            <a:srgbClr val="B8E5F4"/>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ình Bầu dục 9">
            <a:extLst>
              <a:ext uri="{FF2B5EF4-FFF2-40B4-BE49-F238E27FC236}">
                <a16:creationId xmlns:a16="http://schemas.microsoft.com/office/drawing/2014/main" id="{EF6EE22A-4A50-4617-86F4-F99A0235BE3E}"/>
              </a:ext>
            </a:extLst>
          </p:cNvPr>
          <p:cNvSpPr/>
          <p:nvPr/>
        </p:nvSpPr>
        <p:spPr>
          <a:xfrm>
            <a:off x="4949190" y="114300"/>
            <a:ext cx="3943350" cy="87213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id="{C140D157-4A3F-4127-A8CE-DB42AFFBCAA7}"/>
              </a:ext>
            </a:extLst>
          </p:cNvPr>
          <p:cNvSpPr/>
          <p:nvPr/>
        </p:nvSpPr>
        <p:spPr>
          <a:xfrm>
            <a:off x="-31749" y="-140584"/>
            <a:ext cx="4512310" cy="905287"/>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4699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barn(inVertical)">
                                      <p:cBhvr>
                                        <p:cTn id="19" dur="500"/>
                                        <p:tgtEl>
                                          <p:spTgt spid="205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style.rotation</p:attrName>
                                        </p:attrNameLst>
                                      </p:cBhvr>
                                      <p:tavLst>
                                        <p:tav tm="0">
                                          <p:val>
                                            <p:fltVal val="90"/>
                                          </p:val>
                                        </p:tav>
                                        <p:tav tm="100000">
                                          <p:val>
                                            <p:fltVal val="0"/>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pic>
        <p:nvPicPr>
          <p:cNvPr id="4" name="Hình ảnh 3">
            <a:extLst>
              <a:ext uri="{FF2B5EF4-FFF2-40B4-BE49-F238E27FC236}">
                <a16:creationId xmlns:a16="http://schemas.microsoft.com/office/drawing/2014/main" id="{93A0D160-5564-4A0C-8C8F-2A4C9FE6BA0B}"/>
              </a:ext>
            </a:extLst>
          </p:cNvPr>
          <p:cNvPicPr>
            <a:picLocks noChangeAspect="1"/>
          </p:cNvPicPr>
          <p:nvPr/>
        </p:nvPicPr>
        <p:blipFill>
          <a:blip r:embed="rId3"/>
          <a:stretch>
            <a:fillRect/>
          </a:stretch>
        </p:blipFill>
        <p:spPr>
          <a:xfrm>
            <a:off x="1120140" y="52387"/>
            <a:ext cx="6657975" cy="5038725"/>
          </a:xfrm>
          <a:prstGeom prst="rect">
            <a:avLst/>
          </a:prstGeom>
        </p:spPr>
      </p:pic>
    </p:spTree>
    <p:extLst>
      <p:ext uri="{BB962C8B-B14F-4D97-AF65-F5344CB8AC3E}">
        <p14:creationId xmlns:p14="http://schemas.microsoft.com/office/powerpoint/2010/main" val="1522317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8" name="Google Shape;1198;p46"/>
          <p:cNvSpPr txBox="1">
            <a:spLocks noGrp="1"/>
          </p:cNvSpPr>
          <p:nvPr>
            <p:ph type="title"/>
          </p:nvPr>
        </p:nvSpPr>
        <p:spPr>
          <a:xfrm flipH="1">
            <a:off x="1740245" y="214532"/>
            <a:ext cx="6266906" cy="2580514"/>
          </a:xfrm>
          <a:prstGeom prst="rect">
            <a:avLst/>
          </a:prstGeom>
        </p:spPr>
        <p:txBody>
          <a:bodyPr spcFirstLastPara="1" wrap="square" lIns="91425" tIns="91425" rIns="91425" bIns="91425" anchor="ctr" anchorCtr="0">
            <a:noAutofit/>
          </a:bodyPr>
          <a:lstStyle/>
          <a:p>
            <a:r>
              <a:rPr lang="vi-VN" sz="3200" b="1" i="0" u="none" strike="noStrike"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DỰ ĐOÁN VỀ VIỆC CẠN KIỆT NĂNG LƯỢNG HOÁ THẠCH</a:t>
            </a:r>
            <a:br>
              <a:rPr lang="vi-VN" sz="3200" b="1" i="0" u="none" strike="noStrike" dirty="0">
                <a:solidFill>
                  <a:srgbClr val="000000"/>
                </a:solidFill>
                <a:effectLst>
                  <a:outerShdw blurRad="38100" dist="38100" dir="2700000" algn="tl">
                    <a:srgbClr val="000000">
                      <a:alpha val="43137"/>
                    </a:srgbClr>
                  </a:outerShdw>
                </a:effectLst>
                <a:latin typeface="Lora" pitchFamily="2" charset="0"/>
              </a:rPr>
            </a:br>
            <a:endParaRPr lang="vi-VN" sz="5400" dirty="0">
              <a:effectLst>
                <a:outerShdw blurRad="38100" dist="38100" dir="2700000" algn="tl">
                  <a:srgbClr val="000000">
                    <a:alpha val="43137"/>
                  </a:srgbClr>
                </a:outerShdw>
              </a:effectLst>
            </a:endParaRPr>
          </a:p>
        </p:txBody>
      </p:sp>
      <p:grpSp>
        <p:nvGrpSpPr>
          <p:cNvPr id="1199" name="Google Shape;1199;p46"/>
          <p:cNvGrpSpPr/>
          <p:nvPr/>
        </p:nvGrpSpPr>
        <p:grpSpPr>
          <a:xfrm flipH="1">
            <a:off x="3309239" y="3012411"/>
            <a:ext cx="2525506" cy="2128995"/>
            <a:chOff x="3912840" y="2173023"/>
            <a:chExt cx="855553" cy="721253"/>
          </a:xfrm>
        </p:grpSpPr>
        <p:sp>
          <p:nvSpPr>
            <p:cNvPr id="1200" name="Google Shape;1200;p46"/>
            <p:cNvSpPr/>
            <p:nvPr/>
          </p:nvSpPr>
          <p:spPr>
            <a:xfrm>
              <a:off x="3919719" y="2715578"/>
              <a:ext cx="454419" cy="160987"/>
            </a:xfrm>
            <a:custGeom>
              <a:avLst/>
              <a:gdLst/>
              <a:ahLst/>
              <a:cxnLst/>
              <a:rect l="l" t="t" r="r" b="b"/>
              <a:pathLst>
                <a:path w="13676" h="4845" extrusionOk="0">
                  <a:moveTo>
                    <a:pt x="5403" y="1"/>
                  </a:moveTo>
                  <a:cubicBezTo>
                    <a:pt x="3335" y="104"/>
                    <a:pt x="1396" y="854"/>
                    <a:pt x="0" y="2250"/>
                  </a:cubicBezTo>
                  <a:cubicBezTo>
                    <a:pt x="100" y="2242"/>
                    <a:pt x="199" y="2239"/>
                    <a:pt x="298" y="2239"/>
                  </a:cubicBezTo>
                  <a:cubicBezTo>
                    <a:pt x="1581" y="2239"/>
                    <a:pt x="2781" y="2839"/>
                    <a:pt x="3981" y="3439"/>
                  </a:cubicBezTo>
                  <a:cubicBezTo>
                    <a:pt x="5274" y="3982"/>
                    <a:pt x="6566" y="4732"/>
                    <a:pt x="8091" y="4835"/>
                  </a:cubicBezTo>
                  <a:cubicBezTo>
                    <a:pt x="8199" y="4841"/>
                    <a:pt x="8309" y="4845"/>
                    <a:pt x="8421" y="4845"/>
                  </a:cubicBezTo>
                  <a:cubicBezTo>
                    <a:pt x="10071" y="4845"/>
                    <a:pt x="12077" y="4161"/>
                    <a:pt x="13675" y="3749"/>
                  </a:cubicBezTo>
                  <a:cubicBezTo>
                    <a:pt x="13572" y="3103"/>
                    <a:pt x="13262" y="2586"/>
                    <a:pt x="12822" y="2146"/>
                  </a:cubicBezTo>
                  <a:cubicBezTo>
                    <a:pt x="12279" y="1810"/>
                    <a:pt x="11736" y="1500"/>
                    <a:pt x="11219" y="1293"/>
                  </a:cubicBezTo>
                  <a:cubicBezTo>
                    <a:pt x="9384" y="518"/>
                    <a:pt x="7445" y="1"/>
                    <a:pt x="5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6"/>
            <p:cNvSpPr/>
            <p:nvPr/>
          </p:nvSpPr>
          <p:spPr>
            <a:xfrm>
              <a:off x="3912840" y="2732757"/>
              <a:ext cx="465584" cy="107425"/>
            </a:xfrm>
            <a:custGeom>
              <a:avLst/>
              <a:gdLst/>
              <a:ahLst/>
              <a:cxnLst/>
              <a:rect l="l" t="t" r="r" b="b"/>
              <a:pathLst>
                <a:path w="14012" h="3233" extrusionOk="0">
                  <a:moveTo>
                    <a:pt x="5067" y="1"/>
                  </a:moveTo>
                  <a:cubicBezTo>
                    <a:pt x="4524" y="1"/>
                    <a:pt x="4085" y="1"/>
                    <a:pt x="3542" y="130"/>
                  </a:cubicBezTo>
                  <a:cubicBezTo>
                    <a:pt x="2249" y="337"/>
                    <a:pt x="957" y="776"/>
                    <a:pt x="0" y="1629"/>
                  </a:cubicBezTo>
                  <a:lnTo>
                    <a:pt x="311" y="1940"/>
                  </a:lnTo>
                  <a:cubicBezTo>
                    <a:pt x="1190" y="1087"/>
                    <a:pt x="2379" y="647"/>
                    <a:pt x="3671" y="440"/>
                  </a:cubicBezTo>
                  <a:cubicBezTo>
                    <a:pt x="4085" y="440"/>
                    <a:pt x="4524" y="337"/>
                    <a:pt x="5067" y="337"/>
                  </a:cubicBezTo>
                  <a:cubicBezTo>
                    <a:pt x="5817" y="337"/>
                    <a:pt x="6566" y="440"/>
                    <a:pt x="7316" y="544"/>
                  </a:cubicBezTo>
                  <a:cubicBezTo>
                    <a:pt x="9694" y="880"/>
                    <a:pt x="12176" y="1526"/>
                    <a:pt x="13779" y="3232"/>
                  </a:cubicBezTo>
                  <a:lnTo>
                    <a:pt x="14011" y="3025"/>
                  </a:lnTo>
                  <a:cubicBezTo>
                    <a:pt x="12279" y="1190"/>
                    <a:pt x="9798" y="544"/>
                    <a:pt x="7316" y="234"/>
                  </a:cubicBezTo>
                  <a:cubicBezTo>
                    <a:pt x="6566" y="130"/>
                    <a:pt x="5817" y="1"/>
                    <a:pt x="50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6"/>
            <p:cNvSpPr/>
            <p:nvPr/>
          </p:nvSpPr>
          <p:spPr>
            <a:xfrm>
              <a:off x="4073466" y="2663143"/>
              <a:ext cx="265454" cy="120350"/>
            </a:xfrm>
            <a:custGeom>
              <a:avLst/>
              <a:gdLst/>
              <a:ahLst/>
              <a:cxnLst/>
              <a:rect l="l" t="t" r="r" b="b"/>
              <a:pathLst>
                <a:path w="7989" h="3622" extrusionOk="0">
                  <a:moveTo>
                    <a:pt x="635" y="0"/>
                  </a:moveTo>
                  <a:cubicBezTo>
                    <a:pt x="489" y="0"/>
                    <a:pt x="346" y="45"/>
                    <a:pt x="233" y="157"/>
                  </a:cubicBezTo>
                  <a:cubicBezTo>
                    <a:pt x="0" y="390"/>
                    <a:pt x="0" y="803"/>
                    <a:pt x="130" y="1139"/>
                  </a:cubicBezTo>
                  <a:cubicBezTo>
                    <a:pt x="337" y="1450"/>
                    <a:pt x="543" y="1682"/>
                    <a:pt x="879" y="1889"/>
                  </a:cubicBezTo>
                  <a:cubicBezTo>
                    <a:pt x="1086" y="2096"/>
                    <a:pt x="1422" y="2225"/>
                    <a:pt x="1732" y="2225"/>
                  </a:cubicBezTo>
                  <a:lnTo>
                    <a:pt x="2586" y="2225"/>
                  </a:lnTo>
                  <a:cubicBezTo>
                    <a:pt x="2818" y="2096"/>
                    <a:pt x="3025" y="2096"/>
                    <a:pt x="3232" y="2096"/>
                  </a:cubicBezTo>
                  <a:cubicBezTo>
                    <a:pt x="3361" y="1993"/>
                    <a:pt x="3464" y="1993"/>
                    <a:pt x="3464" y="1993"/>
                  </a:cubicBezTo>
                  <a:cubicBezTo>
                    <a:pt x="3775" y="1993"/>
                    <a:pt x="4007" y="1889"/>
                    <a:pt x="4317" y="1889"/>
                  </a:cubicBezTo>
                  <a:lnTo>
                    <a:pt x="4757" y="1889"/>
                  </a:lnTo>
                  <a:cubicBezTo>
                    <a:pt x="5171" y="1889"/>
                    <a:pt x="5507" y="1993"/>
                    <a:pt x="5817" y="2225"/>
                  </a:cubicBezTo>
                  <a:cubicBezTo>
                    <a:pt x="5817" y="2225"/>
                    <a:pt x="5946" y="2225"/>
                    <a:pt x="5946" y="2329"/>
                  </a:cubicBezTo>
                  <a:lnTo>
                    <a:pt x="6049" y="2329"/>
                  </a:lnTo>
                  <a:cubicBezTo>
                    <a:pt x="6360" y="2639"/>
                    <a:pt x="6592" y="3182"/>
                    <a:pt x="7006" y="3518"/>
                  </a:cubicBezTo>
                  <a:cubicBezTo>
                    <a:pt x="7239" y="3621"/>
                    <a:pt x="7445" y="3621"/>
                    <a:pt x="7652" y="3621"/>
                  </a:cubicBezTo>
                  <a:cubicBezTo>
                    <a:pt x="7756" y="3621"/>
                    <a:pt x="7885" y="3621"/>
                    <a:pt x="7885" y="3518"/>
                  </a:cubicBezTo>
                  <a:cubicBezTo>
                    <a:pt x="7988" y="3388"/>
                    <a:pt x="7885" y="3285"/>
                    <a:pt x="7756" y="3182"/>
                  </a:cubicBezTo>
                  <a:cubicBezTo>
                    <a:pt x="7342" y="2742"/>
                    <a:pt x="7109" y="2225"/>
                    <a:pt x="6799" y="1786"/>
                  </a:cubicBezTo>
                  <a:lnTo>
                    <a:pt x="6463" y="1450"/>
                  </a:lnTo>
                  <a:cubicBezTo>
                    <a:pt x="6463" y="1450"/>
                    <a:pt x="6360" y="1346"/>
                    <a:pt x="6256" y="1346"/>
                  </a:cubicBezTo>
                  <a:cubicBezTo>
                    <a:pt x="5817" y="1036"/>
                    <a:pt x="5403" y="803"/>
                    <a:pt x="4860" y="803"/>
                  </a:cubicBezTo>
                  <a:cubicBezTo>
                    <a:pt x="4757" y="700"/>
                    <a:pt x="4654" y="700"/>
                    <a:pt x="4524" y="700"/>
                  </a:cubicBezTo>
                  <a:lnTo>
                    <a:pt x="4214" y="700"/>
                  </a:lnTo>
                  <a:cubicBezTo>
                    <a:pt x="3878" y="700"/>
                    <a:pt x="3464" y="803"/>
                    <a:pt x="3128" y="933"/>
                  </a:cubicBezTo>
                  <a:lnTo>
                    <a:pt x="2922" y="933"/>
                  </a:lnTo>
                  <a:cubicBezTo>
                    <a:pt x="2754" y="984"/>
                    <a:pt x="2592" y="1010"/>
                    <a:pt x="2430" y="1010"/>
                  </a:cubicBezTo>
                  <a:cubicBezTo>
                    <a:pt x="2269" y="1010"/>
                    <a:pt x="2107" y="984"/>
                    <a:pt x="1939" y="933"/>
                  </a:cubicBezTo>
                  <a:cubicBezTo>
                    <a:pt x="1732" y="803"/>
                    <a:pt x="1526" y="493"/>
                    <a:pt x="1293" y="286"/>
                  </a:cubicBezTo>
                  <a:cubicBezTo>
                    <a:pt x="1161" y="138"/>
                    <a:pt x="893" y="0"/>
                    <a:pt x="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6"/>
            <p:cNvSpPr/>
            <p:nvPr/>
          </p:nvSpPr>
          <p:spPr>
            <a:xfrm>
              <a:off x="4170526" y="2694112"/>
              <a:ext cx="18076" cy="38677"/>
            </a:xfrm>
            <a:custGeom>
              <a:avLst/>
              <a:gdLst/>
              <a:ahLst/>
              <a:cxnLst/>
              <a:rect l="l" t="t" r="r" b="b"/>
              <a:pathLst>
                <a:path w="544" h="1164" extrusionOk="0">
                  <a:moveTo>
                    <a:pt x="1" y="1"/>
                  </a:moveTo>
                  <a:cubicBezTo>
                    <a:pt x="207" y="311"/>
                    <a:pt x="311" y="750"/>
                    <a:pt x="311" y="1164"/>
                  </a:cubicBezTo>
                  <a:cubicBezTo>
                    <a:pt x="440" y="1061"/>
                    <a:pt x="543" y="1061"/>
                    <a:pt x="543" y="1061"/>
                  </a:cubicBezTo>
                  <a:cubicBezTo>
                    <a:pt x="543" y="647"/>
                    <a:pt x="440" y="31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6"/>
            <p:cNvSpPr/>
            <p:nvPr/>
          </p:nvSpPr>
          <p:spPr>
            <a:xfrm>
              <a:off x="4223792" y="2686403"/>
              <a:ext cx="11198" cy="39541"/>
            </a:xfrm>
            <a:custGeom>
              <a:avLst/>
              <a:gdLst/>
              <a:ahLst/>
              <a:cxnLst/>
              <a:rect l="l" t="t" r="r" b="b"/>
              <a:pathLst>
                <a:path w="337" h="1190" extrusionOk="0">
                  <a:moveTo>
                    <a:pt x="0" y="0"/>
                  </a:moveTo>
                  <a:cubicBezTo>
                    <a:pt x="130" y="439"/>
                    <a:pt x="0" y="750"/>
                    <a:pt x="0" y="1189"/>
                  </a:cubicBezTo>
                  <a:lnTo>
                    <a:pt x="233" y="1189"/>
                  </a:lnTo>
                  <a:cubicBezTo>
                    <a:pt x="233" y="750"/>
                    <a:pt x="336" y="439"/>
                    <a:pt x="336" y="103"/>
                  </a:cubicBezTo>
                  <a:cubicBezTo>
                    <a:pt x="233" y="0"/>
                    <a:pt x="13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6"/>
            <p:cNvSpPr/>
            <p:nvPr/>
          </p:nvSpPr>
          <p:spPr>
            <a:xfrm>
              <a:off x="4266723" y="2707869"/>
              <a:ext cx="21531" cy="32663"/>
            </a:xfrm>
            <a:custGeom>
              <a:avLst/>
              <a:gdLst/>
              <a:ahLst/>
              <a:cxnLst/>
              <a:rect l="l" t="t" r="r" b="b"/>
              <a:pathLst>
                <a:path w="648" h="983" extrusionOk="0">
                  <a:moveTo>
                    <a:pt x="440" y="0"/>
                  </a:moveTo>
                  <a:cubicBezTo>
                    <a:pt x="337" y="336"/>
                    <a:pt x="130" y="543"/>
                    <a:pt x="1" y="879"/>
                  </a:cubicBezTo>
                  <a:cubicBezTo>
                    <a:pt x="1" y="879"/>
                    <a:pt x="130" y="879"/>
                    <a:pt x="130" y="983"/>
                  </a:cubicBezTo>
                  <a:lnTo>
                    <a:pt x="233" y="983"/>
                  </a:lnTo>
                  <a:cubicBezTo>
                    <a:pt x="337" y="750"/>
                    <a:pt x="544" y="440"/>
                    <a:pt x="647" y="104"/>
                  </a:cubicBezTo>
                  <a:cubicBezTo>
                    <a:pt x="647" y="104"/>
                    <a:pt x="544" y="0"/>
                    <a:pt x="4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6"/>
            <p:cNvSpPr/>
            <p:nvPr/>
          </p:nvSpPr>
          <p:spPr>
            <a:xfrm>
              <a:off x="4094932" y="2682947"/>
              <a:ext cx="11198" cy="8706"/>
            </a:xfrm>
            <a:custGeom>
              <a:avLst/>
              <a:gdLst/>
              <a:ahLst/>
              <a:cxnLst/>
              <a:rect l="l" t="t" r="r" b="b"/>
              <a:pathLst>
                <a:path w="337" h="262" extrusionOk="0">
                  <a:moveTo>
                    <a:pt x="233" y="1"/>
                  </a:moveTo>
                  <a:cubicBezTo>
                    <a:pt x="130" y="1"/>
                    <a:pt x="130" y="1"/>
                    <a:pt x="130" y="104"/>
                  </a:cubicBezTo>
                  <a:cubicBezTo>
                    <a:pt x="1" y="207"/>
                    <a:pt x="130" y="207"/>
                    <a:pt x="233" y="207"/>
                  </a:cubicBezTo>
                  <a:cubicBezTo>
                    <a:pt x="233" y="246"/>
                    <a:pt x="243" y="262"/>
                    <a:pt x="256" y="262"/>
                  </a:cubicBezTo>
                  <a:cubicBezTo>
                    <a:pt x="286" y="262"/>
                    <a:pt x="337" y="176"/>
                    <a:pt x="337" y="104"/>
                  </a:cubicBezTo>
                  <a:cubicBezTo>
                    <a:pt x="337" y="104"/>
                    <a:pt x="337" y="1"/>
                    <a:pt x="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6"/>
            <p:cNvSpPr/>
            <p:nvPr/>
          </p:nvSpPr>
          <p:spPr>
            <a:xfrm>
              <a:off x="4388704" y="2677464"/>
              <a:ext cx="307521" cy="173880"/>
            </a:xfrm>
            <a:custGeom>
              <a:avLst/>
              <a:gdLst/>
              <a:ahLst/>
              <a:cxnLst/>
              <a:rect l="l" t="t" r="r" b="b"/>
              <a:pathLst>
                <a:path w="9255" h="5233" extrusionOk="0">
                  <a:moveTo>
                    <a:pt x="8235" y="0"/>
                  </a:moveTo>
                  <a:cubicBezTo>
                    <a:pt x="6869" y="0"/>
                    <a:pt x="5519" y="335"/>
                    <a:pt x="4318" y="1019"/>
                  </a:cubicBezTo>
                  <a:cubicBezTo>
                    <a:pt x="2792" y="1898"/>
                    <a:pt x="1500" y="3087"/>
                    <a:pt x="543" y="4483"/>
                  </a:cubicBezTo>
                  <a:cubicBezTo>
                    <a:pt x="337" y="4689"/>
                    <a:pt x="104" y="5025"/>
                    <a:pt x="1" y="5232"/>
                  </a:cubicBezTo>
                  <a:cubicBezTo>
                    <a:pt x="750" y="4896"/>
                    <a:pt x="1733" y="4586"/>
                    <a:pt x="2586" y="4250"/>
                  </a:cubicBezTo>
                  <a:cubicBezTo>
                    <a:pt x="5067" y="3397"/>
                    <a:pt x="7213" y="1665"/>
                    <a:pt x="9255" y="62"/>
                  </a:cubicBezTo>
                  <a:cubicBezTo>
                    <a:pt x="8915" y="21"/>
                    <a:pt x="8575" y="0"/>
                    <a:pt x="8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6"/>
            <p:cNvSpPr/>
            <p:nvPr/>
          </p:nvSpPr>
          <p:spPr>
            <a:xfrm>
              <a:off x="4385281" y="2676069"/>
              <a:ext cx="315263" cy="180226"/>
            </a:xfrm>
            <a:custGeom>
              <a:avLst/>
              <a:gdLst/>
              <a:ahLst/>
              <a:cxnLst/>
              <a:rect l="l" t="t" r="r" b="b"/>
              <a:pathLst>
                <a:path w="9488" h="5424" extrusionOk="0">
                  <a:moveTo>
                    <a:pt x="9255" y="1"/>
                  </a:moveTo>
                  <a:cubicBezTo>
                    <a:pt x="8944" y="1"/>
                    <a:pt x="8505" y="104"/>
                    <a:pt x="8195" y="208"/>
                  </a:cubicBezTo>
                  <a:cubicBezTo>
                    <a:pt x="6670" y="750"/>
                    <a:pt x="5170" y="1293"/>
                    <a:pt x="3774" y="2043"/>
                  </a:cubicBezTo>
                  <a:cubicBezTo>
                    <a:pt x="2378" y="2896"/>
                    <a:pt x="1086" y="3878"/>
                    <a:pt x="104" y="5171"/>
                  </a:cubicBezTo>
                  <a:cubicBezTo>
                    <a:pt x="0" y="5274"/>
                    <a:pt x="0" y="5378"/>
                    <a:pt x="104" y="5378"/>
                  </a:cubicBezTo>
                  <a:cubicBezTo>
                    <a:pt x="138" y="5412"/>
                    <a:pt x="161" y="5424"/>
                    <a:pt x="180" y="5424"/>
                  </a:cubicBezTo>
                  <a:cubicBezTo>
                    <a:pt x="218" y="5424"/>
                    <a:pt x="241" y="5378"/>
                    <a:pt x="310" y="5378"/>
                  </a:cubicBezTo>
                  <a:cubicBezTo>
                    <a:pt x="1189" y="4085"/>
                    <a:pt x="2482" y="3129"/>
                    <a:pt x="3878" y="2250"/>
                  </a:cubicBezTo>
                  <a:cubicBezTo>
                    <a:pt x="5274" y="1500"/>
                    <a:pt x="6773" y="957"/>
                    <a:pt x="8298" y="544"/>
                  </a:cubicBezTo>
                  <a:cubicBezTo>
                    <a:pt x="8608" y="414"/>
                    <a:pt x="8944" y="311"/>
                    <a:pt x="9255" y="208"/>
                  </a:cubicBezTo>
                  <a:cubicBezTo>
                    <a:pt x="9358" y="208"/>
                    <a:pt x="9487" y="208"/>
                    <a:pt x="9358" y="104"/>
                  </a:cubicBezTo>
                  <a:cubicBezTo>
                    <a:pt x="9358" y="1"/>
                    <a:pt x="9358" y="1"/>
                    <a:pt x="9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6"/>
            <p:cNvSpPr/>
            <p:nvPr/>
          </p:nvSpPr>
          <p:spPr>
            <a:xfrm>
              <a:off x="4327730" y="2200204"/>
              <a:ext cx="440663" cy="622783"/>
            </a:xfrm>
            <a:custGeom>
              <a:avLst/>
              <a:gdLst/>
              <a:ahLst/>
              <a:cxnLst/>
              <a:rect l="l" t="t" r="r" b="b"/>
              <a:pathLst>
                <a:path w="13262" h="18743" extrusionOk="0">
                  <a:moveTo>
                    <a:pt x="12072" y="1"/>
                  </a:moveTo>
                  <a:cubicBezTo>
                    <a:pt x="10573" y="414"/>
                    <a:pt x="9151" y="957"/>
                    <a:pt x="7755" y="1603"/>
                  </a:cubicBezTo>
                  <a:cubicBezTo>
                    <a:pt x="6695" y="2043"/>
                    <a:pt x="5610" y="2456"/>
                    <a:pt x="4757" y="3232"/>
                  </a:cubicBezTo>
                  <a:cubicBezTo>
                    <a:pt x="2378" y="4835"/>
                    <a:pt x="983" y="7523"/>
                    <a:pt x="543" y="10341"/>
                  </a:cubicBezTo>
                  <a:cubicBezTo>
                    <a:pt x="0" y="13133"/>
                    <a:pt x="336" y="16028"/>
                    <a:pt x="983" y="18742"/>
                  </a:cubicBezTo>
                  <a:cubicBezTo>
                    <a:pt x="1293" y="18199"/>
                    <a:pt x="1939" y="17656"/>
                    <a:pt x="2482" y="17217"/>
                  </a:cubicBezTo>
                  <a:cubicBezTo>
                    <a:pt x="4214" y="15718"/>
                    <a:pt x="6359" y="14632"/>
                    <a:pt x="8298" y="13339"/>
                  </a:cubicBezTo>
                  <a:cubicBezTo>
                    <a:pt x="10237" y="11944"/>
                    <a:pt x="11969" y="10108"/>
                    <a:pt x="12615" y="7859"/>
                  </a:cubicBezTo>
                  <a:cubicBezTo>
                    <a:pt x="13261" y="5274"/>
                    <a:pt x="12072" y="2586"/>
                    <a:pt x="12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0" name="Google Shape;1210;p46"/>
            <p:cNvSpPr/>
            <p:nvPr/>
          </p:nvSpPr>
          <p:spPr>
            <a:xfrm>
              <a:off x="4356938" y="2189040"/>
              <a:ext cx="375371" cy="637370"/>
            </a:xfrm>
            <a:custGeom>
              <a:avLst/>
              <a:gdLst/>
              <a:ahLst/>
              <a:cxnLst/>
              <a:rect l="l" t="t" r="r" b="b"/>
              <a:pathLst>
                <a:path w="11297" h="19182" extrusionOk="0">
                  <a:moveTo>
                    <a:pt x="11090" y="1"/>
                  </a:moveTo>
                  <a:cubicBezTo>
                    <a:pt x="8401" y="1629"/>
                    <a:pt x="6023" y="3671"/>
                    <a:pt x="4084" y="6024"/>
                  </a:cubicBezTo>
                  <a:cubicBezTo>
                    <a:pt x="3231" y="7109"/>
                    <a:pt x="2456" y="8299"/>
                    <a:pt x="1810" y="9591"/>
                  </a:cubicBezTo>
                  <a:cubicBezTo>
                    <a:pt x="517" y="12616"/>
                    <a:pt x="207" y="15950"/>
                    <a:pt x="0" y="19078"/>
                  </a:cubicBezTo>
                  <a:lnTo>
                    <a:pt x="414" y="19182"/>
                  </a:lnTo>
                  <a:cubicBezTo>
                    <a:pt x="646" y="15950"/>
                    <a:pt x="853" y="12719"/>
                    <a:pt x="2146" y="9798"/>
                  </a:cubicBezTo>
                  <a:cubicBezTo>
                    <a:pt x="2792" y="8505"/>
                    <a:pt x="3542" y="7316"/>
                    <a:pt x="4395" y="6256"/>
                  </a:cubicBezTo>
                  <a:cubicBezTo>
                    <a:pt x="6230" y="3878"/>
                    <a:pt x="8608" y="1836"/>
                    <a:pt x="11297" y="337"/>
                  </a:cubicBezTo>
                  <a:lnTo>
                    <a:pt x="110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6"/>
            <p:cNvSpPr/>
            <p:nvPr/>
          </p:nvSpPr>
          <p:spPr>
            <a:xfrm>
              <a:off x="4145605" y="2353952"/>
              <a:ext cx="239703" cy="518847"/>
            </a:xfrm>
            <a:custGeom>
              <a:avLst/>
              <a:gdLst/>
              <a:ahLst/>
              <a:cxnLst/>
              <a:rect l="l" t="t" r="r" b="b"/>
              <a:pathLst>
                <a:path w="7214" h="15615" extrusionOk="0">
                  <a:moveTo>
                    <a:pt x="311" y="1"/>
                  </a:moveTo>
                  <a:lnTo>
                    <a:pt x="1" y="104"/>
                  </a:lnTo>
                  <a:cubicBezTo>
                    <a:pt x="2793" y="5068"/>
                    <a:pt x="5068" y="10238"/>
                    <a:pt x="6877" y="15615"/>
                  </a:cubicBezTo>
                  <a:lnTo>
                    <a:pt x="7213" y="15511"/>
                  </a:lnTo>
                  <a:cubicBezTo>
                    <a:pt x="5378" y="10108"/>
                    <a:pt x="3129" y="4835"/>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6"/>
            <p:cNvSpPr/>
            <p:nvPr/>
          </p:nvSpPr>
          <p:spPr>
            <a:xfrm>
              <a:off x="3984148" y="2400339"/>
              <a:ext cx="118556" cy="203618"/>
            </a:xfrm>
            <a:custGeom>
              <a:avLst/>
              <a:gdLst/>
              <a:ahLst/>
              <a:cxnLst/>
              <a:rect l="l" t="t" r="r" b="b"/>
              <a:pathLst>
                <a:path w="3568" h="6128" extrusionOk="0">
                  <a:moveTo>
                    <a:pt x="3567" y="1"/>
                  </a:moveTo>
                  <a:lnTo>
                    <a:pt x="3567" y="1"/>
                  </a:lnTo>
                  <a:cubicBezTo>
                    <a:pt x="3565" y="9"/>
                    <a:pt x="3563" y="17"/>
                    <a:pt x="3561" y="25"/>
                  </a:cubicBezTo>
                  <a:lnTo>
                    <a:pt x="3561" y="25"/>
                  </a:lnTo>
                  <a:cubicBezTo>
                    <a:pt x="3565" y="17"/>
                    <a:pt x="3567" y="9"/>
                    <a:pt x="3567" y="1"/>
                  </a:cubicBezTo>
                  <a:close/>
                  <a:moveTo>
                    <a:pt x="3561" y="25"/>
                  </a:moveTo>
                  <a:cubicBezTo>
                    <a:pt x="3513" y="104"/>
                    <a:pt x="3223" y="104"/>
                    <a:pt x="3128" y="104"/>
                  </a:cubicBezTo>
                  <a:cubicBezTo>
                    <a:pt x="1835" y="1087"/>
                    <a:pt x="879" y="2482"/>
                    <a:pt x="233" y="3982"/>
                  </a:cubicBezTo>
                  <a:cubicBezTo>
                    <a:pt x="103" y="4421"/>
                    <a:pt x="0" y="4731"/>
                    <a:pt x="0" y="5171"/>
                  </a:cubicBezTo>
                  <a:cubicBezTo>
                    <a:pt x="0" y="5610"/>
                    <a:pt x="0" y="5921"/>
                    <a:pt x="336" y="6127"/>
                  </a:cubicBezTo>
                  <a:cubicBezTo>
                    <a:pt x="543" y="6127"/>
                    <a:pt x="750" y="6127"/>
                    <a:pt x="982" y="6024"/>
                  </a:cubicBezTo>
                  <a:cubicBezTo>
                    <a:pt x="1189" y="5817"/>
                    <a:pt x="1293" y="5714"/>
                    <a:pt x="1396" y="5481"/>
                  </a:cubicBezTo>
                  <a:cubicBezTo>
                    <a:pt x="2477" y="3885"/>
                    <a:pt x="3020" y="1955"/>
                    <a:pt x="3561"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6"/>
            <p:cNvSpPr/>
            <p:nvPr/>
          </p:nvSpPr>
          <p:spPr>
            <a:xfrm>
              <a:off x="4077753" y="2385752"/>
              <a:ext cx="71339" cy="243956"/>
            </a:xfrm>
            <a:custGeom>
              <a:avLst/>
              <a:gdLst/>
              <a:ahLst/>
              <a:cxnLst/>
              <a:rect l="l" t="t" r="r" b="b"/>
              <a:pathLst>
                <a:path w="2147" h="7342" extrusionOk="0">
                  <a:moveTo>
                    <a:pt x="1603" y="0"/>
                  </a:moveTo>
                  <a:cubicBezTo>
                    <a:pt x="1397" y="104"/>
                    <a:pt x="1164" y="233"/>
                    <a:pt x="957" y="233"/>
                  </a:cubicBezTo>
                  <a:cubicBezTo>
                    <a:pt x="311" y="2275"/>
                    <a:pt x="1" y="4421"/>
                    <a:pt x="414" y="6463"/>
                  </a:cubicBezTo>
                  <a:cubicBezTo>
                    <a:pt x="414" y="6799"/>
                    <a:pt x="647" y="7213"/>
                    <a:pt x="957" y="7342"/>
                  </a:cubicBezTo>
                  <a:cubicBezTo>
                    <a:pt x="1164" y="7342"/>
                    <a:pt x="1500" y="7213"/>
                    <a:pt x="1603" y="7006"/>
                  </a:cubicBezTo>
                  <a:cubicBezTo>
                    <a:pt x="1707" y="6799"/>
                    <a:pt x="1810" y="6463"/>
                    <a:pt x="1810" y="6256"/>
                  </a:cubicBezTo>
                  <a:cubicBezTo>
                    <a:pt x="2146" y="4214"/>
                    <a:pt x="2043" y="2043"/>
                    <a:pt x="16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6"/>
            <p:cNvSpPr/>
            <p:nvPr/>
          </p:nvSpPr>
          <p:spPr>
            <a:xfrm>
              <a:off x="4177405" y="2251941"/>
              <a:ext cx="196740" cy="94333"/>
            </a:xfrm>
            <a:custGeom>
              <a:avLst/>
              <a:gdLst/>
              <a:ahLst/>
              <a:cxnLst/>
              <a:rect l="l" t="t" r="r" b="b"/>
              <a:pathLst>
                <a:path w="5921" h="2839" extrusionOk="0">
                  <a:moveTo>
                    <a:pt x="5066" y="0"/>
                  </a:moveTo>
                  <a:cubicBezTo>
                    <a:pt x="4926" y="0"/>
                    <a:pt x="4783" y="46"/>
                    <a:pt x="4628" y="46"/>
                  </a:cubicBezTo>
                  <a:cubicBezTo>
                    <a:pt x="3025" y="486"/>
                    <a:pt x="1396" y="1236"/>
                    <a:pt x="0" y="2321"/>
                  </a:cubicBezTo>
                  <a:cubicBezTo>
                    <a:pt x="104" y="2528"/>
                    <a:pt x="336" y="2631"/>
                    <a:pt x="440" y="2838"/>
                  </a:cubicBezTo>
                  <a:cubicBezTo>
                    <a:pt x="2172" y="2631"/>
                    <a:pt x="3981" y="2321"/>
                    <a:pt x="5403" y="1236"/>
                  </a:cubicBezTo>
                  <a:cubicBezTo>
                    <a:pt x="5610" y="1029"/>
                    <a:pt x="5920" y="796"/>
                    <a:pt x="5817" y="486"/>
                  </a:cubicBezTo>
                  <a:cubicBezTo>
                    <a:pt x="5713" y="253"/>
                    <a:pt x="5507" y="46"/>
                    <a:pt x="5274" y="46"/>
                  </a:cubicBezTo>
                  <a:cubicBezTo>
                    <a:pt x="5205" y="12"/>
                    <a:pt x="5136" y="0"/>
                    <a:pt x="5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6"/>
            <p:cNvSpPr/>
            <p:nvPr/>
          </p:nvSpPr>
          <p:spPr>
            <a:xfrm>
              <a:off x="4137896" y="2378874"/>
              <a:ext cx="100513" cy="219135"/>
            </a:xfrm>
            <a:custGeom>
              <a:avLst/>
              <a:gdLst/>
              <a:ahLst/>
              <a:cxnLst/>
              <a:rect l="l" t="t" r="r" b="b"/>
              <a:pathLst>
                <a:path w="3025" h="6595" extrusionOk="0">
                  <a:moveTo>
                    <a:pt x="336" y="1"/>
                  </a:moveTo>
                  <a:cubicBezTo>
                    <a:pt x="130" y="1"/>
                    <a:pt x="0" y="104"/>
                    <a:pt x="0" y="207"/>
                  </a:cubicBezTo>
                  <a:cubicBezTo>
                    <a:pt x="0" y="1939"/>
                    <a:pt x="440" y="3671"/>
                    <a:pt x="1086" y="5274"/>
                  </a:cubicBezTo>
                  <a:cubicBezTo>
                    <a:pt x="1293" y="5610"/>
                    <a:pt x="1422" y="5920"/>
                    <a:pt x="1629" y="6256"/>
                  </a:cubicBezTo>
                  <a:cubicBezTo>
                    <a:pt x="1798" y="6425"/>
                    <a:pt x="2122" y="6594"/>
                    <a:pt x="2404" y="6594"/>
                  </a:cubicBezTo>
                  <a:cubicBezTo>
                    <a:pt x="2467" y="6594"/>
                    <a:pt x="2528" y="6586"/>
                    <a:pt x="2585" y="6567"/>
                  </a:cubicBezTo>
                  <a:cubicBezTo>
                    <a:pt x="2818" y="6567"/>
                    <a:pt x="2921" y="6256"/>
                    <a:pt x="3025" y="6024"/>
                  </a:cubicBezTo>
                  <a:cubicBezTo>
                    <a:pt x="3025" y="5817"/>
                    <a:pt x="3025" y="5481"/>
                    <a:pt x="2921" y="5274"/>
                  </a:cubicBezTo>
                  <a:cubicBezTo>
                    <a:pt x="2482" y="3335"/>
                    <a:pt x="1525" y="1500"/>
                    <a:pt x="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6"/>
            <p:cNvSpPr/>
            <p:nvPr/>
          </p:nvSpPr>
          <p:spPr>
            <a:xfrm>
              <a:off x="4145605" y="2363223"/>
              <a:ext cx="171819" cy="185310"/>
            </a:xfrm>
            <a:custGeom>
              <a:avLst/>
              <a:gdLst/>
              <a:ahLst/>
              <a:cxnLst/>
              <a:rect l="l" t="t" r="r" b="b"/>
              <a:pathLst>
                <a:path w="5171" h="5577" extrusionOk="0">
                  <a:moveTo>
                    <a:pt x="787" y="0"/>
                  </a:moveTo>
                  <a:cubicBezTo>
                    <a:pt x="738" y="0"/>
                    <a:pt x="691" y="10"/>
                    <a:pt x="647" y="32"/>
                  </a:cubicBezTo>
                  <a:cubicBezTo>
                    <a:pt x="1" y="265"/>
                    <a:pt x="647" y="1118"/>
                    <a:pt x="854" y="1428"/>
                  </a:cubicBezTo>
                  <a:cubicBezTo>
                    <a:pt x="1190" y="2074"/>
                    <a:pt x="1604" y="2850"/>
                    <a:pt x="2043" y="3496"/>
                  </a:cubicBezTo>
                  <a:cubicBezTo>
                    <a:pt x="2586" y="4349"/>
                    <a:pt x="3232" y="5202"/>
                    <a:pt x="4189" y="5538"/>
                  </a:cubicBezTo>
                  <a:cubicBezTo>
                    <a:pt x="4271" y="5564"/>
                    <a:pt x="4359" y="5577"/>
                    <a:pt x="4446" y="5577"/>
                  </a:cubicBezTo>
                  <a:cubicBezTo>
                    <a:pt x="4711" y="5577"/>
                    <a:pt x="4970" y="5456"/>
                    <a:pt x="5068" y="5202"/>
                  </a:cubicBezTo>
                  <a:cubicBezTo>
                    <a:pt x="5171" y="5202"/>
                    <a:pt x="5171" y="4995"/>
                    <a:pt x="5171" y="4892"/>
                  </a:cubicBezTo>
                  <a:cubicBezTo>
                    <a:pt x="5068" y="4453"/>
                    <a:pt x="4835" y="4142"/>
                    <a:pt x="4628" y="3703"/>
                  </a:cubicBezTo>
                  <a:cubicBezTo>
                    <a:pt x="3775" y="2721"/>
                    <a:pt x="2896" y="1764"/>
                    <a:pt x="2043" y="911"/>
                  </a:cubicBezTo>
                  <a:cubicBezTo>
                    <a:pt x="1743" y="703"/>
                    <a:pt x="1195"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6"/>
            <p:cNvSpPr/>
            <p:nvPr/>
          </p:nvSpPr>
          <p:spPr>
            <a:xfrm>
              <a:off x="4167104" y="2341857"/>
              <a:ext cx="203585" cy="131249"/>
            </a:xfrm>
            <a:custGeom>
              <a:avLst/>
              <a:gdLst/>
              <a:ahLst/>
              <a:cxnLst/>
              <a:rect l="l" t="t" r="r" b="b"/>
              <a:pathLst>
                <a:path w="6127" h="3950" extrusionOk="0">
                  <a:moveTo>
                    <a:pt x="228" y="1"/>
                  </a:moveTo>
                  <a:cubicBezTo>
                    <a:pt x="154" y="1"/>
                    <a:pt x="78" y="9"/>
                    <a:pt x="0" y="29"/>
                  </a:cubicBezTo>
                  <a:cubicBezTo>
                    <a:pt x="104" y="132"/>
                    <a:pt x="104" y="262"/>
                    <a:pt x="207" y="365"/>
                  </a:cubicBezTo>
                  <a:cubicBezTo>
                    <a:pt x="1060" y="1554"/>
                    <a:pt x="2146" y="2407"/>
                    <a:pt x="3335" y="3053"/>
                  </a:cubicBezTo>
                  <a:cubicBezTo>
                    <a:pt x="3981" y="3493"/>
                    <a:pt x="4627" y="3906"/>
                    <a:pt x="5377" y="3906"/>
                  </a:cubicBezTo>
                  <a:cubicBezTo>
                    <a:pt x="5438" y="3937"/>
                    <a:pt x="5492" y="3949"/>
                    <a:pt x="5543" y="3949"/>
                  </a:cubicBezTo>
                  <a:cubicBezTo>
                    <a:pt x="5666" y="3949"/>
                    <a:pt x="5774" y="3876"/>
                    <a:pt x="5920" y="3803"/>
                  </a:cubicBezTo>
                  <a:cubicBezTo>
                    <a:pt x="6023" y="3803"/>
                    <a:pt x="6127" y="3596"/>
                    <a:pt x="6127" y="3364"/>
                  </a:cubicBezTo>
                  <a:cubicBezTo>
                    <a:pt x="6127" y="3157"/>
                    <a:pt x="6127" y="2950"/>
                    <a:pt x="6023" y="2847"/>
                  </a:cubicBezTo>
                  <a:cubicBezTo>
                    <a:pt x="5713" y="1968"/>
                    <a:pt x="4938" y="1761"/>
                    <a:pt x="4291" y="1425"/>
                  </a:cubicBezTo>
                  <a:cubicBezTo>
                    <a:pt x="3231" y="1115"/>
                    <a:pt x="2146" y="675"/>
                    <a:pt x="1189" y="262"/>
                  </a:cubicBezTo>
                  <a:cubicBezTo>
                    <a:pt x="833" y="157"/>
                    <a:pt x="544" y="1"/>
                    <a:pt x="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6"/>
            <p:cNvSpPr/>
            <p:nvPr/>
          </p:nvSpPr>
          <p:spPr>
            <a:xfrm>
              <a:off x="4170526" y="2317899"/>
              <a:ext cx="221627" cy="52499"/>
            </a:xfrm>
            <a:custGeom>
              <a:avLst/>
              <a:gdLst/>
              <a:ahLst/>
              <a:cxnLst/>
              <a:rect l="l" t="t" r="r" b="b"/>
              <a:pathLst>
                <a:path w="6670" h="1580" extrusionOk="0">
                  <a:moveTo>
                    <a:pt x="5339" y="0"/>
                  </a:moveTo>
                  <a:cubicBezTo>
                    <a:pt x="4990" y="0"/>
                    <a:pt x="4641" y="52"/>
                    <a:pt x="4318" y="104"/>
                  </a:cubicBezTo>
                  <a:cubicBezTo>
                    <a:pt x="3232" y="336"/>
                    <a:pt x="2146" y="543"/>
                    <a:pt x="1086" y="750"/>
                  </a:cubicBezTo>
                  <a:cubicBezTo>
                    <a:pt x="647" y="853"/>
                    <a:pt x="311" y="983"/>
                    <a:pt x="1" y="1189"/>
                  </a:cubicBezTo>
                  <a:cubicBezTo>
                    <a:pt x="104" y="1189"/>
                    <a:pt x="104" y="1189"/>
                    <a:pt x="311" y="1293"/>
                  </a:cubicBezTo>
                  <a:cubicBezTo>
                    <a:pt x="981" y="1500"/>
                    <a:pt x="1730" y="1580"/>
                    <a:pt x="2485" y="1580"/>
                  </a:cubicBezTo>
                  <a:cubicBezTo>
                    <a:pt x="2953" y="1580"/>
                    <a:pt x="3423" y="1549"/>
                    <a:pt x="3878" y="1500"/>
                  </a:cubicBezTo>
                  <a:cubicBezTo>
                    <a:pt x="4628" y="1500"/>
                    <a:pt x="5377" y="1500"/>
                    <a:pt x="6127" y="1189"/>
                  </a:cubicBezTo>
                  <a:cubicBezTo>
                    <a:pt x="6256" y="1086"/>
                    <a:pt x="6360" y="1086"/>
                    <a:pt x="6463" y="853"/>
                  </a:cubicBezTo>
                  <a:cubicBezTo>
                    <a:pt x="6567" y="750"/>
                    <a:pt x="6670" y="646"/>
                    <a:pt x="6567" y="440"/>
                  </a:cubicBezTo>
                  <a:cubicBezTo>
                    <a:pt x="6463" y="336"/>
                    <a:pt x="6463" y="336"/>
                    <a:pt x="6360" y="207"/>
                  </a:cubicBezTo>
                  <a:cubicBezTo>
                    <a:pt x="6037" y="52"/>
                    <a:pt x="5688" y="0"/>
                    <a:pt x="53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6"/>
            <p:cNvSpPr/>
            <p:nvPr/>
          </p:nvSpPr>
          <p:spPr>
            <a:xfrm>
              <a:off x="4081208" y="2306336"/>
              <a:ext cx="139157" cy="107557"/>
            </a:xfrm>
            <a:custGeom>
              <a:avLst/>
              <a:gdLst/>
              <a:ahLst/>
              <a:cxnLst/>
              <a:rect l="l" t="t" r="r" b="b"/>
              <a:pathLst>
                <a:path w="4188" h="3237" extrusionOk="0">
                  <a:moveTo>
                    <a:pt x="3372" y="1"/>
                  </a:moveTo>
                  <a:cubicBezTo>
                    <a:pt x="2981" y="1"/>
                    <a:pt x="2497" y="183"/>
                    <a:pt x="2146" y="348"/>
                  </a:cubicBezTo>
                  <a:cubicBezTo>
                    <a:pt x="1189" y="684"/>
                    <a:pt x="414" y="1537"/>
                    <a:pt x="104" y="2494"/>
                  </a:cubicBezTo>
                  <a:cubicBezTo>
                    <a:pt x="104" y="2726"/>
                    <a:pt x="0" y="3037"/>
                    <a:pt x="207" y="3140"/>
                  </a:cubicBezTo>
                  <a:cubicBezTo>
                    <a:pt x="310" y="3205"/>
                    <a:pt x="420" y="3237"/>
                    <a:pt x="530" y="3237"/>
                  </a:cubicBezTo>
                  <a:cubicBezTo>
                    <a:pt x="640" y="3237"/>
                    <a:pt x="750" y="3205"/>
                    <a:pt x="853" y="3140"/>
                  </a:cubicBezTo>
                  <a:cubicBezTo>
                    <a:pt x="1939" y="2623"/>
                    <a:pt x="2999" y="1848"/>
                    <a:pt x="3774" y="994"/>
                  </a:cubicBezTo>
                  <a:cubicBezTo>
                    <a:pt x="4084" y="555"/>
                    <a:pt x="4188" y="141"/>
                    <a:pt x="3645" y="38"/>
                  </a:cubicBezTo>
                  <a:cubicBezTo>
                    <a:pt x="3562" y="12"/>
                    <a:pt x="3470" y="1"/>
                    <a:pt x="3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6"/>
            <p:cNvSpPr/>
            <p:nvPr/>
          </p:nvSpPr>
          <p:spPr>
            <a:xfrm>
              <a:off x="4378403" y="2593629"/>
              <a:ext cx="207041" cy="300642"/>
            </a:xfrm>
            <a:custGeom>
              <a:avLst/>
              <a:gdLst/>
              <a:ahLst/>
              <a:cxnLst/>
              <a:rect l="l" t="t" r="r" b="b"/>
              <a:pathLst>
                <a:path w="6231" h="9048" extrusionOk="0">
                  <a:moveTo>
                    <a:pt x="6023" y="0"/>
                  </a:moveTo>
                  <a:cubicBezTo>
                    <a:pt x="3542" y="2585"/>
                    <a:pt x="1396" y="5610"/>
                    <a:pt x="0" y="8841"/>
                  </a:cubicBezTo>
                  <a:lnTo>
                    <a:pt x="311" y="9048"/>
                  </a:lnTo>
                  <a:cubicBezTo>
                    <a:pt x="1706" y="5816"/>
                    <a:pt x="3749" y="2792"/>
                    <a:pt x="6230" y="310"/>
                  </a:cubicBezTo>
                  <a:lnTo>
                    <a:pt x="60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6"/>
            <p:cNvSpPr/>
            <p:nvPr/>
          </p:nvSpPr>
          <p:spPr>
            <a:xfrm>
              <a:off x="4410170" y="2522321"/>
              <a:ext cx="150354" cy="44990"/>
            </a:xfrm>
            <a:custGeom>
              <a:avLst/>
              <a:gdLst/>
              <a:ahLst/>
              <a:cxnLst/>
              <a:rect l="l" t="t" r="r" b="b"/>
              <a:pathLst>
                <a:path w="4525" h="1354" extrusionOk="0">
                  <a:moveTo>
                    <a:pt x="1293" y="1"/>
                  </a:moveTo>
                  <a:cubicBezTo>
                    <a:pt x="983" y="1"/>
                    <a:pt x="750" y="1"/>
                    <a:pt x="440" y="104"/>
                  </a:cubicBezTo>
                  <a:cubicBezTo>
                    <a:pt x="208" y="104"/>
                    <a:pt x="1" y="207"/>
                    <a:pt x="1" y="518"/>
                  </a:cubicBezTo>
                  <a:cubicBezTo>
                    <a:pt x="1" y="647"/>
                    <a:pt x="1" y="750"/>
                    <a:pt x="104" y="854"/>
                  </a:cubicBezTo>
                  <a:cubicBezTo>
                    <a:pt x="337" y="957"/>
                    <a:pt x="440" y="957"/>
                    <a:pt x="544" y="1060"/>
                  </a:cubicBezTo>
                  <a:cubicBezTo>
                    <a:pt x="1375" y="1277"/>
                    <a:pt x="2249" y="1354"/>
                    <a:pt x="3111" y="1354"/>
                  </a:cubicBezTo>
                  <a:cubicBezTo>
                    <a:pt x="3589" y="1354"/>
                    <a:pt x="4063" y="1330"/>
                    <a:pt x="4525" y="1293"/>
                  </a:cubicBezTo>
                  <a:lnTo>
                    <a:pt x="4421" y="1060"/>
                  </a:lnTo>
                  <a:cubicBezTo>
                    <a:pt x="3439" y="414"/>
                    <a:pt x="2379" y="1"/>
                    <a:pt x="1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6"/>
            <p:cNvSpPr/>
            <p:nvPr/>
          </p:nvSpPr>
          <p:spPr>
            <a:xfrm>
              <a:off x="4413625" y="2568708"/>
              <a:ext cx="161519" cy="61006"/>
            </a:xfrm>
            <a:custGeom>
              <a:avLst/>
              <a:gdLst/>
              <a:ahLst/>
              <a:cxnLst/>
              <a:rect l="l" t="t" r="r" b="b"/>
              <a:pathLst>
                <a:path w="4861" h="1836" extrusionOk="0">
                  <a:moveTo>
                    <a:pt x="4627" y="1"/>
                  </a:moveTo>
                  <a:cubicBezTo>
                    <a:pt x="3232" y="1"/>
                    <a:pt x="1732" y="207"/>
                    <a:pt x="543" y="854"/>
                  </a:cubicBezTo>
                  <a:cubicBezTo>
                    <a:pt x="336" y="957"/>
                    <a:pt x="0" y="1190"/>
                    <a:pt x="104" y="1396"/>
                  </a:cubicBezTo>
                  <a:cubicBezTo>
                    <a:pt x="104" y="1603"/>
                    <a:pt x="233" y="1707"/>
                    <a:pt x="440" y="1836"/>
                  </a:cubicBezTo>
                  <a:lnTo>
                    <a:pt x="983" y="1836"/>
                  </a:lnTo>
                  <a:cubicBezTo>
                    <a:pt x="2378" y="1603"/>
                    <a:pt x="3671" y="1060"/>
                    <a:pt x="4860" y="311"/>
                  </a:cubicBezTo>
                  <a:cubicBezTo>
                    <a:pt x="4757" y="207"/>
                    <a:pt x="4757" y="104"/>
                    <a:pt x="4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6"/>
            <p:cNvSpPr/>
            <p:nvPr/>
          </p:nvSpPr>
          <p:spPr>
            <a:xfrm>
              <a:off x="4614624" y="2597052"/>
              <a:ext cx="96227" cy="115997"/>
            </a:xfrm>
            <a:custGeom>
              <a:avLst/>
              <a:gdLst/>
              <a:ahLst/>
              <a:cxnLst/>
              <a:rect l="l" t="t" r="r" b="b"/>
              <a:pathLst>
                <a:path w="2896" h="3491" extrusionOk="0">
                  <a:moveTo>
                    <a:pt x="310" y="1"/>
                  </a:moveTo>
                  <a:cubicBezTo>
                    <a:pt x="207" y="207"/>
                    <a:pt x="104" y="337"/>
                    <a:pt x="0" y="440"/>
                  </a:cubicBezTo>
                  <a:cubicBezTo>
                    <a:pt x="517" y="1500"/>
                    <a:pt x="1060" y="2586"/>
                    <a:pt x="2042" y="3232"/>
                  </a:cubicBezTo>
                  <a:cubicBezTo>
                    <a:pt x="2192" y="3381"/>
                    <a:pt x="2342" y="3490"/>
                    <a:pt x="2501" y="3490"/>
                  </a:cubicBezTo>
                  <a:cubicBezTo>
                    <a:pt x="2562" y="3490"/>
                    <a:pt x="2624" y="3474"/>
                    <a:pt x="2689" y="3439"/>
                  </a:cubicBezTo>
                  <a:cubicBezTo>
                    <a:pt x="2792" y="3335"/>
                    <a:pt x="2895" y="3128"/>
                    <a:pt x="2895" y="3025"/>
                  </a:cubicBezTo>
                  <a:cubicBezTo>
                    <a:pt x="2792" y="2792"/>
                    <a:pt x="2792" y="2689"/>
                    <a:pt x="2689" y="2586"/>
                  </a:cubicBezTo>
                  <a:cubicBezTo>
                    <a:pt x="2042" y="1629"/>
                    <a:pt x="1293" y="750"/>
                    <a:pt x="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6"/>
            <p:cNvSpPr/>
            <p:nvPr/>
          </p:nvSpPr>
          <p:spPr>
            <a:xfrm>
              <a:off x="4453134" y="2582464"/>
              <a:ext cx="132312" cy="107391"/>
            </a:xfrm>
            <a:custGeom>
              <a:avLst/>
              <a:gdLst/>
              <a:ahLst/>
              <a:cxnLst/>
              <a:rect l="l" t="t" r="r" b="b"/>
              <a:pathLst>
                <a:path w="3982" h="3232" extrusionOk="0">
                  <a:moveTo>
                    <a:pt x="3774" y="0"/>
                  </a:moveTo>
                  <a:cubicBezTo>
                    <a:pt x="2585" y="440"/>
                    <a:pt x="1629" y="1086"/>
                    <a:pt x="750" y="1835"/>
                  </a:cubicBezTo>
                  <a:cubicBezTo>
                    <a:pt x="543" y="1939"/>
                    <a:pt x="336" y="2172"/>
                    <a:pt x="207" y="2378"/>
                  </a:cubicBezTo>
                  <a:cubicBezTo>
                    <a:pt x="104" y="2585"/>
                    <a:pt x="0" y="2818"/>
                    <a:pt x="207" y="3025"/>
                  </a:cubicBezTo>
                  <a:cubicBezTo>
                    <a:pt x="207" y="3128"/>
                    <a:pt x="440" y="3231"/>
                    <a:pt x="647" y="3231"/>
                  </a:cubicBezTo>
                  <a:cubicBezTo>
                    <a:pt x="750" y="3231"/>
                    <a:pt x="983" y="3128"/>
                    <a:pt x="1086" y="3025"/>
                  </a:cubicBezTo>
                  <a:cubicBezTo>
                    <a:pt x="2275" y="2275"/>
                    <a:pt x="3232" y="1293"/>
                    <a:pt x="3981" y="233"/>
                  </a:cubicBezTo>
                  <a:lnTo>
                    <a:pt x="3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6"/>
            <p:cNvSpPr/>
            <p:nvPr/>
          </p:nvSpPr>
          <p:spPr>
            <a:xfrm>
              <a:off x="4502943" y="2594294"/>
              <a:ext cx="100546" cy="135070"/>
            </a:xfrm>
            <a:custGeom>
              <a:avLst/>
              <a:gdLst/>
              <a:ahLst/>
              <a:cxnLst/>
              <a:rect l="l" t="t" r="r" b="b"/>
              <a:pathLst>
                <a:path w="3026" h="4065" extrusionOk="0">
                  <a:moveTo>
                    <a:pt x="2724" y="0"/>
                  </a:moveTo>
                  <a:cubicBezTo>
                    <a:pt x="2439" y="0"/>
                    <a:pt x="2152" y="439"/>
                    <a:pt x="2069" y="523"/>
                  </a:cubicBezTo>
                  <a:cubicBezTo>
                    <a:pt x="1629" y="937"/>
                    <a:pt x="1293" y="1273"/>
                    <a:pt x="983" y="1712"/>
                  </a:cubicBezTo>
                  <a:cubicBezTo>
                    <a:pt x="440" y="2229"/>
                    <a:pt x="1" y="2875"/>
                    <a:pt x="130" y="3522"/>
                  </a:cubicBezTo>
                  <a:cubicBezTo>
                    <a:pt x="130" y="3754"/>
                    <a:pt x="233" y="4065"/>
                    <a:pt x="440" y="4065"/>
                  </a:cubicBezTo>
                  <a:lnTo>
                    <a:pt x="647" y="4065"/>
                  </a:lnTo>
                  <a:cubicBezTo>
                    <a:pt x="880" y="3961"/>
                    <a:pt x="1086" y="3651"/>
                    <a:pt x="1293" y="3418"/>
                  </a:cubicBezTo>
                  <a:cubicBezTo>
                    <a:pt x="1733" y="2772"/>
                    <a:pt x="2172" y="2022"/>
                    <a:pt x="2586" y="1169"/>
                  </a:cubicBezTo>
                  <a:cubicBezTo>
                    <a:pt x="2715" y="937"/>
                    <a:pt x="3025" y="290"/>
                    <a:pt x="2922" y="84"/>
                  </a:cubicBezTo>
                  <a:cubicBezTo>
                    <a:pt x="2858" y="24"/>
                    <a:pt x="2791" y="0"/>
                    <a:pt x="2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6"/>
            <p:cNvSpPr/>
            <p:nvPr/>
          </p:nvSpPr>
          <p:spPr>
            <a:xfrm>
              <a:off x="4560495" y="2593629"/>
              <a:ext cx="54161" cy="157199"/>
            </a:xfrm>
            <a:custGeom>
              <a:avLst/>
              <a:gdLst/>
              <a:ahLst/>
              <a:cxnLst/>
              <a:rect l="l" t="t" r="r" b="b"/>
              <a:pathLst>
                <a:path w="1630" h="4731" extrusionOk="0">
                  <a:moveTo>
                    <a:pt x="1629" y="0"/>
                  </a:moveTo>
                  <a:cubicBezTo>
                    <a:pt x="1500" y="104"/>
                    <a:pt x="1397" y="207"/>
                    <a:pt x="1397" y="207"/>
                  </a:cubicBezTo>
                  <a:cubicBezTo>
                    <a:pt x="750" y="1086"/>
                    <a:pt x="543" y="1939"/>
                    <a:pt x="337" y="2792"/>
                  </a:cubicBezTo>
                  <a:cubicBezTo>
                    <a:pt x="104" y="3335"/>
                    <a:pt x="1" y="3878"/>
                    <a:pt x="104" y="4317"/>
                  </a:cubicBezTo>
                  <a:cubicBezTo>
                    <a:pt x="207" y="4421"/>
                    <a:pt x="207" y="4524"/>
                    <a:pt x="337" y="4627"/>
                  </a:cubicBezTo>
                  <a:cubicBezTo>
                    <a:pt x="440" y="4731"/>
                    <a:pt x="543" y="4731"/>
                    <a:pt x="750" y="4731"/>
                  </a:cubicBezTo>
                  <a:cubicBezTo>
                    <a:pt x="854" y="4627"/>
                    <a:pt x="983" y="4627"/>
                    <a:pt x="983" y="4524"/>
                  </a:cubicBezTo>
                  <a:cubicBezTo>
                    <a:pt x="1397" y="4085"/>
                    <a:pt x="1500" y="3542"/>
                    <a:pt x="1500" y="3128"/>
                  </a:cubicBezTo>
                  <a:cubicBezTo>
                    <a:pt x="1500" y="2378"/>
                    <a:pt x="1629" y="1603"/>
                    <a:pt x="1629" y="853"/>
                  </a:cubicBezTo>
                  <a:lnTo>
                    <a:pt x="16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6"/>
            <p:cNvSpPr/>
            <p:nvPr/>
          </p:nvSpPr>
          <p:spPr>
            <a:xfrm>
              <a:off x="4603459" y="2597052"/>
              <a:ext cx="67884" cy="140054"/>
            </a:xfrm>
            <a:custGeom>
              <a:avLst/>
              <a:gdLst/>
              <a:ahLst/>
              <a:cxnLst/>
              <a:rect l="l" t="t" r="r" b="b"/>
              <a:pathLst>
                <a:path w="2043" h="4215" extrusionOk="0">
                  <a:moveTo>
                    <a:pt x="0" y="1"/>
                  </a:moveTo>
                  <a:lnTo>
                    <a:pt x="0" y="337"/>
                  </a:lnTo>
                  <a:cubicBezTo>
                    <a:pt x="0" y="1086"/>
                    <a:pt x="336" y="1939"/>
                    <a:pt x="543" y="2689"/>
                  </a:cubicBezTo>
                  <a:cubicBezTo>
                    <a:pt x="750" y="3128"/>
                    <a:pt x="982" y="3671"/>
                    <a:pt x="1293" y="3982"/>
                  </a:cubicBezTo>
                  <a:cubicBezTo>
                    <a:pt x="1293" y="4085"/>
                    <a:pt x="1396" y="4214"/>
                    <a:pt x="1499" y="4214"/>
                  </a:cubicBezTo>
                  <a:lnTo>
                    <a:pt x="1836" y="4214"/>
                  </a:lnTo>
                  <a:cubicBezTo>
                    <a:pt x="1939" y="4085"/>
                    <a:pt x="1939" y="3982"/>
                    <a:pt x="1939" y="3982"/>
                  </a:cubicBezTo>
                  <a:cubicBezTo>
                    <a:pt x="2042" y="3439"/>
                    <a:pt x="1836" y="3025"/>
                    <a:pt x="1499" y="2586"/>
                  </a:cubicBezTo>
                  <a:cubicBezTo>
                    <a:pt x="1189" y="1939"/>
                    <a:pt x="853" y="1293"/>
                    <a:pt x="440" y="647"/>
                  </a:cubicBezTo>
                  <a:cubicBezTo>
                    <a:pt x="336" y="440"/>
                    <a:pt x="207" y="20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6"/>
            <p:cNvSpPr/>
            <p:nvPr/>
          </p:nvSpPr>
          <p:spPr>
            <a:xfrm>
              <a:off x="4550194" y="2550665"/>
              <a:ext cx="92804" cy="69811"/>
            </a:xfrm>
            <a:custGeom>
              <a:avLst/>
              <a:gdLst/>
              <a:ahLst/>
              <a:cxnLst/>
              <a:rect l="l" t="t" r="r" b="b"/>
              <a:pathLst>
                <a:path w="2793" h="2101" extrusionOk="0">
                  <a:moveTo>
                    <a:pt x="414" y="1"/>
                  </a:moveTo>
                  <a:cubicBezTo>
                    <a:pt x="311" y="1"/>
                    <a:pt x="104" y="104"/>
                    <a:pt x="0" y="207"/>
                  </a:cubicBezTo>
                  <a:cubicBezTo>
                    <a:pt x="0" y="311"/>
                    <a:pt x="104" y="544"/>
                    <a:pt x="207" y="647"/>
                  </a:cubicBezTo>
                  <a:cubicBezTo>
                    <a:pt x="750" y="1190"/>
                    <a:pt x="1396" y="1733"/>
                    <a:pt x="2249" y="2043"/>
                  </a:cubicBezTo>
                  <a:cubicBezTo>
                    <a:pt x="2318" y="2077"/>
                    <a:pt x="2402" y="2100"/>
                    <a:pt x="2482" y="2100"/>
                  </a:cubicBezTo>
                  <a:cubicBezTo>
                    <a:pt x="2643" y="2100"/>
                    <a:pt x="2792" y="2008"/>
                    <a:pt x="2792" y="1733"/>
                  </a:cubicBezTo>
                  <a:cubicBezTo>
                    <a:pt x="2689" y="1500"/>
                    <a:pt x="2456" y="1086"/>
                    <a:pt x="2249" y="854"/>
                  </a:cubicBezTo>
                  <a:cubicBezTo>
                    <a:pt x="1810" y="311"/>
                    <a:pt x="1164" y="1"/>
                    <a:pt x="4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6"/>
            <p:cNvSpPr/>
            <p:nvPr/>
          </p:nvSpPr>
          <p:spPr>
            <a:xfrm>
              <a:off x="4438513" y="2353952"/>
              <a:ext cx="25818" cy="33261"/>
            </a:xfrm>
            <a:custGeom>
              <a:avLst/>
              <a:gdLst/>
              <a:ahLst/>
              <a:cxnLst/>
              <a:rect l="l" t="t" r="r" b="b"/>
              <a:pathLst>
                <a:path w="777" h="1001" extrusionOk="0">
                  <a:moveTo>
                    <a:pt x="234" y="1"/>
                  </a:moveTo>
                  <a:cubicBezTo>
                    <a:pt x="130" y="1"/>
                    <a:pt x="1" y="104"/>
                    <a:pt x="130" y="208"/>
                  </a:cubicBezTo>
                  <a:cubicBezTo>
                    <a:pt x="234" y="415"/>
                    <a:pt x="234" y="647"/>
                    <a:pt x="337" y="854"/>
                  </a:cubicBezTo>
                  <a:cubicBezTo>
                    <a:pt x="337" y="927"/>
                    <a:pt x="389" y="1000"/>
                    <a:pt x="455" y="1000"/>
                  </a:cubicBezTo>
                  <a:cubicBezTo>
                    <a:pt x="483" y="1000"/>
                    <a:pt x="513" y="988"/>
                    <a:pt x="544" y="957"/>
                  </a:cubicBezTo>
                  <a:cubicBezTo>
                    <a:pt x="647" y="957"/>
                    <a:pt x="776" y="854"/>
                    <a:pt x="647" y="751"/>
                  </a:cubicBezTo>
                  <a:cubicBezTo>
                    <a:pt x="544" y="544"/>
                    <a:pt x="544" y="311"/>
                    <a:pt x="440" y="104"/>
                  </a:cubicBezTo>
                  <a:cubicBezTo>
                    <a:pt x="440" y="1"/>
                    <a:pt x="33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6"/>
            <p:cNvSpPr/>
            <p:nvPr/>
          </p:nvSpPr>
          <p:spPr>
            <a:xfrm>
              <a:off x="4557072" y="2271513"/>
              <a:ext cx="31799" cy="28376"/>
            </a:xfrm>
            <a:custGeom>
              <a:avLst/>
              <a:gdLst/>
              <a:ahLst/>
              <a:cxnLst/>
              <a:rect l="l" t="t" r="r" b="b"/>
              <a:pathLst>
                <a:path w="957" h="854" extrusionOk="0">
                  <a:moveTo>
                    <a:pt x="310" y="0"/>
                  </a:moveTo>
                  <a:cubicBezTo>
                    <a:pt x="207" y="0"/>
                    <a:pt x="104" y="0"/>
                    <a:pt x="104" y="104"/>
                  </a:cubicBezTo>
                  <a:cubicBezTo>
                    <a:pt x="0" y="104"/>
                    <a:pt x="0" y="207"/>
                    <a:pt x="104" y="310"/>
                  </a:cubicBezTo>
                  <a:cubicBezTo>
                    <a:pt x="310" y="440"/>
                    <a:pt x="440" y="647"/>
                    <a:pt x="543" y="853"/>
                  </a:cubicBezTo>
                  <a:lnTo>
                    <a:pt x="853" y="853"/>
                  </a:lnTo>
                  <a:cubicBezTo>
                    <a:pt x="853" y="750"/>
                    <a:pt x="957" y="647"/>
                    <a:pt x="853" y="543"/>
                  </a:cubicBezTo>
                  <a:cubicBezTo>
                    <a:pt x="750" y="440"/>
                    <a:pt x="543" y="207"/>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6"/>
            <p:cNvSpPr/>
            <p:nvPr/>
          </p:nvSpPr>
          <p:spPr>
            <a:xfrm>
              <a:off x="4406747" y="2182161"/>
              <a:ext cx="225083" cy="196740"/>
            </a:xfrm>
            <a:custGeom>
              <a:avLst/>
              <a:gdLst/>
              <a:ahLst/>
              <a:cxnLst/>
              <a:rect l="l" t="t" r="r" b="b"/>
              <a:pathLst>
                <a:path w="6774" h="5921" extrusionOk="0">
                  <a:moveTo>
                    <a:pt x="3128" y="1"/>
                  </a:moveTo>
                  <a:cubicBezTo>
                    <a:pt x="2379" y="104"/>
                    <a:pt x="1732" y="414"/>
                    <a:pt x="1190" y="854"/>
                  </a:cubicBezTo>
                  <a:cubicBezTo>
                    <a:pt x="750" y="1293"/>
                    <a:pt x="440" y="1707"/>
                    <a:pt x="311" y="2146"/>
                  </a:cubicBezTo>
                  <a:cubicBezTo>
                    <a:pt x="207" y="2586"/>
                    <a:pt x="104" y="2896"/>
                    <a:pt x="104" y="3232"/>
                  </a:cubicBezTo>
                  <a:cubicBezTo>
                    <a:pt x="0" y="3439"/>
                    <a:pt x="0" y="3646"/>
                    <a:pt x="0" y="3878"/>
                  </a:cubicBezTo>
                  <a:cubicBezTo>
                    <a:pt x="104" y="4525"/>
                    <a:pt x="207" y="5274"/>
                    <a:pt x="440" y="5921"/>
                  </a:cubicBezTo>
                  <a:cubicBezTo>
                    <a:pt x="543" y="5921"/>
                    <a:pt x="647" y="5817"/>
                    <a:pt x="750" y="5714"/>
                  </a:cubicBezTo>
                  <a:cubicBezTo>
                    <a:pt x="1190" y="5481"/>
                    <a:pt x="1603" y="5274"/>
                    <a:pt x="2043" y="4938"/>
                  </a:cubicBezTo>
                  <a:cubicBezTo>
                    <a:pt x="3025" y="4292"/>
                    <a:pt x="4085" y="3646"/>
                    <a:pt x="5067" y="2999"/>
                  </a:cubicBezTo>
                  <a:cubicBezTo>
                    <a:pt x="5610" y="2586"/>
                    <a:pt x="6256" y="2146"/>
                    <a:pt x="6773" y="1707"/>
                  </a:cubicBezTo>
                  <a:cubicBezTo>
                    <a:pt x="6256" y="1061"/>
                    <a:pt x="5377" y="544"/>
                    <a:pt x="4524" y="208"/>
                  </a:cubicBezTo>
                  <a:cubicBezTo>
                    <a:pt x="4421" y="208"/>
                    <a:pt x="4317" y="104"/>
                    <a:pt x="4188" y="104"/>
                  </a:cubicBezTo>
                  <a:lnTo>
                    <a:pt x="4085" y="104"/>
                  </a:lnTo>
                  <a:cubicBezTo>
                    <a:pt x="3775" y="1"/>
                    <a:pt x="3439" y="1"/>
                    <a:pt x="3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6"/>
            <p:cNvSpPr/>
            <p:nvPr/>
          </p:nvSpPr>
          <p:spPr>
            <a:xfrm>
              <a:off x="4406747" y="2182161"/>
              <a:ext cx="168397" cy="196740"/>
            </a:xfrm>
            <a:custGeom>
              <a:avLst/>
              <a:gdLst/>
              <a:ahLst/>
              <a:cxnLst/>
              <a:rect l="l" t="t" r="r" b="b"/>
              <a:pathLst>
                <a:path w="5068" h="5921" extrusionOk="0">
                  <a:moveTo>
                    <a:pt x="3128" y="1"/>
                  </a:moveTo>
                  <a:cubicBezTo>
                    <a:pt x="2379" y="104"/>
                    <a:pt x="1732" y="414"/>
                    <a:pt x="1190" y="854"/>
                  </a:cubicBezTo>
                  <a:cubicBezTo>
                    <a:pt x="750" y="1293"/>
                    <a:pt x="440" y="1707"/>
                    <a:pt x="311" y="2146"/>
                  </a:cubicBezTo>
                  <a:cubicBezTo>
                    <a:pt x="207" y="2586"/>
                    <a:pt x="104" y="2896"/>
                    <a:pt x="104" y="3232"/>
                  </a:cubicBezTo>
                  <a:cubicBezTo>
                    <a:pt x="0" y="3439"/>
                    <a:pt x="0" y="3646"/>
                    <a:pt x="0" y="3878"/>
                  </a:cubicBezTo>
                  <a:cubicBezTo>
                    <a:pt x="104" y="4525"/>
                    <a:pt x="207" y="5274"/>
                    <a:pt x="440" y="5921"/>
                  </a:cubicBezTo>
                  <a:cubicBezTo>
                    <a:pt x="543" y="5921"/>
                    <a:pt x="647" y="5817"/>
                    <a:pt x="750" y="5714"/>
                  </a:cubicBezTo>
                  <a:cubicBezTo>
                    <a:pt x="1190" y="5481"/>
                    <a:pt x="1603" y="5274"/>
                    <a:pt x="2043" y="4938"/>
                  </a:cubicBezTo>
                  <a:cubicBezTo>
                    <a:pt x="3025" y="4292"/>
                    <a:pt x="4085" y="3646"/>
                    <a:pt x="5067" y="2999"/>
                  </a:cubicBezTo>
                  <a:cubicBezTo>
                    <a:pt x="4731" y="2586"/>
                    <a:pt x="4524" y="2146"/>
                    <a:pt x="4421" y="1707"/>
                  </a:cubicBezTo>
                  <a:cubicBezTo>
                    <a:pt x="4317" y="1397"/>
                    <a:pt x="4188" y="1061"/>
                    <a:pt x="4188" y="751"/>
                  </a:cubicBezTo>
                  <a:lnTo>
                    <a:pt x="4188" y="104"/>
                  </a:lnTo>
                  <a:lnTo>
                    <a:pt x="4085" y="104"/>
                  </a:lnTo>
                  <a:cubicBezTo>
                    <a:pt x="3775" y="1"/>
                    <a:pt x="3439" y="1"/>
                    <a:pt x="3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6"/>
            <p:cNvSpPr/>
            <p:nvPr/>
          </p:nvSpPr>
          <p:spPr>
            <a:xfrm>
              <a:off x="4510685" y="2182161"/>
              <a:ext cx="35254" cy="24954"/>
            </a:xfrm>
            <a:custGeom>
              <a:avLst/>
              <a:gdLst/>
              <a:ahLst/>
              <a:cxnLst/>
              <a:rect l="l" t="t" r="r" b="b"/>
              <a:pathLst>
                <a:path w="1061" h="751" extrusionOk="0">
                  <a:moveTo>
                    <a:pt x="0" y="1"/>
                  </a:moveTo>
                  <a:cubicBezTo>
                    <a:pt x="104" y="311"/>
                    <a:pt x="414" y="647"/>
                    <a:pt x="750" y="647"/>
                  </a:cubicBezTo>
                  <a:cubicBezTo>
                    <a:pt x="853" y="751"/>
                    <a:pt x="957" y="751"/>
                    <a:pt x="1060" y="751"/>
                  </a:cubicBezTo>
                  <a:lnTo>
                    <a:pt x="1060" y="104"/>
                  </a:lnTo>
                  <a:lnTo>
                    <a:pt x="957" y="104"/>
                  </a:lnTo>
                  <a:cubicBezTo>
                    <a:pt x="647" y="1"/>
                    <a:pt x="31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6"/>
            <p:cNvSpPr/>
            <p:nvPr/>
          </p:nvSpPr>
          <p:spPr>
            <a:xfrm>
              <a:off x="4446754" y="2206717"/>
              <a:ext cx="49343" cy="39906"/>
            </a:xfrm>
            <a:custGeom>
              <a:avLst/>
              <a:gdLst/>
              <a:ahLst/>
              <a:cxnLst/>
              <a:rect l="l" t="t" r="r" b="b"/>
              <a:pathLst>
                <a:path w="1485" h="1201" extrusionOk="0">
                  <a:moveTo>
                    <a:pt x="850" y="0"/>
                  </a:moveTo>
                  <a:cubicBezTo>
                    <a:pt x="454" y="0"/>
                    <a:pt x="1" y="584"/>
                    <a:pt x="192" y="968"/>
                  </a:cubicBezTo>
                  <a:cubicBezTo>
                    <a:pt x="296" y="1097"/>
                    <a:pt x="399" y="1201"/>
                    <a:pt x="632" y="1201"/>
                  </a:cubicBezTo>
                  <a:cubicBezTo>
                    <a:pt x="735" y="1201"/>
                    <a:pt x="942" y="1201"/>
                    <a:pt x="1175" y="968"/>
                  </a:cubicBezTo>
                  <a:cubicBezTo>
                    <a:pt x="1485" y="761"/>
                    <a:pt x="1485" y="115"/>
                    <a:pt x="942" y="12"/>
                  </a:cubicBezTo>
                  <a:cubicBezTo>
                    <a:pt x="912" y="4"/>
                    <a:pt x="881"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6"/>
            <p:cNvSpPr/>
            <p:nvPr/>
          </p:nvSpPr>
          <p:spPr>
            <a:xfrm>
              <a:off x="4406747" y="2253470"/>
              <a:ext cx="31799" cy="59012"/>
            </a:xfrm>
            <a:custGeom>
              <a:avLst/>
              <a:gdLst/>
              <a:ahLst/>
              <a:cxnLst/>
              <a:rect l="l" t="t" r="r" b="b"/>
              <a:pathLst>
                <a:path w="957" h="1776" extrusionOk="0">
                  <a:moveTo>
                    <a:pt x="311" y="0"/>
                  </a:moveTo>
                  <a:cubicBezTo>
                    <a:pt x="207" y="440"/>
                    <a:pt x="104" y="750"/>
                    <a:pt x="104" y="1086"/>
                  </a:cubicBezTo>
                  <a:cubicBezTo>
                    <a:pt x="0" y="1293"/>
                    <a:pt x="0" y="1500"/>
                    <a:pt x="0" y="1732"/>
                  </a:cubicBezTo>
                  <a:lnTo>
                    <a:pt x="207" y="1732"/>
                  </a:lnTo>
                  <a:cubicBezTo>
                    <a:pt x="238" y="1763"/>
                    <a:pt x="279" y="1775"/>
                    <a:pt x="325" y="1775"/>
                  </a:cubicBezTo>
                  <a:cubicBezTo>
                    <a:pt x="436" y="1775"/>
                    <a:pt x="574" y="1702"/>
                    <a:pt x="647" y="1629"/>
                  </a:cubicBezTo>
                  <a:cubicBezTo>
                    <a:pt x="647" y="1629"/>
                    <a:pt x="750" y="1500"/>
                    <a:pt x="853" y="1293"/>
                  </a:cubicBezTo>
                  <a:cubicBezTo>
                    <a:pt x="853" y="1086"/>
                    <a:pt x="957" y="853"/>
                    <a:pt x="853" y="647"/>
                  </a:cubicBezTo>
                  <a:cubicBezTo>
                    <a:pt x="750" y="440"/>
                    <a:pt x="543" y="104"/>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6"/>
            <p:cNvSpPr/>
            <p:nvPr/>
          </p:nvSpPr>
          <p:spPr>
            <a:xfrm>
              <a:off x="4467721" y="2251310"/>
              <a:ext cx="67884" cy="61172"/>
            </a:xfrm>
            <a:custGeom>
              <a:avLst/>
              <a:gdLst/>
              <a:ahLst/>
              <a:cxnLst/>
              <a:rect l="l" t="t" r="r" b="b"/>
              <a:pathLst>
                <a:path w="2043" h="1841" extrusionOk="0">
                  <a:moveTo>
                    <a:pt x="1268" y="0"/>
                  </a:moveTo>
                  <a:cubicBezTo>
                    <a:pt x="726" y="0"/>
                    <a:pt x="185" y="667"/>
                    <a:pt x="104" y="1255"/>
                  </a:cubicBezTo>
                  <a:cubicBezTo>
                    <a:pt x="104" y="1255"/>
                    <a:pt x="1" y="1358"/>
                    <a:pt x="104" y="1461"/>
                  </a:cubicBezTo>
                  <a:cubicBezTo>
                    <a:pt x="104" y="1461"/>
                    <a:pt x="104" y="1565"/>
                    <a:pt x="208" y="1694"/>
                  </a:cubicBezTo>
                  <a:cubicBezTo>
                    <a:pt x="354" y="1767"/>
                    <a:pt x="616" y="1840"/>
                    <a:pt x="831" y="1840"/>
                  </a:cubicBezTo>
                  <a:cubicBezTo>
                    <a:pt x="920" y="1840"/>
                    <a:pt x="1000" y="1828"/>
                    <a:pt x="1061" y="1797"/>
                  </a:cubicBezTo>
                  <a:cubicBezTo>
                    <a:pt x="1397" y="1694"/>
                    <a:pt x="1604" y="1461"/>
                    <a:pt x="1836" y="1255"/>
                  </a:cubicBezTo>
                  <a:cubicBezTo>
                    <a:pt x="1836" y="1151"/>
                    <a:pt x="1940" y="918"/>
                    <a:pt x="1940" y="815"/>
                  </a:cubicBezTo>
                  <a:cubicBezTo>
                    <a:pt x="2043" y="608"/>
                    <a:pt x="1940" y="272"/>
                    <a:pt x="1707" y="169"/>
                  </a:cubicBezTo>
                  <a:cubicBezTo>
                    <a:pt x="1567" y="51"/>
                    <a:pt x="1417" y="0"/>
                    <a:pt x="1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6"/>
            <p:cNvSpPr/>
            <p:nvPr/>
          </p:nvSpPr>
          <p:spPr>
            <a:xfrm>
              <a:off x="4428213" y="2334547"/>
              <a:ext cx="46419" cy="37481"/>
            </a:xfrm>
            <a:custGeom>
              <a:avLst/>
              <a:gdLst/>
              <a:ahLst/>
              <a:cxnLst/>
              <a:rect l="l" t="t" r="r" b="b"/>
              <a:pathLst>
                <a:path w="1397" h="1128" extrusionOk="0">
                  <a:moveTo>
                    <a:pt x="860" y="0"/>
                  </a:moveTo>
                  <a:cubicBezTo>
                    <a:pt x="480" y="0"/>
                    <a:pt x="80" y="478"/>
                    <a:pt x="1" y="895"/>
                  </a:cubicBezTo>
                  <a:lnTo>
                    <a:pt x="1" y="999"/>
                  </a:lnTo>
                  <a:lnTo>
                    <a:pt x="104" y="1128"/>
                  </a:lnTo>
                  <a:cubicBezTo>
                    <a:pt x="544" y="895"/>
                    <a:pt x="957" y="688"/>
                    <a:pt x="1397" y="352"/>
                  </a:cubicBezTo>
                  <a:cubicBezTo>
                    <a:pt x="1397" y="249"/>
                    <a:pt x="1293" y="249"/>
                    <a:pt x="1190" y="145"/>
                  </a:cubicBezTo>
                  <a:cubicBezTo>
                    <a:pt x="1088" y="44"/>
                    <a:pt x="975" y="0"/>
                    <a:pt x="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6"/>
            <p:cNvSpPr/>
            <p:nvPr/>
          </p:nvSpPr>
          <p:spPr>
            <a:xfrm>
              <a:off x="4593125" y="2173023"/>
              <a:ext cx="13789" cy="55556"/>
            </a:xfrm>
            <a:custGeom>
              <a:avLst/>
              <a:gdLst/>
              <a:ahLst/>
              <a:cxnLst/>
              <a:rect l="l" t="t" r="r" b="b"/>
              <a:pathLst>
                <a:path w="415" h="1672" extrusionOk="0">
                  <a:moveTo>
                    <a:pt x="225" y="1"/>
                  </a:moveTo>
                  <a:cubicBezTo>
                    <a:pt x="157" y="1"/>
                    <a:pt x="104" y="80"/>
                    <a:pt x="104" y="172"/>
                  </a:cubicBezTo>
                  <a:cubicBezTo>
                    <a:pt x="1" y="586"/>
                    <a:pt x="1" y="1026"/>
                    <a:pt x="1" y="1465"/>
                  </a:cubicBezTo>
                  <a:cubicBezTo>
                    <a:pt x="1" y="1568"/>
                    <a:pt x="104" y="1672"/>
                    <a:pt x="104" y="1672"/>
                  </a:cubicBezTo>
                  <a:cubicBezTo>
                    <a:pt x="208" y="1672"/>
                    <a:pt x="311" y="1568"/>
                    <a:pt x="311" y="1465"/>
                  </a:cubicBezTo>
                  <a:cubicBezTo>
                    <a:pt x="311" y="1026"/>
                    <a:pt x="311" y="586"/>
                    <a:pt x="415" y="172"/>
                  </a:cubicBezTo>
                  <a:cubicBezTo>
                    <a:pt x="415" y="172"/>
                    <a:pt x="415" y="43"/>
                    <a:pt x="311" y="43"/>
                  </a:cubicBezTo>
                  <a:cubicBezTo>
                    <a:pt x="282" y="14"/>
                    <a:pt x="252"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6"/>
            <p:cNvSpPr/>
            <p:nvPr/>
          </p:nvSpPr>
          <p:spPr>
            <a:xfrm>
              <a:off x="4603459" y="2193326"/>
              <a:ext cx="39541" cy="37846"/>
            </a:xfrm>
            <a:custGeom>
              <a:avLst/>
              <a:gdLst/>
              <a:ahLst/>
              <a:cxnLst/>
              <a:rect l="l" t="t" r="r" b="b"/>
              <a:pathLst>
                <a:path w="1190" h="1139" extrusionOk="0">
                  <a:moveTo>
                    <a:pt x="1018" y="1"/>
                  </a:moveTo>
                  <a:cubicBezTo>
                    <a:pt x="976" y="1"/>
                    <a:pt x="918" y="27"/>
                    <a:pt x="853" y="78"/>
                  </a:cubicBezTo>
                  <a:cubicBezTo>
                    <a:pt x="543" y="311"/>
                    <a:pt x="336" y="621"/>
                    <a:pt x="104" y="854"/>
                  </a:cubicBezTo>
                  <a:cubicBezTo>
                    <a:pt x="0" y="957"/>
                    <a:pt x="0" y="1061"/>
                    <a:pt x="104" y="1061"/>
                  </a:cubicBezTo>
                  <a:cubicBezTo>
                    <a:pt x="104" y="1112"/>
                    <a:pt x="129" y="1138"/>
                    <a:pt x="171" y="1138"/>
                  </a:cubicBezTo>
                  <a:cubicBezTo>
                    <a:pt x="213" y="1138"/>
                    <a:pt x="272" y="1112"/>
                    <a:pt x="336" y="1061"/>
                  </a:cubicBezTo>
                  <a:cubicBezTo>
                    <a:pt x="543" y="854"/>
                    <a:pt x="853" y="518"/>
                    <a:pt x="1086" y="311"/>
                  </a:cubicBezTo>
                  <a:cubicBezTo>
                    <a:pt x="1189" y="311"/>
                    <a:pt x="1189" y="78"/>
                    <a:pt x="1086" y="78"/>
                  </a:cubicBezTo>
                  <a:cubicBezTo>
                    <a:pt x="1086" y="27"/>
                    <a:pt x="10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6"/>
            <p:cNvSpPr/>
            <p:nvPr/>
          </p:nvSpPr>
          <p:spPr>
            <a:xfrm>
              <a:off x="4206612" y="2776950"/>
              <a:ext cx="454419" cy="117326"/>
            </a:xfrm>
            <a:custGeom>
              <a:avLst/>
              <a:gdLst/>
              <a:ahLst/>
              <a:cxnLst/>
              <a:rect l="l" t="t" r="r" b="b"/>
              <a:pathLst>
                <a:path w="13676" h="3531" extrusionOk="0">
                  <a:moveTo>
                    <a:pt x="6634" y="0"/>
                  </a:moveTo>
                  <a:cubicBezTo>
                    <a:pt x="6042" y="0"/>
                    <a:pt x="5483" y="205"/>
                    <a:pt x="4938" y="506"/>
                  </a:cubicBezTo>
                  <a:cubicBezTo>
                    <a:pt x="4291" y="1049"/>
                    <a:pt x="3878" y="1592"/>
                    <a:pt x="3438" y="2342"/>
                  </a:cubicBezTo>
                  <a:cubicBezTo>
                    <a:pt x="3158" y="2151"/>
                    <a:pt x="2815" y="2068"/>
                    <a:pt x="2455" y="2068"/>
                  </a:cubicBezTo>
                  <a:cubicBezTo>
                    <a:pt x="1985" y="2068"/>
                    <a:pt x="1485" y="2211"/>
                    <a:pt x="1060" y="2445"/>
                  </a:cubicBezTo>
                  <a:cubicBezTo>
                    <a:pt x="647" y="2781"/>
                    <a:pt x="310" y="3091"/>
                    <a:pt x="0" y="3531"/>
                  </a:cubicBezTo>
                  <a:lnTo>
                    <a:pt x="13675" y="3531"/>
                  </a:lnTo>
                  <a:cubicBezTo>
                    <a:pt x="13572" y="2885"/>
                    <a:pt x="13339" y="2135"/>
                    <a:pt x="12925" y="1695"/>
                  </a:cubicBezTo>
                  <a:cubicBezTo>
                    <a:pt x="12589" y="1385"/>
                    <a:pt x="12279" y="1256"/>
                    <a:pt x="11840" y="1153"/>
                  </a:cubicBezTo>
                  <a:cubicBezTo>
                    <a:pt x="11494" y="1069"/>
                    <a:pt x="11093" y="1002"/>
                    <a:pt x="10696" y="1002"/>
                  </a:cubicBezTo>
                  <a:cubicBezTo>
                    <a:pt x="10112" y="1002"/>
                    <a:pt x="9536" y="1146"/>
                    <a:pt x="9151" y="1592"/>
                  </a:cubicBezTo>
                  <a:cubicBezTo>
                    <a:pt x="8815" y="842"/>
                    <a:pt x="8066" y="196"/>
                    <a:pt x="7316" y="93"/>
                  </a:cubicBezTo>
                  <a:cubicBezTo>
                    <a:pt x="7083" y="29"/>
                    <a:pt x="6856" y="0"/>
                    <a:pt x="6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ộp Văn bản 3">
            <a:extLst>
              <a:ext uri="{FF2B5EF4-FFF2-40B4-BE49-F238E27FC236}">
                <a16:creationId xmlns:a16="http://schemas.microsoft.com/office/drawing/2014/main" id="{AF29997B-AE54-4290-9228-3662856AF865}"/>
              </a:ext>
            </a:extLst>
          </p:cNvPr>
          <p:cNvSpPr txBox="1"/>
          <p:nvPr/>
        </p:nvSpPr>
        <p:spPr>
          <a:xfrm>
            <a:off x="333169" y="1873174"/>
            <a:ext cx="9081058" cy="1077218"/>
          </a:xfrm>
          <a:prstGeom prst="rect">
            <a:avLst/>
          </a:prstGeom>
          <a:noFill/>
        </p:spPr>
        <p:txBody>
          <a:bodyPr wrap="square" rtlCol="0">
            <a:spAutoFit/>
          </a:bodyPr>
          <a:lstStyle/>
          <a:p>
            <a:pPr algn="ctr" rtl="0">
              <a:spcBef>
                <a:spcPts val="0"/>
              </a:spcBef>
              <a:spcAft>
                <a:spcPts val="0"/>
              </a:spcAft>
            </a:pPr>
            <a:r>
              <a:rPr lang="vi-VN" sz="1800" b="1" i="1" u="none" strike="noStrike" dirty="0" err="1">
                <a:solidFill>
                  <a:srgbClr val="000000"/>
                </a:solidFill>
                <a:effectLst/>
                <a:latin typeface="+mj-lt"/>
              </a:rPr>
              <a:t>Nếu</a:t>
            </a:r>
            <a:r>
              <a:rPr lang="vi-VN" sz="1800" b="1" i="1" u="none" strike="noStrike" dirty="0">
                <a:solidFill>
                  <a:srgbClr val="000000"/>
                </a:solidFill>
                <a:effectLst/>
                <a:latin typeface="+mj-lt"/>
              </a:rPr>
              <a:t> </a:t>
            </a:r>
            <a:r>
              <a:rPr lang="vi-VN" sz="1800" b="1" i="1" u="none" strike="noStrike" dirty="0" err="1">
                <a:solidFill>
                  <a:srgbClr val="000000"/>
                </a:solidFill>
                <a:effectLst/>
                <a:latin typeface="+mj-lt"/>
              </a:rPr>
              <a:t>giữ</a:t>
            </a:r>
            <a:r>
              <a:rPr lang="vi-VN" sz="1800" b="1" i="1" u="none" strike="noStrike" dirty="0">
                <a:solidFill>
                  <a:srgbClr val="000000"/>
                </a:solidFill>
                <a:effectLst/>
                <a:latin typeface="+mj-lt"/>
              </a:rPr>
              <a:t> nguyên </a:t>
            </a:r>
            <a:r>
              <a:rPr lang="vi-VN" sz="1800" b="1" i="1" u="none" strike="noStrike" dirty="0" err="1">
                <a:solidFill>
                  <a:srgbClr val="000000"/>
                </a:solidFill>
                <a:effectLst/>
                <a:latin typeface="+mj-lt"/>
              </a:rPr>
              <a:t>tốc</a:t>
            </a:r>
            <a:r>
              <a:rPr lang="vi-VN" sz="1800" b="1" i="1" u="none" strike="noStrike" dirty="0">
                <a:solidFill>
                  <a:srgbClr val="000000"/>
                </a:solidFill>
                <a:effectLst/>
                <a:latin typeface="+mj-lt"/>
              </a:rPr>
              <a:t> </a:t>
            </a:r>
            <a:r>
              <a:rPr lang="vi-VN" sz="1800" b="1" i="1" u="none" strike="noStrike" dirty="0" err="1">
                <a:solidFill>
                  <a:srgbClr val="000000"/>
                </a:solidFill>
                <a:effectLst/>
                <a:latin typeface="+mj-lt"/>
              </a:rPr>
              <a:t>độ</a:t>
            </a:r>
            <a:r>
              <a:rPr lang="vi-VN" sz="1800" b="1" i="1" u="none" strike="noStrike" dirty="0">
                <a:solidFill>
                  <a:srgbClr val="000000"/>
                </a:solidFill>
                <a:effectLst/>
                <a:latin typeface="+mj-lt"/>
              </a:rPr>
              <a:t> khai </a:t>
            </a:r>
            <a:r>
              <a:rPr lang="vi-VN" sz="1800" b="1" i="1" u="none" strike="noStrike" dirty="0" err="1">
                <a:solidFill>
                  <a:srgbClr val="000000"/>
                </a:solidFill>
                <a:effectLst/>
                <a:latin typeface="+mj-lt"/>
              </a:rPr>
              <a:t>thác</a:t>
            </a:r>
            <a:r>
              <a:rPr lang="vi-VN" sz="1800" b="1" i="1" u="none" strike="noStrike" dirty="0">
                <a:solidFill>
                  <a:srgbClr val="000000"/>
                </a:solidFill>
                <a:effectLst/>
                <a:latin typeface="+mj-lt"/>
              </a:rPr>
              <a:t> như </a:t>
            </a:r>
            <a:r>
              <a:rPr lang="vi-VN" sz="1800" b="1" i="1" u="none" strike="noStrike" dirty="0" err="1">
                <a:solidFill>
                  <a:srgbClr val="000000"/>
                </a:solidFill>
                <a:effectLst/>
                <a:latin typeface="+mj-lt"/>
              </a:rPr>
              <a:t>hiện</a:t>
            </a:r>
            <a:r>
              <a:rPr lang="vi-VN" sz="1800" b="1" i="1" u="none" strike="noStrike" dirty="0">
                <a:solidFill>
                  <a:srgbClr val="000000"/>
                </a:solidFill>
                <a:effectLst/>
                <a:latin typeface="+mj-lt"/>
              </a:rPr>
              <a:t> nay, </a:t>
            </a:r>
            <a:r>
              <a:rPr lang="vi-VN" sz="1800" b="1" i="1" u="none" strike="noStrike" dirty="0" err="1">
                <a:solidFill>
                  <a:srgbClr val="000000"/>
                </a:solidFill>
                <a:effectLst/>
                <a:latin typeface="+mj-lt"/>
              </a:rPr>
              <a:t>tính</a:t>
            </a:r>
            <a:r>
              <a:rPr lang="vi-VN" sz="1800" b="1" i="1" u="none" strike="noStrike" dirty="0">
                <a:solidFill>
                  <a:srgbClr val="000000"/>
                </a:solidFill>
                <a:effectLst/>
                <a:latin typeface="+mj-lt"/>
              </a:rPr>
              <a:t> </a:t>
            </a:r>
            <a:r>
              <a:rPr lang="vi-VN" sz="1800" b="1" i="1" u="none" strike="noStrike" dirty="0" err="1">
                <a:solidFill>
                  <a:srgbClr val="000000"/>
                </a:solidFill>
                <a:effectLst/>
                <a:latin typeface="+mj-lt"/>
              </a:rPr>
              <a:t>từ</a:t>
            </a:r>
            <a:r>
              <a:rPr lang="vi-VN" sz="1800" b="1" i="1" u="none" strike="noStrike" dirty="0">
                <a:solidFill>
                  <a:srgbClr val="000000"/>
                </a:solidFill>
                <a:effectLst/>
                <a:latin typeface="+mj-lt"/>
              </a:rPr>
              <a:t> năm 2017, </a:t>
            </a:r>
            <a:r>
              <a:rPr lang="vi-VN" sz="1800" b="1" i="1" u="none" strike="noStrike" dirty="0" err="1">
                <a:solidFill>
                  <a:srgbClr val="000000"/>
                </a:solidFill>
                <a:effectLst/>
                <a:latin typeface="+mj-lt"/>
              </a:rPr>
              <a:t>các</a:t>
            </a:r>
            <a:r>
              <a:rPr lang="vi-VN" sz="1800" b="1" i="1" u="none" strike="noStrike" dirty="0">
                <a:solidFill>
                  <a:srgbClr val="000000"/>
                </a:solidFill>
                <a:effectLst/>
                <a:latin typeface="+mj-lt"/>
              </a:rPr>
              <a:t> </a:t>
            </a:r>
            <a:r>
              <a:rPr lang="vi-VN" sz="1800" b="1" i="1" u="none" strike="noStrike" dirty="0" err="1">
                <a:solidFill>
                  <a:srgbClr val="000000"/>
                </a:solidFill>
                <a:effectLst/>
                <a:latin typeface="+mj-lt"/>
              </a:rPr>
              <a:t>tài</a:t>
            </a:r>
            <a:r>
              <a:rPr lang="vi-VN" sz="1800" b="1" i="1" u="none" strike="noStrike" dirty="0">
                <a:solidFill>
                  <a:srgbClr val="000000"/>
                </a:solidFill>
                <a:effectLst/>
                <a:latin typeface="+mj-lt"/>
              </a:rPr>
              <a:t> nguyên </a:t>
            </a:r>
            <a:r>
              <a:rPr lang="vi-VN" sz="1800" b="1" i="1" u="none" strike="noStrike" dirty="0" err="1">
                <a:solidFill>
                  <a:srgbClr val="000000"/>
                </a:solidFill>
                <a:effectLst/>
                <a:latin typeface="+mj-lt"/>
              </a:rPr>
              <a:t>có</a:t>
            </a:r>
            <a:r>
              <a:rPr lang="vi-VN" sz="1800" b="1" i="1" u="none" strike="noStrike" dirty="0">
                <a:solidFill>
                  <a:srgbClr val="000000"/>
                </a:solidFill>
                <a:effectLst/>
                <a:latin typeface="+mj-lt"/>
              </a:rPr>
              <a:t> </a:t>
            </a:r>
            <a:r>
              <a:rPr lang="vi-VN" sz="1800" b="1" i="1" u="none" strike="noStrike" dirty="0" err="1">
                <a:solidFill>
                  <a:srgbClr val="000000"/>
                </a:solidFill>
                <a:effectLst/>
                <a:latin typeface="+mj-lt"/>
              </a:rPr>
              <a:t>khả</a:t>
            </a:r>
            <a:r>
              <a:rPr lang="vi-VN" sz="1800" b="1" i="1" u="none" strike="noStrike" dirty="0">
                <a:solidFill>
                  <a:srgbClr val="000000"/>
                </a:solidFill>
                <a:effectLst/>
                <a:latin typeface="+mj-lt"/>
              </a:rPr>
              <a:t> năng </a:t>
            </a:r>
            <a:r>
              <a:rPr lang="vi-VN" sz="1800" b="1" i="1" u="none" strike="noStrike" dirty="0" err="1">
                <a:solidFill>
                  <a:srgbClr val="000000"/>
                </a:solidFill>
                <a:effectLst/>
                <a:latin typeface="+mj-lt"/>
              </a:rPr>
              <a:t>sẽ</a:t>
            </a:r>
            <a:r>
              <a:rPr lang="vi-VN" sz="1800" b="1" i="1" u="none" strike="noStrike" dirty="0">
                <a:solidFill>
                  <a:srgbClr val="000000"/>
                </a:solidFill>
                <a:effectLst/>
                <a:latin typeface="+mj-lt"/>
              </a:rPr>
              <a:t> </a:t>
            </a:r>
            <a:r>
              <a:rPr lang="vi-VN" sz="1800" b="1" i="1" u="none" strike="noStrike" dirty="0" err="1">
                <a:solidFill>
                  <a:srgbClr val="000000"/>
                </a:solidFill>
                <a:effectLst/>
                <a:latin typeface="+mj-lt"/>
              </a:rPr>
              <a:t>cạn</a:t>
            </a:r>
            <a:r>
              <a:rPr lang="vi-VN" sz="1800" b="1" i="1" u="none" strike="noStrike" dirty="0">
                <a:solidFill>
                  <a:srgbClr val="000000"/>
                </a:solidFill>
                <a:effectLst/>
                <a:latin typeface="+mj-lt"/>
              </a:rPr>
              <a:t> </a:t>
            </a:r>
            <a:r>
              <a:rPr lang="vi-VN" sz="1800" b="1" i="1" u="none" strike="noStrike" dirty="0" err="1">
                <a:solidFill>
                  <a:srgbClr val="000000"/>
                </a:solidFill>
                <a:effectLst/>
                <a:latin typeface="+mj-lt"/>
              </a:rPr>
              <a:t>kiệt</a:t>
            </a:r>
            <a:r>
              <a:rPr lang="vi-VN" sz="1800" b="1" i="1" u="none" strike="noStrike" dirty="0">
                <a:solidFill>
                  <a:srgbClr val="000000"/>
                </a:solidFill>
                <a:effectLst/>
                <a:latin typeface="+mj-lt"/>
              </a:rPr>
              <a:t> </a:t>
            </a:r>
            <a:r>
              <a:rPr lang="vi-VN" sz="1800" b="1" i="1" u="none" strike="noStrike" dirty="0" err="1">
                <a:solidFill>
                  <a:srgbClr val="000000"/>
                </a:solidFill>
                <a:effectLst/>
                <a:latin typeface="+mj-lt"/>
              </a:rPr>
              <a:t>vào</a:t>
            </a:r>
            <a:r>
              <a:rPr lang="vi-VN" sz="1800" b="1" i="1" u="none" strike="noStrike" dirty="0">
                <a:solidFill>
                  <a:srgbClr val="000000"/>
                </a:solidFill>
                <a:effectLst/>
                <a:latin typeface="+mj-lt"/>
              </a:rPr>
              <a:t> </a:t>
            </a:r>
            <a:r>
              <a:rPr lang="vi-VN" sz="1800" b="1" i="1" u="none" strike="noStrike" dirty="0" err="1">
                <a:solidFill>
                  <a:srgbClr val="000000"/>
                </a:solidFill>
                <a:effectLst/>
                <a:latin typeface="+mj-lt"/>
              </a:rPr>
              <a:t>lúc</a:t>
            </a:r>
            <a:r>
              <a:rPr lang="vi-VN" sz="1800" b="1" i="1" u="none" strike="noStrike" dirty="0">
                <a:solidFill>
                  <a:srgbClr val="000000"/>
                </a:solidFill>
                <a:effectLst/>
                <a:latin typeface="+mj-lt"/>
              </a:rPr>
              <a:t>:</a:t>
            </a:r>
            <a:endParaRPr lang="vi-VN" b="0" dirty="0">
              <a:effectLst/>
              <a:latin typeface="+mj-lt"/>
            </a:endParaRPr>
          </a:p>
          <a:p>
            <a:br>
              <a:rPr lang="vi-VN" dirty="0"/>
            </a:b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9"/>
                                        </p:tgtEl>
                                        <p:attrNameLst>
                                          <p:attrName>style.visibility</p:attrName>
                                        </p:attrNameLst>
                                      </p:cBhvr>
                                      <p:to>
                                        <p:strVal val="visible"/>
                                      </p:to>
                                    </p:set>
                                    <p:anim calcmode="lin" valueType="num">
                                      <p:cBhvr additive="base">
                                        <p:cTn id="7" dur="500" fill="hold"/>
                                        <p:tgtEl>
                                          <p:spTgt spid="1199"/>
                                        </p:tgtEl>
                                        <p:attrNameLst>
                                          <p:attrName>ppt_x</p:attrName>
                                        </p:attrNameLst>
                                      </p:cBhvr>
                                      <p:tavLst>
                                        <p:tav tm="0">
                                          <p:val>
                                            <p:strVal val="#ppt_x"/>
                                          </p:val>
                                        </p:tav>
                                        <p:tav tm="100000">
                                          <p:val>
                                            <p:strVal val="#ppt_x"/>
                                          </p:val>
                                        </p:tav>
                                      </p:tavLst>
                                    </p:anim>
                                    <p:anim calcmode="lin" valueType="num">
                                      <p:cBhvr additive="base">
                                        <p:cTn id="8" dur="500" fill="hold"/>
                                        <p:tgtEl>
                                          <p:spTgt spid="11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98"/>
                                        </p:tgtEl>
                                        <p:attrNameLst>
                                          <p:attrName>style.visibility</p:attrName>
                                        </p:attrNameLst>
                                      </p:cBhvr>
                                      <p:to>
                                        <p:strVal val="visible"/>
                                      </p:to>
                                    </p:set>
                                    <p:animEffect transition="in" filter="barn(inVertical)">
                                      <p:cBhvr>
                                        <p:cTn id="13" dur="500"/>
                                        <p:tgtEl>
                                          <p:spTgt spid="119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sp>
        <p:nvSpPr>
          <p:cNvPr id="2619" name="Google Shape;2619;p74"/>
          <p:cNvSpPr txBox="1">
            <a:spLocks noGrp="1"/>
          </p:cNvSpPr>
          <p:nvPr>
            <p:ph type="title"/>
          </p:nvPr>
        </p:nvSpPr>
        <p:spPr>
          <a:xfrm>
            <a:off x="720000" y="442963"/>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Đối với Việt Nam</a:t>
            </a:r>
            <a:endParaRPr sz="40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20" name="Google Shape;2620;p74"/>
          <p:cNvSpPr txBox="1"/>
          <p:nvPr/>
        </p:nvSpPr>
        <p:spPr>
          <a:xfrm>
            <a:off x="5796050" y="1210025"/>
            <a:ext cx="1657200" cy="52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400" b="1" dirty="0">
                <a:solidFill>
                  <a:schemeClr val="lt1"/>
                </a:solidFill>
                <a:effectLst>
                  <a:outerShdw blurRad="38100" dist="38100" dir="2700000" algn="tl">
                    <a:srgbClr val="000000">
                      <a:alpha val="43137"/>
                    </a:srgbClr>
                  </a:outerShdw>
                </a:effectLst>
                <a:latin typeface="Times New Roman" panose="02020603050405020304" pitchFamily="18" charset="0"/>
                <a:ea typeface="Life Savers"/>
                <a:cs typeface="Times New Roman" panose="02020603050405020304" pitchFamily="18" charset="0"/>
                <a:sym typeface="Life Savers"/>
              </a:rPr>
              <a:t>Than </a:t>
            </a:r>
            <a:r>
              <a:rPr lang="en-US" sz="2400" b="1" dirty="0" err="1">
                <a:solidFill>
                  <a:schemeClr val="lt1"/>
                </a:solidFill>
                <a:effectLst>
                  <a:outerShdw blurRad="38100" dist="38100" dir="2700000" algn="tl">
                    <a:srgbClr val="000000">
                      <a:alpha val="43137"/>
                    </a:srgbClr>
                  </a:outerShdw>
                </a:effectLst>
                <a:latin typeface="Times New Roman" panose="02020603050405020304" pitchFamily="18" charset="0"/>
                <a:ea typeface="Life Savers"/>
                <a:cs typeface="Times New Roman" panose="02020603050405020304" pitchFamily="18" charset="0"/>
                <a:sym typeface="Life Savers"/>
              </a:rPr>
              <a:t>đá</a:t>
            </a:r>
            <a:endParaRPr sz="2400" b="1" dirty="0">
              <a:solidFill>
                <a:schemeClr val="lt1"/>
              </a:solidFill>
              <a:effectLst>
                <a:outerShdw blurRad="38100" dist="38100" dir="2700000" algn="tl">
                  <a:srgbClr val="000000">
                    <a:alpha val="43137"/>
                  </a:srgbClr>
                </a:outerShdw>
              </a:effectLst>
              <a:latin typeface="Times New Roman" panose="02020603050405020304" pitchFamily="18" charset="0"/>
              <a:ea typeface="Life Savers"/>
              <a:cs typeface="Times New Roman" panose="02020603050405020304" pitchFamily="18" charset="0"/>
              <a:sym typeface="Life Savers"/>
            </a:endParaRPr>
          </a:p>
        </p:txBody>
      </p:sp>
      <p:sp>
        <p:nvSpPr>
          <p:cNvPr id="2621" name="Google Shape;2621;p74"/>
          <p:cNvSpPr txBox="1"/>
          <p:nvPr/>
        </p:nvSpPr>
        <p:spPr>
          <a:xfrm>
            <a:off x="5796100" y="1644147"/>
            <a:ext cx="16572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dirty="0">
              <a:solidFill>
                <a:schemeClr val="dk1"/>
              </a:solidFill>
              <a:latin typeface="Quicksand"/>
              <a:ea typeface="Quicksand"/>
              <a:cs typeface="Quicksand"/>
              <a:sym typeface="Quicksand"/>
            </a:endParaRPr>
          </a:p>
        </p:txBody>
      </p:sp>
      <p:grpSp>
        <p:nvGrpSpPr>
          <p:cNvPr id="2622" name="Google Shape;2622;p74"/>
          <p:cNvGrpSpPr/>
          <p:nvPr/>
        </p:nvGrpSpPr>
        <p:grpSpPr>
          <a:xfrm>
            <a:off x="7599831" y="1233250"/>
            <a:ext cx="779017" cy="607199"/>
            <a:chOff x="6757177" y="2859285"/>
            <a:chExt cx="779017" cy="607199"/>
          </a:xfrm>
        </p:grpSpPr>
        <p:sp>
          <p:nvSpPr>
            <p:cNvPr id="2623" name="Google Shape;2623;p74"/>
            <p:cNvSpPr/>
            <p:nvPr/>
          </p:nvSpPr>
          <p:spPr>
            <a:xfrm>
              <a:off x="6757177" y="2938775"/>
              <a:ext cx="779017" cy="527710"/>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dirty="0">
                <a:solidFill>
                  <a:schemeClr val="dk1"/>
                </a:solidFill>
                <a:latin typeface="Life Savers ExtraBold"/>
                <a:ea typeface="Life Savers ExtraBold"/>
                <a:cs typeface="Life Savers ExtraBold"/>
                <a:sym typeface="Life Savers ExtraBold"/>
              </a:endParaRPr>
            </a:p>
          </p:txBody>
        </p:sp>
        <p:sp>
          <p:nvSpPr>
            <p:cNvPr id="2624" name="Google Shape;2624;p74"/>
            <p:cNvSpPr/>
            <p:nvPr/>
          </p:nvSpPr>
          <p:spPr>
            <a:xfrm>
              <a:off x="6859531" y="28592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5" name="Google Shape;2625;p74"/>
          <p:cNvSpPr txBox="1"/>
          <p:nvPr/>
        </p:nvSpPr>
        <p:spPr>
          <a:xfrm>
            <a:off x="5371831" y="2459331"/>
            <a:ext cx="2387662"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lt1"/>
                </a:solidFill>
                <a:effectLst>
                  <a:outerShdw blurRad="38100" dist="38100" dir="2700000" algn="tl">
                    <a:srgbClr val="000000">
                      <a:alpha val="43137"/>
                    </a:srgbClr>
                  </a:outerShdw>
                </a:effectLst>
                <a:latin typeface="Times New Roman" panose="02020603050405020304" pitchFamily="18" charset="0"/>
                <a:ea typeface="Life Savers"/>
                <a:cs typeface="Times New Roman" panose="02020603050405020304" pitchFamily="18" charset="0"/>
                <a:sym typeface="Life Savers"/>
              </a:rPr>
              <a:t>K</a:t>
            </a:r>
            <a:r>
              <a:rPr lang="en" sz="2400" b="1" dirty="0">
                <a:solidFill>
                  <a:schemeClr val="lt1"/>
                </a:solidFill>
                <a:effectLst>
                  <a:outerShdw blurRad="38100" dist="38100" dir="2700000" algn="tl">
                    <a:srgbClr val="000000">
                      <a:alpha val="43137"/>
                    </a:srgbClr>
                  </a:outerShdw>
                </a:effectLst>
                <a:latin typeface="Times New Roman" panose="02020603050405020304" pitchFamily="18" charset="0"/>
                <a:ea typeface="Life Savers"/>
                <a:cs typeface="Times New Roman" panose="02020603050405020304" pitchFamily="18" charset="0"/>
                <a:sym typeface="Life Savers"/>
              </a:rPr>
              <a:t>hí thiên nhiên</a:t>
            </a:r>
            <a:endParaRPr sz="2400" b="1" dirty="0">
              <a:solidFill>
                <a:schemeClr val="lt1"/>
              </a:solidFill>
              <a:effectLst>
                <a:outerShdw blurRad="38100" dist="38100" dir="2700000" algn="tl">
                  <a:srgbClr val="000000">
                    <a:alpha val="43137"/>
                  </a:srgbClr>
                </a:outerShdw>
              </a:effectLst>
              <a:latin typeface="Times New Roman" panose="02020603050405020304" pitchFamily="18" charset="0"/>
              <a:ea typeface="Life Savers"/>
              <a:cs typeface="Times New Roman" panose="02020603050405020304" pitchFamily="18" charset="0"/>
              <a:sym typeface="Life Savers"/>
            </a:endParaRPr>
          </a:p>
        </p:txBody>
      </p:sp>
      <p:sp>
        <p:nvSpPr>
          <p:cNvPr id="2626" name="Google Shape;2626;p74"/>
          <p:cNvSpPr txBox="1"/>
          <p:nvPr/>
        </p:nvSpPr>
        <p:spPr>
          <a:xfrm>
            <a:off x="5306501" y="2821614"/>
            <a:ext cx="229333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dirty="0" err="1">
                <a:solidFill>
                  <a:schemeClr val="dk1"/>
                </a:solidFill>
                <a:latin typeface="Times New Roman" panose="02020603050405020304" pitchFamily="18" charset="0"/>
                <a:ea typeface="Quicksand"/>
                <a:cs typeface="Times New Roman" panose="02020603050405020304" pitchFamily="18" charset="0"/>
                <a:sym typeface="Quicksand"/>
              </a:rPr>
              <a:t>Khoảng</a:t>
            </a:r>
            <a:r>
              <a:rPr lang="en-US" sz="2000" dirty="0">
                <a:solidFill>
                  <a:schemeClr val="dk1"/>
                </a:solidFill>
                <a:latin typeface="Times New Roman" panose="02020603050405020304" pitchFamily="18" charset="0"/>
                <a:ea typeface="Quicksand"/>
                <a:cs typeface="Times New Roman" panose="02020603050405020304" pitchFamily="18" charset="0"/>
                <a:sym typeface="Quicksand"/>
              </a:rPr>
              <a:t> 63 </a:t>
            </a:r>
            <a:r>
              <a:rPr lang="en-US" sz="2000" dirty="0" err="1">
                <a:solidFill>
                  <a:schemeClr val="dk1"/>
                </a:solidFill>
                <a:latin typeface="Times New Roman" panose="02020603050405020304" pitchFamily="18" charset="0"/>
                <a:ea typeface="Quicksand"/>
                <a:cs typeface="Times New Roman" panose="02020603050405020304" pitchFamily="18" charset="0"/>
                <a:sym typeface="Quicksand"/>
              </a:rPr>
              <a:t>năm</a:t>
            </a:r>
            <a:r>
              <a:rPr lang="en-US" sz="2000" dirty="0">
                <a:solidFill>
                  <a:schemeClr val="dk1"/>
                </a:solidFill>
                <a:latin typeface="Times New Roman" panose="02020603050405020304" pitchFamily="18" charset="0"/>
                <a:ea typeface="Quicksand"/>
                <a:cs typeface="Times New Roman" panose="02020603050405020304" pitchFamily="18" charset="0"/>
                <a:sym typeface="Quicksand"/>
              </a:rPr>
              <a:t> </a:t>
            </a:r>
            <a:r>
              <a:rPr lang="en-US" sz="2000" dirty="0" err="1">
                <a:solidFill>
                  <a:schemeClr val="dk1"/>
                </a:solidFill>
                <a:latin typeface="Times New Roman" panose="02020603050405020304" pitchFamily="18" charset="0"/>
                <a:ea typeface="Quicksand"/>
                <a:cs typeface="Times New Roman" panose="02020603050405020304" pitchFamily="18" charset="0"/>
                <a:sym typeface="Quicksand"/>
              </a:rPr>
              <a:t>sau</a:t>
            </a:r>
            <a:endParaRPr sz="2000" dirty="0">
              <a:solidFill>
                <a:schemeClr val="dk1"/>
              </a:solidFill>
              <a:latin typeface="Times New Roman" panose="02020603050405020304" pitchFamily="18" charset="0"/>
              <a:ea typeface="Quicksand"/>
              <a:cs typeface="Times New Roman" panose="02020603050405020304" pitchFamily="18" charset="0"/>
              <a:sym typeface="Quicksand"/>
            </a:endParaRPr>
          </a:p>
        </p:txBody>
      </p:sp>
      <p:grpSp>
        <p:nvGrpSpPr>
          <p:cNvPr id="2627" name="Google Shape;2627;p74"/>
          <p:cNvGrpSpPr/>
          <p:nvPr/>
        </p:nvGrpSpPr>
        <p:grpSpPr>
          <a:xfrm>
            <a:off x="7599831" y="2531860"/>
            <a:ext cx="824169" cy="643371"/>
            <a:chOff x="6859531" y="2859285"/>
            <a:chExt cx="824169" cy="643371"/>
          </a:xfrm>
        </p:grpSpPr>
        <p:sp>
          <p:nvSpPr>
            <p:cNvPr id="2628" name="Google Shape;2628;p74"/>
            <p:cNvSpPr/>
            <p:nvPr/>
          </p:nvSpPr>
          <p:spPr>
            <a:xfrm>
              <a:off x="6904683" y="2974946"/>
              <a:ext cx="779017" cy="527710"/>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dirty="0">
                <a:solidFill>
                  <a:schemeClr val="dk1"/>
                </a:solidFill>
                <a:latin typeface="Life Savers ExtraBold"/>
                <a:ea typeface="Life Savers ExtraBold"/>
                <a:cs typeface="Life Savers ExtraBold"/>
                <a:sym typeface="Life Savers ExtraBold"/>
              </a:endParaRPr>
            </a:p>
          </p:txBody>
        </p:sp>
        <p:sp>
          <p:nvSpPr>
            <p:cNvPr id="2629" name="Google Shape;2629;p74"/>
            <p:cNvSpPr/>
            <p:nvPr/>
          </p:nvSpPr>
          <p:spPr>
            <a:xfrm>
              <a:off x="6859531" y="28592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0" name="Google Shape;2630;p74"/>
          <p:cNvSpPr txBox="1"/>
          <p:nvPr/>
        </p:nvSpPr>
        <p:spPr>
          <a:xfrm>
            <a:off x="5796050" y="3367475"/>
            <a:ext cx="1657200" cy="52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b="1" dirty="0">
                <a:solidFill>
                  <a:schemeClr val="lt1"/>
                </a:solidFill>
                <a:effectLst>
                  <a:outerShdw blurRad="38100" dist="38100" dir="2700000" algn="tl">
                    <a:srgbClr val="000000">
                      <a:alpha val="43137"/>
                    </a:srgbClr>
                  </a:outerShdw>
                </a:effectLst>
                <a:latin typeface="Times New Roman" panose="02020603050405020304" pitchFamily="18" charset="0"/>
                <a:ea typeface="Life Savers"/>
                <a:cs typeface="Times New Roman" panose="02020603050405020304" pitchFamily="18" charset="0"/>
                <a:sym typeface="Life Savers"/>
              </a:rPr>
              <a:t>Dầu mỏ</a:t>
            </a:r>
            <a:endParaRPr sz="2400" b="1" dirty="0">
              <a:solidFill>
                <a:schemeClr val="lt1"/>
              </a:solidFill>
              <a:effectLst>
                <a:outerShdw blurRad="38100" dist="38100" dir="2700000" algn="tl">
                  <a:srgbClr val="000000">
                    <a:alpha val="43137"/>
                  </a:srgbClr>
                </a:outerShdw>
              </a:effectLst>
              <a:latin typeface="Times New Roman" panose="02020603050405020304" pitchFamily="18" charset="0"/>
              <a:ea typeface="Life Savers"/>
              <a:cs typeface="Times New Roman" panose="02020603050405020304" pitchFamily="18" charset="0"/>
              <a:sym typeface="Life Savers"/>
            </a:endParaRPr>
          </a:p>
        </p:txBody>
      </p:sp>
      <p:sp>
        <p:nvSpPr>
          <p:cNvPr id="2631" name="Google Shape;2631;p74"/>
          <p:cNvSpPr txBox="1"/>
          <p:nvPr/>
        </p:nvSpPr>
        <p:spPr>
          <a:xfrm>
            <a:off x="5067404" y="3792786"/>
            <a:ext cx="2481250" cy="46446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dirty="0" err="1">
                <a:solidFill>
                  <a:schemeClr val="dk1"/>
                </a:solidFill>
                <a:latin typeface="Times New Roman" panose="02020603050405020304" pitchFamily="18" charset="0"/>
                <a:ea typeface="Quicksand"/>
                <a:cs typeface="Times New Roman" panose="02020603050405020304" pitchFamily="18" charset="0"/>
                <a:sym typeface="Quicksand"/>
              </a:rPr>
              <a:t>Khoảng</a:t>
            </a:r>
            <a:r>
              <a:rPr lang="en-US" sz="2000" dirty="0">
                <a:solidFill>
                  <a:schemeClr val="dk1"/>
                </a:solidFill>
                <a:latin typeface="Times New Roman" panose="02020603050405020304" pitchFamily="18" charset="0"/>
                <a:ea typeface="Quicksand"/>
                <a:cs typeface="Times New Roman" panose="02020603050405020304" pitchFamily="18" charset="0"/>
                <a:sym typeface="Quicksand"/>
              </a:rPr>
              <a:t> 34 </a:t>
            </a:r>
            <a:r>
              <a:rPr lang="en-US" sz="2000" dirty="0" err="1">
                <a:solidFill>
                  <a:schemeClr val="dk1"/>
                </a:solidFill>
                <a:latin typeface="Times New Roman" panose="02020603050405020304" pitchFamily="18" charset="0"/>
                <a:ea typeface="Quicksand"/>
                <a:cs typeface="Times New Roman" panose="02020603050405020304" pitchFamily="18" charset="0"/>
                <a:sym typeface="Quicksand"/>
              </a:rPr>
              <a:t>năm</a:t>
            </a:r>
            <a:r>
              <a:rPr lang="en-US" sz="2000" dirty="0">
                <a:solidFill>
                  <a:schemeClr val="dk1"/>
                </a:solidFill>
                <a:latin typeface="Times New Roman" panose="02020603050405020304" pitchFamily="18" charset="0"/>
                <a:ea typeface="Quicksand"/>
                <a:cs typeface="Times New Roman" panose="02020603050405020304" pitchFamily="18" charset="0"/>
                <a:sym typeface="Quicksand"/>
              </a:rPr>
              <a:t> </a:t>
            </a:r>
            <a:r>
              <a:rPr lang="en-US" sz="2000" dirty="0" err="1">
                <a:solidFill>
                  <a:schemeClr val="dk1"/>
                </a:solidFill>
                <a:latin typeface="Times New Roman" panose="02020603050405020304" pitchFamily="18" charset="0"/>
                <a:ea typeface="Quicksand"/>
                <a:cs typeface="Times New Roman" panose="02020603050405020304" pitchFamily="18" charset="0"/>
                <a:sym typeface="Quicksand"/>
              </a:rPr>
              <a:t>sau</a:t>
            </a:r>
            <a:endParaRPr sz="2000" dirty="0">
              <a:solidFill>
                <a:schemeClr val="dk1"/>
              </a:solidFill>
              <a:latin typeface="Times New Roman" panose="02020603050405020304" pitchFamily="18" charset="0"/>
              <a:ea typeface="Quicksand"/>
              <a:cs typeface="Times New Roman" panose="02020603050405020304" pitchFamily="18" charset="0"/>
              <a:sym typeface="Quicksand"/>
            </a:endParaRPr>
          </a:p>
        </p:txBody>
      </p:sp>
      <p:grpSp>
        <p:nvGrpSpPr>
          <p:cNvPr id="2632" name="Google Shape;2632;p74"/>
          <p:cNvGrpSpPr/>
          <p:nvPr/>
        </p:nvGrpSpPr>
        <p:grpSpPr>
          <a:xfrm>
            <a:off x="7699559" y="3558850"/>
            <a:ext cx="779017" cy="607199"/>
            <a:chOff x="6757177" y="2859285"/>
            <a:chExt cx="779017" cy="607199"/>
          </a:xfrm>
        </p:grpSpPr>
        <p:sp>
          <p:nvSpPr>
            <p:cNvPr id="2633" name="Google Shape;2633;p74"/>
            <p:cNvSpPr/>
            <p:nvPr/>
          </p:nvSpPr>
          <p:spPr>
            <a:xfrm>
              <a:off x="6757177" y="2938775"/>
              <a:ext cx="779017" cy="527710"/>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dirty="0">
                <a:solidFill>
                  <a:schemeClr val="dk1"/>
                </a:solidFill>
                <a:latin typeface="Life Savers ExtraBold"/>
                <a:ea typeface="Life Savers ExtraBold"/>
                <a:cs typeface="Life Savers ExtraBold"/>
                <a:sym typeface="Life Savers ExtraBold"/>
              </a:endParaRPr>
            </a:p>
          </p:txBody>
        </p:sp>
        <p:sp>
          <p:nvSpPr>
            <p:cNvPr id="2634" name="Google Shape;2634;p74"/>
            <p:cNvSpPr/>
            <p:nvPr/>
          </p:nvSpPr>
          <p:spPr>
            <a:xfrm>
              <a:off x="6859531" y="28592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36" name="Google Shape;2636;p74" title="Chart">
            <a:hlinkClick r:id="rId3"/>
          </p:cNvPr>
          <p:cNvPicPr preferRelativeResize="0"/>
          <p:nvPr/>
        </p:nvPicPr>
        <p:blipFill>
          <a:blip r:embed="rId4">
            <a:alphaModFix/>
          </a:blip>
          <a:stretch>
            <a:fillRect/>
          </a:stretch>
        </p:blipFill>
        <p:spPr>
          <a:xfrm>
            <a:off x="1087456" y="1201425"/>
            <a:ext cx="4370388" cy="2702349"/>
          </a:xfrm>
          <a:prstGeom prst="rect">
            <a:avLst/>
          </a:prstGeom>
          <a:noFill/>
          <a:ln>
            <a:noFill/>
          </a:ln>
        </p:spPr>
      </p:pic>
      <p:sp>
        <p:nvSpPr>
          <p:cNvPr id="2" name="Hộp Văn bản 1">
            <a:extLst>
              <a:ext uri="{FF2B5EF4-FFF2-40B4-BE49-F238E27FC236}">
                <a16:creationId xmlns:a16="http://schemas.microsoft.com/office/drawing/2014/main" id="{6F9EA5FB-FEBB-4748-BA48-3CE705F4EC33}"/>
              </a:ext>
            </a:extLst>
          </p:cNvPr>
          <p:cNvSpPr txBox="1"/>
          <p:nvPr/>
        </p:nvSpPr>
        <p:spPr>
          <a:xfrm>
            <a:off x="5478710" y="1609791"/>
            <a:ext cx="2100255" cy="400110"/>
          </a:xfrm>
          <a:prstGeom prst="rect">
            <a:avLst/>
          </a:prstGeom>
          <a:noFill/>
        </p:spPr>
        <p:txBody>
          <a:bodyPr wrap="none" rtlCol="0">
            <a:spAutoFit/>
          </a:bodyPr>
          <a:lstStyle/>
          <a:p>
            <a:r>
              <a:rPr lang="en-US" sz="2000" dirty="0" err="1">
                <a:latin typeface="Times New Roman" panose="02020603050405020304" pitchFamily="18" charset="0"/>
                <a:cs typeface="Times New Roman" panose="02020603050405020304" pitchFamily="18" charset="0"/>
              </a:rPr>
              <a:t>Khoảng</a:t>
            </a:r>
            <a:r>
              <a:rPr lang="en-US" sz="2000" dirty="0">
                <a:latin typeface="Times New Roman" panose="02020603050405020304" pitchFamily="18" charset="0"/>
                <a:cs typeface="Times New Roman" panose="02020603050405020304" pitchFamily="18" charset="0"/>
              </a:rPr>
              <a:t> 4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endParaRPr lang="en-US" sz="2000" dirty="0">
              <a:latin typeface="Times New Roman" panose="02020603050405020304" pitchFamily="18" charset="0"/>
              <a:cs typeface="Times New Roman" panose="02020603050405020304" pitchFamily="18" charset="0"/>
            </a:endParaRPr>
          </a:p>
        </p:txBody>
      </p:sp>
      <p:cxnSp>
        <p:nvCxnSpPr>
          <p:cNvPr id="4" name="Đường kết nối Mũi tên Thẳng 3">
            <a:extLst>
              <a:ext uri="{FF2B5EF4-FFF2-40B4-BE49-F238E27FC236}">
                <a16:creationId xmlns:a16="http://schemas.microsoft.com/office/drawing/2014/main" id="{99A62FF1-C16C-46FB-806D-CFF3971FDC09}"/>
              </a:ext>
            </a:extLst>
          </p:cNvPr>
          <p:cNvCxnSpPr>
            <a:cxnSpLocks/>
          </p:cNvCxnSpPr>
          <p:nvPr/>
        </p:nvCxnSpPr>
        <p:spPr>
          <a:xfrm>
            <a:off x="1142631" y="3726157"/>
            <a:ext cx="4229200" cy="0"/>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19"/>
                                        </p:tgtEl>
                                        <p:attrNameLst>
                                          <p:attrName>style.visibility</p:attrName>
                                        </p:attrNameLst>
                                      </p:cBhvr>
                                      <p:to>
                                        <p:strVal val="visible"/>
                                      </p:to>
                                    </p:set>
                                    <p:animEffect transition="in" filter="barn(inVertical)">
                                      <p:cBhvr>
                                        <p:cTn id="7" dur="500"/>
                                        <p:tgtEl>
                                          <p:spTgt spid="26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20"/>
                                        </p:tgtEl>
                                        <p:attrNameLst>
                                          <p:attrName>style.visibility</p:attrName>
                                        </p:attrNameLst>
                                      </p:cBhvr>
                                      <p:to>
                                        <p:strVal val="visible"/>
                                      </p:to>
                                    </p:set>
                                    <p:animEffect transition="in" filter="barn(inVertical)">
                                      <p:cBhvr>
                                        <p:cTn id="12" dur="500"/>
                                        <p:tgtEl>
                                          <p:spTgt spid="26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25"/>
                                        </p:tgtEl>
                                        <p:attrNameLst>
                                          <p:attrName>style.visibility</p:attrName>
                                        </p:attrNameLst>
                                      </p:cBhvr>
                                      <p:to>
                                        <p:strVal val="visible"/>
                                      </p:to>
                                    </p:set>
                                    <p:animEffect transition="in" filter="barn(inVertical)">
                                      <p:cBhvr>
                                        <p:cTn id="22" dur="500"/>
                                        <p:tgtEl>
                                          <p:spTgt spid="26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26"/>
                                        </p:tgtEl>
                                        <p:attrNameLst>
                                          <p:attrName>style.visibility</p:attrName>
                                        </p:attrNameLst>
                                      </p:cBhvr>
                                      <p:to>
                                        <p:strVal val="visible"/>
                                      </p:to>
                                    </p:set>
                                    <p:animEffect transition="in" filter="barn(inVertical)">
                                      <p:cBhvr>
                                        <p:cTn id="27" dur="500"/>
                                        <p:tgtEl>
                                          <p:spTgt spid="26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630">
                                            <p:txEl>
                                              <p:pRg st="0" end="0"/>
                                            </p:txEl>
                                          </p:spTgt>
                                        </p:tgtEl>
                                        <p:attrNameLst>
                                          <p:attrName>style.visibility</p:attrName>
                                        </p:attrNameLst>
                                      </p:cBhvr>
                                      <p:to>
                                        <p:strVal val="visible"/>
                                      </p:to>
                                    </p:set>
                                    <p:animEffect transition="in" filter="barn(inVertical)">
                                      <p:cBhvr>
                                        <p:cTn id="32" dur="500"/>
                                        <p:tgtEl>
                                          <p:spTgt spid="263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31">
                                            <p:txEl>
                                              <p:pRg st="0" end="0"/>
                                            </p:txEl>
                                          </p:spTgt>
                                        </p:tgtEl>
                                        <p:attrNameLst>
                                          <p:attrName>style.visibility</p:attrName>
                                        </p:attrNameLst>
                                      </p:cBhvr>
                                      <p:to>
                                        <p:strVal val="visible"/>
                                      </p:to>
                                    </p:set>
                                    <p:animEffect transition="in" filter="barn(inVertical)">
                                      <p:cBhvr>
                                        <p:cTn id="37" dur="500"/>
                                        <p:tgtEl>
                                          <p:spTgt spid="26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9" grpId="0"/>
      <p:bldP spid="2620" grpId="0"/>
      <p:bldP spid="2625" grpId="0"/>
      <p:bldP spid="262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0"/>
        <p:cNvGrpSpPr/>
        <p:nvPr/>
      </p:nvGrpSpPr>
      <p:grpSpPr>
        <a:xfrm>
          <a:off x="0" y="0"/>
          <a:ext cx="0" cy="0"/>
          <a:chOff x="0" y="0"/>
          <a:chExt cx="0" cy="0"/>
        </a:xfrm>
      </p:grpSpPr>
      <p:sp>
        <p:nvSpPr>
          <p:cNvPr id="2641" name="Google Shape;2641;p75"/>
          <p:cNvSpPr txBox="1">
            <a:spLocks noGrp="1"/>
          </p:cNvSpPr>
          <p:nvPr>
            <p:ph type="ctrTitle"/>
          </p:nvPr>
        </p:nvSpPr>
        <p:spPr>
          <a:xfrm>
            <a:off x="168981" y="22860"/>
            <a:ext cx="5393197" cy="105976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Đối với thế giới </a:t>
            </a:r>
            <a:endParaRPr sz="54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Hình chữ nhật: Góc Tròn 4">
            <a:extLst>
              <a:ext uri="{FF2B5EF4-FFF2-40B4-BE49-F238E27FC236}">
                <a16:creationId xmlns:a16="http://schemas.microsoft.com/office/drawing/2014/main" id="{978EAD4A-2190-4F43-800A-599A62BE3419}"/>
              </a:ext>
            </a:extLst>
          </p:cNvPr>
          <p:cNvSpPr/>
          <p:nvPr/>
        </p:nvSpPr>
        <p:spPr>
          <a:xfrm>
            <a:off x="447168" y="3349835"/>
            <a:ext cx="4359134" cy="135749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6" name="Hộp Văn bản 5">
            <a:extLst>
              <a:ext uri="{FF2B5EF4-FFF2-40B4-BE49-F238E27FC236}">
                <a16:creationId xmlns:a16="http://schemas.microsoft.com/office/drawing/2014/main" id="{C412759F-0502-4CE9-B925-A611596EF2B1}"/>
              </a:ext>
            </a:extLst>
          </p:cNvPr>
          <p:cNvSpPr txBox="1"/>
          <p:nvPr/>
        </p:nvSpPr>
        <p:spPr>
          <a:xfrm>
            <a:off x="235619" y="929151"/>
            <a:ext cx="5349902" cy="2462213"/>
          </a:xfrm>
          <a:prstGeom prst="rect">
            <a:avLst/>
          </a:prstGeom>
          <a:noFill/>
        </p:spPr>
        <p:txBody>
          <a:bodyPr wrap="square" rtlCol="0">
            <a:spAutoFit/>
          </a:bodyPr>
          <a:lstStyle/>
          <a:p>
            <a:pPr marL="114300" rtl="0" fontAlgn="base">
              <a:spcBef>
                <a:spcPts val="0"/>
              </a:spcBef>
              <a:spcAft>
                <a:spcPts val="0"/>
              </a:spcAft>
              <a:buFont typeface="Arial" panose="020B0604020202020204" pitchFamily="34" charset="0"/>
              <a:buChar char="•"/>
            </a:pPr>
            <a:r>
              <a:rPr lang="vi-VN" sz="2000" b="0" i="0" u="none" strike="noStrike" dirty="0" err="1">
                <a:solidFill>
                  <a:srgbClr val="000000"/>
                </a:solidFill>
                <a:effectLst/>
                <a:latin typeface="+mj-lt"/>
              </a:rPr>
              <a:t>Tổng</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số</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trữ</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lượng</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khí</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có</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thể</a:t>
            </a:r>
            <a:r>
              <a:rPr lang="vi-VN" sz="2000" b="0" i="0" u="none" strike="noStrike" dirty="0">
                <a:solidFill>
                  <a:srgbClr val="000000"/>
                </a:solidFill>
                <a:effectLst/>
                <a:latin typeface="+mj-lt"/>
              </a:rPr>
              <a:t> khai </a:t>
            </a:r>
            <a:r>
              <a:rPr lang="vi-VN" sz="2000" b="0" i="0" u="none" strike="noStrike" dirty="0" err="1">
                <a:solidFill>
                  <a:srgbClr val="000000"/>
                </a:solidFill>
                <a:effectLst/>
                <a:latin typeface="+mj-lt"/>
              </a:rPr>
              <a:t>thác</a:t>
            </a:r>
            <a:r>
              <a:rPr lang="vi-VN" sz="2000" b="0" i="0" u="none" strike="noStrike" dirty="0">
                <a:solidFill>
                  <a:srgbClr val="000000"/>
                </a:solidFill>
                <a:effectLst/>
                <a:latin typeface="+mj-lt"/>
              </a:rPr>
              <a:t> kinh </a:t>
            </a:r>
            <a:r>
              <a:rPr lang="vi-VN" sz="2000" b="0" i="0" u="none" strike="noStrike" dirty="0" err="1">
                <a:solidFill>
                  <a:srgbClr val="000000"/>
                </a:solidFill>
                <a:effectLst/>
                <a:latin typeface="+mj-lt"/>
              </a:rPr>
              <a:t>tế</a:t>
            </a:r>
            <a:r>
              <a:rPr lang="vi-VN" sz="2000" b="0" i="0" u="none" strike="noStrike" dirty="0">
                <a:solidFill>
                  <a:srgbClr val="000000"/>
                </a:solidFill>
                <a:effectLst/>
                <a:latin typeface="+mj-lt"/>
              </a:rPr>
              <a:t>: 250 năm sau, </a:t>
            </a:r>
            <a:r>
              <a:rPr lang="vi-VN" sz="2000" b="0" i="0" u="none" strike="noStrike" dirty="0" err="1">
                <a:solidFill>
                  <a:srgbClr val="000000"/>
                </a:solidFill>
                <a:effectLst/>
                <a:latin typeface="+mj-lt"/>
              </a:rPr>
              <a:t>thậm</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chí</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tệ</a:t>
            </a:r>
            <a:r>
              <a:rPr lang="vi-VN" sz="2000" b="0" i="0" u="none" strike="noStrike" dirty="0">
                <a:solidFill>
                  <a:srgbClr val="000000"/>
                </a:solidFill>
                <a:effectLst/>
                <a:latin typeface="+mj-lt"/>
              </a:rPr>
              <a:t> hơn </a:t>
            </a:r>
            <a:r>
              <a:rPr lang="vi-VN" sz="2000" b="0" i="0" u="none" strike="noStrike" dirty="0" err="1">
                <a:solidFill>
                  <a:srgbClr val="000000"/>
                </a:solidFill>
                <a:effectLst/>
                <a:latin typeface="+mj-lt"/>
              </a:rPr>
              <a:t>chỉ</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còn</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khoảng</a:t>
            </a:r>
            <a:r>
              <a:rPr lang="vi-VN" sz="2000" b="0" i="0" u="none" strike="noStrike" dirty="0">
                <a:solidFill>
                  <a:srgbClr val="000000"/>
                </a:solidFill>
                <a:effectLst/>
                <a:latin typeface="+mj-lt"/>
              </a:rPr>
              <a:t> 80 - 100 năm.</a:t>
            </a:r>
          </a:p>
          <a:p>
            <a:pPr marL="114300" rtl="0" fontAlgn="base">
              <a:spcBef>
                <a:spcPts val="0"/>
              </a:spcBef>
              <a:spcAft>
                <a:spcPts val="0"/>
              </a:spcAft>
              <a:buFont typeface="Arial" panose="020B0604020202020204" pitchFamily="34" charset="0"/>
              <a:buChar char="•"/>
            </a:pPr>
            <a:r>
              <a:rPr lang="vi-VN" sz="2000" b="0" i="0" u="none" strike="noStrike" dirty="0">
                <a:solidFill>
                  <a:srgbClr val="000000"/>
                </a:solidFill>
                <a:effectLst/>
                <a:latin typeface="+mj-lt"/>
              </a:rPr>
              <a:t>Than: </a:t>
            </a:r>
            <a:r>
              <a:rPr lang="vi-VN" sz="2000" b="0" i="0" u="none" strike="noStrike" dirty="0" err="1">
                <a:solidFill>
                  <a:srgbClr val="000000"/>
                </a:solidFill>
                <a:effectLst/>
                <a:latin typeface="+mj-lt"/>
              </a:rPr>
              <a:t>khoảng</a:t>
            </a:r>
            <a:r>
              <a:rPr lang="vi-VN" sz="2000" b="0" i="0" u="none" strike="noStrike" dirty="0">
                <a:solidFill>
                  <a:srgbClr val="000000"/>
                </a:solidFill>
                <a:effectLst/>
                <a:latin typeface="+mj-lt"/>
              </a:rPr>
              <a:t> 200 năm sau, </a:t>
            </a:r>
            <a:r>
              <a:rPr lang="vi-VN" sz="2000" b="0" i="0" u="none" strike="noStrike" dirty="0" err="1">
                <a:solidFill>
                  <a:srgbClr val="000000"/>
                </a:solidFill>
                <a:effectLst/>
                <a:latin typeface="+mj-lt"/>
              </a:rPr>
              <a:t>có</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thể</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sẽ</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trở</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thành</a:t>
            </a:r>
            <a:r>
              <a:rPr lang="vi-VN" sz="2000" b="0" i="0" u="none" strike="noStrike" dirty="0">
                <a:solidFill>
                  <a:srgbClr val="000000"/>
                </a:solidFill>
                <a:effectLst/>
                <a:latin typeface="+mj-lt"/>
              </a:rPr>
              <a:t> 1 </a:t>
            </a:r>
            <a:r>
              <a:rPr lang="vi-VN" sz="2000" b="0" i="0" u="none" strike="noStrike" dirty="0" err="1">
                <a:solidFill>
                  <a:srgbClr val="000000"/>
                </a:solidFill>
                <a:effectLst/>
                <a:latin typeface="+mj-lt"/>
              </a:rPr>
              <a:t>loại</a:t>
            </a:r>
            <a:r>
              <a:rPr lang="vi-VN" sz="2000" b="0" i="0" u="none" strike="noStrike" dirty="0">
                <a:solidFill>
                  <a:srgbClr val="000000"/>
                </a:solidFill>
                <a:effectLst/>
                <a:latin typeface="+mj-lt"/>
              </a:rPr>
              <a:t> nhiên </a:t>
            </a:r>
            <a:r>
              <a:rPr lang="vi-VN" sz="2000" b="0" i="0" u="none" strike="noStrike" dirty="0" err="1">
                <a:solidFill>
                  <a:srgbClr val="000000"/>
                </a:solidFill>
                <a:effectLst/>
                <a:latin typeface="+mj-lt"/>
              </a:rPr>
              <a:t>liệu</a:t>
            </a:r>
            <a:r>
              <a:rPr lang="vi-VN" sz="2000" b="0" i="0" u="none" strike="noStrike" dirty="0">
                <a:solidFill>
                  <a:srgbClr val="000000"/>
                </a:solidFill>
                <a:effectLst/>
                <a:latin typeface="+mj-lt"/>
              </a:rPr>
              <a:t> khan </a:t>
            </a:r>
            <a:r>
              <a:rPr lang="vi-VN" sz="2000" b="0" i="0" u="none" strike="noStrike" dirty="0" err="1">
                <a:solidFill>
                  <a:srgbClr val="000000"/>
                </a:solidFill>
                <a:effectLst/>
                <a:latin typeface="+mj-lt"/>
              </a:rPr>
              <a:t>hiếm</a:t>
            </a:r>
            <a:r>
              <a:rPr lang="vi-VN" sz="2000" b="0" i="0" u="none" strike="noStrike" dirty="0">
                <a:solidFill>
                  <a:srgbClr val="000000"/>
                </a:solidFill>
                <a:effectLst/>
                <a:latin typeface="+mj-lt"/>
              </a:rPr>
              <a:t> trong tương lai.</a:t>
            </a:r>
          </a:p>
          <a:p>
            <a:pPr marL="114300" rtl="0" fontAlgn="base">
              <a:spcBef>
                <a:spcPts val="0"/>
              </a:spcBef>
              <a:spcAft>
                <a:spcPts val="0"/>
              </a:spcAft>
              <a:buFont typeface="Arial" panose="020B0604020202020204" pitchFamily="34" charset="0"/>
              <a:buChar char="•"/>
            </a:pPr>
            <a:r>
              <a:rPr lang="vi-VN" sz="2000" b="0" i="0" u="none" strike="noStrike" dirty="0" err="1">
                <a:solidFill>
                  <a:srgbClr val="000000"/>
                </a:solidFill>
                <a:effectLst/>
                <a:latin typeface="+mj-lt"/>
              </a:rPr>
              <a:t>Dầu</a:t>
            </a:r>
            <a:r>
              <a:rPr lang="vi-VN" sz="2000" b="0" i="0" u="none" strike="noStrike" dirty="0">
                <a:solidFill>
                  <a:srgbClr val="000000"/>
                </a:solidFill>
                <a:effectLst/>
                <a:latin typeface="+mj-lt"/>
              </a:rPr>
              <a:t>: Liên </a:t>
            </a:r>
            <a:r>
              <a:rPr lang="vi-VN" sz="2000" b="0" i="0" u="none" strike="noStrike" dirty="0" err="1">
                <a:solidFill>
                  <a:srgbClr val="000000"/>
                </a:solidFill>
                <a:effectLst/>
                <a:latin typeface="+mj-lt"/>
              </a:rPr>
              <a:t>tục</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giảm</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và</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chỉ</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còn</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đủ</a:t>
            </a:r>
            <a:r>
              <a:rPr lang="vi-VN" sz="2000" b="0" i="0" u="none" strike="noStrike" dirty="0">
                <a:solidFill>
                  <a:srgbClr val="000000"/>
                </a:solidFill>
                <a:effectLst/>
                <a:latin typeface="+mj-lt"/>
              </a:rPr>
              <a:t> trong 30 - 40 năm </a:t>
            </a:r>
            <a:r>
              <a:rPr lang="vi-VN" sz="2000" b="0" i="0" u="none" strike="noStrike" dirty="0" err="1">
                <a:solidFill>
                  <a:srgbClr val="000000"/>
                </a:solidFill>
                <a:effectLst/>
                <a:latin typeface="+mj-lt"/>
              </a:rPr>
              <a:t>nữa</a:t>
            </a:r>
            <a:r>
              <a:rPr lang="vi-VN" sz="2000" b="0" i="0" u="none" strike="noStrike" dirty="0">
                <a:solidFill>
                  <a:srgbClr val="000000"/>
                </a:solidFill>
                <a:effectLst/>
                <a:latin typeface="+mj-lt"/>
              </a:rPr>
              <a:t>.</a:t>
            </a:r>
          </a:p>
          <a:p>
            <a:endParaRPr lang="en-US" dirty="0"/>
          </a:p>
        </p:txBody>
      </p:sp>
      <p:sp>
        <p:nvSpPr>
          <p:cNvPr id="7" name="Hộp Văn bản 6">
            <a:extLst>
              <a:ext uri="{FF2B5EF4-FFF2-40B4-BE49-F238E27FC236}">
                <a16:creationId xmlns:a16="http://schemas.microsoft.com/office/drawing/2014/main" id="{92B5E3C5-15C4-4A8C-A210-1FEF1CFC4454}"/>
              </a:ext>
            </a:extLst>
          </p:cNvPr>
          <p:cNvSpPr txBox="1"/>
          <p:nvPr/>
        </p:nvSpPr>
        <p:spPr>
          <a:xfrm>
            <a:off x="724873" y="3534971"/>
            <a:ext cx="3782192" cy="1231106"/>
          </a:xfrm>
          <a:prstGeom prst="rect">
            <a:avLst/>
          </a:prstGeom>
          <a:noFill/>
        </p:spPr>
        <p:txBody>
          <a:bodyPr wrap="square" rtlCol="0">
            <a:spAutoFit/>
          </a:bodyPr>
          <a:lstStyle/>
          <a:p>
            <a:pPr algn="ctr"/>
            <a:r>
              <a:rPr lang="en-US" sz="2000" dirty="0" err="1">
                <a:solidFill>
                  <a:srgbClr val="5A1D1D"/>
                </a:solidFill>
                <a:latin typeface="Times New Roman" panose="02020603050405020304" pitchFamily="18" charset="0"/>
                <a:cs typeface="Times New Roman" panose="02020603050405020304" pitchFamily="18" charset="0"/>
              </a:rPr>
              <a:t>Trước</a:t>
            </a:r>
            <a:r>
              <a:rPr lang="en-US" sz="2000" dirty="0">
                <a:solidFill>
                  <a:srgbClr val="5A1D1D"/>
                </a:solidFill>
                <a:latin typeface="Times New Roman" panose="02020603050405020304" pitchFamily="18" charset="0"/>
                <a:cs typeface="Times New Roman" panose="02020603050405020304" pitchFamily="18" charset="0"/>
              </a:rPr>
              <a:t> </a:t>
            </a:r>
            <a:r>
              <a:rPr lang="en-US" sz="2000" dirty="0" err="1">
                <a:solidFill>
                  <a:srgbClr val="5A1D1D"/>
                </a:solidFill>
                <a:latin typeface="Times New Roman" panose="02020603050405020304" pitchFamily="18" charset="0"/>
                <a:cs typeface="Times New Roman" panose="02020603050405020304" pitchFamily="18" charset="0"/>
              </a:rPr>
              <a:t>tình</a:t>
            </a:r>
            <a:r>
              <a:rPr lang="en-US" sz="2000" dirty="0">
                <a:solidFill>
                  <a:srgbClr val="5A1D1D"/>
                </a:solidFill>
                <a:latin typeface="Times New Roman" panose="02020603050405020304" pitchFamily="18" charset="0"/>
                <a:cs typeface="Times New Roman" panose="02020603050405020304" pitchFamily="18" charset="0"/>
              </a:rPr>
              <a:t> </a:t>
            </a:r>
            <a:r>
              <a:rPr lang="en-US" sz="2000" dirty="0" err="1">
                <a:solidFill>
                  <a:srgbClr val="5A1D1D"/>
                </a:solidFill>
                <a:latin typeface="Times New Roman" panose="02020603050405020304" pitchFamily="18" charset="0"/>
                <a:cs typeface="Times New Roman" panose="02020603050405020304" pitchFamily="18" charset="0"/>
              </a:rPr>
              <a:t>trạng</a:t>
            </a:r>
            <a:r>
              <a:rPr lang="en-US" sz="2000" dirty="0">
                <a:solidFill>
                  <a:srgbClr val="5A1D1D"/>
                </a:solidFill>
                <a:latin typeface="Times New Roman" panose="02020603050405020304" pitchFamily="18" charset="0"/>
                <a:cs typeface="Times New Roman" panose="02020603050405020304" pitchFamily="18" charset="0"/>
              </a:rPr>
              <a:t> </a:t>
            </a:r>
            <a:r>
              <a:rPr lang="en-US" sz="2000" dirty="0" err="1">
                <a:solidFill>
                  <a:srgbClr val="5A1D1D"/>
                </a:solidFill>
                <a:latin typeface="Times New Roman" panose="02020603050405020304" pitchFamily="18" charset="0"/>
                <a:cs typeface="Times New Roman" panose="02020603050405020304" pitchFamily="18" charset="0"/>
              </a:rPr>
              <a:t>khai</a:t>
            </a:r>
            <a:r>
              <a:rPr lang="en-US" sz="2000" dirty="0">
                <a:solidFill>
                  <a:srgbClr val="5A1D1D"/>
                </a:solidFill>
                <a:latin typeface="Times New Roman" panose="02020603050405020304" pitchFamily="18" charset="0"/>
                <a:cs typeface="Times New Roman" panose="02020603050405020304" pitchFamily="18" charset="0"/>
              </a:rPr>
              <a:t> </a:t>
            </a:r>
            <a:r>
              <a:rPr lang="en-US" sz="2000" dirty="0" err="1">
                <a:solidFill>
                  <a:srgbClr val="5A1D1D"/>
                </a:solidFill>
                <a:latin typeface="Times New Roman" panose="02020603050405020304" pitchFamily="18" charset="0"/>
                <a:cs typeface="Times New Roman" panose="02020603050405020304" pitchFamily="18" charset="0"/>
              </a:rPr>
              <a:t>thác</a:t>
            </a:r>
            <a:r>
              <a:rPr lang="en-US" sz="2000" dirty="0">
                <a:solidFill>
                  <a:srgbClr val="5A1D1D"/>
                </a:solidFill>
                <a:latin typeface="Times New Roman" panose="02020603050405020304" pitchFamily="18" charset="0"/>
                <a:cs typeface="Times New Roman" panose="02020603050405020304" pitchFamily="18" charset="0"/>
              </a:rPr>
              <a:t> </a:t>
            </a:r>
            <a:r>
              <a:rPr lang="en-US" sz="2000" dirty="0" err="1">
                <a:solidFill>
                  <a:srgbClr val="5A1D1D"/>
                </a:solidFill>
                <a:latin typeface="Times New Roman" panose="02020603050405020304" pitchFamily="18" charset="0"/>
                <a:cs typeface="Times New Roman" panose="02020603050405020304" pitchFamily="18" charset="0"/>
              </a:rPr>
              <a:t>dầu</a:t>
            </a:r>
            <a:r>
              <a:rPr lang="en-US" sz="2000" dirty="0">
                <a:solidFill>
                  <a:srgbClr val="5A1D1D"/>
                </a:solidFill>
                <a:latin typeface="Times New Roman" panose="02020603050405020304" pitchFamily="18" charset="0"/>
                <a:cs typeface="Times New Roman" panose="02020603050405020304" pitchFamily="18" charset="0"/>
              </a:rPr>
              <a:t> </a:t>
            </a:r>
            <a:r>
              <a:rPr lang="en-US" sz="2000" dirty="0" err="1">
                <a:solidFill>
                  <a:srgbClr val="5A1D1D"/>
                </a:solidFill>
                <a:latin typeface="Times New Roman" panose="02020603050405020304" pitchFamily="18" charset="0"/>
                <a:cs typeface="Times New Roman" panose="02020603050405020304" pitchFamily="18" charset="0"/>
              </a:rPr>
              <a:t>mỏ</a:t>
            </a:r>
            <a:r>
              <a:rPr lang="en-US" sz="2000" dirty="0">
                <a:solidFill>
                  <a:srgbClr val="5A1D1D"/>
                </a:solidFill>
                <a:latin typeface="Times New Roman" panose="02020603050405020304" pitchFamily="18" charset="0"/>
                <a:cs typeface="Times New Roman" panose="02020603050405020304" pitchFamily="18" charset="0"/>
              </a:rPr>
              <a:t> </a:t>
            </a:r>
            <a:r>
              <a:rPr lang="en-US" sz="2000" dirty="0" err="1">
                <a:solidFill>
                  <a:srgbClr val="5A1D1D"/>
                </a:solidFill>
                <a:latin typeface="Times New Roman" panose="02020603050405020304" pitchFamily="18" charset="0"/>
                <a:cs typeface="Times New Roman" panose="02020603050405020304" pitchFamily="18" charset="0"/>
              </a:rPr>
              <a:t>quá</a:t>
            </a:r>
            <a:r>
              <a:rPr lang="en-US" sz="2000" dirty="0">
                <a:solidFill>
                  <a:srgbClr val="5A1D1D"/>
                </a:solidFill>
                <a:latin typeface="Times New Roman" panose="02020603050405020304" pitchFamily="18" charset="0"/>
                <a:cs typeface="Times New Roman" panose="02020603050405020304" pitchFamily="18" charset="0"/>
              </a:rPr>
              <a:t> </a:t>
            </a:r>
            <a:r>
              <a:rPr lang="en-US" sz="2000" dirty="0" err="1">
                <a:solidFill>
                  <a:srgbClr val="5A1D1D"/>
                </a:solidFill>
                <a:latin typeface="Times New Roman" panose="02020603050405020304" pitchFamily="18" charset="0"/>
                <a:cs typeface="Times New Roman" panose="02020603050405020304" pitchFamily="18" charset="0"/>
              </a:rPr>
              <a:t>mức</a:t>
            </a:r>
            <a:r>
              <a:rPr lang="en-US" sz="2000" dirty="0">
                <a:solidFill>
                  <a:srgbClr val="5A1D1D"/>
                </a:solidFill>
                <a:latin typeface="Times New Roman" panose="02020603050405020304" pitchFamily="18" charset="0"/>
                <a:cs typeface="Times New Roman" panose="02020603050405020304" pitchFamily="18" charset="0"/>
              </a:rPr>
              <a:t> </a:t>
            </a:r>
            <a:r>
              <a:rPr lang="en-US" sz="2000" dirty="0" err="1">
                <a:solidFill>
                  <a:srgbClr val="5A1D1D"/>
                </a:solidFill>
                <a:latin typeface="Times New Roman" panose="02020603050405020304" pitchFamily="18" charset="0"/>
                <a:cs typeface="Times New Roman" panose="02020603050405020304" pitchFamily="18" charset="0"/>
              </a:rPr>
              <a:t>hiện</a:t>
            </a:r>
            <a:r>
              <a:rPr lang="en-US" sz="2000" dirty="0">
                <a:solidFill>
                  <a:srgbClr val="5A1D1D"/>
                </a:solidFill>
                <a:latin typeface="Times New Roman" panose="02020603050405020304" pitchFamily="18" charset="0"/>
                <a:cs typeface="Times New Roman" panose="02020603050405020304" pitchFamily="18" charset="0"/>
              </a:rPr>
              <a:t> nay, ta </a:t>
            </a:r>
            <a:r>
              <a:rPr lang="en-US" sz="2000" dirty="0" err="1">
                <a:solidFill>
                  <a:srgbClr val="5A1D1D"/>
                </a:solidFill>
                <a:latin typeface="Times New Roman" panose="02020603050405020304" pitchFamily="18" charset="0"/>
                <a:cs typeface="Times New Roman" panose="02020603050405020304" pitchFamily="18" charset="0"/>
              </a:rPr>
              <a:t>cần</a:t>
            </a:r>
            <a:r>
              <a:rPr lang="en-US" sz="2000" dirty="0">
                <a:solidFill>
                  <a:srgbClr val="5A1D1D"/>
                </a:solidFill>
                <a:latin typeface="Times New Roman" panose="02020603050405020304" pitchFamily="18" charset="0"/>
                <a:cs typeface="Times New Roman" panose="02020603050405020304" pitchFamily="18" charset="0"/>
              </a:rPr>
              <a:t> </a:t>
            </a:r>
            <a:r>
              <a:rPr lang="en-US" sz="2000" dirty="0" err="1">
                <a:solidFill>
                  <a:srgbClr val="5A1D1D"/>
                </a:solidFill>
                <a:latin typeface="Times New Roman" panose="02020603050405020304" pitchFamily="18" charset="0"/>
                <a:cs typeface="Times New Roman" panose="02020603050405020304" pitchFamily="18" charset="0"/>
              </a:rPr>
              <a:t>có</a:t>
            </a:r>
            <a:r>
              <a:rPr lang="en-US" sz="2000" dirty="0">
                <a:solidFill>
                  <a:srgbClr val="5A1D1D"/>
                </a:solidFill>
                <a:latin typeface="Times New Roman" panose="02020603050405020304" pitchFamily="18" charset="0"/>
                <a:cs typeface="Times New Roman" panose="02020603050405020304" pitchFamily="18" charset="0"/>
              </a:rPr>
              <a:t> </a:t>
            </a:r>
            <a:r>
              <a:rPr lang="en-US" sz="2000" dirty="0" err="1">
                <a:solidFill>
                  <a:srgbClr val="5A1D1D"/>
                </a:solidFill>
                <a:latin typeface="Times New Roman" panose="02020603050405020304" pitchFamily="18" charset="0"/>
                <a:cs typeface="Times New Roman" panose="02020603050405020304" pitchFamily="18" charset="0"/>
              </a:rPr>
              <a:t>những</a:t>
            </a:r>
            <a:r>
              <a:rPr lang="en-US" sz="2000" dirty="0">
                <a:solidFill>
                  <a:srgbClr val="5A1D1D"/>
                </a:solidFill>
                <a:latin typeface="Times New Roman" panose="02020603050405020304" pitchFamily="18" charset="0"/>
                <a:cs typeface="Times New Roman" panose="02020603050405020304" pitchFamily="18" charset="0"/>
              </a:rPr>
              <a:t> </a:t>
            </a:r>
            <a:r>
              <a:rPr lang="en-US" sz="2000" dirty="0" err="1">
                <a:solidFill>
                  <a:srgbClr val="5A1D1D"/>
                </a:solidFill>
                <a:latin typeface="Times New Roman" panose="02020603050405020304" pitchFamily="18" charset="0"/>
                <a:cs typeface="Times New Roman" panose="02020603050405020304" pitchFamily="18" charset="0"/>
              </a:rPr>
              <a:t>biện</a:t>
            </a:r>
            <a:r>
              <a:rPr lang="en-US" sz="2000" dirty="0">
                <a:solidFill>
                  <a:srgbClr val="5A1D1D"/>
                </a:solidFill>
                <a:latin typeface="Times New Roman" panose="02020603050405020304" pitchFamily="18" charset="0"/>
                <a:cs typeface="Times New Roman" panose="02020603050405020304" pitchFamily="18" charset="0"/>
              </a:rPr>
              <a:t> </a:t>
            </a:r>
            <a:r>
              <a:rPr lang="en-US" sz="2000" dirty="0" err="1">
                <a:solidFill>
                  <a:srgbClr val="5A1D1D"/>
                </a:solidFill>
                <a:latin typeface="Times New Roman" panose="02020603050405020304" pitchFamily="18" charset="0"/>
                <a:cs typeface="Times New Roman" panose="02020603050405020304" pitchFamily="18" charset="0"/>
              </a:rPr>
              <a:t>pháp</a:t>
            </a:r>
            <a:r>
              <a:rPr lang="en-US" sz="2000" dirty="0">
                <a:solidFill>
                  <a:srgbClr val="5A1D1D"/>
                </a:solidFill>
                <a:latin typeface="Times New Roman" panose="02020603050405020304" pitchFamily="18" charset="0"/>
                <a:cs typeface="Times New Roman" panose="02020603050405020304" pitchFamily="18" charset="0"/>
              </a:rPr>
              <a:t> </a:t>
            </a:r>
            <a:r>
              <a:rPr lang="en-US" sz="2000" dirty="0" err="1">
                <a:solidFill>
                  <a:srgbClr val="5A1D1D"/>
                </a:solidFill>
                <a:latin typeface="Times New Roman" panose="02020603050405020304" pitchFamily="18" charset="0"/>
                <a:cs typeface="Times New Roman" panose="02020603050405020304" pitchFamily="18" charset="0"/>
              </a:rPr>
              <a:t>khắc</a:t>
            </a:r>
            <a:r>
              <a:rPr lang="en-US" sz="2000" dirty="0">
                <a:solidFill>
                  <a:srgbClr val="5A1D1D"/>
                </a:solidFill>
                <a:latin typeface="Times New Roman" panose="02020603050405020304" pitchFamily="18" charset="0"/>
                <a:cs typeface="Times New Roman" panose="02020603050405020304" pitchFamily="18" charset="0"/>
              </a:rPr>
              <a:t> </a:t>
            </a:r>
            <a:r>
              <a:rPr lang="en-US" sz="2000" dirty="0" err="1">
                <a:solidFill>
                  <a:srgbClr val="5A1D1D"/>
                </a:solidFill>
                <a:latin typeface="Times New Roman" panose="02020603050405020304" pitchFamily="18" charset="0"/>
                <a:cs typeface="Times New Roman" panose="02020603050405020304" pitchFamily="18" charset="0"/>
              </a:rPr>
              <a:t>phục</a:t>
            </a:r>
            <a:endParaRPr lang="en-US" sz="2000" dirty="0">
              <a:solidFill>
                <a:srgbClr val="5A1D1D"/>
              </a:solidFill>
              <a:latin typeface="Times New Roman" panose="02020603050405020304" pitchFamily="18" charset="0"/>
              <a:cs typeface="Times New Roman" panose="02020603050405020304" pitchFamily="18" charset="0"/>
            </a:endParaRPr>
          </a:p>
          <a:p>
            <a:endParaRPr lang="en-US" dirty="0"/>
          </a:p>
        </p:txBody>
      </p:sp>
      <p:grpSp>
        <p:nvGrpSpPr>
          <p:cNvPr id="2661" name="Google Shape;2661;p75"/>
          <p:cNvGrpSpPr/>
          <p:nvPr/>
        </p:nvGrpSpPr>
        <p:grpSpPr>
          <a:xfrm>
            <a:off x="1685931" y="2571750"/>
            <a:ext cx="7752494" cy="2596687"/>
            <a:chOff x="830529" y="2546923"/>
            <a:chExt cx="7752494" cy="2596687"/>
          </a:xfrm>
        </p:grpSpPr>
        <p:sp>
          <p:nvSpPr>
            <p:cNvPr id="2662" name="Google Shape;2662;p75"/>
            <p:cNvSpPr/>
            <p:nvPr/>
          </p:nvSpPr>
          <p:spPr>
            <a:xfrm>
              <a:off x="3104646" y="4261991"/>
              <a:ext cx="4519556" cy="881593"/>
            </a:xfrm>
            <a:custGeom>
              <a:avLst/>
              <a:gdLst/>
              <a:ahLst/>
              <a:cxnLst/>
              <a:rect l="l" t="t" r="r" b="b"/>
              <a:pathLst>
                <a:path w="51599" h="10065" extrusionOk="0">
                  <a:moveTo>
                    <a:pt x="27355" y="1"/>
                  </a:moveTo>
                  <a:cubicBezTo>
                    <a:pt x="22959" y="1"/>
                    <a:pt x="18661" y="742"/>
                    <a:pt x="14425" y="2077"/>
                  </a:cubicBezTo>
                  <a:lnTo>
                    <a:pt x="14425" y="1663"/>
                  </a:lnTo>
                  <a:cubicBezTo>
                    <a:pt x="14322" y="1327"/>
                    <a:pt x="14219" y="1017"/>
                    <a:pt x="13908" y="914"/>
                  </a:cubicBezTo>
                  <a:cubicBezTo>
                    <a:pt x="13792" y="849"/>
                    <a:pt x="13682" y="817"/>
                    <a:pt x="13588" y="817"/>
                  </a:cubicBezTo>
                  <a:cubicBezTo>
                    <a:pt x="13495" y="817"/>
                    <a:pt x="13417" y="849"/>
                    <a:pt x="13366" y="914"/>
                  </a:cubicBezTo>
                  <a:cubicBezTo>
                    <a:pt x="13133" y="1017"/>
                    <a:pt x="12926" y="1224"/>
                    <a:pt x="12823" y="1327"/>
                  </a:cubicBezTo>
                  <a:cubicBezTo>
                    <a:pt x="12616" y="1767"/>
                    <a:pt x="12383" y="2206"/>
                    <a:pt x="12487" y="2516"/>
                  </a:cubicBezTo>
                  <a:cubicBezTo>
                    <a:pt x="12280" y="2413"/>
                    <a:pt x="12176" y="2310"/>
                    <a:pt x="11970" y="2310"/>
                  </a:cubicBezTo>
                  <a:cubicBezTo>
                    <a:pt x="11737" y="2310"/>
                    <a:pt x="11634" y="2413"/>
                    <a:pt x="11530" y="2516"/>
                  </a:cubicBezTo>
                  <a:cubicBezTo>
                    <a:pt x="11323" y="2723"/>
                    <a:pt x="11323" y="3059"/>
                    <a:pt x="11323" y="3266"/>
                  </a:cubicBezTo>
                  <a:cubicBezTo>
                    <a:pt x="8402" y="4455"/>
                    <a:pt x="5610" y="5955"/>
                    <a:pt x="2922" y="7790"/>
                  </a:cubicBezTo>
                  <a:cubicBezTo>
                    <a:pt x="2689" y="7480"/>
                    <a:pt x="2482" y="7144"/>
                    <a:pt x="2146" y="6937"/>
                  </a:cubicBezTo>
                  <a:cubicBezTo>
                    <a:pt x="2043" y="6833"/>
                    <a:pt x="1940" y="6833"/>
                    <a:pt x="1733" y="6833"/>
                  </a:cubicBezTo>
                  <a:cubicBezTo>
                    <a:pt x="1629" y="6937"/>
                    <a:pt x="1629" y="7247"/>
                    <a:pt x="1629" y="7480"/>
                  </a:cubicBezTo>
                  <a:cubicBezTo>
                    <a:pt x="1629" y="7687"/>
                    <a:pt x="1733" y="8023"/>
                    <a:pt x="1940" y="8229"/>
                  </a:cubicBezTo>
                  <a:cubicBezTo>
                    <a:pt x="1733" y="8126"/>
                    <a:pt x="1397" y="8126"/>
                    <a:pt x="1190" y="8126"/>
                  </a:cubicBezTo>
                  <a:cubicBezTo>
                    <a:pt x="1087" y="8229"/>
                    <a:pt x="854" y="8229"/>
                    <a:pt x="854" y="8436"/>
                  </a:cubicBezTo>
                  <a:cubicBezTo>
                    <a:pt x="854" y="8540"/>
                    <a:pt x="983" y="8669"/>
                    <a:pt x="1087" y="8772"/>
                  </a:cubicBezTo>
                  <a:cubicBezTo>
                    <a:pt x="1190" y="8772"/>
                    <a:pt x="1293" y="8876"/>
                    <a:pt x="1293" y="8876"/>
                  </a:cubicBezTo>
                  <a:cubicBezTo>
                    <a:pt x="854" y="9186"/>
                    <a:pt x="440" y="9625"/>
                    <a:pt x="1" y="10065"/>
                  </a:cubicBezTo>
                  <a:lnTo>
                    <a:pt x="51598" y="10065"/>
                  </a:lnTo>
                  <a:lnTo>
                    <a:pt x="51598" y="7687"/>
                  </a:lnTo>
                  <a:cubicBezTo>
                    <a:pt x="51262" y="7480"/>
                    <a:pt x="50849" y="7144"/>
                    <a:pt x="50409" y="6937"/>
                  </a:cubicBezTo>
                  <a:cubicBezTo>
                    <a:pt x="50745" y="6394"/>
                    <a:pt x="50849" y="5851"/>
                    <a:pt x="50745" y="5205"/>
                  </a:cubicBezTo>
                  <a:cubicBezTo>
                    <a:pt x="50616" y="4791"/>
                    <a:pt x="50409" y="4455"/>
                    <a:pt x="49970" y="4352"/>
                  </a:cubicBezTo>
                  <a:cubicBezTo>
                    <a:pt x="49763" y="4352"/>
                    <a:pt x="49556" y="4352"/>
                    <a:pt x="49453" y="4455"/>
                  </a:cubicBezTo>
                  <a:cubicBezTo>
                    <a:pt x="49220" y="4559"/>
                    <a:pt x="48910" y="4791"/>
                    <a:pt x="48806" y="4895"/>
                  </a:cubicBezTo>
                  <a:cubicBezTo>
                    <a:pt x="48677" y="4662"/>
                    <a:pt x="48367" y="4455"/>
                    <a:pt x="48031" y="4455"/>
                  </a:cubicBezTo>
                  <a:cubicBezTo>
                    <a:pt x="47976" y="4437"/>
                    <a:pt x="47921" y="4428"/>
                    <a:pt x="47866" y="4428"/>
                  </a:cubicBezTo>
                  <a:cubicBezTo>
                    <a:pt x="47610" y="4428"/>
                    <a:pt x="47366" y="4618"/>
                    <a:pt x="47281" y="4895"/>
                  </a:cubicBezTo>
                  <a:cubicBezTo>
                    <a:pt x="47178" y="4895"/>
                    <a:pt x="47178" y="4998"/>
                    <a:pt x="47178" y="4998"/>
                  </a:cubicBezTo>
                  <a:cubicBezTo>
                    <a:pt x="41361" y="1974"/>
                    <a:pt x="35235" y="371"/>
                    <a:pt x="28979" y="35"/>
                  </a:cubicBezTo>
                  <a:cubicBezTo>
                    <a:pt x="28436" y="12"/>
                    <a:pt x="27895" y="1"/>
                    <a:pt x="27355" y="1"/>
                  </a:cubicBezTo>
                  <a:close/>
                </a:path>
              </a:pathLst>
            </a:custGeom>
            <a:solidFill>
              <a:srgbClr val="98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75"/>
            <p:cNvSpPr/>
            <p:nvPr/>
          </p:nvSpPr>
          <p:spPr>
            <a:xfrm>
              <a:off x="1519644" y="4779143"/>
              <a:ext cx="1188859" cy="364462"/>
            </a:xfrm>
            <a:custGeom>
              <a:avLst/>
              <a:gdLst/>
              <a:ahLst/>
              <a:cxnLst/>
              <a:rect l="l" t="t" r="r" b="b"/>
              <a:pathLst>
                <a:path w="13573" h="4161" extrusionOk="0">
                  <a:moveTo>
                    <a:pt x="6205" y="1"/>
                  </a:moveTo>
                  <a:cubicBezTo>
                    <a:pt x="5665" y="1"/>
                    <a:pt x="5118" y="141"/>
                    <a:pt x="4628" y="387"/>
                  </a:cubicBezTo>
                  <a:cubicBezTo>
                    <a:pt x="3878" y="929"/>
                    <a:pt x="3232" y="1679"/>
                    <a:pt x="2689" y="2429"/>
                  </a:cubicBezTo>
                  <a:cubicBezTo>
                    <a:pt x="2482" y="2119"/>
                    <a:pt x="2146" y="1783"/>
                    <a:pt x="1733" y="1576"/>
                  </a:cubicBezTo>
                  <a:cubicBezTo>
                    <a:pt x="1604" y="1545"/>
                    <a:pt x="1475" y="1533"/>
                    <a:pt x="1347" y="1533"/>
                  </a:cubicBezTo>
                  <a:cubicBezTo>
                    <a:pt x="1038" y="1533"/>
                    <a:pt x="733" y="1606"/>
                    <a:pt x="440" y="1679"/>
                  </a:cubicBezTo>
                  <a:cubicBezTo>
                    <a:pt x="337" y="1783"/>
                    <a:pt x="104" y="1886"/>
                    <a:pt x="1" y="1989"/>
                  </a:cubicBezTo>
                  <a:lnTo>
                    <a:pt x="1" y="4161"/>
                  </a:lnTo>
                  <a:lnTo>
                    <a:pt x="13572" y="4161"/>
                  </a:lnTo>
                  <a:cubicBezTo>
                    <a:pt x="13572" y="3928"/>
                    <a:pt x="13469" y="3825"/>
                    <a:pt x="13365" y="3618"/>
                  </a:cubicBezTo>
                  <a:cubicBezTo>
                    <a:pt x="13029" y="2765"/>
                    <a:pt x="12280" y="2119"/>
                    <a:pt x="11426" y="1886"/>
                  </a:cubicBezTo>
                  <a:cubicBezTo>
                    <a:pt x="11319" y="1873"/>
                    <a:pt x="11211" y="1867"/>
                    <a:pt x="11102" y="1867"/>
                  </a:cubicBezTo>
                  <a:cubicBezTo>
                    <a:pt x="10317" y="1867"/>
                    <a:pt x="9500" y="2182"/>
                    <a:pt x="8841" y="2636"/>
                  </a:cubicBezTo>
                  <a:cubicBezTo>
                    <a:pt x="8738" y="1679"/>
                    <a:pt x="8299" y="697"/>
                    <a:pt x="7446" y="283"/>
                  </a:cubicBezTo>
                  <a:cubicBezTo>
                    <a:pt x="7057" y="89"/>
                    <a:pt x="6633" y="1"/>
                    <a:pt x="6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75"/>
            <p:cNvSpPr/>
            <p:nvPr/>
          </p:nvSpPr>
          <p:spPr>
            <a:xfrm>
              <a:off x="6870285" y="4838794"/>
              <a:ext cx="754062" cy="304813"/>
            </a:xfrm>
            <a:custGeom>
              <a:avLst/>
              <a:gdLst/>
              <a:ahLst/>
              <a:cxnLst/>
              <a:rect l="l" t="t" r="r" b="b"/>
              <a:pathLst>
                <a:path w="8609" h="3480" extrusionOk="0">
                  <a:moveTo>
                    <a:pt x="6202" y="1"/>
                  </a:moveTo>
                  <a:cubicBezTo>
                    <a:pt x="6108" y="1"/>
                    <a:pt x="6014" y="6"/>
                    <a:pt x="5920" y="16"/>
                  </a:cubicBezTo>
                  <a:cubicBezTo>
                    <a:pt x="4834" y="16"/>
                    <a:pt x="3748" y="895"/>
                    <a:pt x="3335" y="1851"/>
                  </a:cubicBezTo>
                  <a:cubicBezTo>
                    <a:pt x="3244" y="1844"/>
                    <a:pt x="3154" y="1840"/>
                    <a:pt x="3064" y="1840"/>
                  </a:cubicBezTo>
                  <a:cubicBezTo>
                    <a:pt x="1864" y="1840"/>
                    <a:pt x="697" y="2470"/>
                    <a:pt x="0" y="3480"/>
                  </a:cubicBezTo>
                  <a:lnTo>
                    <a:pt x="8608" y="3480"/>
                  </a:lnTo>
                  <a:lnTo>
                    <a:pt x="8608" y="998"/>
                  </a:lnTo>
                  <a:cubicBezTo>
                    <a:pt x="7932" y="415"/>
                    <a:pt x="7067" y="1"/>
                    <a:pt x="6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75"/>
            <p:cNvSpPr/>
            <p:nvPr/>
          </p:nvSpPr>
          <p:spPr>
            <a:xfrm>
              <a:off x="2350643" y="4783523"/>
              <a:ext cx="688457" cy="360082"/>
            </a:xfrm>
            <a:custGeom>
              <a:avLst/>
              <a:gdLst/>
              <a:ahLst/>
              <a:cxnLst/>
              <a:rect l="l" t="t" r="r" b="b"/>
              <a:pathLst>
                <a:path w="7860" h="4111" extrusionOk="0">
                  <a:moveTo>
                    <a:pt x="3129" y="1"/>
                  </a:moveTo>
                  <a:cubicBezTo>
                    <a:pt x="2793" y="1"/>
                    <a:pt x="2482" y="130"/>
                    <a:pt x="2146" y="337"/>
                  </a:cubicBezTo>
                  <a:cubicBezTo>
                    <a:pt x="957" y="1190"/>
                    <a:pt x="311" y="2586"/>
                    <a:pt x="1" y="4111"/>
                  </a:cubicBezTo>
                  <a:lnTo>
                    <a:pt x="7859" y="4111"/>
                  </a:lnTo>
                  <a:cubicBezTo>
                    <a:pt x="7652" y="3568"/>
                    <a:pt x="7213" y="3128"/>
                    <a:pt x="6670" y="2922"/>
                  </a:cubicBezTo>
                  <a:cubicBezTo>
                    <a:pt x="6295" y="2702"/>
                    <a:pt x="5836" y="2592"/>
                    <a:pt x="5378" y="2592"/>
                  </a:cubicBezTo>
                  <a:cubicBezTo>
                    <a:pt x="4919" y="2592"/>
                    <a:pt x="4460" y="2702"/>
                    <a:pt x="4085" y="2922"/>
                  </a:cubicBezTo>
                  <a:cubicBezTo>
                    <a:pt x="4188" y="2379"/>
                    <a:pt x="4188" y="1733"/>
                    <a:pt x="3982" y="1086"/>
                  </a:cubicBezTo>
                  <a:cubicBezTo>
                    <a:pt x="3878" y="647"/>
                    <a:pt x="3646" y="130"/>
                    <a:pt x="3129" y="1"/>
                  </a:cubicBezTo>
                  <a:close/>
                </a:path>
              </a:pathLst>
            </a:custGeom>
            <a:solidFill>
              <a:srgbClr val="98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75"/>
            <p:cNvSpPr/>
            <p:nvPr/>
          </p:nvSpPr>
          <p:spPr>
            <a:xfrm>
              <a:off x="5228610" y="4557094"/>
              <a:ext cx="178946" cy="425775"/>
            </a:xfrm>
            <a:custGeom>
              <a:avLst/>
              <a:gdLst/>
              <a:ahLst/>
              <a:cxnLst/>
              <a:rect l="l" t="t" r="r" b="b"/>
              <a:pathLst>
                <a:path w="2043" h="4861" extrusionOk="0">
                  <a:moveTo>
                    <a:pt x="1939" y="0"/>
                  </a:moveTo>
                  <a:cubicBezTo>
                    <a:pt x="1939" y="0"/>
                    <a:pt x="1810" y="0"/>
                    <a:pt x="1810" y="130"/>
                  </a:cubicBezTo>
                  <a:cubicBezTo>
                    <a:pt x="750" y="1422"/>
                    <a:pt x="311" y="3128"/>
                    <a:pt x="1" y="4757"/>
                  </a:cubicBezTo>
                  <a:cubicBezTo>
                    <a:pt x="1" y="4860"/>
                    <a:pt x="1" y="4860"/>
                    <a:pt x="104" y="4860"/>
                  </a:cubicBezTo>
                  <a:lnTo>
                    <a:pt x="207" y="4860"/>
                  </a:lnTo>
                  <a:cubicBezTo>
                    <a:pt x="518" y="3128"/>
                    <a:pt x="957" y="1526"/>
                    <a:pt x="1939" y="233"/>
                  </a:cubicBezTo>
                  <a:cubicBezTo>
                    <a:pt x="2043" y="130"/>
                    <a:pt x="2043" y="130"/>
                    <a:pt x="19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75"/>
            <p:cNvSpPr/>
            <p:nvPr/>
          </p:nvSpPr>
          <p:spPr>
            <a:xfrm>
              <a:off x="5115352" y="4476420"/>
              <a:ext cx="262770" cy="77692"/>
            </a:xfrm>
            <a:custGeom>
              <a:avLst/>
              <a:gdLst/>
              <a:ahLst/>
              <a:cxnLst/>
              <a:rect l="l" t="t" r="r" b="b"/>
              <a:pathLst>
                <a:path w="3000" h="887" extrusionOk="0">
                  <a:moveTo>
                    <a:pt x="839" y="1"/>
                  </a:moveTo>
                  <a:cubicBezTo>
                    <a:pt x="616" y="1"/>
                    <a:pt x="390" y="51"/>
                    <a:pt x="208" y="172"/>
                  </a:cubicBezTo>
                  <a:cubicBezTo>
                    <a:pt x="104" y="172"/>
                    <a:pt x="1" y="275"/>
                    <a:pt x="1" y="404"/>
                  </a:cubicBezTo>
                  <a:cubicBezTo>
                    <a:pt x="1" y="508"/>
                    <a:pt x="104" y="611"/>
                    <a:pt x="104" y="715"/>
                  </a:cubicBezTo>
                  <a:cubicBezTo>
                    <a:pt x="422" y="836"/>
                    <a:pt x="732" y="886"/>
                    <a:pt x="1021" y="886"/>
                  </a:cubicBezTo>
                  <a:cubicBezTo>
                    <a:pt x="1226" y="886"/>
                    <a:pt x="1422" y="861"/>
                    <a:pt x="1604" y="818"/>
                  </a:cubicBezTo>
                  <a:lnTo>
                    <a:pt x="2353" y="818"/>
                  </a:lnTo>
                  <a:cubicBezTo>
                    <a:pt x="2586" y="715"/>
                    <a:pt x="3000" y="818"/>
                    <a:pt x="2793" y="611"/>
                  </a:cubicBezTo>
                  <a:cubicBezTo>
                    <a:pt x="2353" y="275"/>
                    <a:pt x="1707" y="68"/>
                    <a:pt x="1294" y="68"/>
                  </a:cubicBezTo>
                  <a:cubicBezTo>
                    <a:pt x="1154" y="26"/>
                    <a:pt x="99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75"/>
            <p:cNvSpPr/>
            <p:nvPr/>
          </p:nvSpPr>
          <p:spPr>
            <a:xfrm>
              <a:off x="5425607" y="4568393"/>
              <a:ext cx="160815" cy="226508"/>
            </a:xfrm>
            <a:custGeom>
              <a:avLst/>
              <a:gdLst/>
              <a:ahLst/>
              <a:cxnLst/>
              <a:rect l="l" t="t" r="r" b="b"/>
              <a:pathLst>
                <a:path w="1836" h="2586" extrusionOk="0">
                  <a:moveTo>
                    <a:pt x="0" y="1"/>
                  </a:moveTo>
                  <a:lnTo>
                    <a:pt x="0" y="1"/>
                  </a:lnTo>
                  <a:cubicBezTo>
                    <a:pt x="207" y="647"/>
                    <a:pt x="543" y="1293"/>
                    <a:pt x="750" y="1940"/>
                  </a:cubicBezTo>
                  <a:cubicBezTo>
                    <a:pt x="854" y="2146"/>
                    <a:pt x="854" y="2250"/>
                    <a:pt x="983" y="2353"/>
                  </a:cubicBezTo>
                  <a:cubicBezTo>
                    <a:pt x="1086" y="2457"/>
                    <a:pt x="1190" y="2586"/>
                    <a:pt x="1293" y="2586"/>
                  </a:cubicBezTo>
                  <a:cubicBezTo>
                    <a:pt x="1500" y="2586"/>
                    <a:pt x="1732" y="2353"/>
                    <a:pt x="1732" y="2043"/>
                  </a:cubicBezTo>
                  <a:cubicBezTo>
                    <a:pt x="1836" y="1810"/>
                    <a:pt x="1629" y="1603"/>
                    <a:pt x="1500" y="1397"/>
                  </a:cubicBezTo>
                  <a:cubicBezTo>
                    <a:pt x="1190" y="854"/>
                    <a:pt x="647" y="2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75"/>
            <p:cNvSpPr/>
            <p:nvPr/>
          </p:nvSpPr>
          <p:spPr>
            <a:xfrm>
              <a:off x="5398453" y="4568393"/>
              <a:ext cx="92933" cy="247004"/>
            </a:xfrm>
            <a:custGeom>
              <a:avLst/>
              <a:gdLst/>
              <a:ahLst/>
              <a:cxnLst/>
              <a:rect l="l" t="t" r="r" b="b"/>
              <a:pathLst>
                <a:path w="1061" h="2820" extrusionOk="0">
                  <a:moveTo>
                    <a:pt x="104" y="1"/>
                  </a:moveTo>
                  <a:cubicBezTo>
                    <a:pt x="0" y="647"/>
                    <a:pt x="104" y="1397"/>
                    <a:pt x="104" y="2043"/>
                  </a:cubicBezTo>
                  <a:cubicBezTo>
                    <a:pt x="104" y="2250"/>
                    <a:pt x="104" y="2353"/>
                    <a:pt x="207" y="2457"/>
                  </a:cubicBezTo>
                  <a:cubicBezTo>
                    <a:pt x="207" y="2586"/>
                    <a:pt x="310" y="2689"/>
                    <a:pt x="414" y="2793"/>
                  </a:cubicBezTo>
                  <a:cubicBezTo>
                    <a:pt x="456" y="2811"/>
                    <a:pt x="498" y="2820"/>
                    <a:pt x="538" y="2820"/>
                  </a:cubicBezTo>
                  <a:cubicBezTo>
                    <a:pt x="718" y="2820"/>
                    <a:pt x="872" y="2647"/>
                    <a:pt x="957" y="2457"/>
                  </a:cubicBezTo>
                  <a:cubicBezTo>
                    <a:pt x="1060" y="2250"/>
                    <a:pt x="1060" y="2043"/>
                    <a:pt x="957" y="1810"/>
                  </a:cubicBezTo>
                  <a:cubicBezTo>
                    <a:pt x="853" y="1164"/>
                    <a:pt x="517" y="414"/>
                    <a:pt x="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75"/>
            <p:cNvSpPr/>
            <p:nvPr/>
          </p:nvSpPr>
          <p:spPr>
            <a:xfrm>
              <a:off x="5312349" y="4557094"/>
              <a:ext cx="95210" cy="248318"/>
            </a:xfrm>
            <a:custGeom>
              <a:avLst/>
              <a:gdLst/>
              <a:ahLst/>
              <a:cxnLst/>
              <a:rect l="l" t="t" r="r" b="b"/>
              <a:pathLst>
                <a:path w="1087" h="2835" extrusionOk="0">
                  <a:moveTo>
                    <a:pt x="854" y="0"/>
                  </a:moveTo>
                  <a:cubicBezTo>
                    <a:pt x="544" y="647"/>
                    <a:pt x="337" y="1422"/>
                    <a:pt x="104" y="1939"/>
                  </a:cubicBezTo>
                  <a:cubicBezTo>
                    <a:pt x="104" y="2172"/>
                    <a:pt x="1" y="2275"/>
                    <a:pt x="1" y="2379"/>
                  </a:cubicBezTo>
                  <a:cubicBezTo>
                    <a:pt x="1" y="2482"/>
                    <a:pt x="1" y="2586"/>
                    <a:pt x="104" y="2715"/>
                  </a:cubicBezTo>
                  <a:cubicBezTo>
                    <a:pt x="148" y="2802"/>
                    <a:pt x="233" y="2834"/>
                    <a:pt x="333" y="2834"/>
                  </a:cubicBezTo>
                  <a:cubicBezTo>
                    <a:pt x="469" y="2834"/>
                    <a:pt x="631" y="2774"/>
                    <a:pt x="751" y="2715"/>
                  </a:cubicBezTo>
                  <a:cubicBezTo>
                    <a:pt x="854" y="2482"/>
                    <a:pt x="983" y="2275"/>
                    <a:pt x="983" y="2069"/>
                  </a:cubicBezTo>
                  <a:cubicBezTo>
                    <a:pt x="1087" y="1422"/>
                    <a:pt x="1087" y="647"/>
                    <a:pt x="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75"/>
            <p:cNvSpPr/>
            <p:nvPr/>
          </p:nvSpPr>
          <p:spPr>
            <a:xfrm>
              <a:off x="5199179" y="4548072"/>
              <a:ext cx="188056" cy="217398"/>
            </a:xfrm>
            <a:custGeom>
              <a:avLst/>
              <a:gdLst/>
              <a:ahLst/>
              <a:cxnLst/>
              <a:rect l="l" t="t" r="r" b="b"/>
              <a:pathLst>
                <a:path w="2147" h="2482" extrusionOk="0">
                  <a:moveTo>
                    <a:pt x="2146" y="0"/>
                  </a:moveTo>
                  <a:cubicBezTo>
                    <a:pt x="1500" y="233"/>
                    <a:pt x="854" y="750"/>
                    <a:pt x="440" y="1293"/>
                  </a:cubicBezTo>
                  <a:cubicBezTo>
                    <a:pt x="207" y="1525"/>
                    <a:pt x="104" y="1732"/>
                    <a:pt x="104" y="1939"/>
                  </a:cubicBezTo>
                  <a:cubicBezTo>
                    <a:pt x="0" y="2172"/>
                    <a:pt x="207" y="2482"/>
                    <a:pt x="440" y="2482"/>
                  </a:cubicBezTo>
                  <a:cubicBezTo>
                    <a:pt x="647" y="2482"/>
                    <a:pt x="750" y="2482"/>
                    <a:pt x="854" y="2378"/>
                  </a:cubicBezTo>
                  <a:cubicBezTo>
                    <a:pt x="983" y="2275"/>
                    <a:pt x="983" y="2172"/>
                    <a:pt x="1086" y="1939"/>
                  </a:cubicBezTo>
                  <a:cubicBezTo>
                    <a:pt x="1396" y="1396"/>
                    <a:pt x="1939" y="646"/>
                    <a:pt x="2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75"/>
            <p:cNvSpPr/>
            <p:nvPr/>
          </p:nvSpPr>
          <p:spPr>
            <a:xfrm>
              <a:off x="5124461" y="4545619"/>
              <a:ext cx="244639" cy="136115"/>
            </a:xfrm>
            <a:custGeom>
              <a:avLst/>
              <a:gdLst/>
              <a:ahLst/>
              <a:cxnLst/>
              <a:rect l="l" t="t" r="r" b="b"/>
              <a:pathLst>
                <a:path w="2793" h="1554" extrusionOk="0">
                  <a:moveTo>
                    <a:pt x="2431" y="1"/>
                  </a:moveTo>
                  <a:cubicBezTo>
                    <a:pt x="1877" y="1"/>
                    <a:pt x="1279" y="174"/>
                    <a:pt x="750" y="364"/>
                  </a:cubicBezTo>
                  <a:cubicBezTo>
                    <a:pt x="414" y="468"/>
                    <a:pt x="207" y="571"/>
                    <a:pt x="104" y="778"/>
                  </a:cubicBezTo>
                  <a:cubicBezTo>
                    <a:pt x="0" y="1114"/>
                    <a:pt x="0" y="1424"/>
                    <a:pt x="207" y="1553"/>
                  </a:cubicBezTo>
                  <a:lnTo>
                    <a:pt x="647" y="1553"/>
                  </a:lnTo>
                  <a:cubicBezTo>
                    <a:pt x="750" y="1424"/>
                    <a:pt x="853" y="1424"/>
                    <a:pt x="957" y="1321"/>
                  </a:cubicBezTo>
                  <a:cubicBezTo>
                    <a:pt x="1603" y="907"/>
                    <a:pt x="2249" y="468"/>
                    <a:pt x="2792" y="28"/>
                  </a:cubicBezTo>
                  <a:cubicBezTo>
                    <a:pt x="2675" y="9"/>
                    <a:pt x="2554" y="1"/>
                    <a:pt x="2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75"/>
            <p:cNvSpPr/>
            <p:nvPr/>
          </p:nvSpPr>
          <p:spPr>
            <a:xfrm>
              <a:off x="5303327" y="4494727"/>
              <a:ext cx="169925" cy="118509"/>
            </a:xfrm>
            <a:custGeom>
              <a:avLst/>
              <a:gdLst/>
              <a:ahLst/>
              <a:cxnLst/>
              <a:rect l="l" t="t" r="r" b="b"/>
              <a:pathLst>
                <a:path w="1940" h="1353" extrusionOk="0">
                  <a:moveTo>
                    <a:pt x="427" y="0"/>
                  </a:moveTo>
                  <a:cubicBezTo>
                    <a:pt x="269" y="0"/>
                    <a:pt x="125" y="25"/>
                    <a:pt x="1" y="66"/>
                  </a:cubicBezTo>
                  <a:cubicBezTo>
                    <a:pt x="104" y="506"/>
                    <a:pt x="311" y="842"/>
                    <a:pt x="750" y="1049"/>
                  </a:cubicBezTo>
                  <a:cubicBezTo>
                    <a:pt x="987" y="1194"/>
                    <a:pt x="1313" y="1352"/>
                    <a:pt x="1602" y="1352"/>
                  </a:cubicBezTo>
                  <a:cubicBezTo>
                    <a:pt x="1724" y="1352"/>
                    <a:pt x="1840" y="1324"/>
                    <a:pt x="1939" y="1255"/>
                  </a:cubicBezTo>
                  <a:cubicBezTo>
                    <a:pt x="1939" y="712"/>
                    <a:pt x="1500" y="402"/>
                    <a:pt x="1190" y="195"/>
                  </a:cubicBezTo>
                  <a:cubicBezTo>
                    <a:pt x="926" y="56"/>
                    <a:pt x="662" y="0"/>
                    <a:pt x="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75"/>
            <p:cNvSpPr/>
            <p:nvPr/>
          </p:nvSpPr>
          <p:spPr>
            <a:xfrm>
              <a:off x="5142593" y="4765391"/>
              <a:ext cx="113254" cy="104232"/>
            </a:xfrm>
            <a:custGeom>
              <a:avLst/>
              <a:gdLst/>
              <a:ahLst/>
              <a:cxnLst/>
              <a:rect l="l" t="t" r="r" b="b"/>
              <a:pathLst>
                <a:path w="1293" h="1190" extrusionOk="0">
                  <a:moveTo>
                    <a:pt x="0" y="1"/>
                  </a:moveTo>
                  <a:cubicBezTo>
                    <a:pt x="104" y="208"/>
                    <a:pt x="207" y="440"/>
                    <a:pt x="336" y="647"/>
                  </a:cubicBezTo>
                  <a:cubicBezTo>
                    <a:pt x="543" y="983"/>
                    <a:pt x="983" y="1190"/>
                    <a:pt x="1293" y="1190"/>
                  </a:cubicBezTo>
                  <a:cubicBezTo>
                    <a:pt x="1293" y="854"/>
                    <a:pt x="1086" y="544"/>
                    <a:pt x="853" y="337"/>
                  </a:cubicBezTo>
                  <a:cubicBezTo>
                    <a:pt x="646" y="104"/>
                    <a:pt x="336"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75"/>
            <p:cNvSpPr/>
            <p:nvPr/>
          </p:nvSpPr>
          <p:spPr>
            <a:xfrm>
              <a:off x="4379480" y="4794822"/>
              <a:ext cx="140494" cy="348783"/>
            </a:xfrm>
            <a:custGeom>
              <a:avLst/>
              <a:gdLst/>
              <a:ahLst/>
              <a:cxnLst/>
              <a:rect l="l" t="t" r="r" b="b"/>
              <a:pathLst>
                <a:path w="1604" h="3982" extrusionOk="0">
                  <a:moveTo>
                    <a:pt x="1" y="1"/>
                  </a:moveTo>
                  <a:lnTo>
                    <a:pt x="1" y="104"/>
                  </a:lnTo>
                  <a:cubicBezTo>
                    <a:pt x="1" y="208"/>
                    <a:pt x="104" y="208"/>
                    <a:pt x="104" y="311"/>
                  </a:cubicBezTo>
                  <a:cubicBezTo>
                    <a:pt x="207" y="414"/>
                    <a:pt x="311" y="518"/>
                    <a:pt x="414" y="750"/>
                  </a:cubicBezTo>
                  <a:cubicBezTo>
                    <a:pt x="957" y="1707"/>
                    <a:pt x="1293" y="2793"/>
                    <a:pt x="1603" y="3982"/>
                  </a:cubicBezTo>
                  <a:cubicBezTo>
                    <a:pt x="1603" y="3749"/>
                    <a:pt x="1603" y="3646"/>
                    <a:pt x="1500" y="3439"/>
                  </a:cubicBezTo>
                  <a:cubicBezTo>
                    <a:pt x="1293" y="2353"/>
                    <a:pt x="854" y="1293"/>
                    <a:pt x="207" y="311"/>
                  </a:cubicBezTo>
                  <a:cubicBezTo>
                    <a:pt x="104" y="208"/>
                    <a:pt x="104" y="10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75"/>
            <p:cNvSpPr/>
            <p:nvPr/>
          </p:nvSpPr>
          <p:spPr>
            <a:xfrm>
              <a:off x="4388590" y="4702849"/>
              <a:ext cx="273982" cy="80758"/>
            </a:xfrm>
            <a:custGeom>
              <a:avLst/>
              <a:gdLst/>
              <a:ahLst/>
              <a:cxnLst/>
              <a:rect l="l" t="t" r="r" b="b"/>
              <a:pathLst>
                <a:path w="3128" h="922" extrusionOk="0">
                  <a:moveTo>
                    <a:pt x="2269" y="1"/>
                  </a:moveTo>
                  <a:cubicBezTo>
                    <a:pt x="2115" y="1"/>
                    <a:pt x="1964" y="26"/>
                    <a:pt x="1835" y="68"/>
                  </a:cubicBezTo>
                  <a:cubicBezTo>
                    <a:pt x="1293" y="68"/>
                    <a:pt x="646" y="275"/>
                    <a:pt x="310" y="611"/>
                  </a:cubicBezTo>
                  <a:cubicBezTo>
                    <a:pt x="0" y="818"/>
                    <a:pt x="543" y="818"/>
                    <a:pt x="646" y="818"/>
                  </a:cubicBezTo>
                  <a:cubicBezTo>
                    <a:pt x="853" y="818"/>
                    <a:pt x="1189" y="818"/>
                    <a:pt x="1396" y="922"/>
                  </a:cubicBezTo>
                  <a:cubicBezTo>
                    <a:pt x="1939" y="922"/>
                    <a:pt x="2482" y="922"/>
                    <a:pt x="2895" y="715"/>
                  </a:cubicBezTo>
                  <a:cubicBezTo>
                    <a:pt x="2999" y="611"/>
                    <a:pt x="3128" y="611"/>
                    <a:pt x="3128" y="508"/>
                  </a:cubicBezTo>
                  <a:cubicBezTo>
                    <a:pt x="3128" y="275"/>
                    <a:pt x="2999" y="172"/>
                    <a:pt x="2895" y="172"/>
                  </a:cubicBezTo>
                  <a:cubicBezTo>
                    <a:pt x="2714" y="51"/>
                    <a:pt x="2487" y="1"/>
                    <a:pt x="2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75"/>
            <p:cNvSpPr/>
            <p:nvPr/>
          </p:nvSpPr>
          <p:spPr>
            <a:xfrm>
              <a:off x="4189315" y="4794822"/>
              <a:ext cx="151793" cy="226508"/>
            </a:xfrm>
            <a:custGeom>
              <a:avLst/>
              <a:gdLst/>
              <a:ahLst/>
              <a:cxnLst/>
              <a:rect l="l" t="t" r="r" b="b"/>
              <a:pathLst>
                <a:path w="1733" h="2586" extrusionOk="0">
                  <a:moveTo>
                    <a:pt x="1732" y="1"/>
                  </a:moveTo>
                  <a:lnTo>
                    <a:pt x="1732" y="1"/>
                  </a:lnTo>
                  <a:cubicBezTo>
                    <a:pt x="1189" y="311"/>
                    <a:pt x="646" y="854"/>
                    <a:pt x="233" y="1397"/>
                  </a:cubicBezTo>
                  <a:cubicBezTo>
                    <a:pt x="104" y="1604"/>
                    <a:pt x="0" y="1810"/>
                    <a:pt x="0" y="2043"/>
                  </a:cubicBezTo>
                  <a:cubicBezTo>
                    <a:pt x="0" y="2353"/>
                    <a:pt x="233" y="2586"/>
                    <a:pt x="440" y="2586"/>
                  </a:cubicBezTo>
                  <a:cubicBezTo>
                    <a:pt x="646" y="2586"/>
                    <a:pt x="750" y="2457"/>
                    <a:pt x="750" y="2353"/>
                  </a:cubicBezTo>
                  <a:cubicBezTo>
                    <a:pt x="879" y="2250"/>
                    <a:pt x="983" y="2146"/>
                    <a:pt x="983" y="2043"/>
                  </a:cubicBezTo>
                  <a:cubicBezTo>
                    <a:pt x="1293" y="1397"/>
                    <a:pt x="1629" y="647"/>
                    <a:pt x="17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75"/>
            <p:cNvSpPr/>
            <p:nvPr/>
          </p:nvSpPr>
          <p:spPr>
            <a:xfrm>
              <a:off x="4275331" y="4794822"/>
              <a:ext cx="92933" cy="247004"/>
            </a:xfrm>
            <a:custGeom>
              <a:avLst/>
              <a:gdLst/>
              <a:ahLst/>
              <a:cxnLst/>
              <a:rect l="l" t="t" r="r" b="b"/>
              <a:pathLst>
                <a:path w="1061" h="2820" extrusionOk="0">
                  <a:moveTo>
                    <a:pt x="957" y="1"/>
                  </a:moveTo>
                  <a:cubicBezTo>
                    <a:pt x="543" y="518"/>
                    <a:pt x="207" y="1164"/>
                    <a:pt x="104" y="1810"/>
                  </a:cubicBezTo>
                  <a:cubicBezTo>
                    <a:pt x="104" y="2043"/>
                    <a:pt x="1" y="2250"/>
                    <a:pt x="104" y="2457"/>
                  </a:cubicBezTo>
                  <a:cubicBezTo>
                    <a:pt x="189" y="2647"/>
                    <a:pt x="429" y="2820"/>
                    <a:pt x="627" y="2820"/>
                  </a:cubicBezTo>
                  <a:cubicBezTo>
                    <a:pt x="671" y="2820"/>
                    <a:pt x="713" y="2811"/>
                    <a:pt x="750" y="2793"/>
                  </a:cubicBezTo>
                  <a:cubicBezTo>
                    <a:pt x="854" y="2689"/>
                    <a:pt x="957" y="2586"/>
                    <a:pt x="957" y="2457"/>
                  </a:cubicBezTo>
                  <a:lnTo>
                    <a:pt x="957" y="2146"/>
                  </a:lnTo>
                  <a:cubicBezTo>
                    <a:pt x="957" y="1397"/>
                    <a:pt x="1060" y="647"/>
                    <a:pt x="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75"/>
            <p:cNvSpPr/>
            <p:nvPr/>
          </p:nvSpPr>
          <p:spPr>
            <a:xfrm>
              <a:off x="4359071" y="4794822"/>
              <a:ext cx="104320" cy="240084"/>
            </a:xfrm>
            <a:custGeom>
              <a:avLst/>
              <a:gdLst/>
              <a:ahLst/>
              <a:cxnLst/>
              <a:rect l="l" t="t" r="r" b="b"/>
              <a:pathLst>
                <a:path w="1191" h="2741" extrusionOk="0">
                  <a:moveTo>
                    <a:pt x="234" y="1"/>
                  </a:moveTo>
                  <a:cubicBezTo>
                    <a:pt x="1" y="518"/>
                    <a:pt x="1" y="1293"/>
                    <a:pt x="104" y="1940"/>
                  </a:cubicBezTo>
                  <a:cubicBezTo>
                    <a:pt x="104" y="2146"/>
                    <a:pt x="234" y="2353"/>
                    <a:pt x="440" y="2586"/>
                  </a:cubicBezTo>
                  <a:cubicBezTo>
                    <a:pt x="492" y="2689"/>
                    <a:pt x="602" y="2741"/>
                    <a:pt x="725" y="2741"/>
                  </a:cubicBezTo>
                  <a:cubicBezTo>
                    <a:pt x="848" y="2741"/>
                    <a:pt x="983" y="2689"/>
                    <a:pt x="1087" y="2586"/>
                  </a:cubicBezTo>
                  <a:cubicBezTo>
                    <a:pt x="1087" y="2586"/>
                    <a:pt x="1190" y="2353"/>
                    <a:pt x="1190" y="2250"/>
                  </a:cubicBezTo>
                  <a:cubicBezTo>
                    <a:pt x="1087" y="2146"/>
                    <a:pt x="1087" y="2043"/>
                    <a:pt x="1087" y="1940"/>
                  </a:cubicBezTo>
                  <a:cubicBezTo>
                    <a:pt x="751" y="1293"/>
                    <a:pt x="544" y="518"/>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75"/>
            <p:cNvSpPr/>
            <p:nvPr/>
          </p:nvSpPr>
          <p:spPr>
            <a:xfrm>
              <a:off x="4379480" y="4774501"/>
              <a:ext cx="188056" cy="217398"/>
            </a:xfrm>
            <a:custGeom>
              <a:avLst/>
              <a:gdLst/>
              <a:ahLst/>
              <a:cxnLst/>
              <a:rect l="l" t="t" r="r" b="b"/>
              <a:pathLst>
                <a:path w="2147" h="2482" extrusionOk="0">
                  <a:moveTo>
                    <a:pt x="1" y="0"/>
                  </a:moveTo>
                  <a:cubicBezTo>
                    <a:pt x="311" y="750"/>
                    <a:pt x="750" y="1396"/>
                    <a:pt x="1060" y="2042"/>
                  </a:cubicBezTo>
                  <a:cubicBezTo>
                    <a:pt x="1164" y="2172"/>
                    <a:pt x="1293" y="2275"/>
                    <a:pt x="1397" y="2378"/>
                  </a:cubicBezTo>
                  <a:cubicBezTo>
                    <a:pt x="1500" y="2482"/>
                    <a:pt x="1603" y="2482"/>
                    <a:pt x="1707" y="2482"/>
                  </a:cubicBezTo>
                  <a:cubicBezTo>
                    <a:pt x="2043" y="2482"/>
                    <a:pt x="2146" y="2275"/>
                    <a:pt x="2146" y="1939"/>
                  </a:cubicBezTo>
                  <a:cubicBezTo>
                    <a:pt x="2146" y="1732"/>
                    <a:pt x="1939" y="1525"/>
                    <a:pt x="1810" y="1293"/>
                  </a:cubicBezTo>
                  <a:cubicBezTo>
                    <a:pt x="1293" y="750"/>
                    <a:pt x="647" y="2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75"/>
            <p:cNvSpPr/>
            <p:nvPr/>
          </p:nvSpPr>
          <p:spPr>
            <a:xfrm>
              <a:off x="4397612" y="4772048"/>
              <a:ext cx="253661" cy="142859"/>
            </a:xfrm>
            <a:custGeom>
              <a:avLst/>
              <a:gdLst/>
              <a:ahLst/>
              <a:cxnLst/>
              <a:rect l="l" t="t" r="r" b="b"/>
              <a:pathLst>
                <a:path w="2896" h="1631" extrusionOk="0">
                  <a:moveTo>
                    <a:pt x="409" y="1"/>
                  </a:moveTo>
                  <a:cubicBezTo>
                    <a:pt x="273" y="1"/>
                    <a:pt x="137" y="9"/>
                    <a:pt x="0" y="28"/>
                  </a:cubicBezTo>
                  <a:cubicBezTo>
                    <a:pt x="543" y="468"/>
                    <a:pt x="1293" y="907"/>
                    <a:pt x="1836" y="1321"/>
                  </a:cubicBezTo>
                  <a:cubicBezTo>
                    <a:pt x="1939" y="1424"/>
                    <a:pt x="2043" y="1553"/>
                    <a:pt x="2146" y="1553"/>
                  </a:cubicBezTo>
                  <a:cubicBezTo>
                    <a:pt x="2262" y="1605"/>
                    <a:pt x="2346" y="1631"/>
                    <a:pt x="2414" y="1631"/>
                  </a:cubicBezTo>
                  <a:cubicBezTo>
                    <a:pt x="2482" y="1631"/>
                    <a:pt x="2534" y="1605"/>
                    <a:pt x="2585" y="1553"/>
                  </a:cubicBezTo>
                  <a:cubicBezTo>
                    <a:pt x="2792" y="1424"/>
                    <a:pt x="2896" y="1114"/>
                    <a:pt x="2689" y="907"/>
                  </a:cubicBezTo>
                  <a:cubicBezTo>
                    <a:pt x="2585" y="674"/>
                    <a:pt x="2379" y="468"/>
                    <a:pt x="2146" y="364"/>
                  </a:cubicBezTo>
                  <a:cubicBezTo>
                    <a:pt x="1617" y="174"/>
                    <a:pt x="1019"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75"/>
            <p:cNvSpPr/>
            <p:nvPr/>
          </p:nvSpPr>
          <p:spPr>
            <a:xfrm>
              <a:off x="4293463" y="4723259"/>
              <a:ext cx="178946" cy="116407"/>
            </a:xfrm>
            <a:custGeom>
              <a:avLst/>
              <a:gdLst/>
              <a:ahLst/>
              <a:cxnLst/>
              <a:rect l="l" t="t" r="r" b="b"/>
              <a:pathLst>
                <a:path w="2043" h="1329" extrusionOk="0">
                  <a:moveTo>
                    <a:pt x="1685" y="0"/>
                  </a:moveTo>
                  <a:cubicBezTo>
                    <a:pt x="1386" y="0"/>
                    <a:pt x="1093" y="79"/>
                    <a:pt x="853" y="172"/>
                  </a:cubicBezTo>
                  <a:cubicBezTo>
                    <a:pt x="440" y="378"/>
                    <a:pt x="0" y="689"/>
                    <a:pt x="0" y="1231"/>
                  </a:cubicBezTo>
                  <a:cubicBezTo>
                    <a:pt x="131" y="1300"/>
                    <a:pt x="259" y="1328"/>
                    <a:pt x="386" y="1328"/>
                  </a:cubicBezTo>
                  <a:cubicBezTo>
                    <a:pt x="687" y="1328"/>
                    <a:pt x="984" y="1170"/>
                    <a:pt x="1293" y="1025"/>
                  </a:cubicBezTo>
                  <a:cubicBezTo>
                    <a:pt x="1629" y="921"/>
                    <a:pt x="1939" y="482"/>
                    <a:pt x="2042" y="42"/>
                  </a:cubicBezTo>
                  <a:cubicBezTo>
                    <a:pt x="1924" y="13"/>
                    <a:pt x="1804"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75"/>
            <p:cNvSpPr/>
            <p:nvPr/>
          </p:nvSpPr>
          <p:spPr>
            <a:xfrm>
              <a:off x="4510782" y="4991820"/>
              <a:ext cx="113341" cy="104232"/>
            </a:xfrm>
            <a:custGeom>
              <a:avLst/>
              <a:gdLst/>
              <a:ahLst/>
              <a:cxnLst/>
              <a:rect l="l" t="t" r="r" b="b"/>
              <a:pathLst>
                <a:path w="1294" h="1190" extrusionOk="0">
                  <a:moveTo>
                    <a:pt x="1293" y="1"/>
                  </a:moveTo>
                  <a:cubicBezTo>
                    <a:pt x="957" y="1"/>
                    <a:pt x="751" y="104"/>
                    <a:pt x="440" y="337"/>
                  </a:cubicBezTo>
                  <a:cubicBezTo>
                    <a:pt x="208" y="544"/>
                    <a:pt x="104" y="854"/>
                    <a:pt x="1" y="1190"/>
                  </a:cubicBezTo>
                  <a:cubicBezTo>
                    <a:pt x="440" y="1190"/>
                    <a:pt x="751" y="983"/>
                    <a:pt x="1087" y="647"/>
                  </a:cubicBezTo>
                  <a:cubicBezTo>
                    <a:pt x="1190" y="440"/>
                    <a:pt x="1293" y="208"/>
                    <a:pt x="1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75"/>
            <p:cNvSpPr/>
            <p:nvPr/>
          </p:nvSpPr>
          <p:spPr>
            <a:xfrm>
              <a:off x="6009767" y="4774501"/>
              <a:ext cx="56758" cy="369104"/>
            </a:xfrm>
            <a:custGeom>
              <a:avLst/>
              <a:gdLst/>
              <a:ahLst/>
              <a:cxnLst/>
              <a:rect l="l" t="t" r="r" b="b"/>
              <a:pathLst>
                <a:path w="648" h="4214" extrusionOk="0">
                  <a:moveTo>
                    <a:pt x="647" y="0"/>
                  </a:moveTo>
                  <a:lnTo>
                    <a:pt x="544" y="104"/>
                  </a:lnTo>
                  <a:cubicBezTo>
                    <a:pt x="544" y="233"/>
                    <a:pt x="544" y="336"/>
                    <a:pt x="440" y="336"/>
                  </a:cubicBezTo>
                  <a:lnTo>
                    <a:pt x="440" y="440"/>
                  </a:lnTo>
                  <a:cubicBezTo>
                    <a:pt x="130" y="1525"/>
                    <a:pt x="1" y="2585"/>
                    <a:pt x="1" y="3774"/>
                  </a:cubicBezTo>
                  <a:lnTo>
                    <a:pt x="1" y="4214"/>
                  </a:lnTo>
                  <a:cubicBezTo>
                    <a:pt x="1" y="3025"/>
                    <a:pt x="130" y="1939"/>
                    <a:pt x="440" y="879"/>
                  </a:cubicBezTo>
                  <a:cubicBezTo>
                    <a:pt x="440" y="646"/>
                    <a:pt x="440" y="543"/>
                    <a:pt x="544" y="440"/>
                  </a:cubicBezTo>
                  <a:cubicBezTo>
                    <a:pt x="544" y="336"/>
                    <a:pt x="647" y="233"/>
                    <a:pt x="647" y="104"/>
                  </a:cubicBezTo>
                  <a:lnTo>
                    <a:pt x="6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75"/>
            <p:cNvSpPr/>
            <p:nvPr/>
          </p:nvSpPr>
          <p:spPr>
            <a:xfrm>
              <a:off x="5774317" y="4730616"/>
              <a:ext cx="274069" cy="86189"/>
            </a:xfrm>
            <a:custGeom>
              <a:avLst/>
              <a:gdLst/>
              <a:ahLst/>
              <a:cxnLst/>
              <a:rect l="l" t="t" r="r" b="b"/>
              <a:pathLst>
                <a:path w="3129" h="984" extrusionOk="0">
                  <a:moveTo>
                    <a:pt x="1917" y="1"/>
                  </a:moveTo>
                  <a:cubicBezTo>
                    <a:pt x="1672" y="1"/>
                    <a:pt x="1421" y="32"/>
                    <a:pt x="1190" y="88"/>
                  </a:cubicBezTo>
                  <a:cubicBezTo>
                    <a:pt x="879" y="88"/>
                    <a:pt x="440" y="191"/>
                    <a:pt x="233" y="501"/>
                  </a:cubicBezTo>
                  <a:cubicBezTo>
                    <a:pt x="104" y="501"/>
                    <a:pt x="0" y="734"/>
                    <a:pt x="0" y="837"/>
                  </a:cubicBezTo>
                  <a:cubicBezTo>
                    <a:pt x="104" y="941"/>
                    <a:pt x="233" y="941"/>
                    <a:pt x="233" y="941"/>
                  </a:cubicBezTo>
                  <a:cubicBezTo>
                    <a:pt x="385" y="971"/>
                    <a:pt x="538" y="983"/>
                    <a:pt x="691" y="983"/>
                  </a:cubicBezTo>
                  <a:cubicBezTo>
                    <a:pt x="1059" y="983"/>
                    <a:pt x="1422" y="910"/>
                    <a:pt x="1732" y="837"/>
                  </a:cubicBezTo>
                  <a:cubicBezTo>
                    <a:pt x="2043" y="734"/>
                    <a:pt x="2275" y="605"/>
                    <a:pt x="2482" y="501"/>
                  </a:cubicBezTo>
                  <a:cubicBezTo>
                    <a:pt x="2689" y="398"/>
                    <a:pt x="3128" y="398"/>
                    <a:pt x="2818" y="191"/>
                  </a:cubicBezTo>
                  <a:cubicBezTo>
                    <a:pt x="2566" y="58"/>
                    <a:pt x="2247" y="1"/>
                    <a:pt x="1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75"/>
            <p:cNvSpPr/>
            <p:nvPr/>
          </p:nvSpPr>
          <p:spPr>
            <a:xfrm>
              <a:off x="6095872" y="4765391"/>
              <a:ext cx="197078" cy="199355"/>
            </a:xfrm>
            <a:custGeom>
              <a:avLst/>
              <a:gdLst/>
              <a:ahLst/>
              <a:cxnLst/>
              <a:rect l="l" t="t" r="r" b="b"/>
              <a:pathLst>
                <a:path w="2250" h="2276" extrusionOk="0">
                  <a:moveTo>
                    <a:pt x="0" y="1"/>
                  </a:moveTo>
                  <a:cubicBezTo>
                    <a:pt x="310" y="647"/>
                    <a:pt x="853" y="1190"/>
                    <a:pt x="1293" y="1836"/>
                  </a:cubicBezTo>
                  <a:cubicBezTo>
                    <a:pt x="1293" y="1940"/>
                    <a:pt x="1396" y="2043"/>
                    <a:pt x="1500" y="2146"/>
                  </a:cubicBezTo>
                  <a:cubicBezTo>
                    <a:pt x="1603" y="2146"/>
                    <a:pt x="1732" y="2276"/>
                    <a:pt x="1939" y="2276"/>
                  </a:cubicBezTo>
                  <a:cubicBezTo>
                    <a:pt x="2146" y="2146"/>
                    <a:pt x="2249" y="1836"/>
                    <a:pt x="2249" y="1629"/>
                  </a:cubicBezTo>
                  <a:cubicBezTo>
                    <a:pt x="2146" y="1397"/>
                    <a:pt x="2042" y="1190"/>
                    <a:pt x="1836" y="1086"/>
                  </a:cubicBezTo>
                  <a:cubicBezTo>
                    <a:pt x="1293" y="647"/>
                    <a:pt x="646" y="2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75"/>
            <p:cNvSpPr/>
            <p:nvPr/>
          </p:nvSpPr>
          <p:spPr>
            <a:xfrm>
              <a:off x="6077740" y="4774501"/>
              <a:ext cx="131385" cy="228873"/>
            </a:xfrm>
            <a:custGeom>
              <a:avLst/>
              <a:gdLst/>
              <a:ahLst/>
              <a:cxnLst/>
              <a:rect l="l" t="t" r="r" b="b"/>
              <a:pathLst>
                <a:path w="1500" h="2613" extrusionOk="0">
                  <a:moveTo>
                    <a:pt x="0" y="0"/>
                  </a:moveTo>
                  <a:lnTo>
                    <a:pt x="0" y="0"/>
                  </a:lnTo>
                  <a:cubicBezTo>
                    <a:pt x="104" y="646"/>
                    <a:pt x="311" y="1396"/>
                    <a:pt x="517" y="2042"/>
                  </a:cubicBezTo>
                  <a:cubicBezTo>
                    <a:pt x="517" y="2172"/>
                    <a:pt x="647" y="2275"/>
                    <a:pt x="647" y="2378"/>
                  </a:cubicBezTo>
                  <a:cubicBezTo>
                    <a:pt x="750" y="2482"/>
                    <a:pt x="853" y="2585"/>
                    <a:pt x="957" y="2585"/>
                  </a:cubicBezTo>
                  <a:cubicBezTo>
                    <a:pt x="995" y="2604"/>
                    <a:pt x="1034" y="2613"/>
                    <a:pt x="1072" y="2613"/>
                  </a:cubicBezTo>
                  <a:cubicBezTo>
                    <a:pt x="1245" y="2613"/>
                    <a:pt x="1415" y="2444"/>
                    <a:pt x="1500" y="2275"/>
                  </a:cubicBezTo>
                  <a:cubicBezTo>
                    <a:pt x="1500" y="2042"/>
                    <a:pt x="1396" y="1732"/>
                    <a:pt x="1293" y="1525"/>
                  </a:cubicBezTo>
                  <a:cubicBezTo>
                    <a:pt x="1060" y="982"/>
                    <a:pt x="517" y="3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75"/>
            <p:cNvSpPr/>
            <p:nvPr/>
          </p:nvSpPr>
          <p:spPr>
            <a:xfrm>
              <a:off x="6030177" y="4774501"/>
              <a:ext cx="83824" cy="250332"/>
            </a:xfrm>
            <a:custGeom>
              <a:avLst/>
              <a:gdLst/>
              <a:ahLst/>
              <a:cxnLst/>
              <a:rect l="l" t="t" r="r" b="b"/>
              <a:pathLst>
                <a:path w="957" h="2858" extrusionOk="0">
                  <a:moveTo>
                    <a:pt x="311" y="0"/>
                  </a:moveTo>
                  <a:cubicBezTo>
                    <a:pt x="104" y="646"/>
                    <a:pt x="104" y="1396"/>
                    <a:pt x="104" y="2042"/>
                  </a:cubicBezTo>
                  <a:cubicBezTo>
                    <a:pt x="1" y="2275"/>
                    <a:pt x="1" y="2378"/>
                    <a:pt x="1" y="2482"/>
                  </a:cubicBezTo>
                  <a:cubicBezTo>
                    <a:pt x="104" y="2585"/>
                    <a:pt x="104" y="2689"/>
                    <a:pt x="207" y="2818"/>
                  </a:cubicBezTo>
                  <a:cubicBezTo>
                    <a:pt x="262" y="2845"/>
                    <a:pt x="325" y="2858"/>
                    <a:pt x="391" y="2858"/>
                  </a:cubicBezTo>
                  <a:cubicBezTo>
                    <a:pt x="575" y="2858"/>
                    <a:pt x="777" y="2757"/>
                    <a:pt x="854" y="2585"/>
                  </a:cubicBezTo>
                  <a:cubicBezTo>
                    <a:pt x="957" y="2378"/>
                    <a:pt x="957" y="2172"/>
                    <a:pt x="957" y="1939"/>
                  </a:cubicBezTo>
                  <a:cubicBezTo>
                    <a:pt x="854" y="1293"/>
                    <a:pt x="750" y="543"/>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75"/>
            <p:cNvSpPr/>
            <p:nvPr/>
          </p:nvSpPr>
          <p:spPr>
            <a:xfrm>
              <a:off x="5917006" y="4765391"/>
              <a:ext cx="140407" cy="247179"/>
            </a:xfrm>
            <a:custGeom>
              <a:avLst/>
              <a:gdLst/>
              <a:ahLst/>
              <a:cxnLst/>
              <a:rect l="l" t="t" r="r" b="b"/>
              <a:pathLst>
                <a:path w="1603" h="2822" extrusionOk="0">
                  <a:moveTo>
                    <a:pt x="1603" y="1"/>
                  </a:moveTo>
                  <a:lnTo>
                    <a:pt x="1603" y="1"/>
                  </a:lnTo>
                  <a:cubicBezTo>
                    <a:pt x="956" y="337"/>
                    <a:pt x="543" y="983"/>
                    <a:pt x="207" y="1629"/>
                  </a:cubicBezTo>
                  <a:cubicBezTo>
                    <a:pt x="103" y="1836"/>
                    <a:pt x="0" y="2146"/>
                    <a:pt x="0" y="2379"/>
                  </a:cubicBezTo>
                  <a:cubicBezTo>
                    <a:pt x="87" y="2554"/>
                    <a:pt x="249" y="2821"/>
                    <a:pt x="437" y="2821"/>
                  </a:cubicBezTo>
                  <a:cubicBezTo>
                    <a:pt x="472" y="2821"/>
                    <a:pt x="507" y="2812"/>
                    <a:pt x="543" y="2793"/>
                  </a:cubicBezTo>
                  <a:cubicBezTo>
                    <a:pt x="750" y="2793"/>
                    <a:pt x="853" y="2689"/>
                    <a:pt x="853" y="2586"/>
                  </a:cubicBezTo>
                  <a:cubicBezTo>
                    <a:pt x="956" y="2482"/>
                    <a:pt x="956" y="2276"/>
                    <a:pt x="1060" y="2146"/>
                  </a:cubicBezTo>
                  <a:cubicBezTo>
                    <a:pt x="1189" y="1500"/>
                    <a:pt x="1499" y="750"/>
                    <a:pt x="1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75"/>
            <p:cNvSpPr/>
            <p:nvPr/>
          </p:nvSpPr>
          <p:spPr>
            <a:xfrm>
              <a:off x="5821880" y="4765391"/>
              <a:ext cx="217398" cy="188056"/>
            </a:xfrm>
            <a:custGeom>
              <a:avLst/>
              <a:gdLst/>
              <a:ahLst/>
              <a:cxnLst/>
              <a:rect l="l" t="t" r="r" b="b"/>
              <a:pathLst>
                <a:path w="2482" h="2147" extrusionOk="0">
                  <a:moveTo>
                    <a:pt x="2482" y="1"/>
                  </a:moveTo>
                  <a:lnTo>
                    <a:pt x="2482" y="1"/>
                  </a:lnTo>
                  <a:cubicBezTo>
                    <a:pt x="1732" y="104"/>
                    <a:pt x="1086" y="440"/>
                    <a:pt x="543" y="854"/>
                  </a:cubicBezTo>
                  <a:cubicBezTo>
                    <a:pt x="336" y="1086"/>
                    <a:pt x="104" y="1190"/>
                    <a:pt x="0" y="1500"/>
                  </a:cubicBezTo>
                  <a:cubicBezTo>
                    <a:pt x="0" y="1733"/>
                    <a:pt x="104" y="2043"/>
                    <a:pt x="336" y="2146"/>
                  </a:cubicBezTo>
                  <a:cubicBezTo>
                    <a:pt x="440" y="2146"/>
                    <a:pt x="647" y="2043"/>
                    <a:pt x="750" y="2043"/>
                  </a:cubicBezTo>
                  <a:cubicBezTo>
                    <a:pt x="853" y="1940"/>
                    <a:pt x="983" y="1836"/>
                    <a:pt x="1086" y="1733"/>
                  </a:cubicBezTo>
                  <a:cubicBezTo>
                    <a:pt x="1500" y="1190"/>
                    <a:pt x="2042" y="647"/>
                    <a:pt x="2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75"/>
            <p:cNvSpPr/>
            <p:nvPr/>
          </p:nvSpPr>
          <p:spPr>
            <a:xfrm>
              <a:off x="5953182" y="4721156"/>
              <a:ext cx="199355" cy="91882"/>
            </a:xfrm>
            <a:custGeom>
              <a:avLst/>
              <a:gdLst/>
              <a:ahLst/>
              <a:cxnLst/>
              <a:rect l="l" t="t" r="r" b="b"/>
              <a:pathLst>
                <a:path w="2276" h="1049" extrusionOk="0">
                  <a:moveTo>
                    <a:pt x="734" y="0"/>
                  </a:moveTo>
                  <a:cubicBezTo>
                    <a:pt x="478" y="0"/>
                    <a:pt x="202" y="56"/>
                    <a:pt x="1" y="196"/>
                  </a:cubicBezTo>
                  <a:cubicBezTo>
                    <a:pt x="233" y="506"/>
                    <a:pt x="543" y="945"/>
                    <a:pt x="983" y="945"/>
                  </a:cubicBezTo>
                  <a:cubicBezTo>
                    <a:pt x="1203" y="997"/>
                    <a:pt x="1442" y="1049"/>
                    <a:pt x="1668" y="1049"/>
                  </a:cubicBezTo>
                  <a:cubicBezTo>
                    <a:pt x="1894" y="1049"/>
                    <a:pt x="2107" y="997"/>
                    <a:pt x="2275" y="842"/>
                  </a:cubicBezTo>
                  <a:cubicBezTo>
                    <a:pt x="2172" y="402"/>
                    <a:pt x="1629" y="66"/>
                    <a:pt x="1190" y="66"/>
                  </a:cubicBezTo>
                  <a:cubicBezTo>
                    <a:pt x="1066" y="25"/>
                    <a:pt x="904"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75"/>
            <p:cNvSpPr/>
            <p:nvPr/>
          </p:nvSpPr>
          <p:spPr>
            <a:xfrm>
              <a:off x="5869443" y="5030361"/>
              <a:ext cx="140407" cy="78218"/>
            </a:xfrm>
            <a:custGeom>
              <a:avLst/>
              <a:gdLst/>
              <a:ahLst/>
              <a:cxnLst/>
              <a:rect l="l" t="t" r="r" b="b"/>
              <a:pathLst>
                <a:path w="1603" h="893" extrusionOk="0">
                  <a:moveTo>
                    <a:pt x="0" y="0"/>
                  </a:moveTo>
                  <a:cubicBezTo>
                    <a:pt x="104" y="207"/>
                    <a:pt x="310" y="414"/>
                    <a:pt x="440" y="543"/>
                  </a:cubicBezTo>
                  <a:cubicBezTo>
                    <a:pt x="672" y="776"/>
                    <a:pt x="978" y="892"/>
                    <a:pt x="1290" y="892"/>
                  </a:cubicBezTo>
                  <a:cubicBezTo>
                    <a:pt x="1394" y="892"/>
                    <a:pt x="1499" y="879"/>
                    <a:pt x="1603" y="853"/>
                  </a:cubicBezTo>
                  <a:cubicBezTo>
                    <a:pt x="1499" y="543"/>
                    <a:pt x="1189" y="310"/>
                    <a:pt x="957" y="104"/>
                  </a:cubicBezTo>
                  <a:cubicBezTo>
                    <a:pt x="646" y="0"/>
                    <a:pt x="31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3" name="Google Shape;2693;p75"/>
            <p:cNvGrpSpPr/>
            <p:nvPr/>
          </p:nvGrpSpPr>
          <p:grpSpPr>
            <a:xfrm>
              <a:off x="4137206" y="2546923"/>
              <a:ext cx="2058298" cy="1992042"/>
              <a:chOff x="3858737" y="2260509"/>
              <a:chExt cx="2388926" cy="2312026"/>
            </a:xfrm>
          </p:grpSpPr>
          <p:sp>
            <p:nvSpPr>
              <p:cNvPr id="2694" name="Google Shape;2694;p75"/>
              <p:cNvSpPr/>
              <p:nvPr/>
            </p:nvSpPr>
            <p:spPr>
              <a:xfrm>
                <a:off x="3935644" y="3601040"/>
                <a:ext cx="348783" cy="387235"/>
              </a:xfrm>
              <a:custGeom>
                <a:avLst/>
                <a:gdLst/>
                <a:ahLst/>
                <a:cxnLst/>
                <a:rect l="l" t="t" r="r" b="b"/>
                <a:pathLst>
                  <a:path w="3982" h="4421" extrusionOk="0">
                    <a:moveTo>
                      <a:pt x="3542" y="0"/>
                    </a:moveTo>
                    <a:cubicBezTo>
                      <a:pt x="2043" y="957"/>
                      <a:pt x="751" y="2353"/>
                      <a:pt x="1" y="3981"/>
                    </a:cubicBezTo>
                    <a:cubicBezTo>
                      <a:pt x="1" y="4188"/>
                      <a:pt x="1" y="4291"/>
                      <a:pt x="208" y="4421"/>
                    </a:cubicBezTo>
                    <a:cubicBezTo>
                      <a:pt x="311" y="4421"/>
                      <a:pt x="415" y="4421"/>
                      <a:pt x="544" y="4188"/>
                    </a:cubicBezTo>
                    <a:cubicBezTo>
                      <a:pt x="1190" y="2689"/>
                      <a:pt x="2353" y="1396"/>
                      <a:pt x="3879" y="543"/>
                    </a:cubicBezTo>
                    <a:cubicBezTo>
                      <a:pt x="3982" y="414"/>
                      <a:pt x="3982" y="207"/>
                      <a:pt x="3982" y="104"/>
                    </a:cubicBezTo>
                    <a:cubicBezTo>
                      <a:pt x="3879" y="0"/>
                      <a:pt x="3775" y="0"/>
                      <a:pt x="3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75"/>
              <p:cNvSpPr/>
              <p:nvPr/>
            </p:nvSpPr>
            <p:spPr>
              <a:xfrm>
                <a:off x="3858737" y="3920319"/>
                <a:ext cx="208377" cy="174917"/>
              </a:xfrm>
              <a:custGeom>
                <a:avLst/>
                <a:gdLst/>
                <a:ahLst/>
                <a:cxnLst/>
                <a:rect l="l" t="t" r="r" b="b"/>
                <a:pathLst>
                  <a:path w="2379" h="1997" extrusionOk="0">
                    <a:moveTo>
                      <a:pt x="1293" y="0"/>
                    </a:moveTo>
                    <a:cubicBezTo>
                      <a:pt x="879" y="233"/>
                      <a:pt x="439" y="543"/>
                      <a:pt x="129" y="1086"/>
                    </a:cubicBezTo>
                    <a:cubicBezTo>
                      <a:pt x="129" y="1189"/>
                      <a:pt x="0" y="1293"/>
                      <a:pt x="129" y="1422"/>
                    </a:cubicBezTo>
                    <a:lnTo>
                      <a:pt x="233" y="1525"/>
                    </a:lnTo>
                    <a:cubicBezTo>
                      <a:pt x="336" y="1525"/>
                      <a:pt x="336" y="1422"/>
                      <a:pt x="439" y="1422"/>
                    </a:cubicBezTo>
                    <a:lnTo>
                      <a:pt x="712" y="1150"/>
                    </a:lnTo>
                    <a:lnTo>
                      <a:pt x="712" y="1150"/>
                    </a:lnTo>
                    <a:cubicBezTo>
                      <a:pt x="614" y="1268"/>
                      <a:pt x="543" y="1457"/>
                      <a:pt x="543" y="1629"/>
                    </a:cubicBezTo>
                    <a:lnTo>
                      <a:pt x="543" y="1836"/>
                    </a:lnTo>
                    <a:cubicBezTo>
                      <a:pt x="543" y="1836"/>
                      <a:pt x="589" y="1882"/>
                      <a:pt x="619" y="1882"/>
                    </a:cubicBezTo>
                    <a:cubicBezTo>
                      <a:pt x="635" y="1882"/>
                      <a:pt x="646" y="1870"/>
                      <a:pt x="646" y="1836"/>
                    </a:cubicBezTo>
                    <a:cubicBezTo>
                      <a:pt x="776" y="1836"/>
                      <a:pt x="776" y="1836"/>
                      <a:pt x="776" y="1732"/>
                    </a:cubicBezTo>
                    <a:cubicBezTo>
                      <a:pt x="982" y="1629"/>
                      <a:pt x="1086" y="1422"/>
                      <a:pt x="1189" y="1190"/>
                    </a:cubicBezTo>
                    <a:lnTo>
                      <a:pt x="1189" y="1190"/>
                    </a:lnTo>
                    <a:cubicBezTo>
                      <a:pt x="1086" y="1422"/>
                      <a:pt x="1086" y="1629"/>
                      <a:pt x="1086" y="1836"/>
                    </a:cubicBezTo>
                    <a:cubicBezTo>
                      <a:pt x="1086" y="1836"/>
                      <a:pt x="1086" y="1939"/>
                      <a:pt x="1189" y="1939"/>
                    </a:cubicBezTo>
                    <a:cubicBezTo>
                      <a:pt x="1189" y="1982"/>
                      <a:pt x="1201" y="1996"/>
                      <a:pt x="1216" y="1996"/>
                    </a:cubicBezTo>
                    <a:cubicBezTo>
                      <a:pt x="1247" y="1996"/>
                      <a:pt x="1293" y="1939"/>
                      <a:pt x="1293" y="1939"/>
                    </a:cubicBezTo>
                    <a:cubicBezTo>
                      <a:pt x="1422" y="1939"/>
                      <a:pt x="1422" y="1836"/>
                      <a:pt x="1422" y="1836"/>
                    </a:cubicBezTo>
                    <a:cubicBezTo>
                      <a:pt x="1525" y="1525"/>
                      <a:pt x="1629" y="1293"/>
                      <a:pt x="1835" y="1086"/>
                    </a:cubicBezTo>
                    <a:cubicBezTo>
                      <a:pt x="1939" y="1086"/>
                      <a:pt x="1939" y="1189"/>
                      <a:pt x="2068" y="1189"/>
                    </a:cubicBezTo>
                    <a:cubicBezTo>
                      <a:pt x="2171" y="1189"/>
                      <a:pt x="2171" y="1293"/>
                      <a:pt x="2275" y="1293"/>
                    </a:cubicBezTo>
                    <a:lnTo>
                      <a:pt x="2378" y="1189"/>
                    </a:lnTo>
                    <a:lnTo>
                      <a:pt x="2378" y="1086"/>
                    </a:lnTo>
                    <a:cubicBezTo>
                      <a:pt x="2068" y="543"/>
                      <a:pt x="1732" y="233"/>
                      <a:pt x="1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75"/>
              <p:cNvSpPr/>
              <p:nvPr/>
            </p:nvSpPr>
            <p:spPr>
              <a:xfrm>
                <a:off x="4755343" y="4036380"/>
                <a:ext cx="151793" cy="497599"/>
              </a:xfrm>
              <a:custGeom>
                <a:avLst/>
                <a:gdLst/>
                <a:ahLst/>
                <a:cxnLst/>
                <a:rect l="l" t="t" r="r" b="b"/>
                <a:pathLst>
                  <a:path w="1733" h="5681" extrusionOk="0">
                    <a:moveTo>
                      <a:pt x="1410" y="0"/>
                    </a:moveTo>
                    <a:cubicBezTo>
                      <a:pt x="1326" y="0"/>
                      <a:pt x="1242" y="32"/>
                      <a:pt x="1190" y="97"/>
                    </a:cubicBezTo>
                    <a:cubicBezTo>
                      <a:pt x="440" y="1053"/>
                      <a:pt x="1" y="2346"/>
                      <a:pt x="1" y="3638"/>
                    </a:cubicBezTo>
                    <a:cubicBezTo>
                      <a:pt x="1" y="4285"/>
                      <a:pt x="104" y="4931"/>
                      <a:pt x="337" y="5474"/>
                    </a:cubicBezTo>
                    <a:cubicBezTo>
                      <a:pt x="337" y="5577"/>
                      <a:pt x="544" y="5681"/>
                      <a:pt x="647" y="5681"/>
                    </a:cubicBezTo>
                    <a:cubicBezTo>
                      <a:pt x="880" y="5577"/>
                      <a:pt x="880" y="5474"/>
                      <a:pt x="880" y="5267"/>
                    </a:cubicBezTo>
                    <a:cubicBezTo>
                      <a:pt x="647" y="4724"/>
                      <a:pt x="544" y="4181"/>
                      <a:pt x="544" y="3638"/>
                    </a:cubicBezTo>
                    <a:cubicBezTo>
                      <a:pt x="544" y="2553"/>
                      <a:pt x="983" y="1389"/>
                      <a:pt x="1629" y="511"/>
                    </a:cubicBezTo>
                    <a:cubicBezTo>
                      <a:pt x="1733" y="304"/>
                      <a:pt x="1733" y="200"/>
                      <a:pt x="1629" y="97"/>
                    </a:cubicBezTo>
                    <a:cubicBezTo>
                      <a:pt x="1578" y="32"/>
                      <a:pt x="1494" y="0"/>
                      <a:pt x="1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75"/>
              <p:cNvSpPr/>
              <p:nvPr/>
            </p:nvSpPr>
            <p:spPr>
              <a:xfrm>
                <a:off x="4594609" y="4469180"/>
                <a:ext cx="226508" cy="103356"/>
              </a:xfrm>
              <a:custGeom>
                <a:avLst/>
                <a:gdLst/>
                <a:ahLst/>
                <a:cxnLst/>
                <a:rect l="l" t="t" r="r" b="b"/>
                <a:pathLst>
                  <a:path w="2586" h="1180" extrusionOk="0">
                    <a:moveTo>
                      <a:pt x="1328" y="1"/>
                    </a:moveTo>
                    <a:cubicBezTo>
                      <a:pt x="355" y="1"/>
                      <a:pt x="0" y="1179"/>
                      <a:pt x="0" y="1179"/>
                    </a:cubicBezTo>
                    <a:lnTo>
                      <a:pt x="2585" y="533"/>
                    </a:lnTo>
                    <a:cubicBezTo>
                      <a:pt x="2083" y="145"/>
                      <a:pt x="1668" y="1"/>
                      <a:pt x="1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75"/>
              <p:cNvSpPr/>
              <p:nvPr/>
            </p:nvSpPr>
            <p:spPr>
              <a:xfrm>
                <a:off x="4096466" y="2260509"/>
                <a:ext cx="1942746" cy="1942834"/>
              </a:xfrm>
              <a:custGeom>
                <a:avLst/>
                <a:gdLst/>
                <a:ahLst/>
                <a:cxnLst/>
                <a:rect l="l" t="t" r="r" b="b"/>
                <a:pathLst>
                  <a:path w="22180" h="22181" extrusionOk="0">
                    <a:moveTo>
                      <a:pt x="11090" y="1"/>
                    </a:moveTo>
                    <a:cubicBezTo>
                      <a:pt x="10340" y="1"/>
                      <a:pt x="9565" y="104"/>
                      <a:pt x="8815" y="337"/>
                    </a:cubicBezTo>
                    <a:cubicBezTo>
                      <a:pt x="3878" y="1293"/>
                      <a:pt x="104" y="5714"/>
                      <a:pt x="0" y="10987"/>
                    </a:cubicBezTo>
                    <a:lnTo>
                      <a:pt x="0" y="11091"/>
                    </a:lnTo>
                    <a:cubicBezTo>
                      <a:pt x="0" y="13572"/>
                      <a:pt x="853" y="15951"/>
                      <a:pt x="2249" y="17786"/>
                    </a:cubicBezTo>
                    <a:cubicBezTo>
                      <a:pt x="2689" y="18303"/>
                      <a:pt x="3102" y="18846"/>
                      <a:pt x="3645" y="19389"/>
                    </a:cubicBezTo>
                    <a:cubicBezTo>
                      <a:pt x="4731" y="20371"/>
                      <a:pt x="6023" y="21121"/>
                      <a:pt x="7523" y="21663"/>
                    </a:cubicBezTo>
                    <a:cubicBezTo>
                      <a:pt x="8608" y="21974"/>
                      <a:pt x="9798" y="22180"/>
                      <a:pt x="11090" y="22180"/>
                    </a:cubicBezTo>
                    <a:cubicBezTo>
                      <a:pt x="14735" y="22180"/>
                      <a:pt x="17966" y="20474"/>
                      <a:pt x="19905" y="17889"/>
                    </a:cubicBezTo>
                    <a:cubicBezTo>
                      <a:pt x="21327" y="15951"/>
                      <a:pt x="22180" y="13676"/>
                      <a:pt x="22180" y="11091"/>
                    </a:cubicBezTo>
                    <a:cubicBezTo>
                      <a:pt x="22180" y="9385"/>
                      <a:pt x="21844" y="7756"/>
                      <a:pt x="21094" y="6360"/>
                    </a:cubicBezTo>
                    <a:cubicBezTo>
                      <a:pt x="20551" y="5274"/>
                      <a:pt x="19905" y="4318"/>
                      <a:pt x="19155" y="3568"/>
                    </a:cubicBezTo>
                    <a:cubicBezTo>
                      <a:pt x="18509" y="2922"/>
                      <a:pt x="17863" y="2276"/>
                      <a:pt x="17113" y="1836"/>
                    </a:cubicBezTo>
                    <a:cubicBezTo>
                      <a:pt x="15821" y="983"/>
                      <a:pt x="14218" y="337"/>
                      <a:pt x="12589" y="104"/>
                    </a:cubicBezTo>
                    <a:cubicBezTo>
                      <a:pt x="12047" y="104"/>
                      <a:pt x="11633" y="1"/>
                      <a:pt x="11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75"/>
              <p:cNvSpPr/>
              <p:nvPr/>
            </p:nvSpPr>
            <p:spPr>
              <a:xfrm>
                <a:off x="5387154" y="2568926"/>
                <a:ext cx="652108" cy="1258581"/>
              </a:xfrm>
              <a:custGeom>
                <a:avLst/>
                <a:gdLst/>
                <a:ahLst/>
                <a:cxnLst/>
                <a:rect l="l" t="t" r="r" b="b"/>
                <a:pathLst>
                  <a:path w="7445" h="14369" extrusionOk="0">
                    <a:moveTo>
                      <a:pt x="3967" y="1"/>
                    </a:moveTo>
                    <a:cubicBezTo>
                      <a:pt x="3488" y="1"/>
                      <a:pt x="3055" y="169"/>
                      <a:pt x="2818" y="564"/>
                    </a:cubicBezTo>
                    <a:cubicBezTo>
                      <a:pt x="2714" y="797"/>
                      <a:pt x="2585" y="1004"/>
                      <a:pt x="2378" y="1211"/>
                    </a:cubicBezTo>
                    <a:cubicBezTo>
                      <a:pt x="2068" y="1650"/>
                      <a:pt x="1422" y="1857"/>
                      <a:pt x="879" y="2193"/>
                    </a:cubicBezTo>
                    <a:cubicBezTo>
                      <a:pt x="543" y="2296"/>
                      <a:pt x="336" y="2632"/>
                      <a:pt x="129" y="2942"/>
                    </a:cubicBezTo>
                    <a:cubicBezTo>
                      <a:pt x="0" y="3279"/>
                      <a:pt x="0" y="3589"/>
                      <a:pt x="233" y="3925"/>
                    </a:cubicBezTo>
                    <a:cubicBezTo>
                      <a:pt x="439" y="4338"/>
                      <a:pt x="982" y="4442"/>
                      <a:pt x="1293" y="4778"/>
                    </a:cubicBezTo>
                    <a:cubicBezTo>
                      <a:pt x="1939" y="5321"/>
                      <a:pt x="1939" y="6277"/>
                      <a:pt x="2068" y="7027"/>
                    </a:cubicBezTo>
                    <a:cubicBezTo>
                      <a:pt x="2171" y="7906"/>
                      <a:pt x="2378" y="8759"/>
                      <a:pt x="3128" y="9095"/>
                    </a:cubicBezTo>
                    <a:cubicBezTo>
                      <a:pt x="3567" y="9405"/>
                      <a:pt x="4214" y="9302"/>
                      <a:pt x="4653" y="9508"/>
                    </a:cubicBezTo>
                    <a:cubicBezTo>
                      <a:pt x="4653" y="9612"/>
                      <a:pt x="4757" y="9612"/>
                      <a:pt x="4757" y="9612"/>
                    </a:cubicBezTo>
                    <a:cubicBezTo>
                      <a:pt x="5299" y="10051"/>
                      <a:pt x="5403" y="11034"/>
                      <a:pt x="4963" y="11680"/>
                    </a:cubicBezTo>
                    <a:cubicBezTo>
                      <a:pt x="4860" y="11887"/>
                      <a:pt x="4653" y="12094"/>
                      <a:pt x="4653" y="12430"/>
                    </a:cubicBezTo>
                    <a:cubicBezTo>
                      <a:pt x="4420" y="13076"/>
                      <a:pt x="4757" y="13619"/>
                      <a:pt x="5067" y="14136"/>
                    </a:cubicBezTo>
                    <a:cubicBezTo>
                      <a:pt x="5170" y="14265"/>
                      <a:pt x="5170" y="14265"/>
                      <a:pt x="5170" y="14368"/>
                    </a:cubicBezTo>
                    <a:cubicBezTo>
                      <a:pt x="6592" y="12430"/>
                      <a:pt x="7445" y="10155"/>
                      <a:pt x="7445" y="7570"/>
                    </a:cubicBezTo>
                    <a:cubicBezTo>
                      <a:pt x="7445" y="5864"/>
                      <a:pt x="7109" y="4235"/>
                      <a:pt x="6359" y="2839"/>
                    </a:cubicBezTo>
                    <a:cubicBezTo>
                      <a:pt x="5816" y="1753"/>
                      <a:pt x="5170" y="797"/>
                      <a:pt x="4420" y="47"/>
                    </a:cubicBezTo>
                    <a:cubicBezTo>
                      <a:pt x="4268" y="17"/>
                      <a:pt x="4115" y="1"/>
                      <a:pt x="39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75"/>
              <p:cNvSpPr/>
              <p:nvPr/>
            </p:nvSpPr>
            <p:spPr>
              <a:xfrm>
                <a:off x="4096466" y="2289941"/>
                <a:ext cx="942030" cy="1823799"/>
              </a:xfrm>
              <a:custGeom>
                <a:avLst/>
                <a:gdLst/>
                <a:ahLst/>
                <a:cxnLst/>
                <a:rect l="l" t="t" r="r" b="b"/>
                <a:pathLst>
                  <a:path w="10755" h="20822" extrusionOk="0">
                    <a:moveTo>
                      <a:pt x="8815" y="1"/>
                    </a:moveTo>
                    <a:cubicBezTo>
                      <a:pt x="3878" y="957"/>
                      <a:pt x="104" y="5378"/>
                      <a:pt x="0" y="10651"/>
                    </a:cubicBezTo>
                    <a:lnTo>
                      <a:pt x="104" y="10755"/>
                    </a:lnTo>
                    <a:cubicBezTo>
                      <a:pt x="414" y="10987"/>
                      <a:pt x="853" y="11194"/>
                      <a:pt x="1164" y="11401"/>
                    </a:cubicBezTo>
                    <a:cubicBezTo>
                      <a:pt x="1706" y="11840"/>
                      <a:pt x="2353" y="12383"/>
                      <a:pt x="2249" y="13030"/>
                    </a:cubicBezTo>
                    <a:cubicBezTo>
                      <a:pt x="2146" y="13572"/>
                      <a:pt x="1603" y="13883"/>
                      <a:pt x="1396" y="14322"/>
                    </a:cubicBezTo>
                    <a:cubicBezTo>
                      <a:pt x="1164" y="14865"/>
                      <a:pt x="1500" y="15382"/>
                      <a:pt x="1810" y="15821"/>
                    </a:cubicBezTo>
                    <a:cubicBezTo>
                      <a:pt x="2043" y="16157"/>
                      <a:pt x="2353" y="16468"/>
                      <a:pt x="2353" y="16804"/>
                    </a:cubicBezTo>
                    <a:cubicBezTo>
                      <a:pt x="2353" y="17010"/>
                      <a:pt x="2249" y="17217"/>
                      <a:pt x="2249" y="17450"/>
                    </a:cubicBezTo>
                    <a:cubicBezTo>
                      <a:pt x="2689" y="17967"/>
                      <a:pt x="3102" y="18510"/>
                      <a:pt x="3645" y="19053"/>
                    </a:cubicBezTo>
                    <a:lnTo>
                      <a:pt x="4524" y="19053"/>
                    </a:lnTo>
                    <a:cubicBezTo>
                      <a:pt x="5274" y="19259"/>
                      <a:pt x="5920" y="19596"/>
                      <a:pt x="6463" y="20138"/>
                    </a:cubicBezTo>
                    <a:cubicBezTo>
                      <a:pt x="6773" y="20345"/>
                      <a:pt x="6980" y="20681"/>
                      <a:pt x="7419" y="20785"/>
                    </a:cubicBezTo>
                    <a:cubicBezTo>
                      <a:pt x="7498" y="20809"/>
                      <a:pt x="7586" y="20822"/>
                      <a:pt x="7675" y="20822"/>
                    </a:cubicBezTo>
                    <a:cubicBezTo>
                      <a:pt x="7968" y="20822"/>
                      <a:pt x="8272" y="20682"/>
                      <a:pt x="8272" y="20345"/>
                    </a:cubicBezTo>
                    <a:cubicBezTo>
                      <a:pt x="8402" y="20138"/>
                      <a:pt x="8169" y="19906"/>
                      <a:pt x="8169" y="19596"/>
                    </a:cubicBezTo>
                    <a:cubicBezTo>
                      <a:pt x="8066" y="19053"/>
                      <a:pt x="8608" y="18510"/>
                      <a:pt x="8919" y="17967"/>
                    </a:cubicBezTo>
                    <a:cubicBezTo>
                      <a:pt x="9565" y="17010"/>
                      <a:pt x="9255" y="15511"/>
                      <a:pt x="8272" y="14736"/>
                    </a:cubicBezTo>
                    <a:cubicBezTo>
                      <a:pt x="7962" y="14529"/>
                      <a:pt x="7626" y="14425"/>
                      <a:pt x="7523" y="14089"/>
                    </a:cubicBezTo>
                    <a:cubicBezTo>
                      <a:pt x="7316" y="13779"/>
                      <a:pt x="7419" y="13443"/>
                      <a:pt x="7419" y="13030"/>
                    </a:cubicBezTo>
                    <a:cubicBezTo>
                      <a:pt x="7419" y="12693"/>
                      <a:pt x="7316" y="12280"/>
                      <a:pt x="6877" y="12151"/>
                    </a:cubicBezTo>
                    <a:cubicBezTo>
                      <a:pt x="6800" y="12099"/>
                      <a:pt x="6722" y="12082"/>
                      <a:pt x="6642" y="12082"/>
                    </a:cubicBezTo>
                    <a:cubicBezTo>
                      <a:pt x="6456" y="12082"/>
                      <a:pt x="6265" y="12181"/>
                      <a:pt x="6081" y="12181"/>
                    </a:cubicBezTo>
                    <a:cubicBezTo>
                      <a:pt x="6026" y="12181"/>
                      <a:pt x="5973" y="12173"/>
                      <a:pt x="5920" y="12151"/>
                    </a:cubicBezTo>
                    <a:cubicBezTo>
                      <a:pt x="5687" y="12047"/>
                      <a:pt x="5481" y="11840"/>
                      <a:pt x="5377" y="11737"/>
                    </a:cubicBezTo>
                    <a:cubicBezTo>
                      <a:pt x="4731" y="11298"/>
                      <a:pt x="3878" y="11737"/>
                      <a:pt x="3438" y="11194"/>
                    </a:cubicBezTo>
                    <a:cubicBezTo>
                      <a:pt x="3102" y="10755"/>
                      <a:pt x="3438" y="10212"/>
                      <a:pt x="3878" y="10005"/>
                    </a:cubicBezTo>
                    <a:cubicBezTo>
                      <a:pt x="4291" y="9695"/>
                      <a:pt x="4834" y="9798"/>
                      <a:pt x="5274" y="9695"/>
                    </a:cubicBezTo>
                    <a:cubicBezTo>
                      <a:pt x="6230" y="9695"/>
                      <a:pt x="7213" y="9462"/>
                      <a:pt x="8066" y="9049"/>
                    </a:cubicBezTo>
                    <a:cubicBezTo>
                      <a:pt x="8712" y="8713"/>
                      <a:pt x="9358" y="8273"/>
                      <a:pt x="9462" y="7523"/>
                    </a:cubicBezTo>
                    <a:cubicBezTo>
                      <a:pt x="9462" y="7213"/>
                      <a:pt x="9358" y="6774"/>
                      <a:pt x="9565" y="6464"/>
                    </a:cubicBezTo>
                    <a:cubicBezTo>
                      <a:pt x="9694" y="6231"/>
                      <a:pt x="10004" y="6127"/>
                      <a:pt x="10211" y="6024"/>
                    </a:cubicBezTo>
                    <a:cubicBezTo>
                      <a:pt x="10651" y="5817"/>
                      <a:pt x="10754" y="5274"/>
                      <a:pt x="10754" y="4938"/>
                    </a:cubicBezTo>
                    <a:cubicBezTo>
                      <a:pt x="10651" y="4396"/>
                      <a:pt x="10211" y="3982"/>
                      <a:pt x="10211" y="3542"/>
                    </a:cubicBezTo>
                    <a:cubicBezTo>
                      <a:pt x="10211" y="3232"/>
                      <a:pt x="10340" y="3000"/>
                      <a:pt x="10444" y="2793"/>
                    </a:cubicBezTo>
                    <a:cubicBezTo>
                      <a:pt x="10651" y="2043"/>
                      <a:pt x="10340" y="1293"/>
                      <a:pt x="9798" y="647"/>
                    </a:cubicBezTo>
                    <a:cubicBezTo>
                      <a:pt x="9462" y="415"/>
                      <a:pt x="9151" y="104"/>
                      <a:pt x="8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75"/>
              <p:cNvSpPr/>
              <p:nvPr/>
            </p:nvSpPr>
            <p:spPr>
              <a:xfrm>
                <a:off x="5172025" y="2269619"/>
                <a:ext cx="423498" cy="274069"/>
              </a:xfrm>
              <a:custGeom>
                <a:avLst/>
                <a:gdLst/>
                <a:ahLst/>
                <a:cxnLst/>
                <a:rect l="l" t="t" r="r" b="b"/>
                <a:pathLst>
                  <a:path w="4835" h="3129" extrusionOk="0">
                    <a:moveTo>
                      <a:pt x="310" y="0"/>
                    </a:moveTo>
                    <a:cubicBezTo>
                      <a:pt x="207" y="233"/>
                      <a:pt x="104" y="440"/>
                      <a:pt x="207" y="647"/>
                    </a:cubicBezTo>
                    <a:cubicBezTo>
                      <a:pt x="207" y="879"/>
                      <a:pt x="310" y="983"/>
                      <a:pt x="414" y="1189"/>
                    </a:cubicBezTo>
                    <a:cubicBezTo>
                      <a:pt x="414" y="1396"/>
                      <a:pt x="310" y="1629"/>
                      <a:pt x="207" y="1836"/>
                    </a:cubicBezTo>
                    <a:cubicBezTo>
                      <a:pt x="104" y="2042"/>
                      <a:pt x="0" y="2275"/>
                      <a:pt x="0" y="2482"/>
                    </a:cubicBezTo>
                    <a:cubicBezTo>
                      <a:pt x="0" y="2689"/>
                      <a:pt x="104" y="2921"/>
                      <a:pt x="310" y="3025"/>
                    </a:cubicBezTo>
                    <a:cubicBezTo>
                      <a:pt x="517" y="3025"/>
                      <a:pt x="647" y="2921"/>
                      <a:pt x="853" y="2921"/>
                    </a:cubicBezTo>
                    <a:cubicBezTo>
                      <a:pt x="1008" y="2805"/>
                      <a:pt x="1196" y="2747"/>
                      <a:pt x="1386" y="2747"/>
                    </a:cubicBezTo>
                    <a:cubicBezTo>
                      <a:pt x="1577" y="2747"/>
                      <a:pt x="1771" y="2805"/>
                      <a:pt x="1939" y="2921"/>
                    </a:cubicBezTo>
                    <a:cubicBezTo>
                      <a:pt x="2249" y="2921"/>
                      <a:pt x="2456" y="3128"/>
                      <a:pt x="2689" y="3128"/>
                    </a:cubicBezTo>
                    <a:cubicBezTo>
                      <a:pt x="2999" y="3025"/>
                      <a:pt x="3102" y="2482"/>
                      <a:pt x="3438" y="2275"/>
                    </a:cubicBezTo>
                    <a:cubicBezTo>
                      <a:pt x="3878" y="1939"/>
                      <a:pt x="4524" y="2042"/>
                      <a:pt x="4834" y="1732"/>
                    </a:cubicBezTo>
                    <a:cubicBezTo>
                      <a:pt x="3542" y="879"/>
                      <a:pt x="1939" y="233"/>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75"/>
              <p:cNvSpPr/>
              <p:nvPr/>
            </p:nvSpPr>
            <p:spPr>
              <a:xfrm>
                <a:off x="4594609" y="3467460"/>
                <a:ext cx="160815" cy="162217"/>
              </a:xfrm>
              <a:custGeom>
                <a:avLst/>
                <a:gdLst/>
                <a:ahLst/>
                <a:cxnLst/>
                <a:rect l="l" t="t" r="r" b="b"/>
                <a:pathLst>
                  <a:path w="1836" h="1852" extrusionOk="0">
                    <a:moveTo>
                      <a:pt x="983" y="0"/>
                    </a:moveTo>
                    <a:cubicBezTo>
                      <a:pt x="440" y="0"/>
                      <a:pt x="0" y="440"/>
                      <a:pt x="0" y="982"/>
                    </a:cubicBezTo>
                    <a:cubicBezTo>
                      <a:pt x="0" y="1422"/>
                      <a:pt x="336" y="1836"/>
                      <a:pt x="879" y="1836"/>
                    </a:cubicBezTo>
                    <a:cubicBezTo>
                      <a:pt x="936" y="1846"/>
                      <a:pt x="991" y="1851"/>
                      <a:pt x="1044" y="1851"/>
                    </a:cubicBezTo>
                    <a:cubicBezTo>
                      <a:pt x="1504" y="1851"/>
                      <a:pt x="1836" y="1469"/>
                      <a:pt x="1836" y="982"/>
                    </a:cubicBezTo>
                    <a:cubicBezTo>
                      <a:pt x="1836" y="440"/>
                      <a:pt x="1526"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75"/>
              <p:cNvSpPr/>
              <p:nvPr/>
            </p:nvSpPr>
            <p:spPr>
              <a:xfrm>
                <a:off x="5246742" y="3458351"/>
                <a:ext cx="169925" cy="160903"/>
              </a:xfrm>
              <a:custGeom>
                <a:avLst/>
                <a:gdLst/>
                <a:ahLst/>
                <a:cxnLst/>
                <a:rect l="l" t="t" r="r" b="b"/>
                <a:pathLst>
                  <a:path w="1940" h="1837" extrusionOk="0">
                    <a:moveTo>
                      <a:pt x="957" y="1"/>
                    </a:moveTo>
                    <a:cubicBezTo>
                      <a:pt x="543" y="1"/>
                      <a:pt x="104" y="337"/>
                      <a:pt x="0" y="880"/>
                    </a:cubicBezTo>
                    <a:cubicBezTo>
                      <a:pt x="0" y="1397"/>
                      <a:pt x="440" y="1836"/>
                      <a:pt x="957" y="1836"/>
                    </a:cubicBezTo>
                    <a:cubicBezTo>
                      <a:pt x="1396" y="1836"/>
                      <a:pt x="1836" y="1397"/>
                      <a:pt x="1939" y="983"/>
                    </a:cubicBezTo>
                    <a:cubicBezTo>
                      <a:pt x="1939" y="440"/>
                      <a:pt x="1500" y="1"/>
                      <a:pt x="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75"/>
              <p:cNvSpPr/>
              <p:nvPr/>
            </p:nvSpPr>
            <p:spPr>
              <a:xfrm>
                <a:off x="4898033" y="3576952"/>
                <a:ext cx="244639" cy="107911"/>
              </a:xfrm>
              <a:custGeom>
                <a:avLst/>
                <a:gdLst/>
                <a:ahLst/>
                <a:cxnLst/>
                <a:rect l="l" t="t" r="r" b="b"/>
                <a:pathLst>
                  <a:path w="2793" h="1232" extrusionOk="0">
                    <a:moveTo>
                      <a:pt x="321" y="0"/>
                    </a:moveTo>
                    <a:cubicBezTo>
                      <a:pt x="277" y="0"/>
                      <a:pt x="237" y="13"/>
                      <a:pt x="207" y="43"/>
                    </a:cubicBezTo>
                    <a:cubicBezTo>
                      <a:pt x="104" y="43"/>
                      <a:pt x="0" y="275"/>
                      <a:pt x="104" y="379"/>
                    </a:cubicBezTo>
                    <a:cubicBezTo>
                      <a:pt x="311" y="922"/>
                      <a:pt x="853" y="1232"/>
                      <a:pt x="1396" y="1232"/>
                    </a:cubicBezTo>
                    <a:cubicBezTo>
                      <a:pt x="1939" y="1232"/>
                      <a:pt x="2482" y="922"/>
                      <a:pt x="2689" y="482"/>
                    </a:cubicBezTo>
                    <a:cubicBezTo>
                      <a:pt x="2792" y="275"/>
                      <a:pt x="2689" y="43"/>
                      <a:pt x="2585" y="43"/>
                    </a:cubicBezTo>
                    <a:cubicBezTo>
                      <a:pt x="2519" y="13"/>
                      <a:pt x="2463" y="0"/>
                      <a:pt x="2415" y="0"/>
                    </a:cubicBezTo>
                    <a:cubicBezTo>
                      <a:pt x="2294" y="0"/>
                      <a:pt x="2220" y="80"/>
                      <a:pt x="2146" y="172"/>
                    </a:cubicBezTo>
                    <a:cubicBezTo>
                      <a:pt x="2043" y="482"/>
                      <a:pt x="1706" y="689"/>
                      <a:pt x="1396" y="689"/>
                    </a:cubicBezTo>
                    <a:cubicBezTo>
                      <a:pt x="1060" y="689"/>
                      <a:pt x="750" y="482"/>
                      <a:pt x="647" y="172"/>
                    </a:cubicBezTo>
                    <a:cubicBezTo>
                      <a:pt x="573" y="80"/>
                      <a:pt x="433" y="0"/>
                      <a:pt x="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75"/>
              <p:cNvSpPr/>
              <p:nvPr/>
            </p:nvSpPr>
            <p:spPr>
              <a:xfrm>
                <a:off x="4755343" y="3410787"/>
                <a:ext cx="1105035" cy="792602"/>
              </a:xfrm>
              <a:custGeom>
                <a:avLst/>
                <a:gdLst/>
                <a:ahLst/>
                <a:cxnLst/>
                <a:rect l="l" t="t" r="r" b="b"/>
                <a:pathLst>
                  <a:path w="12616" h="9049" extrusionOk="0">
                    <a:moveTo>
                      <a:pt x="11970" y="1"/>
                    </a:moveTo>
                    <a:cubicBezTo>
                      <a:pt x="11737" y="440"/>
                      <a:pt x="11530" y="880"/>
                      <a:pt x="11323" y="1293"/>
                    </a:cubicBezTo>
                    <a:cubicBezTo>
                      <a:pt x="9591" y="4111"/>
                      <a:pt x="6903" y="6360"/>
                      <a:pt x="3878" y="7653"/>
                    </a:cubicBezTo>
                    <a:cubicBezTo>
                      <a:pt x="2586" y="8092"/>
                      <a:pt x="1293" y="8402"/>
                      <a:pt x="1" y="8531"/>
                    </a:cubicBezTo>
                    <a:cubicBezTo>
                      <a:pt x="1086" y="8842"/>
                      <a:pt x="2276" y="9048"/>
                      <a:pt x="3568" y="9048"/>
                    </a:cubicBezTo>
                    <a:cubicBezTo>
                      <a:pt x="7213" y="9048"/>
                      <a:pt x="10444" y="7342"/>
                      <a:pt x="12383" y="4757"/>
                    </a:cubicBezTo>
                    <a:cubicBezTo>
                      <a:pt x="12383" y="4654"/>
                      <a:pt x="12383" y="4654"/>
                      <a:pt x="12280" y="4525"/>
                    </a:cubicBezTo>
                    <a:cubicBezTo>
                      <a:pt x="11970" y="4008"/>
                      <a:pt x="11633" y="3465"/>
                      <a:pt x="11866" y="2819"/>
                    </a:cubicBezTo>
                    <a:cubicBezTo>
                      <a:pt x="11866" y="2483"/>
                      <a:pt x="12073" y="2276"/>
                      <a:pt x="12176" y="2069"/>
                    </a:cubicBezTo>
                    <a:cubicBezTo>
                      <a:pt x="12616" y="1423"/>
                      <a:pt x="12512" y="440"/>
                      <a:pt x="11970" y="1"/>
                    </a:cubicBezTo>
                    <a:close/>
                  </a:path>
                </a:pathLst>
              </a:custGeom>
              <a:solidFill>
                <a:srgbClr val="1C0505">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75"/>
              <p:cNvSpPr/>
              <p:nvPr/>
            </p:nvSpPr>
            <p:spPr>
              <a:xfrm>
                <a:off x="5774317" y="2817604"/>
                <a:ext cx="264960" cy="1009913"/>
              </a:xfrm>
              <a:custGeom>
                <a:avLst/>
                <a:gdLst/>
                <a:ahLst/>
                <a:cxnLst/>
                <a:rect l="l" t="t" r="r" b="b"/>
                <a:pathLst>
                  <a:path w="3025" h="11530" extrusionOk="0">
                    <a:moveTo>
                      <a:pt x="1939" y="0"/>
                    </a:moveTo>
                    <a:cubicBezTo>
                      <a:pt x="1939" y="2378"/>
                      <a:pt x="1396" y="4731"/>
                      <a:pt x="337" y="6773"/>
                    </a:cubicBezTo>
                    <a:cubicBezTo>
                      <a:pt x="879" y="7212"/>
                      <a:pt x="983" y="8195"/>
                      <a:pt x="543" y="8841"/>
                    </a:cubicBezTo>
                    <a:cubicBezTo>
                      <a:pt x="440" y="9048"/>
                      <a:pt x="233" y="9255"/>
                      <a:pt x="233" y="9591"/>
                    </a:cubicBezTo>
                    <a:cubicBezTo>
                      <a:pt x="0" y="10237"/>
                      <a:pt x="337" y="10780"/>
                      <a:pt x="647" y="11297"/>
                    </a:cubicBezTo>
                    <a:cubicBezTo>
                      <a:pt x="750" y="11426"/>
                      <a:pt x="750" y="11426"/>
                      <a:pt x="750" y="11529"/>
                    </a:cubicBezTo>
                    <a:cubicBezTo>
                      <a:pt x="2172" y="9591"/>
                      <a:pt x="3025" y="7316"/>
                      <a:pt x="3025" y="4731"/>
                    </a:cubicBezTo>
                    <a:cubicBezTo>
                      <a:pt x="3025" y="3025"/>
                      <a:pt x="2689" y="1396"/>
                      <a:pt x="1939" y="0"/>
                    </a:cubicBezTo>
                    <a:close/>
                  </a:path>
                </a:pathLst>
              </a:custGeom>
              <a:solidFill>
                <a:srgbClr val="1C0505">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75"/>
              <p:cNvSpPr/>
              <p:nvPr/>
            </p:nvSpPr>
            <p:spPr>
              <a:xfrm>
                <a:off x="5378044" y="3997313"/>
                <a:ext cx="405367" cy="292113"/>
              </a:xfrm>
              <a:custGeom>
                <a:avLst/>
                <a:gdLst/>
                <a:ahLst/>
                <a:cxnLst/>
                <a:rect l="l" t="t" r="r" b="b"/>
                <a:pathLst>
                  <a:path w="4628" h="3335" extrusionOk="0">
                    <a:moveTo>
                      <a:pt x="337" y="0"/>
                    </a:moveTo>
                    <a:cubicBezTo>
                      <a:pt x="104" y="104"/>
                      <a:pt x="1" y="207"/>
                      <a:pt x="1" y="310"/>
                    </a:cubicBezTo>
                    <a:cubicBezTo>
                      <a:pt x="1" y="853"/>
                      <a:pt x="1" y="1396"/>
                      <a:pt x="233" y="1835"/>
                    </a:cubicBezTo>
                    <a:cubicBezTo>
                      <a:pt x="647" y="2689"/>
                      <a:pt x="1397" y="3335"/>
                      <a:pt x="2275" y="3335"/>
                    </a:cubicBezTo>
                    <a:lnTo>
                      <a:pt x="2482" y="3335"/>
                    </a:lnTo>
                    <a:cubicBezTo>
                      <a:pt x="3335" y="3335"/>
                      <a:pt x="4111" y="2895"/>
                      <a:pt x="4524" y="2249"/>
                    </a:cubicBezTo>
                    <a:cubicBezTo>
                      <a:pt x="4628" y="2146"/>
                      <a:pt x="4628" y="1939"/>
                      <a:pt x="4524" y="1835"/>
                    </a:cubicBezTo>
                    <a:cubicBezTo>
                      <a:pt x="4318" y="1835"/>
                      <a:pt x="4214" y="1835"/>
                      <a:pt x="4111" y="1939"/>
                    </a:cubicBezTo>
                    <a:cubicBezTo>
                      <a:pt x="3775" y="2482"/>
                      <a:pt x="3129" y="2792"/>
                      <a:pt x="2482" y="2792"/>
                    </a:cubicBezTo>
                    <a:lnTo>
                      <a:pt x="2379" y="2792"/>
                    </a:lnTo>
                    <a:cubicBezTo>
                      <a:pt x="1733" y="2792"/>
                      <a:pt x="1086" y="2249"/>
                      <a:pt x="750" y="1603"/>
                    </a:cubicBezTo>
                    <a:cubicBezTo>
                      <a:pt x="647" y="1293"/>
                      <a:pt x="543" y="750"/>
                      <a:pt x="543" y="310"/>
                    </a:cubicBezTo>
                    <a:cubicBezTo>
                      <a:pt x="543" y="207"/>
                      <a:pt x="440"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5"/>
              <p:cNvSpPr/>
              <p:nvPr/>
            </p:nvSpPr>
            <p:spPr>
              <a:xfrm>
                <a:off x="5745761" y="4167070"/>
                <a:ext cx="198479" cy="125079"/>
              </a:xfrm>
              <a:custGeom>
                <a:avLst/>
                <a:gdLst/>
                <a:ahLst/>
                <a:cxnLst/>
                <a:rect l="l" t="t" r="r" b="b"/>
                <a:pathLst>
                  <a:path w="2266" h="1428" extrusionOk="0">
                    <a:moveTo>
                      <a:pt x="120" y="1"/>
                    </a:moveTo>
                    <a:lnTo>
                      <a:pt x="120" y="1"/>
                    </a:lnTo>
                    <a:cubicBezTo>
                      <a:pt x="0" y="1178"/>
                      <a:pt x="732" y="1428"/>
                      <a:pt x="1373" y="1428"/>
                    </a:cubicBezTo>
                    <a:cubicBezTo>
                      <a:pt x="1844" y="1428"/>
                      <a:pt x="2265" y="1293"/>
                      <a:pt x="2265" y="1293"/>
                    </a:cubicBez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5"/>
              <p:cNvSpPr/>
              <p:nvPr/>
            </p:nvSpPr>
            <p:spPr>
              <a:xfrm>
                <a:off x="5821880" y="3580631"/>
                <a:ext cx="357805" cy="387323"/>
              </a:xfrm>
              <a:custGeom>
                <a:avLst/>
                <a:gdLst/>
                <a:ahLst/>
                <a:cxnLst/>
                <a:rect l="l" t="t" r="r" b="b"/>
                <a:pathLst>
                  <a:path w="4085" h="4422" extrusionOk="0">
                    <a:moveTo>
                      <a:pt x="440" y="1"/>
                    </a:moveTo>
                    <a:cubicBezTo>
                      <a:pt x="336" y="1"/>
                      <a:pt x="104" y="1"/>
                      <a:pt x="104" y="130"/>
                    </a:cubicBezTo>
                    <a:cubicBezTo>
                      <a:pt x="0" y="337"/>
                      <a:pt x="0" y="440"/>
                      <a:pt x="104" y="544"/>
                    </a:cubicBezTo>
                    <a:cubicBezTo>
                      <a:pt x="1629" y="1422"/>
                      <a:pt x="2792" y="2715"/>
                      <a:pt x="3438" y="4318"/>
                    </a:cubicBezTo>
                    <a:cubicBezTo>
                      <a:pt x="3568" y="4421"/>
                      <a:pt x="3671" y="4421"/>
                      <a:pt x="3878" y="4421"/>
                    </a:cubicBezTo>
                    <a:cubicBezTo>
                      <a:pt x="3981" y="4318"/>
                      <a:pt x="4085" y="4214"/>
                      <a:pt x="3981" y="4111"/>
                    </a:cubicBezTo>
                    <a:cubicBezTo>
                      <a:pt x="3232" y="2379"/>
                      <a:pt x="2042" y="983"/>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75"/>
              <p:cNvSpPr/>
              <p:nvPr/>
            </p:nvSpPr>
            <p:spPr>
              <a:xfrm>
                <a:off x="6039199" y="3902187"/>
                <a:ext cx="208464" cy="176669"/>
              </a:xfrm>
              <a:custGeom>
                <a:avLst/>
                <a:gdLst/>
                <a:ahLst/>
                <a:cxnLst/>
                <a:rect l="l" t="t" r="r" b="b"/>
                <a:pathLst>
                  <a:path w="2380" h="2017" extrusionOk="0">
                    <a:moveTo>
                      <a:pt x="1190" y="0"/>
                    </a:moveTo>
                    <a:cubicBezTo>
                      <a:pt x="647" y="207"/>
                      <a:pt x="311" y="647"/>
                      <a:pt x="104" y="1086"/>
                    </a:cubicBezTo>
                    <a:lnTo>
                      <a:pt x="1" y="1190"/>
                    </a:lnTo>
                    <a:cubicBezTo>
                      <a:pt x="104" y="1293"/>
                      <a:pt x="104" y="1293"/>
                      <a:pt x="208" y="1293"/>
                    </a:cubicBezTo>
                    <a:lnTo>
                      <a:pt x="311" y="1190"/>
                    </a:lnTo>
                    <a:cubicBezTo>
                      <a:pt x="440" y="1190"/>
                      <a:pt x="544" y="1086"/>
                      <a:pt x="544" y="1086"/>
                    </a:cubicBezTo>
                    <a:cubicBezTo>
                      <a:pt x="751" y="1293"/>
                      <a:pt x="854" y="1629"/>
                      <a:pt x="957" y="1836"/>
                    </a:cubicBezTo>
                    <a:lnTo>
                      <a:pt x="1087" y="1939"/>
                    </a:lnTo>
                    <a:cubicBezTo>
                      <a:pt x="1087" y="1991"/>
                      <a:pt x="1113" y="2017"/>
                      <a:pt x="1138" y="2017"/>
                    </a:cubicBezTo>
                    <a:cubicBezTo>
                      <a:pt x="1164" y="2017"/>
                      <a:pt x="1190" y="1991"/>
                      <a:pt x="1190" y="1939"/>
                    </a:cubicBezTo>
                    <a:cubicBezTo>
                      <a:pt x="1293" y="1939"/>
                      <a:pt x="1293" y="1836"/>
                      <a:pt x="1293" y="1836"/>
                    </a:cubicBezTo>
                    <a:cubicBezTo>
                      <a:pt x="1293" y="1629"/>
                      <a:pt x="1293" y="1396"/>
                      <a:pt x="1190" y="1190"/>
                    </a:cubicBezTo>
                    <a:lnTo>
                      <a:pt x="1190" y="1190"/>
                    </a:lnTo>
                    <a:cubicBezTo>
                      <a:pt x="1294" y="1396"/>
                      <a:pt x="1500" y="1629"/>
                      <a:pt x="1604" y="1732"/>
                    </a:cubicBezTo>
                    <a:cubicBezTo>
                      <a:pt x="1604" y="1836"/>
                      <a:pt x="1733" y="1836"/>
                      <a:pt x="1733" y="1836"/>
                    </a:cubicBezTo>
                    <a:cubicBezTo>
                      <a:pt x="1767" y="1870"/>
                      <a:pt x="1790" y="1882"/>
                      <a:pt x="1806" y="1882"/>
                    </a:cubicBezTo>
                    <a:cubicBezTo>
                      <a:pt x="1836" y="1882"/>
                      <a:pt x="1836" y="1836"/>
                      <a:pt x="1836" y="1836"/>
                    </a:cubicBezTo>
                    <a:cubicBezTo>
                      <a:pt x="1940" y="1732"/>
                      <a:pt x="1836" y="1732"/>
                      <a:pt x="1836" y="1629"/>
                    </a:cubicBezTo>
                    <a:cubicBezTo>
                      <a:pt x="1836" y="1396"/>
                      <a:pt x="1733" y="1190"/>
                      <a:pt x="1604" y="1086"/>
                    </a:cubicBezTo>
                    <a:lnTo>
                      <a:pt x="1604" y="1086"/>
                    </a:lnTo>
                    <a:cubicBezTo>
                      <a:pt x="1733" y="1190"/>
                      <a:pt x="1940" y="1293"/>
                      <a:pt x="2043" y="1396"/>
                    </a:cubicBezTo>
                    <a:cubicBezTo>
                      <a:pt x="2043" y="1396"/>
                      <a:pt x="2147" y="1500"/>
                      <a:pt x="2250" y="1500"/>
                    </a:cubicBezTo>
                    <a:lnTo>
                      <a:pt x="2379" y="1396"/>
                    </a:lnTo>
                    <a:cubicBezTo>
                      <a:pt x="2379" y="1293"/>
                      <a:pt x="2250" y="1190"/>
                      <a:pt x="2250" y="1086"/>
                    </a:cubicBezTo>
                    <a:cubicBezTo>
                      <a:pt x="2043" y="543"/>
                      <a:pt x="1604" y="207"/>
                      <a:pt x="1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75"/>
              <p:cNvSpPr/>
              <p:nvPr/>
            </p:nvSpPr>
            <p:spPr>
              <a:xfrm>
                <a:off x="4350049" y="2686214"/>
                <a:ext cx="226508" cy="178946"/>
              </a:xfrm>
              <a:custGeom>
                <a:avLst/>
                <a:gdLst/>
                <a:ahLst/>
                <a:cxnLst/>
                <a:rect l="l" t="t" r="r" b="b"/>
                <a:pathLst>
                  <a:path w="2586" h="2043" extrusionOk="0">
                    <a:moveTo>
                      <a:pt x="2586" y="1"/>
                    </a:moveTo>
                    <a:cubicBezTo>
                      <a:pt x="2043" y="1"/>
                      <a:pt x="1396" y="208"/>
                      <a:pt x="983" y="647"/>
                    </a:cubicBezTo>
                    <a:cubicBezTo>
                      <a:pt x="543" y="957"/>
                      <a:pt x="207" y="1500"/>
                      <a:pt x="1" y="2043"/>
                    </a:cubicBezTo>
                    <a:cubicBezTo>
                      <a:pt x="647" y="2043"/>
                      <a:pt x="1293" y="1940"/>
                      <a:pt x="1836" y="1500"/>
                    </a:cubicBezTo>
                    <a:cubicBezTo>
                      <a:pt x="2379" y="1164"/>
                      <a:pt x="2379" y="647"/>
                      <a:pt x="2586"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75"/>
              <p:cNvSpPr/>
              <p:nvPr/>
            </p:nvSpPr>
            <p:spPr>
              <a:xfrm>
                <a:off x="4180205" y="2609219"/>
                <a:ext cx="151793" cy="274069"/>
              </a:xfrm>
              <a:custGeom>
                <a:avLst/>
                <a:gdLst/>
                <a:ahLst/>
                <a:cxnLst/>
                <a:rect l="l" t="t" r="r" b="b"/>
                <a:pathLst>
                  <a:path w="1733" h="3129" extrusionOk="0">
                    <a:moveTo>
                      <a:pt x="440" y="1"/>
                    </a:moveTo>
                    <a:cubicBezTo>
                      <a:pt x="104" y="647"/>
                      <a:pt x="1" y="1293"/>
                      <a:pt x="337" y="1940"/>
                    </a:cubicBezTo>
                    <a:cubicBezTo>
                      <a:pt x="544" y="2482"/>
                      <a:pt x="983" y="2689"/>
                      <a:pt x="1500" y="3129"/>
                    </a:cubicBezTo>
                    <a:cubicBezTo>
                      <a:pt x="1733" y="2482"/>
                      <a:pt x="1629" y="1940"/>
                      <a:pt x="1397" y="1397"/>
                    </a:cubicBezTo>
                    <a:cubicBezTo>
                      <a:pt x="1190" y="880"/>
                      <a:pt x="854" y="337"/>
                      <a:pt x="440"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75"/>
              <p:cNvSpPr/>
              <p:nvPr/>
            </p:nvSpPr>
            <p:spPr>
              <a:xfrm>
                <a:off x="4841447" y="2638651"/>
                <a:ext cx="169837" cy="244639"/>
              </a:xfrm>
              <a:custGeom>
                <a:avLst/>
                <a:gdLst/>
                <a:ahLst/>
                <a:cxnLst/>
                <a:rect l="l" t="t" r="r" b="b"/>
                <a:pathLst>
                  <a:path w="1939" h="2793" extrusionOk="0">
                    <a:moveTo>
                      <a:pt x="1835" y="1"/>
                    </a:moveTo>
                    <a:lnTo>
                      <a:pt x="1835" y="1"/>
                    </a:lnTo>
                    <a:cubicBezTo>
                      <a:pt x="1189" y="104"/>
                      <a:pt x="750" y="544"/>
                      <a:pt x="414" y="1061"/>
                    </a:cubicBezTo>
                    <a:cubicBezTo>
                      <a:pt x="207" y="1604"/>
                      <a:pt x="103" y="2146"/>
                      <a:pt x="0" y="2793"/>
                    </a:cubicBezTo>
                    <a:cubicBezTo>
                      <a:pt x="646" y="2483"/>
                      <a:pt x="1293" y="2146"/>
                      <a:pt x="1603" y="1604"/>
                    </a:cubicBezTo>
                    <a:cubicBezTo>
                      <a:pt x="1939" y="1061"/>
                      <a:pt x="1706" y="544"/>
                      <a:pt x="1835"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75"/>
              <p:cNvSpPr/>
              <p:nvPr/>
            </p:nvSpPr>
            <p:spPr>
              <a:xfrm>
                <a:off x="5255764" y="2600197"/>
                <a:ext cx="169925" cy="235530"/>
              </a:xfrm>
              <a:custGeom>
                <a:avLst/>
                <a:gdLst/>
                <a:ahLst/>
                <a:cxnLst/>
                <a:rect l="l" t="t" r="r" b="b"/>
                <a:pathLst>
                  <a:path w="1940" h="2689" extrusionOk="0">
                    <a:moveTo>
                      <a:pt x="1836" y="0"/>
                    </a:moveTo>
                    <a:cubicBezTo>
                      <a:pt x="1190" y="104"/>
                      <a:pt x="750" y="543"/>
                      <a:pt x="440" y="1086"/>
                    </a:cubicBezTo>
                    <a:cubicBezTo>
                      <a:pt x="208" y="1629"/>
                      <a:pt x="104" y="2146"/>
                      <a:pt x="1" y="2689"/>
                    </a:cubicBezTo>
                    <a:cubicBezTo>
                      <a:pt x="647" y="2482"/>
                      <a:pt x="1293" y="2146"/>
                      <a:pt x="1629" y="1629"/>
                    </a:cubicBezTo>
                    <a:cubicBezTo>
                      <a:pt x="1939" y="1086"/>
                      <a:pt x="1733" y="543"/>
                      <a:pt x="1836" y="0"/>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5"/>
              <p:cNvSpPr/>
              <p:nvPr/>
            </p:nvSpPr>
            <p:spPr>
              <a:xfrm>
                <a:off x="4624041" y="2647760"/>
                <a:ext cx="188056" cy="226508"/>
              </a:xfrm>
              <a:custGeom>
                <a:avLst/>
                <a:gdLst/>
                <a:ahLst/>
                <a:cxnLst/>
                <a:rect l="l" t="t" r="r" b="b"/>
                <a:pathLst>
                  <a:path w="2147" h="2586" extrusionOk="0">
                    <a:moveTo>
                      <a:pt x="0" y="0"/>
                    </a:moveTo>
                    <a:cubicBezTo>
                      <a:pt x="0" y="750"/>
                      <a:pt x="104" y="1396"/>
                      <a:pt x="543" y="1939"/>
                    </a:cubicBezTo>
                    <a:cubicBezTo>
                      <a:pt x="957" y="2379"/>
                      <a:pt x="1500" y="2379"/>
                      <a:pt x="2043" y="2585"/>
                    </a:cubicBezTo>
                    <a:cubicBezTo>
                      <a:pt x="2146" y="2042"/>
                      <a:pt x="1836" y="1500"/>
                      <a:pt x="1500" y="1086"/>
                    </a:cubicBezTo>
                    <a:cubicBezTo>
                      <a:pt x="1086" y="543"/>
                      <a:pt x="543" y="311"/>
                      <a:pt x="0" y="0"/>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5"/>
              <p:cNvSpPr/>
              <p:nvPr/>
            </p:nvSpPr>
            <p:spPr>
              <a:xfrm>
                <a:off x="5038445" y="2638651"/>
                <a:ext cx="208377" cy="206187"/>
              </a:xfrm>
              <a:custGeom>
                <a:avLst/>
                <a:gdLst/>
                <a:ahLst/>
                <a:cxnLst/>
                <a:rect l="l" t="t" r="r" b="b"/>
                <a:pathLst>
                  <a:path w="2379" h="2354" extrusionOk="0">
                    <a:moveTo>
                      <a:pt x="0" y="1"/>
                    </a:moveTo>
                    <a:lnTo>
                      <a:pt x="0" y="1"/>
                    </a:lnTo>
                    <a:cubicBezTo>
                      <a:pt x="103" y="647"/>
                      <a:pt x="336" y="1293"/>
                      <a:pt x="750" y="1707"/>
                    </a:cubicBezTo>
                    <a:cubicBezTo>
                      <a:pt x="1189" y="2146"/>
                      <a:pt x="1732" y="2146"/>
                      <a:pt x="2378" y="2353"/>
                    </a:cubicBezTo>
                    <a:cubicBezTo>
                      <a:pt x="2275" y="1707"/>
                      <a:pt x="2042" y="1190"/>
                      <a:pt x="1629" y="751"/>
                    </a:cubicBezTo>
                    <a:cubicBezTo>
                      <a:pt x="1189" y="415"/>
                      <a:pt x="646" y="104"/>
                      <a:pt x="0"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5"/>
              <p:cNvSpPr/>
              <p:nvPr/>
            </p:nvSpPr>
            <p:spPr>
              <a:xfrm>
                <a:off x="5690490" y="2600197"/>
                <a:ext cx="169925" cy="235530"/>
              </a:xfrm>
              <a:custGeom>
                <a:avLst/>
                <a:gdLst/>
                <a:ahLst/>
                <a:cxnLst/>
                <a:rect l="l" t="t" r="r" b="b"/>
                <a:pathLst>
                  <a:path w="1940" h="2689" extrusionOk="0">
                    <a:moveTo>
                      <a:pt x="1836" y="0"/>
                    </a:moveTo>
                    <a:lnTo>
                      <a:pt x="1836" y="0"/>
                    </a:lnTo>
                    <a:cubicBezTo>
                      <a:pt x="1190" y="104"/>
                      <a:pt x="751" y="543"/>
                      <a:pt x="415" y="1086"/>
                    </a:cubicBezTo>
                    <a:cubicBezTo>
                      <a:pt x="208" y="1629"/>
                      <a:pt x="1" y="2146"/>
                      <a:pt x="1" y="2689"/>
                    </a:cubicBezTo>
                    <a:cubicBezTo>
                      <a:pt x="647" y="2482"/>
                      <a:pt x="1294" y="2146"/>
                      <a:pt x="1604" y="1629"/>
                    </a:cubicBezTo>
                    <a:cubicBezTo>
                      <a:pt x="1940" y="1086"/>
                      <a:pt x="1707" y="543"/>
                      <a:pt x="1836" y="0"/>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5"/>
              <p:cNvSpPr/>
              <p:nvPr/>
            </p:nvSpPr>
            <p:spPr>
              <a:xfrm>
                <a:off x="5473171" y="2638651"/>
                <a:ext cx="208377" cy="206187"/>
              </a:xfrm>
              <a:custGeom>
                <a:avLst/>
                <a:gdLst/>
                <a:ahLst/>
                <a:cxnLst/>
                <a:rect l="l" t="t" r="r" b="b"/>
                <a:pathLst>
                  <a:path w="2379" h="2354" extrusionOk="0">
                    <a:moveTo>
                      <a:pt x="0" y="1"/>
                    </a:moveTo>
                    <a:lnTo>
                      <a:pt x="0" y="1"/>
                    </a:lnTo>
                    <a:cubicBezTo>
                      <a:pt x="104" y="647"/>
                      <a:pt x="311" y="1293"/>
                      <a:pt x="750" y="1707"/>
                    </a:cubicBezTo>
                    <a:cubicBezTo>
                      <a:pt x="1189" y="2146"/>
                      <a:pt x="1732" y="2146"/>
                      <a:pt x="2379" y="2353"/>
                    </a:cubicBezTo>
                    <a:cubicBezTo>
                      <a:pt x="2249" y="1707"/>
                      <a:pt x="1939" y="1190"/>
                      <a:pt x="1500" y="751"/>
                    </a:cubicBezTo>
                    <a:cubicBezTo>
                      <a:pt x="1189" y="415"/>
                      <a:pt x="647" y="104"/>
                      <a:pt x="0"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9" name="Google Shape;2719;p75"/>
            <p:cNvSpPr/>
            <p:nvPr/>
          </p:nvSpPr>
          <p:spPr>
            <a:xfrm>
              <a:off x="6462625" y="4151799"/>
              <a:ext cx="434884" cy="932921"/>
            </a:xfrm>
            <a:custGeom>
              <a:avLst/>
              <a:gdLst/>
              <a:ahLst/>
              <a:cxnLst/>
              <a:rect l="l" t="t" r="r" b="b"/>
              <a:pathLst>
                <a:path w="4965" h="10651" extrusionOk="0">
                  <a:moveTo>
                    <a:pt x="4654" y="0"/>
                  </a:moveTo>
                  <a:cubicBezTo>
                    <a:pt x="4525" y="0"/>
                    <a:pt x="4421" y="104"/>
                    <a:pt x="4318" y="233"/>
                  </a:cubicBezTo>
                  <a:cubicBezTo>
                    <a:pt x="4318" y="1396"/>
                    <a:pt x="3775" y="2585"/>
                    <a:pt x="2922" y="3464"/>
                  </a:cubicBezTo>
                  <a:cubicBezTo>
                    <a:pt x="2586" y="3878"/>
                    <a:pt x="2069" y="4214"/>
                    <a:pt x="1630" y="4524"/>
                  </a:cubicBezTo>
                  <a:cubicBezTo>
                    <a:pt x="1190" y="4964"/>
                    <a:pt x="880" y="5274"/>
                    <a:pt x="544" y="5817"/>
                  </a:cubicBezTo>
                  <a:cubicBezTo>
                    <a:pt x="234" y="6359"/>
                    <a:pt x="1" y="7006"/>
                    <a:pt x="1" y="7652"/>
                  </a:cubicBezTo>
                  <a:cubicBezTo>
                    <a:pt x="1" y="7859"/>
                    <a:pt x="130" y="8091"/>
                    <a:pt x="130" y="8402"/>
                  </a:cubicBezTo>
                  <a:cubicBezTo>
                    <a:pt x="337" y="9281"/>
                    <a:pt x="776" y="10030"/>
                    <a:pt x="1423" y="10573"/>
                  </a:cubicBezTo>
                  <a:cubicBezTo>
                    <a:pt x="1474" y="10625"/>
                    <a:pt x="1526" y="10651"/>
                    <a:pt x="1578" y="10651"/>
                  </a:cubicBezTo>
                  <a:cubicBezTo>
                    <a:pt x="1630" y="10651"/>
                    <a:pt x="1681" y="10625"/>
                    <a:pt x="1733" y="10573"/>
                  </a:cubicBezTo>
                  <a:cubicBezTo>
                    <a:pt x="1836" y="10444"/>
                    <a:pt x="1836" y="10237"/>
                    <a:pt x="1733" y="10134"/>
                  </a:cubicBezTo>
                  <a:cubicBezTo>
                    <a:pt x="1190" y="9694"/>
                    <a:pt x="776" y="8945"/>
                    <a:pt x="647" y="8298"/>
                  </a:cubicBezTo>
                  <a:cubicBezTo>
                    <a:pt x="647" y="8091"/>
                    <a:pt x="544" y="7859"/>
                    <a:pt x="544" y="7652"/>
                  </a:cubicBezTo>
                  <a:cubicBezTo>
                    <a:pt x="544" y="7109"/>
                    <a:pt x="776" y="6566"/>
                    <a:pt x="983" y="6153"/>
                  </a:cubicBezTo>
                  <a:cubicBezTo>
                    <a:pt x="1190" y="5713"/>
                    <a:pt x="1630" y="5274"/>
                    <a:pt x="2069" y="4964"/>
                  </a:cubicBezTo>
                  <a:cubicBezTo>
                    <a:pt x="2483" y="4627"/>
                    <a:pt x="2922" y="4317"/>
                    <a:pt x="3362" y="3878"/>
                  </a:cubicBezTo>
                  <a:cubicBezTo>
                    <a:pt x="4215" y="2921"/>
                    <a:pt x="4861" y="1629"/>
                    <a:pt x="4964" y="233"/>
                  </a:cubicBezTo>
                  <a:cubicBezTo>
                    <a:pt x="4964" y="104"/>
                    <a:pt x="4861" y="0"/>
                    <a:pt x="4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5"/>
            <p:cNvSpPr/>
            <p:nvPr/>
          </p:nvSpPr>
          <p:spPr>
            <a:xfrm>
              <a:off x="6510188" y="3618354"/>
              <a:ext cx="378214" cy="458796"/>
            </a:xfrm>
            <a:custGeom>
              <a:avLst/>
              <a:gdLst/>
              <a:ahLst/>
              <a:cxnLst/>
              <a:rect l="l" t="t" r="r" b="b"/>
              <a:pathLst>
                <a:path w="4318" h="5238" extrusionOk="0">
                  <a:moveTo>
                    <a:pt x="1187" y="0"/>
                  </a:moveTo>
                  <a:cubicBezTo>
                    <a:pt x="1077" y="0"/>
                    <a:pt x="972" y="21"/>
                    <a:pt x="880" y="67"/>
                  </a:cubicBezTo>
                  <a:cubicBezTo>
                    <a:pt x="233" y="274"/>
                    <a:pt x="1" y="920"/>
                    <a:pt x="104" y="1566"/>
                  </a:cubicBezTo>
                  <a:cubicBezTo>
                    <a:pt x="233" y="2109"/>
                    <a:pt x="544" y="2652"/>
                    <a:pt x="880" y="3092"/>
                  </a:cubicBezTo>
                  <a:cubicBezTo>
                    <a:pt x="1629" y="3945"/>
                    <a:pt x="2379" y="4694"/>
                    <a:pt x="3336" y="5237"/>
                  </a:cubicBezTo>
                  <a:cubicBezTo>
                    <a:pt x="3672" y="5030"/>
                    <a:pt x="3878" y="4798"/>
                    <a:pt x="4318" y="4591"/>
                  </a:cubicBezTo>
                  <a:cubicBezTo>
                    <a:pt x="4214" y="4152"/>
                    <a:pt x="3982" y="3738"/>
                    <a:pt x="3878" y="3298"/>
                  </a:cubicBezTo>
                  <a:cubicBezTo>
                    <a:pt x="3568" y="2213"/>
                    <a:pt x="3129" y="1256"/>
                    <a:pt x="2379" y="507"/>
                  </a:cubicBezTo>
                  <a:cubicBezTo>
                    <a:pt x="2038" y="246"/>
                    <a:pt x="1572"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5"/>
            <p:cNvSpPr/>
            <p:nvPr/>
          </p:nvSpPr>
          <p:spPr>
            <a:xfrm>
              <a:off x="6283759" y="3953399"/>
              <a:ext cx="518620" cy="251383"/>
            </a:xfrm>
            <a:custGeom>
              <a:avLst/>
              <a:gdLst/>
              <a:ahLst/>
              <a:cxnLst/>
              <a:rect l="l" t="t" r="r" b="b"/>
              <a:pathLst>
                <a:path w="5921" h="2870" extrusionOk="0">
                  <a:moveTo>
                    <a:pt x="1962" y="0"/>
                  </a:moveTo>
                  <a:cubicBezTo>
                    <a:pt x="1852" y="0"/>
                    <a:pt x="1741" y="5"/>
                    <a:pt x="1629" y="16"/>
                  </a:cubicBezTo>
                  <a:cubicBezTo>
                    <a:pt x="1087" y="120"/>
                    <a:pt x="440" y="327"/>
                    <a:pt x="233" y="869"/>
                  </a:cubicBezTo>
                  <a:cubicBezTo>
                    <a:pt x="1" y="1412"/>
                    <a:pt x="337" y="2058"/>
                    <a:pt x="750" y="2369"/>
                  </a:cubicBezTo>
                  <a:cubicBezTo>
                    <a:pt x="1293" y="2705"/>
                    <a:pt x="1836" y="2808"/>
                    <a:pt x="2482" y="2808"/>
                  </a:cubicBezTo>
                  <a:cubicBezTo>
                    <a:pt x="2880" y="2846"/>
                    <a:pt x="3274" y="2870"/>
                    <a:pt x="3667" y="2870"/>
                  </a:cubicBezTo>
                  <a:cubicBezTo>
                    <a:pt x="4347" y="2870"/>
                    <a:pt x="5025" y="2798"/>
                    <a:pt x="5714" y="2601"/>
                  </a:cubicBezTo>
                  <a:cubicBezTo>
                    <a:pt x="5714" y="2162"/>
                    <a:pt x="5817" y="1852"/>
                    <a:pt x="5921" y="1412"/>
                  </a:cubicBezTo>
                  <a:cubicBezTo>
                    <a:pt x="5507" y="1205"/>
                    <a:pt x="5067" y="973"/>
                    <a:pt x="4628" y="766"/>
                  </a:cubicBezTo>
                  <a:cubicBezTo>
                    <a:pt x="3772" y="373"/>
                    <a:pt x="2896" y="0"/>
                    <a:pt x="19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5"/>
            <p:cNvSpPr/>
            <p:nvPr/>
          </p:nvSpPr>
          <p:spPr>
            <a:xfrm>
              <a:off x="6417339" y="4181230"/>
              <a:ext cx="432607" cy="412286"/>
            </a:xfrm>
            <a:custGeom>
              <a:avLst/>
              <a:gdLst/>
              <a:ahLst/>
              <a:cxnLst/>
              <a:rect l="l" t="t" r="r" b="b"/>
              <a:pathLst>
                <a:path w="4939" h="4707" extrusionOk="0">
                  <a:moveTo>
                    <a:pt x="4189" y="0"/>
                  </a:moveTo>
                  <a:cubicBezTo>
                    <a:pt x="3749" y="207"/>
                    <a:pt x="3336" y="414"/>
                    <a:pt x="2896" y="647"/>
                  </a:cubicBezTo>
                  <a:cubicBezTo>
                    <a:pt x="2043" y="1060"/>
                    <a:pt x="1061" y="1603"/>
                    <a:pt x="415" y="2585"/>
                  </a:cubicBezTo>
                  <a:cubicBezTo>
                    <a:pt x="208" y="2999"/>
                    <a:pt x="1" y="3645"/>
                    <a:pt x="208" y="4085"/>
                  </a:cubicBezTo>
                  <a:cubicBezTo>
                    <a:pt x="439" y="4488"/>
                    <a:pt x="927" y="4706"/>
                    <a:pt x="1374" y="4706"/>
                  </a:cubicBezTo>
                  <a:cubicBezTo>
                    <a:pt x="1529" y="4706"/>
                    <a:pt x="1678" y="4681"/>
                    <a:pt x="1810" y="4628"/>
                  </a:cubicBezTo>
                  <a:cubicBezTo>
                    <a:pt x="2353" y="4421"/>
                    <a:pt x="2793" y="3981"/>
                    <a:pt x="3232" y="3542"/>
                  </a:cubicBezTo>
                  <a:cubicBezTo>
                    <a:pt x="3982" y="2792"/>
                    <a:pt x="4628" y="1836"/>
                    <a:pt x="4938" y="853"/>
                  </a:cubicBezTo>
                  <a:cubicBezTo>
                    <a:pt x="4732" y="543"/>
                    <a:pt x="4396" y="311"/>
                    <a:pt x="4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5"/>
            <p:cNvSpPr/>
            <p:nvPr/>
          </p:nvSpPr>
          <p:spPr>
            <a:xfrm>
              <a:off x="6813612" y="3509563"/>
              <a:ext cx="262770" cy="501891"/>
            </a:xfrm>
            <a:custGeom>
              <a:avLst/>
              <a:gdLst/>
              <a:ahLst/>
              <a:cxnLst/>
              <a:rect l="l" t="t" r="r" b="b"/>
              <a:pathLst>
                <a:path w="3000" h="5730" extrusionOk="0">
                  <a:moveTo>
                    <a:pt x="1431" y="1"/>
                  </a:moveTo>
                  <a:cubicBezTo>
                    <a:pt x="931" y="1"/>
                    <a:pt x="393" y="383"/>
                    <a:pt x="208" y="870"/>
                  </a:cubicBezTo>
                  <a:cubicBezTo>
                    <a:pt x="1" y="1413"/>
                    <a:pt x="1" y="2059"/>
                    <a:pt x="104" y="2602"/>
                  </a:cubicBezTo>
                  <a:cubicBezTo>
                    <a:pt x="208" y="3687"/>
                    <a:pt x="414" y="4747"/>
                    <a:pt x="957" y="5730"/>
                  </a:cubicBezTo>
                  <a:cubicBezTo>
                    <a:pt x="1250" y="5730"/>
                    <a:pt x="1532" y="5684"/>
                    <a:pt x="1786" y="5684"/>
                  </a:cubicBezTo>
                  <a:cubicBezTo>
                    <a:pt x="1914" y="5684"/>
                    <a:pt x="2034" y="5695"/>
                    <a:pt x="2146" y="5730"/>
                  </a:cubicBezTo>
                  <a:cubicBezTo>
                    <a:pt x="2353" y="5187"/>
                    <a:pt x="2457" y="4747"/>
                    <a:pt x="2586" y="4334"/>
                  </a:cubicBezTo>
                  <a:cubicBezTo>
                    <a:pt x="2793" y="3351"/>
                    <a:pt x="2999" y="2162"/>
                    <a:pt x="2689" y="1206"/>
                  </a:cubicBezTo>
                  <a:cubicBezTo>
                    <a:pt x="2586" y="663"/>
                    <a:pt x="2146" y="120"/>
                    <a:pt x="1603" y="17"/>
                  </a:cubicBezTo>
                  <a:cubicBezTo>
                    <a:pt x="1547" y="6"/>
                    <a:pt x="1489"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5"/>
            <p:cNvSpPr/>
            <p:nvPr/>
          </p:nvSpPr>
          <p:spPr>
            <a:xfrm>
              <a:off x="7001587" y="3663640"/>
              <a:ext cx="423498" cy="422534"/>
            </a:xfrm>
            <a:custGeom>
              <a:avLst/>
              <a:gdLst/>
              <a:ahLst/>
              <a:cxnLst/>
              <a:rect l="l" t="t" r="r" b="b"/>
              <a:pathLst>
                <a:path w="4835" h="4824" extrusionOk="0">
                  <a:moveTo>
                    <a:pt x="3491" y="1"/>
                  </a:moveTo>
                  <a:cubicBezTo>
                    <a:pt x="3326" y="1"/>
                    <a:pt x="3166" y="30"/>
                    <a:pt x="3025" y="93"/>
                  </a:cubicBezTo>
                  <a:cubicBezTo>
                    <a:pt x="2482" y="300"/>
                    <a:pt x="2043" y="739"/>
                    <a:pt x="1603" y="1153"/>
                  </a:cubicBezTo>
                  <a:cubicBezTo>
                    <a:pt x="957" y="2032"/>
                    <a:pt x="311" y="2988"/>
                    <a:pt x="0" y="3971"/>
                  </a:cubicBezTo>
                  <a:cubicBezTo>
                    <a:pt x="311" y="4281"/>
                    <a:pt x="543" y="4513"/>
                    <a:pt x="853" y="4824"/>
                  </a:cubicBezTo>
                  <a:cubicBezTo>
                    <a:pt x="1189" y="4617"/>
                    <a:pt x="1603" y="4384"/>
                    <a:pt x="2043" y="4177"/>
                  </a:cubicBezTo>
                  <a:cubicBezTo>
                    <a:pt x="2896" y="3635"/>
                    <a:pt x="3878" y="2988"/>
                    <a:pt x="4421" y="2135"/>
                  </a:cubicBezTo>
                  <a:cubicBezTo>
                    <a:pt x="4731" y="1696"/>
                    <a:pt x="4834" y="1049"/>
                    <a:pt x="4628" y="507"/>
                  </a:cubicBezTo>
                  <a:cubicBezTo>
                    <a:pt x="4402" y="206"/>
                    <a:pt x="3930" y="1"/>
                    <a:pt x="3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5"/>
            <p:cNvSpPr/>
            <p:nvPr/>
          </p:nvSpPr>
          <p:spPr>
            <a:xfrm>
              <a:off x="7067282" y="3990189"/>
              <a:ext cx="509511" cy="250945"/>
            </a:xfrm>
            <a:custGeom>
              <a:avLst/>
              <a:gdLst/>
              <a:ahLst/>
              <a:cxnLst/>
              <a:rect l="l" t="t" r="r" b="b"/>
              <a:pathLst>
                <a:path w="5817" h="2865" extrusionOk="0">
                  <a:moveTo>
                    <a:pt x="4006" y="1"/>
                  </a:moveTo>
                  <a:cubicBezTo>
                    <a:pt x="3674" y="1"/>
                    <a:pt x="3333" y="66"/>
                    <a:pt x="3025" y="139"/>
                  </a:cubicBezTo>
                  <a:cubicBezTo>
                    <a:pt x="1939" y="346"/>
                    <a:pt x="853" y="656"/>
                    <a:pt x="0" y="1199"/>
                  </a:cubicBezTo>
                  <a:cubicBezTo>
                    <a:pt x="0" y="1638"/>
                    <a:pt x="103" y="1949"/>
                    <a:pt x="103" y="2388"/>
                  </a:cubicBezTo>
                  <a:cubicBezTo>
                    <a:pt x="543" y="2492"/>
                    <a:pt x="982" y="2595"/>
                    <a:pt x="1396" y="2724"/>
                  </a:cubicBezTo>
                  <a:cubicBezTo>
                    <a:pt x="1976" y="2779"/>
                    <a:pt x="2556" y="2864"/>
                    <a:pt x="3132" y="2864"/>
                  </a:cubicBezTo>
                  <a:cubicBezTo>
                    <a:pt x="3634" y="2864"/>
                    <a:pt x="4133" y="2800"/>
                    <a:pt x="4627" y="2595"/>
                  </a:cubicBezTo>
                  <a:cubicBezTo>
                    <a:pt x="5067" y="2388"/>
                    <a:pt x="5610" y="2078"/>
                    <a:pt x="5713" y="1535"/>
                  </a:cubicBezTo>
                  <a:cubicBezTo>
                    <a:pt x="5816" y="889"/>
                    <a:pt x="5273" y="346"/>
                    <a:pt x="4731" y="139"/>
                  </a:cubicBezTo>
                  <a:cubicBezTo>
                    <a:pt x="4507" y="39"/>
                    <a:pt x="4259" y="1"/>
                    <a:pt x="4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5"/>
            <p:cNvSpPr/>
            <p:nvPr/>
          </p:nvSpPr>
          <p:spPr>
            <a:xfrm>
              <a:off x="6972156" y="4190252"/>
              <a:ext cx="443819" cy="404403"/>
            </a:xfrm>
            <a:custGeom>
              <a:avLst/>
              <a:gdLst/>
              <a:ahLst/>
              <a:cxnLst/>
              <a:rect l="l" t="t" r="r" b="b"/>
              <a:pathLst>
                <a:path w="5067" h="4617" extrusionOk="0">
                  <a:moveTo>
                    <a:pt x="879" y="1"/>
                  </a:moveTo>
                  <a:cubicBezTo>
                    <a:pt x="543" y="311"/>
                    <a:pt x="336" y="647"/>
                    <a:pt x="0" y="854"/>
                  </a:cubicBezTo>
                  <a:cubicBezTo>
                    <a:pt x="233" y="1293"/>
                    <a:pt x="543" y="1733"/>
                    <a:pt x="776" y="2043"/>
                  </a:cubicBezTo>
                  <a:cubicBezTo>
                    <a:pt x="1293" y="3025"/>
                    <a:pt x="1939" y="3878"/>
                    <a:pt x="2921" y="4421"/>
                  </a:cubicBezTo>
                  <a:cubicBezTo>
                    <a:pt x="3162" y="4535"/>
                    <a:pt x="3466" y="4617"/>
                    <a:pt x="3776" y="4617"/>
                  </a:cubicBezTo>
                  <a:cubicBezTo>
                    <a:pt x="4031" y="4617"/>
                    <a:pt x="4291" y="4561"/>
                    <a:pt x="4524" y="4421"/>
                  </a:cubicBezTo>
                  <a:cubicBezTo>
                    <a:pt x="4964" y="4085"/>
                    <a:pt x="5067" y="3439"/>
                    <a:pt x="4860" y="2896"/>
                  </a:cubicBezTo>
                  <a:cubicBezTo>
                    <a:pt x="4653" y="2250"/>
                    <a:pt x="4214" y="1940"/>
                    <a:pt x="3671" y="1500"/>
                  </a:cubicBezTo>
                  <a:cubicBezTo>
                    <a:pt x="2818" y="854"/>
                    <a:pt x="1836" y="31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5"/>
            <p:cNvSpPr/>
            <p:nvPr/>
          </p:nvSpPr>
          <p:spPr>
            <a:xfrm>
              <a:off x="6766048" y="4264969"/>
              <a:ext cx="253748" cy="502241"/>
            </a:xfrm>
            <a:custGeom>
              <a:avLst/>
              <a:gdLst/>
              <a:ahLst/>
              <a:cxnLst/>
              <a:rect l="l" t="t" r="r" b="b"/>
              <a:pathLst>
                <a:path w="2897" h="5734" extrusionOk="0">
                  <a:moveTo>
                    <a:pt x="1190" y="1"/>
                  </a:moveTo>
                  <a:cubicBezTo>
                    <a:pt x="957" y="440"/>
                    <a:pt x="854" y="880"/>
                    <a:pt x="647" y="1293"/>
                  </a:cubicBezTo>
                  <a:cubicBezTo>
                    <a:pt x="311" y="2276"/>
                    <a:pt x="1" y="3335"/>
                    <a:pt x="104" y="4318"/>
                  </a:cubicBezTo>
                  <a:cubicBezTo>
                    <a:pt x="208" y="4861"/>
                    <a:pt x="544" y="5507"/>
                    <a:pt x="1061" y="5714"/>
                  </a:cubicBezTo>
                  <a:cubicBezTo>
                    <a:pt x="1131" y="5727"/>
                    <a:pt x="1202" y="5733"/>
                    <a:pt x="1274" y="5733"/>
                  </a:cubicBezTo>
                  <a:cubicBezTo>
                    <a:pt x="1765" y="5733"/>
                    <a:pt x="2293" y="5437"/>
                    <a:pt x="2586" y="4964"/>
                  </a:cubicBezTo>
                  <a:cubicBezTo>
                    <a:pt x="2896" y="4421"/>
                    <a:pt x="2896" y="3878"/>
                    <a:pt x="2896" y="3232"/>
                  </a:cubicBezTo>
                  <a:cubicBezTo>
                    <a:pt x="2896" y="2172"/>
                    <a:pt x="2793" y="1087"/>
                    <a:pt x="2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5"/>
            <p:cNvSpPr/>
            <p:nvPr/>
          </p:nvSpPr>
          <p:spPr>
            <a:xfrm>
              <a:off x="6757026" y="3954801"/>
              <a:ext cx="348783" cy="339674"/>
            </a:xfrm>
            <a:custGeom>
              <a:avLst/>
              <a:gdLst/>
              <a:ahLst/>
              <a:cxnLst/>
              <a:rect l="l" t="t" r="r" b="b"/>
              <a:pathLst>
                <a:path w="3982" h="3878" extrusionOk="0">
                  <a:moveTo>
                    <a:pt x="2043" y="0"/>
                  </a:moveTo>
                  <a:cubicBezTo>
                    <a:pt x="854" y="0"/>
                    <a:pt x="1" y="853"/>
                    <a:pt x="1" y="1939"/>
                  </a:cubicBezTo>
                  <a:cubicBezTo>
                    <a:pt x="1" y="2999"/>
                    <a:pt x="854" y="3878"/>
                    <a:pt x="2043" y="3878"/>
                  </a:cubicBezTo>
                  <a:cubicBezTo>
                    <a:pt x="3103" y="3878"/>
                    <a:pt x="3981" y="2999"/>
                    <a:pt x="3981" y="1939"/>
                  </a:cubicBezTo>
                  <a:cubicBezTo>
                    <a:pt x="3981" y="853"/>
                    <a:pt x="3103" y="0"/>
                    <a:pt x="2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5"/>
            <p:cNvSpPr/>
            <p:nvPr/>
          </p:nvSpPr>
          <p:spPr>
            <a:xfrm>
              <a:off x="6802312" y="4124645"/>
              <a:ext cx="47649" cy="47561"/>
            </a:xfrm>
            <a:custGeom>
              <a:avLst/>
              <a:gdLst/>
              <a:ahLst/>
              <a:cxnLst/>
              <a:rect l="l" t="t" r="r" b="b"/>
              <a:pathLst>
                <a:path w="544" h="543" extrusionOk="0">
                  <a:moveTo>
                    <a:pt x="337" y="0"/>
                  </a:moveTo>
                  <a:cubicBezTo>
                    <a:pt x="233" y="0"/>
                    <a:pt x="130" y="0"/>
                    <a:pt x="1" y="207"/>
                  </a:cubicBezTo>
                  <a:cubicBezTo>
                    <a:pt x="1" y="310"/>
                    <a:pt x="130" y="414"/>
                    <a:pt x="233" y="543"/>
                  </a:cubicBezTo>
                  <a:cubicBezTo>
                    <a:pt x="440" y="543"/>
                    <a:pt x="543" y="414"/>
                    <a:pt x="543" y="310"/>
                  </a:cubicBezTo>
                  <a:cubicBezTo>
                    <a:pt x="543" y="103"/>
                    <a:pt x="543"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75"/>
            <p:cNvSpPr/>
            <p:nvPr/>
          </p:nvSpPr>
          <p:spPr>
            <a:xfrm>
              <a:off x="6992477" y="4142689"/>
              <a:ext cx="47649" cy="47649"/>
            </a:xfrm>
            <a:custGeom>
              <a:avLst/>
              <a:gdLst/>
              <a:ahLst/>
              <a:cxnLst/>
              <a:rect l="l" t="t" r="r" b="b"/>
              <a:pathLst>
                <a:path w="544" h="544" extrusionOk="0">
                  <a:moveTo>
                    <a:pt x="311" y="1"/>
                  </a:moveTo>
                  <a:cubicBezTo>
                    <a:pt x="208" y="1"/>
                    <a:pt x="1" y="104"/>
                    <a:pt x="1" y="208"/>
                  </a:cubicBezTo>
                  <a:cubicBezTo>
                    <a:pt x="1" y="337"/>
                    <a:pt x="104" y="440"/>
                    <a:pt x="208" y="544"/>
                  </a:cubicBezTo>
                  <a:cubicBezTo>
                    <a:pt x="311" y="544"/>
                    <a:pt x="544" y="440"/>
                    <a:pt x="544" y="337"/>
                  </a:cubicBezTo>
                  <a:cubicBezTo>
                    <a:pt x="544" y="104"/>
                    <a:pt x="415"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75"/>
            <p:cNvSpPr/>
            <p:nvPr/>
          </p:nvSpPr>
          <p:spPr>
            <a:xfrm>
              <a:off x="6888329" y="4160821"/>
              <a:ext cx="74802" cy="38627"/>
            </a:xfrm>
            <a:custGeom>
              <a:avLst/>
              <a:gdLst/>
              <a:ahLst/>
              <a:cxnLst/>
              <a:rect l="l" t="t" r="r" b="b"/>
              <a:pathLst>
                <a:path w="854" h="441" extrusionOk="0">
                  <a:moveTo>
                    <a:pt x="104" y="1"/>
                  </a:moveTo>
                  <a:cubicBezTo>
                    <a:pt x="104" y="1"/>
                    <a:pt x="1" y="1"/>
                    <a:pt x="1" y="130"/>
                  </a:cubicBezTo>
                  <a:cubicBezTo>
                    <a:pt x="104" y="233"/>
                    <a:pt x="208" y="337"/>
                    <a:pt x="440" y="440"/>
                  </a:cubicBezTo>
                  <a:cubicBezTo>
                    <a:pt x="544" y="440"/>
                    <a:pt x="750" y="337"/>
                    <a:pt x="750" y="233"/>
                  </a:cubicBezTo>
                  <a:cubicBezTo>
                    <a:pt x="854" y="130"/>
                    <a:pt x="750" y="130"/>
                    <a:pt x="750" y="130"/>
                  </a:cubicBezTo>
                  <a:cubicBezTo>
                    <a:pt x="750" y="87"/>
                    <a:pt x="739" y="72"/>
                    <a:pt x="724" y="72"/>
                  </a:cubicBezTo>
                  <a:cubicBezTo>
                    <a:pt x="693" y="72"/>
                    <a:pt x="647" y="130"/>
                    <a:pt x="647" y="130"/>
                  </a:cubicBezTo>
                  <a:cubicBezTo>
                    <a:pt x="647" y="233"/>
                    <a:pt x="544" y="233"/>
                    <a:pt x="440" y="233"/>
                  </a:cubicBezTo>
                  <a:cubicBezTo>
                    <a:pt x="311" y="233"/>
                    <a:pt x="208"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75"/>
            <p:cNvSpPr/>
            <p:nvPr/>
          </p:nvSpPr>
          <p:spPr>
            <a:xfrm>
              <a:off x="6510188" y="4771085"/>
              <a:ext cx="339762" cy="197603"/>
            </a:xfrm>
            <a:custGeom>
              <a:avLst/>
              <a:gdLst/>
              <a:ahLst/>
              <a:cxnLst/>
              <a:rect l="l" t="t" r="r" b="b"/>
              <a:pathLst>
                <a:path w="3879" h="2256" extrusionOk="0">
                  <a:moveTo>
                    <a:pt x="2902" y="1"/>
                  </a:moveTo>
                  <a:cubicBezTo>
                    <a:pt x="2174" y="1"/>
                    <a:pt x="1471" y="238"/>
                    <a:pt x="880" y="685"/>
                  </a:cubicBezTo>
                  <a:cubicBezTo>
                    <a:pt x="440" y="1021"/>
                    <a:pt x="1" y="1564"/>
                    <a:pt x="104" y="2081"/>
                  </a:cubicBezTo>
                  <a:cubicBezTo>
                    <a:pt x="427" y="2198"/>
                    <a:pt x="783" y="2256"/>
                    <a:pt x="1138" y="2256"/>
                  </a:cubicBezTo>
                  <a:cubicBezTo>
                    <a:pt x="1494" y="2256"/>
                    <a:pt x="1849" y="2198"/>
                    <a:pt x="2172" y="2081"/>
                  </a:cubicBezTo>
                  <a:cubicBezTo>
                    <a:pt x="2689" y="1771"/>
                    <a:pt x="3232" y="1228"/>
                    <a:pt x="3568" y="685"/>
                  </a:cubicBezTo>
                  <a:cubicBezTo>
                    <a:pt x="3672" y="479"/>
                    <a:pt x="3775" y="272"/>
                    <a:pt x="3878" y="143"/>
                  </a:cubicBezTo>
                  <a:cubicBezTo>
                    <a:pt x="3553" y="47"/>
                    <a:pt x="3225" y="1"/>
                    <a:pt x="2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75"/>
            <p:cNvSpPr/>
            <p:nvPr/>
          </p:nvSpPr>
          <p:spPr>
            <a:xfrm>
              <a:off x="6510188" y="4774501"/>
              <a:ext cx="348783" cy="187443"/>
            </a:xfrm>
            <a:custGeom>
              <a:avLst/>
              <a:gdLst/>
              <a:ahLst/>
              <a:cxnLst/>
              <a:rect l="l" t="t" r="r" b="b"/>
              <a:pathLst>
                <a:path w="3982" h="2140" extrusionOk="0">
                  <a:moveTo>
                    <a:pt x="3775" y="0"/>
                  </a:moveTo>
                  <a:cubicBezTo>
                    <a:pt x="2819" y="440"/>
                    <a:pt x="1629" y="982"/>
                    <a:pt x="647" y="1525"/>
                  </a:cubicBezTo>
                  <a:cubicBezTo>
                    <a:pt x="440" y="1629"/>
                    <a:pt x="233" y="1732"/>
                    <a:pt x="1" y="1939"/>
                  </a:cubicBezTo>
                  <a:lnTo>
                    <a:pt x="1" y="2042"/>
                  </a:lnTo>
                  <a:cubicBezTo>
                    <a:pt x="1" y="2107"/>
                    <a:pt x="27" y="2139"/>
                    <a:pt x="53" y="2139"/>
                  </a:cubicBezTo>
                  <a:cubicBezTo>
                    <a:pt x="78" y="2139"/>
                    <a:pt x="104" y="2107"/>
                    <a:pt x="104" y="2042"/>
                  </a:cubicBezTo>
                  <a:cubicBezTo>
                    <a:pt x="337" y="1939"/>
                    <a:pt x="544" y="1836"/>
                    <a:pt x="750" y="1732"/>
                  </a:cubicBezTo>
                  <a:cubicBezTo>
                    <a:pt x="1733" y="1086"/>
                    <a:pt x="2922" y="646"/>
                    <a:pt x="3878" y="233"/>
                  </a:cubicBezTo>
                  <a:cubicBezTo>
                    <a:pt x="3982" y="104"/>
                    <a:pt x="3982" y="104"/>
                    <a:pt x="39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75"/>
            <p:cNvSpPr/>
            <p:nvPr/>
          </p:nvSpPr>
          <p:spPr>
            <a:xfrm>
              <a:off x="6387908" y="4285379"/>
              <a:ext cx="208464" cy="339674"/>
            </a:xfrm>
            <a:custGeom>
              <a:avLst/>
              <a:gdLst/>
              <a:ahLst/>
              <a:cxnLst/>
              <a:rect l="l" t="t" r="r" b="b"/>
              <a:pathLst>
                <a:path w="2380" h="3878" extrusionOk="0">
                  <a:moveTo>
                    <a:pt x="337" y="0"/>
                  </a:moveTo>
                  <a:cubicBezTo>
                    <a:pt x="1" y="957"/>
                    <a:pt x="104" y="2146"/>
                    <a:pt x="647" y="2999"/>
                  </a:cubicBezTo>
                  <a:cubicBezTo>
                    <a:pt x="983" y="3439"/>
                    <a:pt x="1397" y="3878"/>
                    <a:pt x="1940" y="3878"/>
                  </a:cubicBezTo>
                  <a:cubicBezTo>
                    <a:pt x="2276" y="3232"/>
                    <a:pt x="2379" y="2456"/>
                    <a:pt x="2146" y="1810"/>
                  </a:cubicBezTo>
                  <a:cubicBezTo>
                    <a:pt x="1940" y="1164"/>
                    <a:pt x="1397" y="647"/>
                    <a:pt x="854" y="311"/>
                  </a:cubicBezTo>
                  <a:cubicBezTo>
                    <a:pt x="647" y="207"/>
                    <a:pt x="440" y="0"/>
                    <a:pt x="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75"/>
            <p:cNvSpPr/>
            <p:nvPr/>
          </p:nvSpPr>
          <p:spPr>
            <a:xfrm>
              <a:off x="6406040" y="4274079"/>
              <a:ext cx="160903" cy="360082"/>
            </a:xfrm>
            <a:custGeom>
              <a:avLst/>
              <a:gdLst/>
              <a:ahLst/>
              <a:cxnLst/>
              <a:rect l="l" t="t" r="r" b="b"/>
              <a:pathLst>
                <a:path w="1837" h="4111" extrusionOk="0">
                  <a:moveTo>
                    <a:pt x="130" y="0"/>
                  </a:moveTo>
                  <a:cubicBezTo>
                    <a:pt x="1" y="0"/>
                    <a:pt x="1" y="129"/>
                    <a:pt x="1" y="129"/>
                  </a:cubicBezTo>
                  <a:cubicBezTo>
                    <a:pt x="337" y="1189"/>
                    <a:pt x="776" y="2378"/>
                    <a:pt x="1293" y="3361"/>
                  </a:cubicBezTo>
                  <a:cubicBezTo>
                    <a:pt x="1422" y="3568"/>
                    <a:pt x="1526" y="3878"/>
                    <a:pt x="1629" y="4110"/>
                  </a:cubicBezTo>
                  <a:lnTo>
                    <a:pt x="1836" y="4110"/>
                  </a:lnTo>
                  <a:lnTo>
                    <a:pt x="1836" y="4007"/>
                  </a:lnTo>
                  <a:cubicBezTo>
                    <a:pt x="1733" y="3774"/>
                    <a:pt x="1629" y="3568"/>
                    <a:pt x="1526" y="3231"/>
                  </a:cubicBezTo>
                  <a:cubicBezTo>
                    <a:pt x="983" y="2275"/>
                    <a:pt x="544" y="1086"/>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75"/>
            <p:cNvSpPr/>
            <p:nvPr/>
          </p:nvSpPr>
          <p:spPr>
            <a:xfrm>
              <a:off x="3039039" y="4052198"/>
              <a:ext cx="831054" cy="745654"/>
            </a:xfrm>
            <a:custGeom>
              <a:avLst/>
              <a:gdLst/>
              <a:ahLst/>
              <a:cxnLst/>
              <a:rect l="l" t="t" r="r" b="b"/>
              <a:pathLst>
                <a:path w="9488" h="8513" extrusionOk="0">
                  <a:moveTo>
                    <a:pt x="4345" y="1"/>
                  </a:moveTo>
                  <a:cubicBezTo>
                    <a:pt x="4077" y="1"/>
                    <a:pt x="3809" y="26"/>
                    <a:pt x="3542" y="69"/>
                  </a:cubicBezTo>
                  <a:cubicBezTo>
                    <a:pt x="3335" y="69"/>
                    <a:pt x="3025" y="172"/>
                    <a:pt x="2792" y="172"/>
                  </a:cubicBezTo>
                  <a:cubicBezTo>
                    <a:pt x="2249" y="405"/>
                    <a:pt x="1732" y="715"/>
                    <a:pt x="1293" y="1154"/>
                  </a:cubicBezTo>
                  <a:cubicBezTo>
                    <a:pt x="1086" y="1361"/>
                    <a:pt x="853" y="1594"/>
                    <a:pt x="646" y="1904"/>
                  </a:cubicBezTo>
                  <a:cubicBezTo>
                    <a:pt x="440" y="2240"/>
                    <a:pt x="310" y="2550"/>
                    <a:pt x="207" y="2886"/>
                  </a:cubicBezTo>
                  <a:cubicBezTo>
                    <a:pt x="0" y="3739"/>
                    <a:pt x="0" y="4592"/>
                    <a:pt x="104" y="5342"/>
                  </a:cubicBezTo>
                  <a:lnTo>
                    <a:pt x="104" y="5471"/>
                  </a:lnTo>
                  <a:cubicBezTo>
                    <a:pt x="207" y="6428"/>
                    <a:pt x="310" y="7513"/>
                    <a:pt x="750" y="8470"/>
                  </a:cubicBezTo>
                  <a:cubicBezTo>
                    <a:pt x="848" y="8500"/>
                    <a:pt x="953" y="8513"/>
                    <a:pt x="1061" y="8513"/>
                  </a:cubicBezTo>
                  <a:cubicBezTo>
                    <a:pt x="1322" y="8513"/>
                    <a:pt x="1598" y="8440"/>
                    <a:pt x="1836" y="8366"/>
                  </a:cubicBezTo>
                  <a:cubicBezTo>
                    <a:pt x="2146" y="8366"/>
                    <a:pt x="2482" y="8263"/>
                    <a:pt x="2792" y="8160"/>
                  </a:cubicBezTo>
                  <a:cubicBezTo>
                    <a:pt x="3128" y="7927"/>
                    <a:pt x="3542" y="7824"/>
                    <a:pt x="3981" y="7617"/>
                  </a:cubicBezTo>
                  <a:cubicBezTo>
                    <a:pt x="6023" y="6634"/>
                    <a:pt x="7962" y="5135"/>
                    <a:pt x="9358" y="3532"/>
                  </a:cubicBezTo>
                  <a:lnTo>
                    <a:pt x="9487" y="3403"/>
                  </a:lnTo>
                  <a:cubicBezTo>
                    <a:pt x="9255" y="3093"/>
                    <a:pt x="8944" y="2654"/>
                    <a:pt x="8712" y="2343"/>
                  </a:cubicBezTo>
                  <a:cubicBezTo>
                    <a:pt x="8195" y="1800"/>
                    <a:pt x="7652" y="1258"/>
                    <a:pt x="7006" y="818"/>
                  </a:cubicBezTo>
                  <a:cubicBezTo>
                    <a:pt x="6566" y="508"/>
                    <a:pt x="6023" y="301"/>
                    <a:pt x="5480" y="172"/>
                  </a:cubicBezTo>
                  <a:cubicBezTo>
                    <a:pt x="5102" y="51"/>
                    <a:pt x="4723" y="1"/>
                    <a:pt x="4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75"/>
            <p:cNvSpPr/>
            <p:nvPr/>
          </p:nvSpPr>
          <p:spPr>
            <a:xfrm>
              <a:off x="3057171" y="4067177"/>
              <a:ext cx="246829" cy="246916"/>
            </a:xfrm>
            <a:custGeom>
              <a:avLst/>
              <a:gdLst/>
              <a:ahLst/>
              <a:cxnLst/>
              <a:rect l="l" t="t" r="r" b="b"/>
              <a:pathLst>
                <a:path w="2818" h="2819" extrusionOk="0">
                  <a:moveTo>
                    <a:pt x="2585" y="1"/>
                  </a:moveTo>
                  <a:cubicBezTo>
                    <a:pt x="1732" y="337"/>
                    <a:pt x="879" y="983"/>
                    <a:pt x="439" y="1733"/>
                  </a:cubicBezTo>
                  <a:cubicBezTo>
                    <a:pt x="233" y="2069"/>
                    <a:pt x="103" y="2379"/>
                    <a:pt x="0" y="2715"/>
                  </a:cubicBezTo>
                  <a:cubicBezTo>
                    <a:pt x="233" y="2819"/>
                    <a:pt x="543" y="2819"/>
                    <a:pt x="750" y="2819"/>
                  </a:cubicBezTo>
                  <a:cubicBezTo>
                    <a:pt x="1835" y="2819"/>
                    <a:pt x="2818" y="1940"/>
                    <a:pt x="2818" y="880"/>
                  </a:cubicBezTo>
                  <a:cubicBezTo>
                    <a:pt x="2818" y="544"/>
                    <a:pt x="2688" y="337"/>
                    <a:pt x="2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75"/>
            <p:cNvSpPr/>
            <p:nvPr/>
          </p:nvSpPr>
          <p:spPr>
            <a:xfrm>
              <a:off x="3048061" y="4434813"/>
              <a:ext cx="255938" cy="286857"/>
            </a:xfrm>
            <a:custGeom>
              <a:avLst/>
              <a:gdLst/>
              <a:ahLst/>
              <a:cxnLst/>
              <a:rect l="l" t="t" r="r" b="b"/>
              <a:pathLst>
                <a:path w="2922" h="3275" extrusionOk="0">
                  <a:moveTo>
                    <a:pt x="854" y="1"/>
                  </a:moveTo>
                  <a:cubicBezTo>
                    <a:pt x="543" y="1"/>
                    <a:pt x="207" y="104"/>
                    <a:pt x="1" y="233"/>
                  </a:cubicBezTo>
                  <a:cubicBezTo>
                    <a:pt x="104" y="1190"/>
                    <a:pt x="207" y="2275"/>
                    <a:pt x="647" y="3232"/>
                  </a:cubicBezTo>
                  <a:cubicBezTo>
                    <a:pt x="745" y="3262"/>
                    <a:pt x="850" y="3275"/>
                    <a:pt x="958" y="3275"/>
                  </a:cubicBezTo>
                  <a:cubicBezTo>
                    <a:pt x="1219" y="3275"/>
                    <a:pt x="1495" y="3202"/>
                    <a:pt x="1733" y="3128"/>
                  </a:cubicBezTo>
                  <a:cubicBezTo>
                    <a:pt x="2043" y="3128"/>
                    <a:pt x="2379" y="3025"/>
                    <a:pt x="2689" y="2922"/>
                  </a:cubicBezTo>
                  <a:cubicBezTo>
                    <a:pt x="2792" y="2586"/>
                    <a:pt x="2922" y="2275"/>
                    <a:pt x="2922" y="2043"/>
                  </a:cubicBezTo>
                  <a:cubicBezTo>
                    <a:pt x="2922" y="879"/>
                    <a:pt x="1939" y="1"/>
                    <a:pt x="8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75"/>
            <p:cNvSpPr/>
            <p:nvPr/>
          </p:nvSpPr>
          <p:spPr>
            <a:xfrm>
              <a:off x="3462465" y="4067177"/>
              <a:ext cx="339674" cy="312609"/>
            </a:xfrm>
            <a:custGeom>
              <a:avLst/>
              <a:gdLst/>
              <a:ahLst/>
              <a:cxnLst/>
              <a:rect l="l" t="t" r="r" b="b"/>
              <a:pathLst>
                <a:path w="3878" h="3569" extrusionOk="0">
                  <a:moveTo>
                    <a:pt x="646" y="1"/>
                  </a:moveTo>
                  <a:cubicBezTo>
                    <a:pt x="233" y="337"/>
                    <a:pt x="0" y="983"/>
                    <a:pt x="0" y="1629"/>
                  </a:cubicBezTo>
                  <a:cubicBezTo>
                    <a:pt x="0" y="2715"/>
                    <a:pt x="879" y="3568"/>
                    <a:pt x="1939" y="3568"/>
                  </a:cubicBezTo>
                  <a:cubicBezTo>
                    <a:pt x="2818" y="3568"/>
                    <a:pt x="3568" y="3025"/>
                    <a:pt x="3878" y="2172"/>
                  </a:cubicBezTo>
                  <a:cubicBezTo>
                    <a:pt x="3361" y="1629"/>
                    <a:pt x="2818" y="1087"/>
                    <a:pt x="2172" y="647"/>
                  </a:cubicBezTo>
                  <a:cubicBezTo>
                    <a:pt x="1732" y="337"/>
                    <a:pt x="1189" y="130"/>
                    <a:pt x="6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75"/>
            <p:cNvSpPr/>
            <p:nvPr/>
          </p:nvSpPr>
          <p:spPr>
            <a:xfrm>
              <a:off x="3104646" y="4361579"/>
              <a:ext cx="754150" cy="439351"/>
            </a:xfrm>
            <a:custGeom>
              <a:avLst/>
              <a:gdLst/>
              <a:ahLst/>
              <a:cxnLst/>
              <a:rect l="l" t="t" r="r" b="b"/>
              <a:pathLst>
                <a:path w="8610" h="5016" extrusionOk="0">
                  <a:moveTo>
                    <a:pt x="8506" y="0"/>
                  </a:moveTo>
                  <a:cubicBezTo>
                    <a:pt x="7549" y="207"/>
                    <a:pt x="6670" y="414"/>
                    <a:pt x="5817" y="750"/>
                  </a:cubicBezTo>
                  <a:cubicBezTo>
                    <a:pt x="5714" y="750"/>
                    <a:pt x="5714" y="854"/>
                    <a:pt x="5610" y="854"/>
                  </a:cubicBezTo>
                  <a:cubicBezTo>
                    <a:pt x="5274" y="957"/>
                    <a:pt x="4964" y="1060"/>
                    <a:pt x="4628" y="1293"/>
                  </a:cubicBezTo>
                  <a:cubicBezTo>
                    <a:pt x="4318" y="1396"/>
                    <a:pt x="4085" y="1500"/>
                    <a:pt x="3878" y="1603"/>
                  </a:cubicBezTo>
                  <a:lnTo>
                    <a:pt x="3775" y="1603"/>
                  </a:lnTo>
                  <a:lnTo>
                    <a:pt x="3775" y="1707"/>
                  </a:lnTo>
                  <a:cubicBezTo>
                    <a:pt x="3336" y="1939"/>
                    <a:pt x="2793" y="2146"/>
                    <a:pt x="2379" y="2456"/>
                  </a:cubicBezTo>
                  <a:cubicBezTo>
                    <a:pt x="2146" y="2585"/>
                    <a:pt x="1940" y="2792"/>
                    <a:pt x="1733" y="2896"/>
                  </a:cubicBezTo>
                  <a:cubicBezTo>
                    <a:pt x="1629" y="2999"/>
                    <a:pt x="1629" y="2999"/>
                    <a:pt x="1629" y="3102"/>
                  </a:cubicBezTo>
                  <a:cubicBezTo>
                    <a:pt x="1190" y="3439"/>
                    <a:pt x="751" y="3749"/>
                    <a:pt x="440" y="4188"/>
                  </a:cubicBezTo>
                  <a:cubicBezTo>
                    <a:pt x="337" y="4395"/>
                    <a:pt x="1" y="4731"/>
                    <a:pt x="1" y="4938"/>
                  </a:cubicBezTo>
                  <a:cubicBezTo>
                    <a:pt x="169" y="4990"/>
                    <a:pt x="330" y="5015"/>
                    <a:pt x="492" y="5015"/>
                  </a:cubicBezTo>
                  <a:cubicBezTo>
                    <a:pt x="654" y="5015"/>
                    <a:pt x="815" y="4990"/>
                    <a:pt x="983" y="4938"/>
                  </a:cubicBezTo>
                  <a:lnTo>
                    <a:pt x="1087" y="4834"/>
                  </a:lnTo>
                  <a:lnTo>
                    <a:pt x="1190" y="4834"/>
                  </a:lnTo>
                  <a:cubicBezTo>
                    <a:pt x="2146" y="4628"/>
                    <a:pt x="3129" y="4188"/>
                    <a:pt x="4085" y="3645"/>
                  </a:cubicBezTo>
                  <a:cubicBezTo>
                    <a:pt x="4964" y="3232"/>
                    <a:pt x="5714" y="2689"/>
                    <a:pt x="6463" y="2146"/>
                  </a:cubicBezTo>
                  <a:lnTo>
                    <a:pt x="6463" y="2043"/>
                  </a:lnTo>
                  <a:cubicBezTo>
                    <a:pt x="7317" y="1396"/>
                    <a:pt x="7963" y="750"/>
                    <a:pt x="86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75"/>
            <p:cNvSpPr/>
            <p:nvPr/>
          </p:nvSpPr>
          <p:spPr>
            <a:xfrm>
              <a:off x="3482787" y="4474749"/>
              <a:ext cx="27328" cy="83911"/>
            </a:xfrm>
            <a:custGeom>
              <a:avLst/>
              <a:gdLst/>
              <a:ahLst/>
              <a:cxnLst/>
              <a:rect l="l" t="t" r="r" b="b"/>
              <a:pathLst>
                <a:path w="312" h="958" extrusionOk="0">
                  <a:moveTo>
                    <a:pt x="311" y="1"/>
                  </a:moveTo>
                  <a:lnTo>
                    <a:pt x="1" y="854"/>
                  </a:lnTo>
                  <a:lnTo>
                    <a:pt x="1" y="854"/>
                  </a:lnTo>
                  <a:lnTo>
                    <a:pt x="1" y="854"/>
                  </a:lnTo>
                  <a:lnTo>
                    <a:pt x="1" y="854"/>
                  </a:lnTo>
                  <a:lnTo>
                    <a:pt x="1" y="854"/>
                  </a:lnTo>
                  <a:lnTo>
                    <a:pt x="1" y="854"/>
                  </a:lnTo>
                  <a:lnTo>
                    <a:pt x="1" y="957"/>
                  </a:lnTo>
                  <a:lnTo>
                    <a:pt x="1" y="957"/>
                  </a:lnTo>
                  <a:lnTo>
                    <a:pt x="1" y="957"/>
                  </a:lnTo>
                  <a:lnTo>
                    <a:pt x="1" y="957"/>
                  </a:lnTo>
                  <a:lnTo>
                    <a:pt x="1" y="957"/>
                  </a:lnTo>
                  <a:lnTo>
                    <a:pt x="1" y="957"/>
                  </a:lnTo>
                  <a:lnTo>
                    <a:pt x="1" y="957"/>
                  </a:lnTo>
                  <a:lnTo>
                    <a:pt x="1" y="957"/>
                  </a:lnTo>
                  <a:lnTo>
                    <a:pt x="1" y="854"/>
                  </a:lnTo>
                  <a:lnTo>
                    <a:pt x="1" y="854"/>
                  </a:lnTo>
                  <a:lnTo>
                    <a:pt x="1" y="854"/>
                  </a:lnTo>
                  <a:lnTo>
                    <a:pt x="1" y="854"/>
                  </a:lnTo>
                  <a:lnTo>
                    <a:pt x="311" y="1"/>
                  </a:lnTo>
                  <a:close/>
                </a:path>
              </a:pathLst>
            </a:custGeom>
            <a:solidFill>
              <a:srgbClr val="5A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75"/>
            <p:cNvSpPr/>
            <p:nvPr/>
          </p:nvSpPr>
          <p:spPr>
            <a:xfrm>
              <a:off x="3435311" y="4501991"/>
              <a:ext cx="47561" cy="56671"/>
            </a:xfrm>
            <a:custGeom>
              <a:avLst/>
              <a:gdLst/>
              <a:ahLst/>
              <a:cxnLst/>
              <a:rect l="l" t="t" r="r" b="b"/>
              <a:pathLst>
                <a:path w="543" h="647" extrusionOk="0">
                  <a:moveTo>
                    <a:pt x="0" y="0"/>
                  </a:moveTo>
                  <a:cubicBezTo>
                    <a:pt x="207" y="207"/>
                    <a:pt x="310" y="440"/>
                    <a:pt x="439" y="543"/>
                  </a:cubicBezTo>
                  <a:lnTo>
                    <a:pt x="543" y="646"/>
                  </a:lnTo>
                  <a:lnTo>
                    <a:pt x="543" y="543"/>
                  </a:lnTo>
                  <a:cubicBezTo>
                    <a:pt x="439" y="336"/>
                    <a:pt x="207" y="207"/>
                    <a:pt x="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75"/>
            <p:cNvSpPr/>
            <p:nvPr/>
          </p:nvSpPr>
          <p:spPr>
            <a:xfrm>
              <a:off x="3190750" y="4549554"/>
              <a:ext cx="292113" cy="244551"/>
            </a:xfrm>
            <a:custGeom>
              <a:avLst/>
              <a:gdLst/>
              <a:ahLst/>
              <a:cxnLst/>
              <a:rect l="l" t="t" r="r" b="b"/>
              <a:pathLst>
                <a:path w="3335" h="2792" extrusionOk="0">
                  <a:moveTo>
                    <a:pt x="3231" y="0"/>
                  </a:moveTo>
                  <a:cubicBezTo>
                    <a:pt x="2353" y="207"/>
                    <a:pt x="1603" y="543"/>
                    <a:pt x="750" y="750"/>
                  </a:cubicBezTo>
                  <a:cubicBezTo>
                    <a:pt x="646" y="853"/>
                    <a:pt x="646" y="853"/>
                    <a:pt x="646" y="956"/>
                  </a:cubicBezTo>
                  <a:cubicBezTo>
                    <a:pt x="1396" y="646"/>
                    <a:pt x="2249" y="310"/>
                    <a:pt x="3102" y="103"/>
                  </a:cubicBezTo>
                  <a:lnTo>
                    <a:pt x="3102" y="103"/>
                  </a:lnTo>
                  <a:cubicBezTo>
                    <a:pt x="2353" y="750"/>
                    <a:pt x="1499" y="1499"/>
                    <a:pt x="750" y="2146"/>
                  </a:cubicBezTo>
                  <a:cubicBezTo>
                    <a:pt x="470" y="2340"/>
                    <a:pt x="279" y="2515"/>
                    <a:pt x="104" y="2688"/>
                  </a:cubicBezTo>
                  <a:lnTo>
                    <a:pt x="207" y="2688"/>
                  </a:lnTo>
                  <a:cubicBezTo>
                    <a:pt x="310" y="2585"/>
                    <a:pt x="517" y="2378"/>
                    <a:pt x="750" y="2249"/>
                  </a:cubicBezTo>
                  <a:cubicBezTo>
                    <a:pt x="1603" y="1499"/>
                    <a:pt x="2353" y="750"/>
                    <a:pt x="3231" y="103"/>
                  </a:cubicBezTo>
                  <a:lnTo>
                    <a:pt x="3335" y="103"/>
                  </a:lnTo>
                  <a:lnTo>
                    <a:pt x="3335" y="0"/>
                  </a:lnTo>
                  <a:close/>
                  <a:moveTo>
                    <a:pt x="104" y="2688"/>
                  </a:moveTo>
                  <a:lnTo>
                    <a:pt x="0" y="2792"/>
                  </a:lnTo>
                  <a:cubicBezTo>
                    <a:pt x="35" y="2757"/>
                    <a:pt x="69" y="2723"/>
                    <a:pt x="104" y="26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75"/>
            <p:cNvSpPr/>
            <p:nvPr/>
          </p:nvSpPr>
          <p:spPr>
            <a:xfrm>
              <a:off x="3462465" y="4558576"/>
              <a:ext cx="20408" cy="122363"/>
            </a:xfrm>
            <a:custGeom>
              <a:avLst/>
              <a:gdLst/>
              <a:ahLst/>
              <a:cxnLst/>
              <a:rect l="l" t="t" r="r" b="b"/>
              <a:pathLst>
                <a:path w="233" h="1397" extrusionOk="0">
                  <a:moveTo>
                    <a:pt x="129" y="0"/>
                  </a:moveTo>
                  <a:cubicBezTo>
                    <a:pt x="129" y="336"/>
                    <a:pt x="129" y="647"/>
                    <a:pt x="0" y="853"/>
                  </a:cubicBezTo>
                  <a:lnTo>
                    <a:pt x="0" y="1396"/>
                  </a:lnTo>
                  <a:cubicBezTo>
                    <a:pt x="129" y="1190"/>
                    <a:pt x="129" y="1086"/>
                    <a:pt x="129" y="983"/>
                  </a:cubicBezTo>
                  <a:cubicBezTo>
                    <a:pt x="129" y="647"/>
                    <a:pt x="233" y="336"/>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75"/>
            <p:cNvSpPr/>
            <p:nvPr/>
          </p:nvSpPr>
          <p:spPr>
            <a:xfrm>
              <a:off x="3482787" y="4351074"/>
              <a:ext cx="131473" cy="131385"/>
            </a:xfrm>
            <a:custGeom>
              <a:avLst/>
              <a:gdLst/>
              <a:ahLst/>
              <a:cxnLst/>
              <a:rect l="l" t="t" r="r" b="b"/>
              <a:pathLst>
                <a:path w="1501" h="1500" extrusionOk="0">
                  <a:moveTo>
                    <a:pt x="1500" y="0"/>
                  </a:moveTo>
                  <a:cubicBezTo>
                    <a:pt x="1397" y="0"/>
                    <a:pt x="1397" y="104"/>
                    <a:pt x="1293" y="104"/>
                  </a:cubicBezTo>
                  <a:cubicBezTo>
                    <a:pt x="854" y="543"/>
                    <a:pt x="414" y="853"/>
                    <a:pt x="1" y="1396"/>
                  </a:cubicBezTo>
                  <a:lnTo>
                    <a:pt x="1" y="1499"/>
                  </a:lnTo>
                  <a:lnTo>
                    <a:pt x="104" y="1396"/>
                  </a:lnTo>
                  <a:lnTo>
                    <a:pt x="208" y="1293"/>
                  </a:lnTo>
                  <a:cubicBezTo>
                    <a:pt x="647" y="853"/>
                    <a:pt x="1061" y="414"/>
                    <a:pt x="1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75"/>
            <p:cNvSpPr/>
            <p:nvPr/>
          </p:nvSpPr>
          <p:spPr>
            <a:xfrm>
              <a:off x="3482787" y="4361579"/>
              <a:ext cx="376024" cy="197078"/>
            </a:xfrm>
            <a:custGeom>
              <a:avLst/>
              <a:gdLst/>
              <a:ahLst/>
              <a:cxnLst/>
              <a:rect l="l" t="t" r="r" b="b"/>
              <a:pathLst>
                <a:path w="4293" h="2250" extrusionOk="0">
                  <a:moveTo>
                    <a:pt x="4189" y="0"/>
                  </a:moveTo>
                  <a:cubicBezTo>
                    <a:pt x="2793" y="647"/>
                    <a:pt x="1500" y="1293"/>
                    <a:pt x="208" y="2043"/>
                  </a:cubicBezTo>
                  <a:cubicBezTo>
                    <a:pt x="104" y="2043"/>
                    <a:pt x="104" y="2146"/>
                    <a:pt x="1" y="2146"/>
                  </a:cubicBezTo>
                  <a:lnTo>
                    <a:pt x="1" y="2249"/>
                  </a:lnTo>
                  <a:lnTo>
                    <a:pt x="104" y="2146"/>
                  </a:lnTo>
                  <a:cubicBezTo>
                    <a:pt x="1500" y="1396"/>
                    <a:pt x="2896" y="647"/>
                    <a:pt x="4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75"/>
            <p:cNvSpPr/>
            <p:nvPr/>
          </p:nvSpPr>
          <p:spPr>
            <a:xfrm>
              <a:off x="3482787" y="4540445"/>
              <a:ext cx="188056" cy="18219"/>
            </a:xfrm>
            <a:custGeom>
              <a:avLst/>
              <a:gdLst/>
              <a:ahLst/>
              <a:cxnLst/>
              <a:rect l="l" t="t" r="r" b="b"/>
              <a:pathLst>
                <a:path w="2147" h="208" extrusionOk="0">
                  <a:moveTo>
                    <a:pt x="2146" y="1"/>
                  </a:moveTo>
                  <a:cubicBezTo>
                    <a:pt x="1500" y="104"/>
                    <a:pt x="854" y="104"/>
                    <a:pt x="104" y="104"/>
                  </a:cubicBezTo>
                  <a:lnTo>
                    <a:pt x="1" y="104"/>
                  </a:lnTo>
                  <a:lnTo>
                    <a:pt x="1" y="207"/>
                  </a:lnTo>
                  <a:lnTo>
                    <a:pt x="104" y="207"/>
                  </a:lnTo>
                  <a:cubicBezTo>
                    <a:pt x="751" y="104"/>
                    <a:pt x="1397" y="104"/>
                    <a:pt x="2146" y="104"/>
                  </a:cubicBezTo>
                  <a:lnTo>
                    <a:pt x="21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75"/>
            <p:cNvSpPr/>
            <p:nvPr/>
          </p:nvSpPr>
          <p:spPr>
            <a:xfrm>
              <a:off x="3462465" y="4549554"/>
              <a:ext cx="351061" cy="525365"/>
            </a:xfrm>
            <a:custGeom>
              <a:avLst/>
              <a:gdLst/>
              <a:ahLst/>
              <a:cxnLst/>
              <a:rect l="l" t="t" r="r" b="b"/>
              <a:pathLst>
                <a:path w="4008" h="5998" extrusionOk="0">
                  <a:moveTo>
                    <a:pt x="233" y="0"/>
                  </a:moveTo>
                  <a:cubicBezTo>
                    <a:pt x="0" y="103"/>
                    <a:pt x="336" y="543"/>
                    <a:pt x="440" y="646"/>
                  </a:cubicBezTo>
                  <a:cubicBezTo>
                    <a:pt x="879" y="1293"/>
                    <a:pt x="1189" y="2042"/>
                    <a:pt x="1525" y="2895"/>
                  </a:cubicBezTo>
                  <a:cubicBezTo>
                    <a:pt x="1836" y="3774"/>
                    <a:pt x="2068" y="4731"/>
                    <a:pt x="2275" y="5713"/>
                  </a:cubicBezTo>
                  <a:cubicBezTo>
                    <a:pt x="2275" y="5816"/>
                    <a:pt x="2275" y="5920"/>
                    <a:pt x="2378" y="5920"/>
                  </a:cubicBezTo>
                  <a:cubicBezTo>
                    <a:pt x="2430" y="5971"/>
                    <a:pt x="2482" y="5997"/>
                    <a:pt x="2537" y="5997"/>
                  </a:cubicBezTo>
                  <a:cubicBezTo>
                    <a:pt x="2592" y="5997"/>
                    <a:pt x="2650" y="5971"/>
                    <a:pt x="2715" y="5920"/>
                  </a:cubicBezTo>
                  <a:cubicBezTo>
                    <a:pt x="3128" y="5816"/>
                    <a:pt x="3464" y="5713"/>
                    <a:pt x="3774" y="5480"/>
                  </a:cubicBezTo>
                  <a:cubicBezTo>
                    <a:pt x="3774" y="5480"/>
                    <a:pt x="3878" y="5480"/>
                    <a:pt x="3878" y="5377"/>
                  </a:cubicBezTo>
                  <a:cubicBezTo>
                    <a:pt x="4007" y="5274"/>
                    <a:pt x="3878" y="5067"/>
                    <a:pt x="3878" y="4963"/>
                  </a:cubicBezTo>
                  <a:cubicBezTo>
                    <a:pt x="3128" y="3438"/>
                    <a:pt x="2275" y="2042"/>
                    <a:pt x="1086" y="853"/>
                  </a:cubicBezTo>
                  <a:cubicBezTo>
                    <a:pt x="983" y="646"/>
                    <a:pt x="440"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75"/>
            <p:cNvSpPr/>
            <p:nvPr/>
          </p:nvSpPr>
          <p:spPr>
            <a:xfrm>
              <a:off x="3048061" y="4304993"/>
              <a:ext cx="235617" cy="301222"/>
            </a:xfrm>
            <a:custGeom>
              <a:avLst/>
              <a:gdLst/>
              <a:ahLst/>
              <a:cxnLst/>
              <a:rect l="l" t="t" r="r" b="b"/>
              <a:pathLst>
                <a:path w="2690" h="3439" extrusionOk="0">
                  <a:moveTo>
                    <a:pt x="104" y="0"/>
                  </a:moveTo>
                  <a:cubicBezTo>
                    <a:pt x="1" y="517"/>
                    <a:pt x="1" y="1060"/>
                    <a:pt x="1" y="1706"/>
                  </a:cubicBezTo>
                  <a:lnTo>
                    <a:pt x="1" y="2456"/>
                  </a:lnTo>
                  <a:lnTo>
                    <a:pt x="1" y="2585"/>
                  </a:lnTo>
                  <a:cubicBezTo>
                    <a:pt x="207" y="2456"/>
                    <a:pt x="543" y="2353"/>
                    <a:pt x="854" y="2353"/>
                  </a:cubicBezTo>
                  <a:cubicBezTo>
                    <a:pt x="1629" y="2353"/>
                    <a:pt x="2275" y="2792"/>
                    <a:pt x="2586" y="3438"/>
                  </a:cubicBezTo>
                  <a:lnTo>
                    <a:pt x="2689" y="3335"/>
                  </a:lnTo>
                  <a:cubicBezTo>
                    <a:pt x="2586" y="3231"/>
                    <a:pt x="2482" y="3102"/>
                    <a:pt x="2379" y="2895"/>
                  </a:cubicBezTo>
                  <a:cubicBezTo>
                    <a:pt x="1939" y="2249"/>
                    <a:pt x="1629" y="1500"/>
                    <a:pt x="1397" y="646"/>
                  </a:cubicBezTo>
                  <a:cubicBezTo>
                    <a:pt x="1397" y="414"/>
                    <a:pt x="1293" y="310"/>
                    <a:pt x="1293" y="104"/>
                  </a:cubicBezTo>
                  <a:lnTo>
                    <a:pt x="854" y="104"/>
                  </a:lnTo>
                  <a:cubicBezTo>
                    <a:pt x="647" y="104"/>
                    <a:pt x="337" y="104"/>
                    <a:pt x="104"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75"/>
            <p:cNvSpPr/>
            <p:nvPr/>
          </p:nvSpPr>
          <p:spPr>
            <a:xfrm>
              <a:off x="3057171" y="4153281"/>
              <a:ext cx="104232" cy="160815"/>
            </a:xfrm>
            <a:custGeom>
              <a:avLst/>
              <a:gdLst/>
              <a:ahLst/>
              <a:cxnLst/>
              <a:rect l="l" t="t" r="r" b="b"/>
              <a:pathLst>
                <a:path w="1190" h="1836" extrusionOk="0">
                  <a:moveTo>
                    <a:pt x="1086" y="0"/>
                  </a:moveTo>
                  <a:cubicBezTo>
                    <a:pt x="982" y="104"/>
                    <a:pt x="879" y="207"/>
                    <a:pt x="750" y="207"/>
                  </a:cubicBezTo>
                  <a:cubicBezTo>
                    <a:pt x="646" y="440"/>
                    <a:pt x="543" y="543"/>
                    <a:pt x="439" y="750"/>
                  </a:cubicBezTo>
                  <a:cubicBezTo>
                    <a:pt x="233" y="1086"/>
                    <a:pt x="103" y="1396"/>
                    <a:pt x="0" y="1732"/>
                  </a:cubicBezTo>
                  <a:cubicBezTo>
                    <a:pt x="233" y="1836"/>
                    <a:pt x="543" y="1836"/>
                    <a:pt x="750" y="1836"/>
                  </a:cubicBezTo>
                  <a:lnTo>
                    <a:pt x="1189" y="1836"/>
                  </a:lnTo>
                  <a:cubicBezTo>
                    <a:pt x="1189" y="1189"/>
                    <a:pt x="1189" y="646"/>
                    <a:pt x="1086"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75"/>
            <p:cNvSpPr/>
            <p:nvPr/>
          </p:nvSpPr>
          <p:spPr>
            <a:xfrm>
              <a:off x="3048061" y="4511013"/>
              <a:ext cx="226508" cy="283091"/>
            </a:xfrm>
            <a:custGeom>
              <a:avLst/>
              <a:gdLst/>
              <a:ahLst/>
              <a:cxnLst/>
              <a:rect l="l" t="t" r="r" b="b"/>
              <a:pathLst>
                <a:path w="2586" h="3232" extrusionOk="0">
                  <a:moveTo>
                    <a:pt x="854" y="1"/>
                  </a:moveTo>
                  <a:cubicBezTo>
                    <a:pt x="543" y="1"/>
                    <a:pt x="207" y="104"/>
                    <a:pt x="1" y="233"/>
                  </a:cubicBezTo>
                  <a:cubicBezTo>
                    <a:pt x="104" y="1190"/>
                    <a:pt x="207" y="2275"/>
                    <a:pt x="647" y="3232"/>
                  </a:cubicBezTo>
                  <a:cubicBezTo>
                    <a:pt x="647" y="3025"/>
                    <a:pt x="983" y="2689"/>
                    <a:pt x="1086" y="2482"/>
                  </a:cubicBezTo>
                  <a:cubicBezTo>
                    <a:pt x="1397" y="2043"/>
                    <a:pt x="1836" y="1733"/>
                    <a:pt x="2275" y="1396"/>
                  </a:cubicBezTo>
                  <a:cubicBezTo>
                    <a:pt x="2275" y="1293"/>
                    <a:pt x="2275" y="1293"/>
                    <a:pt x="2379" y="1190"/>
                  </a:cubicBezTo>
                  <a:cubicBezTo>
                    <a:pt x="2482" y="1190"/>
                    <a:pt x="2482" y="1086"/>
                    <a:pt x="2586" y="1086"/>
                  </a:cubicBezTo>
                  <a:cubicBezTo>
                    <a:pt x="2275" y="440"/>
                    <a:pt x="1629" y="1"/>
                    <a:pt x="854" y="1"/>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75"/>
            <p:cNvSpPr/>
            <p:nvPr/>
          </p:nvSpPr>
          <p:spPr>
            <a:xfrm>
              <a:off x="3104646" y="4597030"/>
              <a:ext cx="226508" cy="206187"/>
            </a:xfrm>
            <a:custGeom>
              <a:avLst/>
              <a:gdLst/>
              <a:ahLst/>
              <a:cxnLst/>
              <a:rect l="l" t="t" r="r" b="b"/>
              <a:pathLst>
                <a:path w="2586" h="2354" extrusionOk="0">
                  <a:moveTo>
                    <a:pt x="2043" y="1"/>
                  </a:moveTo>
                  <a:lnTo>
                    <a:pt x="1940" y="104"/>
                  </a:lnTo>
                  <a:cubicBezTo>
                    <a:pt x="1836" y="104"/>
                    <a:pt x="1836" y="208"/>
                    <a:pt x="1733" y="208"/>
                  </a:cubicBezTo>
                  <a:cubicBezTo>
                    <a:pt x="1836" y="208"/>
                    <a:pt x="1940" y="208"/>
                    <a:pt x="2043" y="104"/>
                  </a:cubicBezTo>
                  <a:lnTo>
                    <a:pt x="2043" y="1"/>
                  </a:lnTo>
                  <a:close/>
                  <a:moveTo>
                    <a:pt x="2146" y="208"/>
                  </a:moveTo>
                  <a:cubicBezTo>
                    <a:pt x="1940" y="208"/>
                    <a:pt x="1733" y="311"/>
                    <a:pt x="1629" y="414"/>
                  </a:cubicBezTo>
                  <a:cubicBezTo>
                    <a:pt x="1190" y="751"/>
                    <a:pt x="751" y="1061"/>
                    <a:pt x="440" y="1500"/>
                  </a:cubicBezTo>
                  <a:cubicBezTo>
                    <a:pt x="337" y="1707"/>
                    <a:pt x="1" y="2043"/>
                    <a:pt x="1" y="2250"/>
                  </a:cubicBezTo>
                  <a:cubicBezTo>
                    <a:pt x="104" y="2353"/>
                    <a:pt x="208" y="2353"/>
                    <a:pt x="337" y="2353"/>
                  </a:cubicBezTo>
                  <a:lnTo>
                    <a:pt x="440" y="2353"/>
                  </a:lnTo>
                  <a:cubicBezTo>
                    <a:pt x="647" y="2353"/>
                    <a:pt x="751" y="2250"/>
                    <a:pt x="983" y="2250"/>
                  </a:cubicBezTo>
                  <a:cubicBezTo>
                    <a:pt x="1190" y="2043"/>
                    <a:pt x="1397" y="1836"/>
                    <a:pt x="1733" y="1604"/>
                  </a:cubicBezTo>
                  <a:cubicBezTo>
                    <a:pt x="1940" y="1397"/>
                    <a:pt x="2276" y="1061"/>
                    <a:pt x="2586" y="751"/>
                  </a:cubicBezTo>
                  <a:cubicBezTo>
                    <a:pt x="2482" y="647"/>
                    <a:pt x="2276" y="414"/>
                    <a:pt x="2146" y="208"/>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75"/>
            <p:cNvSpPr/>
            <p:nvPr/>
          </p:nvSpPr>
          <p:spPr>
            <a:xfrm>
              <a:off x="3199773" y="4708806"/>
              <a:ext cx="9109" cy="88"/>
            </a:xfrm>
            <a:custGeom>
              <a:avLst/>
              <a:gdLst/>
              <a:ahLst/>
              <a:cxnLst/>
              <a:rect l="l" t="t" r="r" b="b"/>
              <a:pathLst>
                <a:path w="104" h="1" extrusionOk="0">
                  <a:moveTo>
                    <a:pt x="104" y="0"/>
                  </a:moveTo>
                  <a:lnTo>
                    <a:pt x="104" y="0"/>
                  </a:lnTo>
                  <a:lnTo>
                    <a:pt x="1" y="0"/>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75"/>
            <p:cNvSpPr/>
            <p:nvPr/>
          </p:nvSpPr>
          <p:spPr>
            <a:xfrm>
              <a:off x="3208795" y="4595547"/>
              <a:ext cx="179034" cy="113341"/>
            </a:xfrm>
            <a:custGeom>
              <a:avLst/>
              <a:gdLst/>
              <a:ahLst/>
              <a:cxnLst/>
              <a:rect l="l" t="t" r="r" b="b"/>
              <a:pathLst>
                <a:path w="2044" h="1294" extrusionOk="0">
                  <a:moveTo>
                    <a:pt x="1500" y="1"/>
                  </a:moveTo>
                  <a:cubicBezTo>
                    <a:pt x="1190" y="208"/>
                    <a:pt x="854" y="544"/>
                    <a:pt x="544" y="854"/>
                  </a:cubicBezTo>
                  <a:cubicBezTo>
                    <a:pt x="311" y="983"/>
                    <a:pt x="104" y="1190"/>
                    <a:pt x="1" y="1293"/>
                  </a:cubicBezTo>
                  <a:cubicBezTo>
                    <a:pt x="208" y="1293"/>
                    <a:pt x="544" y="1190"/>
                    <a:pt x="854" y="1087"/>
                  </a:cubicBezTo>
                  <a:cubicBezTo>
                    <a:pt x="1190" y="854"/>
                    <a:pt x="1604" y="751"/>
                    <a:pt x="2043" y="544"/>
                  </a:cubicBezTo>
                  <a:lnTo>
                    <a:pt x="1500" y="1"/>
                  </a:lnTo>
                  <a:close/>
                </a:path>
              </a:pathLst>
            </a:custGeom>
            <a:solidFill>
              <a:srgbClr val="DE9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75"/>
            <p:cNvSpPr/>
            <p:nvPr/>
          </p:nvSpPr>
          <p:spPr>
            <a:xfrm>
              <a:off x="3199773" y="4708806"/>
              <a:ext cx="88" cy="9109"/>
            </a:xfrm>
            <a:custGeom>
              <a:avLst/>
              <a:gdLst/>
              <a:ahLst/>
              <a:cxnLst/>
              <a:rect l="l" t="t" r="r" b="b"/>
              <a:pathLst>
                <a:path w="1" h="104" extrusionOk="0">
                  <a:moveTo>
                    <a:pt x="1" y="0"/>
                  </a:moveTo>
                  <a:lnTo>
                    <a:pt x="1" y="104"/>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75"/>
            <p:cNvSpPr/>
            <p:nvPr/>
          </p:nvSpPr>
          <p:spPr>
            <a:xfrm>
              <a:off x="3190750" y="4529940"/>
              <a:ext cx="149516" cy="187968"/>
            </a:xfrm>
            <a:custGeom>
              <a:avLst/>
              <a:gdLst/>
              <a:ahLst/>
              <a:cxnLst/>
              <a:rect l="l" t="t" r="r" b="b"/>
              <a:pathLst>
                <a:path w="1707" h="2146" extrusionOk="0">
                  <a:moveTo>
                    <a:pt x="1060" y="0"/>
                  </a:moveTo>
                  <a:cubicBezTo>
                    <a:pt x="957" y="104"/>
                    <a:pt x="853" y="104"/>
                    <a:pt x="750" y="104"/>
                  </a:cubicBezTo>
                  <a:cubicBezTo>
                    <a:pt x="646" y="207"/>
                    <a:pt x="646" y="207"/>
                    <a:pt x="646" y="310"/>
                  </a:cubicBezTo>
                  <a:cubicBezTo>
                    <a:pt x="750" y="207"/>
                    <a:pt x="957" y="104"/>
                    <a:pt x="1163" y="104"/>
                  </a:cubicBezTo>
                  <a:cubicBezTo>
                    <a:pt x="1163" y="104"/>
                    <a:pt x="1163" y="0"/>
                    <a:pt x="1060" y="0"/>
                  </a:cubicBezTo>
                  <a:close/>
                  <a:moveTo>
                    <a:pt x="1603" y="647"/>
                  </a:moveTo>
                  <a:cubicBezTo>
                    <a:pt x="1293" y="957"/>
                    <a:pt x="957" y="1293"/>
                    <a:pt x="750" y="1500"/>
                  </a:cubicBezTo>
                  <a:cubicBezTo>
                    <a:pt x="470" y="1694"/>
                    <a:pt x="279" y="1869"/>
                    <a:pt x="104" y="2042"/>
                  </a:cubicBezTo>
                  <a:lnTo>
                    <a:pt x="207" y="2042"/>
                  </a:lnTo>
                  <a:cubicBezTo>
                    <a:pt x="310" y="1939"/>
                    <a:pt x="517" y="1732"/>
                    <a:pt x="750" y="1603"/>
                  </a:cubicBezTo>
                  <a:cubicBezTo>
                    <a:pt x="1060" y="1293"/>
                    <a:pt x="1396" y="957"/>
                    <a:pt x="1706" y="750"/>
                  </a:cubicBezTo>
                  <a:lnTo>
                    <a:pt x="1603" y="647"/>
                  </a:lnTo>
                  <a:close/>
                  <a:moveTo>
                    <a:pt x="104" y="2042"/>
                  </a:moveTo>
                  <a:lnTo>
                    <a:pt x="104" y="2043"/>
                  </a:lnTo>
                  <a:lnTo>
                    <a:pt x="104" y="2043"/>
                  </a:lnTo>
                  <a:cubicBezTo>
                    <a:pt x="104" y="2043"/>
                    <a:pt x="104" y="2043"/>
                    <a:pt x="104" y="2042"/>
                  </a:cubicBezTo>
                  <a:close/>
                  <a:moveTo>
                    <a:pt x="104" y="2043"/>
                  </a:moveTo>
                  <a:cubicBezTo>
                    <a:pt x="69" y="2077"/>
                    <a:pt x="34" y="2112"/>
                    <a:pt x="0" y="2146"/>
                  </a:cubicBezTo>
                  <a:lnTo>
                    <a:pt x="104" y="2146"/>
                  </a:lnTo>
                  <a:lnTo>
                    <a:pt x="104" y="204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75"/>
            <p:cNvSpPr/>
            <p:nvPr/>
          </p:nvSpPr>
          <p:spPr>
            <a:xfrm>
              <a:off x="3491896" y="4912980"/>
              <a:ext cx="557072" cy="193661"/>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75"/>
            <p:cNvSpPr/>
            <p:nvPr/>
          </p:nvSpPr>
          <p:spPr>
            <a:xfrm>
              <a:off x="3217904" y="4441814"/>
              <a:ext cx="86101" cy="72875"/>
            </a:xfrm>
            <a:custGeom>
              <a:avLst/>
              <a:gdLst/>
              <a:ahLst/>
              <a:cxnLst/>
              <a:rect l="l" t="t" r="r" b="b"/>
              <a:pathLst>
                <a:path w="983" h="832" extrusionOk="0">
                  <a:moveTo>
                    <a:pt x="501" y="0"/>
                  </a:moveTo>
                  <a:cubicBezTo>
                    <a:pt x="447" y="0"/>
                    <a:pt x="392" y="13"/>
                    <a:pt x="336" y="41"/>
                  </a:cubicBezTo>
                  <a:cubicBezTo>
                    <a:pt x="104" y="144"/>
                    <a:pt x="0" y="377"/>
                    <a:pt x="104" y="584"/>
                  </a:cubicBezTo>
                  <a:cubicBezTo>
                    <a:pt x="179" y="735"/>
                    <a:pt x="324" y="831"/>
                    <a:pt x="478" y="831"/>
                  </a:cubicBezTo>
                  <a:cubicBezTo>
                    <a:pt x="534" y="831"/>
                    <a:pt x="591" y="818"/>
                    <a:pt x="647" y="791"/>
                  </a:cubicBezTo>
                  <a:cubicBezTo>
                    <a:pt x="853" y="687"/>
                    <a:pt x="983" y="480"/>
                    <a:pt x="853" y="248"/>
                  </a:cubicBezTo>
                  <a:cubicBezTo>
                    <a:pt x="778" y="96"/>
                    <a:pt x="647"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75"/>
            <p:cNvSpPr/>
            <p:nvPr/>
          </p:nvSpPr>
          <p:spPr>
            <a:xfrm>
              <a:off x="3473765" y="4300438"/>
              <a:ext cx="83824" cy="73751"/>
            </a:xfrm>
            <a:custGeom>
              <a:avLst/>
              <a:gdLst/>
              <a:ahLst/>
              <a:cxnLst/>
              <a:rect l="l" t="t" r="r" b="b"/>
              <a:pathLst>
                <a:path w="957" h="842" extrusionOk="0">
                  <a:moveTo>
                    <a:pt x="485" y="0"/>
                  </a:moveTo>
                  <a:cubicBezTo>
                    <a:pt x="427" y="0"/>
                    <a:pt x="368" y="16"/>
                    <a:pt x="311" y="52"/>
                  </a:cubicBezTo>
                  <a:cubicBezTo>
                    <a:pt x="104" y="156"/>
                    <a:pt x="0" y="362"/>
                    <a:pt x="104" y="569"/>
                  </a:cubicBezTo>
                  <a:cubicBezTo>
                    <a:pt x="180" y="741"/>
                    <a:pt x="312" y="842"/>
                    <a:pt x="470" y="842"/>
                  </a:cubicBezTo>
                  <a:cubicBezTo>
                    <a:pt x="526" y="842"/>
                    <a:pt x="586" y="829"/>
                    <a:pt x="647" y="802"/>
                  </a:cubicBezTo>
                  <a:cubicBezTo>
                    <a:pt x="854" y="698"/>
                    <a:pt x="957" y="466"/>
                    <a:pt x="854" y="259"/>
                  </a:cubicBezTo>
                  <a:cubicBezTo>
                    <a:pt x="779" y="109"/>
                    <a:pt x="636"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75"/>
            <p:cNvSpPr/>
            <p:nvPr/>
          </p:nvSpPr>
          <p:spPr>
            <a:xfrm>
              <a:off x="3360506" y="4397842"/>
              <a:ext cx="92933" cy="65693"/>
            </a:xfrm>
            <a:custGeom>
              <a:avLst/>
              <a:gdLst/>
              <a:ahLst/>
              <a:cxnLst/>
              <a:rect l="l" t="t" r="r" b="b"/>
              <a:pathLst>
                <a:path w="1061" h="750" extrusionOk="0">
                  <a:moveTo>
                    <a:pt x="957" y="0"/>
                  </a:moveTo>
                  <a:cubicBezTo>
                    <a:pt x="854" y="0"/>
                    <a:pt x="854" y="103"/>
                    <a:pt x="854" y="103"/>
                  </a:cubicBezTo>
                  <a:cubicBezTo>
                    <a:pt x="854" y="336"/>
                    <a:pt x="751" y="440"/>
                    <a:pt x="647" y="543"/>
                  </a:cubicBezTo>
                  <a:lnTo>
                    <a:pt x="415" y="543"/>
                  </a:lnTo>
                  <a:cubicBezTo>
                    <a:pt x="311" y="543"/>
                    <a:pt x="311" y="543"/>
                    <a:pt x="208" y="440"/>
                  </a:cubicBezTo>
                  <a:lnTo>
                    <a:pt x="1" y="440"/>
                  </a:lnTo>
                  <a:lnTo>
                    <a:pt x="1" y="646"/>
                  </a:lnTo>
                  <a:cubicBezTo>
                    <a:pt x="104" y="750"/>
                    <a:pt x="311" y="750"/>
                    <a:pt x="415" y="750"/>
                  </a:cubicBezTo>
                  <a:lnTo>
                    <a:pt x="751" y="750"/>
                  </a:lnTo>
                  <a:cubicBezTo>
                    <a:pt x="957" y="646"/>
                    <a:pt x="1061" y="440"/>
                    <a:pt x="1061" y="103"/>
                  </a:cubicBezTo>
                  <a:cubicBezTo>
                    <a:pt x="1061" y="103"/>
                    <a:pt x="1061" y="0"/>
                    <a:pt x="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75"/>
            <p:cNvSpPr/>
            <p:nvPr/>
          </p:nvSpPr>
          <p:spPr>
            <a:xfrm>
              <a:off x="6474012" y="4988317"/>
              <a:ext cx="384958" cy="89692"/>
            </a:xfrm>
            <a:custGeom>
              <a:avLst/>
              <a:gdLst/>
              <a:ahLst/>
              <a:cxnLst/>
              <a:rect l="l" t="t" r="r" b="b"/>
              <a:pathLst>
                <a:path w="4395" h="1024" extrusionOk="0">
                  <a:moveTo>
                    <a:pt x="3075" y="0"/>
                  </a:moveTo>
                  <a:cubicBezTo>
                    <a:pt x="2841" y="0"/>
                    <a:pt x="2597" y="51"/>
                    <a:pt x="2353" y="144"/>
                  </a:cubicBezTo>
                  <a:cubicBezTo>
                    <a:pt x="1939" y="248"/>
                    <a:pt x="1500" y="480"/>
                    <a:pt x="1293" y="894"/>
                  </a:cubicBezTo>
                  <a:cubicBezTo>
                    <a:pt x="1055" y="821"/>
                    <a:pt x="830" y="748"/>
                    <a:pt x="637" y="748"/>
                  </a:cubicBezTo>
                  <a:cubicBezTo>
                    <a:pt x="557" y="748"/>
                    <a:pt x="482" y="760"/>
                    <a:pt x="414" y="790"/>
                  </a:cubicBezTo>
                  <a:cubicBezTo>
                    <a:pt x="207" y="790"/>
                    <a:pt x="104" y="894"/>
                    <a:pt x="0" y="1023"/>
                  </a:cubicBezTo>
                  <a:lnTo>
                    <a:pt x="4395" y="1023"/>
                  </a:lnTo>
                  <a:lnTo>
                    <a:pt x="4395" y="894"/>
                  </a:lnTo>
                  <a:cubicBezTo>
                    <a:pt x="4188" y="687"/>
                    <a:pt x="4085" y="480"/>
                    <a:pt x="3878" y="248"/>
                  </a:cubicBezTo>
                  <a:cubicBezTo>
                    <a:pt x="3636" y="77"/>
                    <a:pt x="3363"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75"/>
            <p:cNvSpPr/>
            <p:nvPr/>
          </p:nvSpPr>
          <p:spPr>
            <a:xfrm flipH="1">
              <a:off x="7399379"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75"/>
            <p:cNvSpPr/>
            <p:nvPr/>
          </p:nvSpPr>
          <p:spPr>
            <a:xfrm>
              <a:off x="830529"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08604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1"/>
                                        </p:tgtEl>
                                        <p:attrNameLst>
                                          <p:attrName>style.visibility</p:attrName>
                                        </p:attrNameLst>
                                      </p:cBhvr>
                                      <p:to>
                                        <p:strVal val="visible"/>
                                      </p:to>
                                    </p:set>
                                    <p:anim calcmode="lin" valueType="num">
                                      <p:cBhvr additive="base">
                                        <p:cTn id="7" dur="500" fill="hold"/>
                                        <p:tgtEl>
                                          <p:spTgt spid="2661"/>
                                        </p:tgtEl>
                                        <p:attrNameLst>
                                          <p:attrName>ppt_x</p:attrName>
                                        </p:attrNameLst>
                                      </p:cBhvr>
                                      <p:tavLst>
                                        <p:tav tm="0">
                                          <p:val>
                                            <p:strVal val="#ppt_x"/>
                                          </p:val>
                                        </p:tav>
                                        <p:tav tm="100000">
                                          <p:val>
                                            <p:strVal val="#ppt_x"/>
                                          </p:val>
                                        </p:tav>
                                      </p:tavLst>
                                    </p:anim>
                                    <p:anim calcmode="lin" valueType="num">
                                      <p:cBhvr additive="base">
                                        <p:cTn id="8" dur="500" fill="hold"/>
                                        <p:tgtEl>
                                          <p:spTgt spid="26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41"/>
                                        </p:tgtEl>
                                        <p:attrNameLst>
                                          <p:attrName>style.visibility</p:attrName>
                                        </p:attrNameLst>
                                      </p:cBhvr>
                                      <p:to>
                                        <p:strVal val="visible"/>
                                      </p:to>
                                    </p:set>
                                    <p:animEffect transition="in" filter="barn(inVertical)">
                                      <p:cBhvr>
                                        <p:cTn id="13" dur="500"/>
                                        <p:tgtEl>
                                          <p:spTgt spid="264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3"/>
        <p:cNvGrpSpPr/>
        <p:nvPr/>
      </p:nvGrpSpPr>
      <p:grpSpPr>
        <a:xfrm>
          <a:off x="0" y="0"/>
          <a:ext cx="0" cy="0"/>
          <a:chOff x="0" y="0"/>
          <a:chExt cx="0" cy="0"/>
        </a:xfrm>
      </p:grpSpPr>
      <p:grpSp>
        <p:nvGrpSpPr>
          <p:cNvPr id="2574" name="Google Shape;2574;p73"/>
          <p:cNvGrpSpPr/>
          <p:nvPr/>
        </p:nvGrpSpPr>
        <p:grpSpPr>
          <a:xfrm>
            <a:off x="3673602" y="3905237"/>
            <a:ext cx="1546210" cy="305958"/>
            <a:chOff x="9698877" y="3537850"/>
            <a:chExt cx="633615" cy="184201"/>
          </a:xfrm>
        </p:grpSpPr>
        <p:sp>
          <p:nvSpPr>
            <p:cNvPr id="2575" name="Google Shape;2575;p73"/>
            <p:cNvSpPr/>
            <p:nvPr/>
          </p:nvSpPr>
          <p:spPr>
            <a:xfrm>
              <a:off x="9698877" y="3633102"/>
              <a:ext cx="633615" cy="88950"/>
            </a:xfrm>
            <a:custGeom>
              <a:avLst/>
              <a:gdLst/>
              <a:ahLst/>
              <a:cxnLst/>
              <a:rect l="l" t="t" r="r" b="b"/>
              <a:pathLst>
                <a:path w="18607" h="1584" extrusionOk="0">
                  <a:moveTo>
                    <a:pt x="1" y="1"/>
                  </a:moveTo>
                  <a:lnTo>
                    <a:pt x="1" y="1073"/>
                  </a:lnTo>
                  <a:cubicBezTo>
                    <a:pt x="537" y="1073"/>
                    <a:pt x="639" y="1175"/>
                    <a:pt x="945" y="1277"/>
                  </a:cubicBezTo>
                  <a:cubicBezTo>
                    <a:pt x="1277" y="1379"/>
                    <a:pt x="1583" y="1583"/>
                    <a:pt x="2323" y="1583"/>
                  </a:cubicBezTo>
                  <a:cubicBezTo>
                    <a:pt x="3089" y="1583"/>
                    <a:pt x="3395" y="1379"/>
                    <a:pt x="3727" y="1277"/>
                  </a:cubicBezTo>
                  <a:cubicBezTo>
                    <a:pt x="3931" y="1175"/>
                    <a:pt x="4135" y="1073"/>
                    <a:pt x="4671" y="1073"/>
                  </a:cubicBezTo>
                  <a:cubicBezTo>
                    <a:pt x="5105" y="1073"/>
                    <a:pt x="5309" y="1175"/>
                    <a:pt x="5641" y="1277"/>
                  </a:cubicBezTo>
                  <a:cubicBezTo>
                    <a:pt x="5948" y="1379"/>
                    <a:pt x="6279" y="1583"/>
                    <a:pt x="7019" y="1583"/>
                  </a:cubicBezTo>
                  <a:cubicBezTo>
                    <a:pt x="7658" y="1583"/>
                    <a:pt x="8066" y="1379"/>
                    <a:pt x="8398" y="1277"/>
                  </a:cubicBezTo>
                  <a:cubicBezTo>
                    <a:pt x="8602" y="1175"/>
                    <a:pt x="8832" y="1073"/>
                    <a:pt x="9342" y="1073"/>
                  </a:cubicBezTo>
                  <a:cubicBezTo>
                    <a:pt x="9776" y="1073"/>
                    <a:pt x="9980" y="1175"/>
                    <a:pt x="10210" y="1277"/>
                  </a:cubicBezTo>
                  <a:cubicBezTo>
                    <a:pt x="10516" y="1379"/>
                    <a:pt x="10950" y="1583"/>
                    <a:pt x="11588" y="1583"/>
                  </a:cubicBezTo>
                  <a:cubicBezTo>
                    <a:pt x="12328" y="1583"/>
                    <a:pt x="12660" y="1379"/>
                    <a:pt x="12966" y="1277"/>
                  </a:cubicBezTo>
                  <a:cubicBezTo>
                    <a:pt x="13298" y="1175"/>
                    <a:pt x="13502" y="1073"/>
                    <a:pt x="13936" y="1073"/>
                  </a:cubicBezTo>
                  <a:cubicBezTo>
                    <a:pt x="14447" y="1073"/>
                    <a:pt x="14676" y="1175"/>
                    <a:pt x="14880" y="1277"/>
                  </a:cubicBezTo>
                  <a:cubicBezTo>
                    <a:pt x="15212" y="1379"/>
                    <a:pt x="15621" y="1583"/>
                    <a:pt x="16259" y="1583"/>
                  </a:cubicBezTo>
                  <a:cubicBezTo>
                    <a:pt x="16999" y="1583"/>
                    <a:pt x="17331" y="1379"/>
                    <a:pt x="17637" y="1277"/>
                  </a:cubicBezTo>
                  <a:cubicBezTo>
                    <a:pt x="17969" y="1175"/>
                    <a:pt x="18173" y="1073"/>
                    <a:pt x="18607" y="1073"/>
                  </a:cubicBezTo>
                  <a:lnTo>
                    <a:pt x="18607" y="1"/>
                  </a:lnTo>
                  <a:cubicBezTo>
                    <a:pt x="17867" y="1"/>
                    <a:pt x="17535" y="103"/>
                    <a:pt x="17228" y="307"/>
                  </a:cubicBezTo>
                  <a:cubicBezTo>
                    <a:pt x="16897" y="435"/>
                    <a:pt x="16693" y="435"/>
                    <a:pt x="16259" y="435"/>
                  </a:cubicBezTo>
                  <a:cubicBezTo>
                    <a:pt x="15850" y="435"/>
                    <a:pt x="15621" y="435"/>
                    <a:pt x="15314" y="307"/>
                  </a:cubicBezTo>
                  <a:cubicBezTo>
                    <a:pt x="14983" y="103"/>
                    <a:pt x="14676" y="1"/>
                    <a:pt x="13936" y="1"/>
                  </a:cubicBezTo>
                  <a:cubicBezTo>
                    <a:pt x="13298" y="1"/>
                    <a:pt x="12864" y="103"/>
                    <a:pt x="12532" y="307"/>
                  </a:cubicBezTo>
                  <a:cubicBezTo>
                    <a:pt x="12328" y="435"/>
                    <a:pt x="12124" y="435"/>
                    <a:pt x="11588" y="435"/>
                  </a:cubicBezTo>
                  <a:cubicBezTo>
                    <a:pt x="11154" y="435"/>
                    <a:pt x="10950" y="435"/>
                    <a:pt x="10746" y="307"/>
                  </a:cubicBezTo>
                  <a:cubicBezTo>
                    <a:pt x="10414" y="103"/>
                    <a:pt x="9980" y="1"/>
                    <a:pt x="9342" y="1"/>
                  </a:cubicBezTo>
                  <a:cubicBezTo>
                    <a:pt x="8602" y="1"/>
                    <a:pt x="8194" y="103"/>
                    <a:pt x="7964" y="307"/>
                  </a:cubicBezTo>
                  <a:cubicBezTo>
                    <a:pt x="7658" y="435"/>
                    <a:pt x="7428" y="435"/>
                    <a:pt x="7019" y="435"/>
                  </a:cubicBezTo>
                  <a:cubicBezTo>
                    <a:pt x="6484" y="435"/>
                    <a:pt x="6279" y="435"/>
                    <a:pt x="6050" y="307"/>
                  </a:cubicBezTo>
                  <a:cubicBezTo>
                    <a:pt x="5743" y="103"/>
                    <a:pt x="5309" y="1"/>
                    <a:pt x="4671" y="1"/>
                  </a:cubicBezTo>
                  <a:cubicBezTo>
                    <a:pt x="3931" y="1"/>
                    <a:pt x="3599" y="103"/>
                    <a:pt x="3293" y="307"/>
                  </a:cubicBezTo>
                  <a:cubicBezTo>
                    <a:pt x="2961" y="435"/>
                    <a:pt x="2757" y="435"/>
                    <a:pt x="2323" y="435"/>
                  </a:cubicBezTo>
                  <a:cubicBezTo>
                    <a:pt x="1915" y="435"/>
                    <a:pt x="1685" y="435"/>
                    <a:pt x="1379" y="307"/>
                  </a:cubicBezTo>
                  <a:cubicBezTo>
                    <a:pt x="1047" y="103"/>
                    <a:pt x="74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73"/>
            <p:cNvSpPr/>
            <p:nvPr/>
          </p:nvSpPr>
          <p:spPr>
            <a:xfrm>
              <a:off x="9698877" y="3537850"/>
              <a:ext cx="633615" cy="88893"/>
            </a:xfrm>
            <a:custGeom>
              <a:avLst/>
              <a:gdLst/>
              <a:ahLst/>
              <a:cxnLst/>
              <a:rect l="l" t="t" r="r" b="b"/>
              <a:pathLst>
                <a:path w="18607" h="1583" extrusionOk="0">
                  <a:moveTo>
                    <a:pt x="1" y="1"/>
                  </a:moveTo>
                  <a:lnTo>
                    <a:pt x="1" y="1047"/>
                  </a:lnTo>
                  <a:cubicBezTo>
                    <a:pt x="537" y="1047"/>
                    <a:pt x="639" y="1175"/>
                    <a:pt x="945" y="1277"/>
                  </a:cubicBezTo>
                  <a:cubicBezTo>
                    <a:pt x="1277" y="1379"/>
                    <a:pt x="1583" y="1583"/>
                    <a:pt x="2323" y="1583"/>
                  </a:cubicBezTo>
                  <a:cubicBezTo>
                    <a:pt x="3089" y="1583"/>
                    <a:pt x="3395" y="1379"/>
                    <a:pt x="3727" y="1277"/>
                  </a:cubicBezTo>
                  <a:cubicBezTo>
                    <a:pt x="3931" y="1175"/>
                    <a:pt x="4135" y="1047"/>
                    <a:pt x="4671" y="1047"/>
                  </a:cubicBezTo>
                  <a:cubicBezTo>
                    <a:pt x="5105" y="1047"/>
                    <a:pt x="5309" y="1175"/>
                    <a:pt x="5641" y="1277"/>
                  </a:cubicBezTo>
                  <a:cubicBezTo>
                    <a:pt x="5948" y="1379"/>
                    <a:pt x="6279" y="1583"/>
                    <a:pt x="7019" y="1583"/>
                  </a:cubicBezTo>
                  <a:cubicBezTo>
                    <a:pt x="7658" y="1583"/>
                    <a:pt x="8066" y="1379"/>
                    <a:pt x="8398" y="1277"/>
                  </a:cubicBezTo>
                  <a:cubicBezTo>
                    <a:pt x="8602" y="1175"/>
                    <a:pt x="8832" y="1047"/>
                    <a:pt x="9342" y="1047"/>
                  </a:cubicBezTo>
                  <a:cubicBezTo>
                    <a:pt x="9776" y="1047"/>
                    <a:pt x="9980" y="1175"/>
                    <a:pt x="10210" y="1277"/>
                  </a:cubicBezTo>
                  <a:cubicBezTo>
                    <a:pt x="10516" y="1379"/>
                    <a:pt x="10950" y="1583"/>
                    <a:pt x="11588" y="1583"/>
                  </a:cubicBezTo>
                  <a:cubicBezTo>
                    <a:pt x="12328" y="1583"/>
                    <a:pt x="12660" y="1379"/>
                    <a:pt x="12966" y="1277"/>
                  </a:cubicBezTo>
                  <a:cubicBezTo>
                    <a:pt x="13298" y="1175"/>
                    <a:pt x="13502" y="1047"/>
                    <a:pt x="13936" y="1047"/>
                  </a:cubicBezTo>
                  <a:cubicBezTo>
                    <a:pt x="14447" y="1047"/>
                    <a:pt x="14676" y="1175"/>
                    <a:pt x="14880" y="1277"/>
                  </a:cubicBezTo>
                  <a:cubicBezTo>
                    <a:pt x="15212" y="1379"/>
                    <a:pt x="15621" y="1583"/>
                    <a:pt x="16259" y="1583"/>
                  </a:cubicBezTo>
                  <a:cubicBezTo>
                    <a:pt x="16999" y="1583"/>
                    <a:pt x="17331" y="1379"/>
                    <a:pt x="17637" y="1277"/>
                  </a:cubicBezTo>
                  <a:cubicBezTo>
                    <a:pt x="17969" y="1175"/>
                    <a:pt x="18173" y="1047"/>
                    <a:pt x="18607" y="1047"/>
                  </a:cubicBezTo>
                  <a:lnTo>
                    <a:pt x="18607" y="1"/>
                  </a:lnTo>
                  <a:cubicBezTo>
                    <a:pt x="18173" y="1"/>
                    <a:pt x="17969" y="103"/>
                    <a:pt x="17637" y="205"/>
                  </a:cubicBezTo>
                  <a:cubicBezTo>
                    <a:pt x="17331" y="307"/>
                    <a:pt x="16999" y="537"/>
                    <a:pt x="16259" y="537"/>
                  </a:cubicBezTo>
                  <a:cubicBezTo>
                    <a:pt x="15621" y="537"/>
                    <a:pt x="15212" y="307"/>
                    <a:pt x="14880" y="205"/>
                  </a:cubicBezTo>
                  <a:cubicBezTo>
                    <a:pt x="14676" y="103"/>
                    <a:pt x="14447" y="1"/>
                    <a:pt x="13936" y="1"/>
                  </a:cubicBezTo>
                  <a:cubicBezTo>
                    <a:pt x="13502" y="1"/>
                    <a:pt x="13298" y="103"/>
                    <a:pt x="12966" y="205"/>
                  </a:cubicBezTo>
                  <a:cubicBezTo>
                    <a:pt x="12660" y="307"/>
                    <a:pt x="12328" y="537"/>
                    <a:pt x="11588" y="537"/>
                  </a:cubicBezTo>
                  <a:cubicBezTo>
                    <a:pt x="10950" y="537"/>
                    <a:pt x="10516" y="307"/>
                    <a:pt x="10210" y="205"/>
                  </a:cubicBezTo>
                  <a:cubicBezTo>
                    <a:pt x="9980" y="103"/>
                    <a:pt x="9776" y="1"/>
                    <a:pt x="9342" y="1"/>
                  </a:cubicBezTo>
                  <a:cubicBezTo>
                    <a:pt x="8832" y="1"/>
                    <a:pt x="8602" y="103"/>
                    <a:pt x="8398" y="205"/>
                  </a:cubicBezTo>
                  <a:cubicBezTo>
                    <a:pt x="8066" y="307"/>
                    <a:pt x="7658" y="537"/>
                    <a:pt x="7019" y="537"/>
                  </a:cubicBezTo>
                  <a:cubicBezTo>
                    <a:pt x="6279" y="537"/>
                    <a:pt x="5948" y="307"/>
                    <a:pt x="5641" y="205"/>
                  </a:cubicBezTo>
                  <a:cubicBezTo>
                    <a:pt x="5309" y="103"/>
                    <a:pt x="5105" y="1"/>
                    <a:pt x="4671" y="1"/>
                  </a:cubicBezTo>
                  <a:cubicBezTo>
                    <a:pt x="4135" y="1"/>
                    <a:pt x="3931" y="103"/>
                    <a:pt x="3727" y="205"/>
                  </a:cubicBezTo>
                  <a:cubicBezTo>
                    <a:pt x="3395" y="307"/>
                    <a:pt x="3089" y="537"/>
                    <a:pt x="2323" y="537"/>
                  </a:cubicBezTo>
                  <a:cubicBezTo>
                    <a:pt x="1583" y="537"/>
                    <a:pt x="1277" y="307"/>
                    <a:pt x="945" y="205"/>
                  </a:cubicBezTo>
                  <a:cubicBezTo>
                    <a:pt x="639" y="103"/>
                    <a:pt x="537"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7" name="Google Shape;2577;p73"/>
          <p:cNvSpPr txBox="1">
            <a:spLocks noGrp="1"/>
          </p:cNvSpPr>
          <p:nvPr>
            <p:ph type="title"/>
          </p:nvPr>
        </p:nvSpPr>
        <p:spPr>
          <a:xfrm>
            <a:off x="799117" y="120558"/>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Ảnh</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hưởng</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đến</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môi</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a:t>
            </a:r>
            <a:endParaRPr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586" name="Google Shape;2586;p73"/>
          <p:cNvGrpSpPr/>
          <p:nvPr/>
        </p:nvGrpSpPr>
        <p:grpSpPr>
          <a:xfrm>
            <a:off x="3351709" y="1458198"/>
            <a:ext cx="2592981" cy="2752661"/>
            <a:chOff x="3231140" y="1381998"/>
            <a:chExt cx="2592981" cy="2752661"/>
          </a:xfrm>
        </p:grpSpPr>
        <p:sp>
          <p:nvSpPr>
            <p:cNvPr id="2587" name="Google Shape;2587;p73"/>
            <p:cNvSpPr/>
            <p:nvPr/>
          </p:nvSpPr>
          <p:spPr>
            <a:xfrm>
              <a:off x="4754274" y="1918275"/>
              <a:ext cx="1053166" cy="669545"/>
            </a:xfrm>
            <a:custGeom>
              <a:avLst/>
              <a:gdLst/>
              <a:ahLst/>
              <a:cxnLst/>
              <a:rect l="l" t="t" r="r" b="b"/>
              <a:pathLst>
                <a:path w="6567" h="4175" extrusionOk="0">
                  <a:moveTo>
                    <a:pt x="2956" y="0"/>
                  </a:moveTo>
                  <a:cubicBezTo>
                    <a:pt x="1489" y="0"/>
                    <a:pt x="1" y="2572"/>
                    <a:pt x="1" y="2572"/>
                  </a:cubicBezTo>
                  <a:lnTo>
                    <a:pt x="1190" y="4175"/>
                  </a:lnTo>
                  <a:cubicBezTo>
                    <a:pt x="1190" y="4175"/>
                    <a:pt x="6567" y="3632"/>
                    <a:pt x="4085" y="633"/>
                  </a:cubicBezTo>
                  <a:cubicBezTo>
                    <a:pt x="3729" y="180"/>
                    <a:pt x="3343" y="0"/>
                    <a:pt x="2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73"/>
            <p:cNvSpPr/>
            <p:nvPr/>
          </p:nvSpPr>
          <p:spPr>
            <a:xfrm>
              <a:off x="4858037" y="2571157"/>
              <a:ext cx="966084" cy="720382"/>
            </a:xfrm>
            <a:custGeom>
              <a:avLst/>
              <a:gdLst/>
              <a:ahLst/>
              <a:cxnLst/>
              <a:rect l="l" t="t" r="r" b="b"/>
              <a:pathLst>
                <a:path w="6024" h="4492" extrusionOk="0">
                  <a:moveTo>
                    <a:pt x="1189" y="0"/>
                  </a:moveTo>
                  <a:lnTo>
                    <a:pt x="0" y="1732"/>
                  </a:lnTo>
                  <a:cubicBezTo>
                    <a:pt x="0" y="1732"/>
                    <a:pt x="1199" y="4492"/>
                    <a:pt x="2755" y="4492"/>
                  </a:cubicBezTo>
                  <a:cubicBezTo>
                    <a:pt x="3280" y="4492"/>
                    <a:pt x="3846" y="4177"/>
                    <a:pt x="4421" y="3335"/>
                  </a:cubicBezTo>
                  <a:cubicBezTo>
                    <a:pt x="6023" y="957"/>
                    <a:pt x="118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73"/>
            <p:cNvSpPr/>
            <p:nvPr/>
          </p:nvSpPr>
          <p:spPr>
            <a:xfrm>
              <a:off x="4330879" y="2931837"/>
              <a:ext cx="1028950" cy="765286"/>
            </a:xfrm>
            <a:custGeom>
              <a:avLst/>
              <a:gdLst/>
              <a:ahLst/>
              <a:cxnLst/>
              <a:rect l="l" t="t" r="r" b="b"/>
              <a:pathLst>
                <a:path w="6416" h="4772" extrusionOk="0">
                  <a:moveTo>
                    <a:pt x="3494" y="0"/>
                  </a:moveTo>
                  <a:lnTo>
                    <a:pt x="1452" y="440"/>
                  </a:lnTo>
                  <a:cubicBezTo>
                    <a:pt x="1452" y="440"/>
                    <a:pt x="1" y="4772"/>
                    <a:pt x="2828" y="4772"/>
                  </a:cubicBezTo>
                  <a:cubicBezTo>
                    <a:pt x="3089" y="4772"/>
                    <a:pt x="3387" y="4734"/>
                    <a:pt x="3727" y="4653"/>
                  </a:cubicBezTo>
                  <a:cubicBezTo>
                    <a:pt x="6415" y="4007"/>
                    <a:pt x="3494" y="0"/>
                    <a:pt x="3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73"/>
            <p:cNvSpPr/>
            <p:nvPr/>
          </p:nvSpPr>
          <p:spPr>
            <a:xfrm>
              <a:off x="4269294" y="3322508"/>
              <a:ext cx="605406" cy="492496"/>
            </a:xfrm>
            <a:custGeom>
              <a:avLst/>
              <a:gdLst/>
              <a:ahLst/>
              <a:cxnLst/>
              <a:rect l="l" t="t" r="r" b="b"/>
              <a:pathLst>
                <a:path w="3775" h="3071" extrusionOk="0">
                  <a:moveTo>
                    <a:pt x="730" y="0"/>
                  </a:moveTo>
                  <a:cubicBezTo>
                    <a:pt x="483" y="0"/>
                    <a:pt x="224" y="46"/>
                    <a:pt x="0" y="46"/>
                  </a:cubicBezTo>
                  <a:cubicBezTo>
                    <a:pt x="104" y="486"/>
                    <a:pt x="233" y="925"/>
                    <a:pt x="543" y="1339"/>
                  </a:cubicBezTo>
                  <a:cubicBezTo>
                    <a:pt x="750" y="1675"/>
                    <a:pt x="1190" y="1881"/>
                    <a:pt x="1526" y="1985"/>
                  </a:cubicBezTo>
                  <a:cubicBezTo>
                    <a:pt x="2043" y="2321"/>
                    <a:pt x="2689" y="2528"/>
                    <a:pt x="3232" y="2631"/>
                  </a:cubicBezTo>
                  <a:cubicBezTo>
                    <a:pt x="3464" y="2735"/>
                    <a:pt x="3671" y="2864"/>
                    <a:pt x="3671" y="3071"/>
                  </a:cubicBezTo>
                  <a:cubicBezTo>
                    <a:pt x="3775" y="2424"/>
                    <a:pt x="3464" y="1571"/>
                    <a:pt x="2922" y="1028"/>
                  </a:cubicBezTo>
                  <a:cubicBezTo>
                    <a:pt x="2482" y="589"/>
                    <a:pt x="1732" y="279"/>
                    <a:pt x="1086" y="46"/>
                  </a:cubicBezTo>
                  <a:cubicBezTo>
                    <a:pt x="974" y="12"/>
                    <a:pt x="854" y="0"/>
                    <a:pt x="7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73"/>
            <p:cNvSpPr/>
            <p:nvPr/>
          </p:nvSpPr>
          <p:spPr>
            <a:xfrm>
              <a:off x="4252775" y="3313206"/>
              <a:ext cx="621925" cy="501798"/>
            </a:xfrm>
            <a:custGeom>
              <a:avLst/>
              <a:gdLst/>
              <a:ahLst/>
              <a:cxnLst/>
              <a:rect l="l" t="t" r="r" b="b"/>
              <a:pathLst>
                <a:path w="3878" h="3129" extrusionOk="0">
                  <a:moveTo>
                    <a:pt x="103" y="1"/>
                  </a:moveTo>
                  <a:lnTo>
                    <a:pt x="0" y="104"/>
                  </a:lnTo>
                  <a:lnTo>
                    <a:pt x="103" y="104"/>
                  </a:lnTo>
                  <a:cubicBezTo>
                    <a:pt x="750" y="544"/>
                    <a:pt x="1629" y="647"/>
                    <a:pt x="2275" y="1086"/>
                  </a:cubicBezTo>
                  <a:cubicBezTo>
                    <a:pt x="3025" y="1500"/>
                    <a:pt x="3567" y="2275"/>
                    <a:pt x="3774" y="3129"/>
                  </a:cubicBezTo>
                  <a:lnTo>
                    <a:pt x="3878" y="3025"/>
                  </a:lnTo>
                  <a:cubicBezTo>
                    <a:pt x="3671" y="2146"/>
                    <a:pt x="3128" y="1397"/>
                    <a:pt x="2378" y="983"/>
                  </a:cubicBezTo>
                  <a:cubicBezTo>
                    <a:pt x="1629" y="544"/>
                    <a:pt x="853" y="440"/>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73"/>
            <p:cNvSpPr/>
            <p:nvPr/>
          </p:nvSpPr>
          <p:spPr>
            <a:xfrm>
              <a:off x="4530548" y="2915319"/>
              <a:ext cx="398045" cy="1210633"/>
            </a:xfrm>
            <a:custGeom>
              <a:avLst/>
              <a:gdLst/>
              <a:ahLst/>
              <a:cxnLst/>
              <a:rect l="l" t="t" r="r" b="b"/>
              <a:pathLst>
                <a:path w="2482" h="7549" extrusionOk="0">
                  <a:moveTo>
                    <a:pt x="1293" y="0"/>
                  </a:moveTo>
                  <a:cubicBezTo>
                    <a:pt x="1293" y="103"/>
                    <a:pt x="1189" y="233"/>
                    <a:pt x="1293" y="233"/>
                  </a:cubicBezTo>
                  <a:cubicBezTo>
                    <a:pt x="1706" y="1293"/>
                    <a:pt x="2042" y="2378"/>
                    <a:pt x="2146" y="3567"/>
                  </a:cubicBezTo>
                  <a:lnTo>
                    <a:pt x="2146" y="3981"/>
                  </a:lnTo>
                  <a:cubicBezTo>
                    <a:pt x="2146" y="4420"/>
                    <a:pt x="2146" y="4756"/>
                    <a:pt x="2042" y="5067"/>
                  </a:cubicBezTo>
                  <a:cubicBezTo>
                    <a:pt x="1939" y="5610"/>
                    <a:pt x="1706" y="6152"/>
                    <a:pt x="1293" y="6463"/>
                  </a:cubicBezTo>
                  <a:cubicBezTo>
                    <a:pt x="956" y="6799"/>
                    <a:pt x="543" y="7109"/>
                    <a:pt x="103" y="7109"/>
                  </a:cubicBezTo>
                  <a:cubicBezTo>
                    <a:pt x="0" y="7212"/>
                    <a:pt x="0" y="7212"/>
                    <a:pt x="0" y="7342"/>
                  </a:cubicBezTo>
                  <a:cubicBezTo>
                    <a:pt x="0" y="7445"/>
                    <a:pt x="103" y="7548"/>
                    <a:pt x="207" y="7548"/>
                  </a:cubicBezTo>
                  <a:cubicBezTo>
                    <a:pt x="750" y="7445"/>
                    <a:pt x="1189" y="7109"/>
                    <a:pt x="1603" y="6695"/>
                  </a:cubicBezTo>
                  <a:cubicBezTo>
                    <a:pt x="1939" y="6359"/>
                    <a:pt x="2249" y="5713"/>
                    <a:pt x="2352" y="5170"/>
                  </a:cubicBezTo>
                  <a:cubicBezTo>
                    <a:pt x="2482" y="4860"/>
                    <a:pt x="2482" y="4420"/>
                    <a:pt x="2482" y="3981"/>
                  </a:cubicBezTo>
                  <a:lnTo>
                    <a:pt x="2482" y="3464"/>
                  </a:lnTo>
                  <a:cubicBezTo>
                    <a:pt x="2352" y="2275"/>
                    <a:pt x="2042" y="1189"/>
                    <a:pt x="1603" y="103"/>
                  </a:cubicBezTo>
                  <a:cubicBezTo>
                    <a:pt x="1499" y="0"/>
                    <a:pt x="1396" y="0"/>
                    <a:pt x="1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73"/>
            <p:cNvSpPr/>
            <p:nvPr/>
          </p:nvSpPr>
          <p:spPr>
            <a:xfrm>
              <a:off x="3494032" y="2828236"/>
              <a:ext cx="1036648" cy="767370"/>
            </a:xfrm>
            <a:custGeom>
              <a:avLst/>
              <a:gdLst/>
              <a:ahLst/>
              <a:cxnLst/>
              <a:rect l="l" t="t" r="r" b="b"/>
              <a:pathLst>
                <a:path w="6464" h="4785" extrusionOk="0">
                  <a:moveTo>
                    <a:pt x="4731" y="0"/>
                  </a:moveTo>
                  <a:cubicBezTo>
                    <a:pt x="4731" y="0"/>
                    <a:pt x="0" y="2482"/>
                    <a:pt x="3439" y="4524"/>
                  </a:cubicBezTo>
                  <a:cubicBezTo>
                    <a:pt x="3755" y="4705"/>
                    <a:pt x="4040" y="4785"/>
                    <a:pt x="4297" y="4785"/>
                  </a:cubicBezTo>
                  <a:cubicBezTo>
                    <a:pt x="6050" y="4785"/>
                    <a:pt x="6463" y="1086"/>
                    <a:pt x="6463" y="1086"/>
                  </a:cubicBezTo>
                  <a:lnTo>
                    <a:pt x="47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73"/>
            <p:cNvSpPr/>
            <p:nvPr/>
          </p:nvSpPr>
          <p:spPr>
            <a:xfrm>
              <a:off x="3396363" y="2435962"/>
              <a:ext cx="785986" cy="604755"/>
            </a:xfrm>
            <a:custGeom>
              <a:avLst/>
              <a:gdLst/>
              <a:ahLst/>
              <a:cxnLst/>
              <a:rect l="l" t="t" r="r" b="b"/>
              <a:pathLst>
                <a:path w="4901" h="3771" extrusionOk="0">
                  <a:moveTo>
                    <a:pt x="2213" y="0"/>
                  </a:moveTo>
                  <a:cubicBezTo>
                    <a:pt x="1062" y="0"/>
                    <a:pt x="1" y="514"/>
                    <a:pt x="377" y="2575"/>
                  </a:cubicBezTo>
                  <a:cubicBezTo>
                    <a:pt x="523" y="3472"/>
                    <a:pt x="1075" y="3770"/>
                    <a:pt x="1745" y="3770"/>
                  </a:cubicBezTo>
                  <a:cubicBezTo>
                    <a:pt x="3085" y="3770"/>
                    <a:pt x="4901" y="2575"/>
                    <a:pt x="4901" y="2575"/>
                  </a:cubicBezTo>
                  <a:lnTo>
                    <a:pt x="4590" y="507"/>
                  </a:lnTo>
                  <a:cubicBezTo>
                    <a:pt x="4590" y="507"/>
                    <a:pt x="3357" y="0"/>
                    <a:pt x="2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73"/>
            <p:cNvSpPr/>
            <p:nvPr/>
          </p:nvSpPr>
          <p:spPr>
            <a:xfrm>
              <a:off x="3423467" y="1779071"/>
              <a:ext cx="986932" cy="738343"/>
            </a:xfrm>
            <a:custGeom>
              <a:avLst/>
              <a:gdLst/>
              <a:ahLst/>
              <a:cxnLst/>
              <a:rect l="l" t="t" r="r" b="b"/>
              <a:pathLst>
                <a:path w="6154" h="4604" extrusionOk="0">
                  <a:moveTo>
                    <a:pt x="3515" y="1"/>
                  </a:moveTo>
                  <a:cubicBezTo>
                    <a:pt x="3050" y="1"/>
                    <a:pt x="2525" y="243"/>
                    <a:pt x="1940" y="855"/>
                  </a:cubicBezTo>
                  <a:cubicBezTo>
                    <a:pt x="1" y="2897"/>
                    <a:pt x="4628" y="4603"/>
                    <a:pt x="4628" y="4603"/>
                  </a:cubicBezTo>
                  <a:lnTo>
                    <a:pt x="6153" y="3440"/>
                  </a:lnTo>
                  <a:cubicBezTo>
                    <a:pt x="6153" y="3440"/>
                    <a:pt x="5265" y="1"/>
                    <a:pt x="3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73"/>
            <p:cNvSpPr/>
            <p:nvPr/>
          </p:nvSpPr>
          <p:spPr>
            <a:xfrm>
              <a:off x="4078606" y="1603943"/>
              <a:ext cx="1070968" cy="759993"/>
            </a:xfrm>
            <a:custGeom>
              <a:avLst/>
              <a:gdLst/>
              <a:ahLst/>
              <a:cxnLst/>
              <a:rect l="l" t="t" r="r" b="b"/>
              <a:pathLst>
                <a:path w="6678" h="4739" extrusionOk="0">
                  <a:moveTo>
                    <a:pt x="3081" y="0"/>
                  </a:moveTo>
                  <a:cubicBezTo>
                    <a:pt x="2997" y="0"/>
                    <a:pt x="2909" y="3"/>
                    <a:pt x="2818" y="8"/>
                  </a:cubicBezTo>
                  <a:cubicBezTo>
                    <a:pt x="0" y="112"/>
                    <a:pt x="2172" y="4532"/>
                    <a:pt x="2172" y="4532"/>
                  </a:cubicBezTo>
                  <a:lnTo>
                    <a:pt x="4111" y="4739"/>
                  </a:lnTo>
                  <a:cubicBezTo>
                    <a:pt x="4111" y="4739"/>
                    <a:pt x="6677" y="0"/>
                    <a:pt x="3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73"/>
            <p:cNvSpPr/>
            <p:nvPr/>
          </p:nvSpPr>
          <p:spPr>
            <a:xfrm>
              <a:off x="4099295" y="2260192"/>
              <a:ext cx="966084" cy="775389"/>
            </a:xfrm>
            <a:custGeom>
              <a:avLst/>
              <a:gdLst/>
              <a:ahLst/>
              <a:cxnLst/>
              <a:rect l="l" t="t" r="r" b="b"/>
              <a:pathLst>
                <a:path w="6024" h="4835" extrusionOk="0">
                  <a:moveTo>
                    <a:pt x="2999" y="1"/>
                  </a:moveTo>
                  <a:cubicBezTo>
                    <a:pt x="1397" y="1"/>
                    <a:pt x="1" y="1086"/>
                    <a:pt x="1" y="2482"/>
                  </a:cubicBezTo>
                  <a:lnTo>
                    <a:pt x="1" y="2793"/>
                  </a:lnTo>
                  <a:cubicBezTo>
                    <a:pt x="207" y="3542"/>
                    <a:pt x="854" y="4318"/>
                    <a:pt x="1810" y="4628"/>
                  </a:cubicBezTo>
                  <a:cubicBezTo>
                    <a:pt x="2146" y="4731"/>
                    <a:pt x="2586" y="4835"/>
                    <a:pt x="2999" y="4835"/>
                  </a:cubicBezTo>
                  <a:cubicBezTo>
                    <a:pt x="3542" y="4835"/>
                    <a:pt x="3982" y="4731"/>
                    <a:pt x="4292" y="4628"/>
                  </a:cubicBezTo>
                  <a:cubicBezTo>
                    <a:pt x="5274" y="4318"/>
                    <a:pt x="5920" y="3542"/>
                    <a:pt x="6024" y="2689"/>
                  </a:cubicBezTo>
                  <a:lnTo>
                    <a:pt x="6024" y="2482"/>
                  </a:lnTo>
                  <a:cubicBezTo>
                    <a:pt x="6024" y="1086"/>
                    <a:pt x="4731" y="1"/>
                    <a:pt x="2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73"/>
            <p:cNvSpPr/>
            <p:nvPr/>
          </p:nvSpPr>
          <p:spPr>
            <a:xfrm>
              <a:off x="4099295" y="2641561"/>
              <a:ext cx="360838" cy="360833"/>
            </a:xfrm>
            <a:custGeom>
              <a:avLst/>
              <a:gdLst/>
              <a:ahLst/>
              <a:cxnLst/>
              <a:rect l="l" t="t" r="r" b="b"/>
              <a:pathLst>
                <a:path w="2250" h="2250" extrusionOk="0">
                  <a:moveTo>
                    <a:pt x="957" y="1"/>
                  </a:moveTo>
                  <a:cubicBezTo>
                    <a:pt x="518" y="1"/>
                    <a:pt x="311" y="208"/>
                    <a:pt x="1" y="415"/>
                  </a:cubicBezTo>
                  <a:cubicBezTo>
                    <a:pt x="207" y="1164"/>
                    <a:pt x="854" y="1940"/>
                    <a:pt x="1810" y="2250"/>
                  </a:cubicBezTo>
                  <a:cubicBezTo>
                    <a:pt x="2043" y="2043"/>
                    <a:pt x="2250" y="1707"/>
                    <a:pt x="2250" y="1293"/>
                  </a:cubicBezTo>
                  <a:cubicBezTo>
                    <a:pt x="2250" y="647"/>
                    <a:pt x="1603"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73"/>
            <p:cNvSpPr/>
            <p:nvPr/>
          </p:nvSpPr>
          <p:spPr>
            <a:xfrm>
              <a:off x="4737755" y="2641561"/>
              <a:ext cx="327641" cy="360833"/>
            </a:xfrm>
            <a:custGeom>
              <a:avLst/>
              <a:gdLst/>
              <a:ahLst/>
              <a:cxnLst/>
              <a:rect l="l" t="t" r="r" b="b"/>
              <a:pathLst>
                <a:path w="2043" h="2250" extrusionOk="0">
                  <a:moveTo>
                    <a:pt x="1190" y="1"/>
                  </a:moveTo>
                  <a:cubicBezTo>
                    <a:pt x="543" y="1"/>
                    <a:pt x="1" y="647"/>
                    <a:pt x="1" y="1293"/>
                  </a:cubicBezTo>
                  <a:cubicBezTo>
                    <a:pt x="1" y="1707"/>
                    <a:pt x="104" y="2043"/>
                    <a:pt x="311" y="2250"/>
                  </a:cubicBezTo>
                  <a:cubicBezTo>
                    <a:pt x="1293" y="1940"/>
                    <a:pt x="1939" y="1164"/>
                    <a:pt x="2043" y="311"/>
                  </a:cubicBezTo>
                  <a:cubicBezTo>
                    <a:pt x="1836" y="104"/>
                    <a:pt x="1500" y="1"/>
                    <a:pt x="1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73"/>
            <p:cNvSpPr/>
            <p:nvPr/>
          </p:nvSpPr>
          <p:spPr>
            <a:xfrm>
              <a:off x="4182209" y="2380472"/>
              <a:ext cx="331811" cy="277921"/>
            </a:xfrm>
            <a:custGeom>
              <a:avLst/>
              <a:gdLst/>
              <a:ahLst/>
              <a:cxnLst/>
              <a:rect l="l" t="t" r="r" b="b"/>
              <a:pathLst>
                <a:path w="2069" h="1733" extrusionOk="0">
                  <a:moveTo>
                    <a:pt x="983" y="0"/>
                  </a:moveTo>
                  <a:cubicBezTo>
                    <a:pt x="440" y="0"/>
                    <a:pt x="1" y="336"/>
                    <a:pt x="1" y="853"/>
                  </a:cubicBezTo>
                  <a:cubicBezTo>
                    <a:pt x="1" y="1396"/>
                    <a:pt x="440" y="1732"/>
                    <a:pt x="983" y="1732"/>
                  </a:cubicBezTo>
                  <a:cubicBezTo>
                    <a:pt x="1629" y="1732"/>
                    <a:pt x="2069" y="1396"/>
                    <a:pt x="2069" y="853"/>
                  </a:cubicBezTo>
                  <a:cubicBezTo>
                    <a:pt x="2069" y="336"/>
                    <a:pt x="1629" y="0"/>
                    <a:pt x="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73"/>
            <p:cNvSpPr/>
            <p:nvPr/>
          </p:nvSpPr>
          <p:spPr>
            <a:xfrm>
              <a:off x="4219577" y="2396991"/>
              <a:ext cx="257077" cy="244725"/>
            </a:xfrm>
            <a:custGeom>
              <a:avLst/>
              <a:gdLst/>
              <a:ahLst/>
              <a:cxnLst/>
              <a:rect l="l" t="t" r="r" b="b"/>
              <a:pathLst>
                <a:path w="1603" h="1526" extrusionOk="0">
                  <a:moveTo>
                    <a:pt x="750" y="1"/>
                  </a:moveTo>
                  <a:cubicBezTo>
                    <a:pt x="310" y="1"/>
                    <a:pt x="0" y="337"/>
                    <a:pt x="0" y="750"/>
                  </a:cubicBezTo>
                  <a:cubicBezTo>
                    <a:pt x="0" y="1190"/>
                    <a:pt x="310" y="1526"/>
                    <a:pt x="750" y="1526"/>
                  </a:cubicBezTo>
                  <a:cubicBezTo>
                    <a:pt x="1293" y="1526"/>
                    <a:pt x="1603" y="1190"/>
                    <a:pt x="1603" y="750"/>
                  </a:cubicBezTo>
                  <a:cubicBezTo>
                    <a:pt x="1603" y="337"/>
                    <a:pt x="1293" y="1"/>
                    <a:pt x="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73"/>
            <p:cNvSpPr/>
            <p:nvPr/>
          </p:nvSpPr>
          <p:spPr>
            <a:xfrm>
              <a:off x="4683868" y="2380472"/>
              <a:ext cx="327641" cy="294439"/>
            </a:xfrm>
            <a:custGeom>
              <a:avLst/>
              <a:gdLst/>
              <a:ahLst/>
              <a:cxnLst/>
              <a:rect l="l" t="t" r="r" b="b"/>
              <a:pathLst>
                <a:path w="2043" h="1836" extrusionOk="0">
                  <a:moveTo>
                    <a:pt x="983" y="0"/>
                  </a:moveTo>
                  <a:cubicBezTo>
                    <a:pt x="440" y="0"/>
                    <a:pt x="0" y="440"/>
                    <a:pt x="0" y="853"/>
                  </a:cubicBezTo>
                  <a:cubicBezTo>
                    <a:pt x="0" y="1396"/>
                    <a:pt x="440" y="1836"/>
                    <a:pt x="983" y="1836"/>
                  </a:cubicBezTo>
                  <a:cubicBezTo>
                    <a:pt x="1629" y="1836"/>
                    <a:pt x="2043" y="1396"/>
                    <a:pt x="2043" y="853"/>
                  </a:cubicBezTo>
                  <a:cubicBezTo>
                    <a:pt x="2043" y="440"/>
                    <a:pt x="1629" y="0"/>
                    <a:pt x="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73"/>
            <p:cNvSpPr/>
            <p:nvPr/>
          </p:nvSpPr>
          <p:spPr>
            <a:xfrm>
              <a:off x="4721236" y="2413670"/>
              <a:ext cx="257077" cy="228046"/>
            </a:xfrm>
            <a:custGeom>
              <a:avLst/>
              <a:gdLst/>
              <a:ahLst/>
              <a:cxnLst/>
              <a:rect l="l" t="t" r="r" b="b"/>
              <a:pathLst>
                <a:path w="1603" h="1422" extrusionOk="0">
                  <a:moveTo>
                    <a:pt x="750" y="0"/>
                  </a:moveTo>
                  <a:cubicBezTo>
                    <a:pt x="310" y="0"/>
                    <a:pt x="0" y="336"/>
                    <a:pt x="0" y="646"/>
                  </a:cubicBezTo>
                  <a:cubicBezTo>
                    <a:pt x="0" y="1086"/>
                    <a:pt x="310" y="1422"/>
                    <a:pt x="750" y="1422"/>
                  </a:cubicBezTo>
                  <a:cubicBezTo>
                    <a:pt x="1293" y="1422"/>
                    <a:pt x="1603" y="1086"/>
                    <a:pt x="1603" y="646"/>
                  </a:cubicBezTo>
                  <a:cubicBezTo>
                    <a:pt x="1603" y="336"/>
                    <a:pt x="1293" y="0"/>
                    <a:pt x="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73"/>
            <p:cNvSpPr/>
            <p:nvPr/>
          </p:nvSpPr>
          <p:spPr>
            <a:xfrm>
              <a:off x="4513869" y="2597458"/>
              <a:ext cx="170155" cy="110655"/>
            </a:xfrm>
            <a:custGeom>
              <a:avLst/>
              <a:gdLst/>
              <a:ahLst/>
              <a:cxnLst/>
              <a:rect l="l" t="t" r="r" b="b"/>
              <a:pathLst>
                <a:path w="1061" h="690" extrusionOk="0">
                  <a:moveTo>
                    <a:pt x="869" y="0"/>
                  </a:moveTo>
                  <a:cubicBezTo>
                    <a:pt x="802" y="0"/>
                    <a:pt x="750" y="74"/>
                    <a:pt x="750" y="147"/>
                  </a:cubicBezTo>
                  <a:cubicBezTo>
                    <a:pt x="750" y="276"/>
                    <a:pt x="647" y="379"/>
                    <a:pt x="518" y="379"/>
                  </a:cubicBezTo>
                  <a:cubicBezTo>
                    <a:pt x="414" y="379"/>
                    <a:pt x="311" y="276"/>
                    <a:pt x="311" y="147"/>
                  </a:cubicBezTo>
                  <a:cubicBezTo>
                    <a:pt x="311" y="43"/>
                    <a:pt x="207" y="43"/>
                    <a:pt x="104" y="43"/>
                  </a:cubicBezTo>
                  <a:cubicBezTo>
                    <a:pt x="1" y="43"/>
                    <a:pt x="1" y="147"/>
                    <a:pt x="1" y="276"/>
                  </a:cubicBezTo>
                  <a:cubicBezTo>
                    <a:pt x="1" y="483"/>
                    <a:pt x="207" y="690"/>
                    <a:pt x="518" y="690"/>
                  </a:cubicBezTo>
                  <a:cubicBezTo>
                    <a:pt x="750" y="690"/>
                    <a:pt x="957" y="483"/>
                    <a:pt x="1060" y="147"/>
                  </a:cubicBezTo>
                  <a:cubicBezTo>
                    <a:pt x="1060" y="147"/>
                    <a:pt x="1060" y="43"/>
                    <a:pt x="957" y="43"/>
                  </a:cubicBezTo>
                  <a:cubicBezTo>
                    <a:pt x="927" y="13"/>
                    <a:pt x="897"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73"/>
            <p:cNvSpPr/>
            <p:nvPr/>
          </p:nvSpPr>
          <p:spPr>
            <a:xfrm>
              <a:off x="4841358" y="3497957"/>
              <a:ext cx="655282" cy="387454"/>
            </a:xfrm>
            <a:custGeom>
              <a:avLst/>
              <a:gdLst/>
              <a:ahLst/>
              <a:cxnLst/>
              <a:rect l="l" t="t" r="r" b="b"/>
              <a:pathLst>
                <a:path w="4086" h="2416" extrusionOk="0">
                  <a:moveTo>
                    <a:pt x="3487" y="1"/>
                  </a:moveTo>
                  <a:cubicBezTo>
                    <a:pt x="2829" y="1"/>
                    <a:pt x="2178" y="140"/>
                    <a:pt x="1604" y="477"/>
                  </a:cubicBezTo>
                  <a:cubicBezTo>
                    <a:pt x="957" y="787"/>
                    <a:pt x="544" y="1434"/>
                    <a:pt x="104" y="2080"/>
                  </a:cubicBezTo>
                  <a:lnTo>
                    <a:pt x="104" y="2183"/>
                  </a:lnTo>
                  <a:cubicBezTo>
                    <a:pt x="1" y="2287"/>
                    <a:pt x="1" y="2287"/>
                    <a:pt x="1" y="2416"/>
                  </a:cubicBezTo>
                  <a:cubicBezTo>
                    <a:pt x="208" y="2080"/>
                    <a:pt x="647" y="1977"/>
                    <a:pt x="957" y="1977"/>
                  </a:cubicBezTo>
                  <a:cubicBezTo>
                    <a:pt x="1397" y="1977"/>
                    <a:pt x="1836" y="1873"/>
                    <a:pt x="2250" y="1770"/>
                  </a:cubicBezTo>
                  <a:cubicBezTo>
                    <a:pt x="2586" y="1770"/>
                    <a:pt x="2999" y="1641"/>
                    <a:pt x="3335" y="1434"/>
                  </a:cubicBezTo>
                  <a:cubicBezTo>
                    <a:pt x="3775" y="1123"/>
                    <a:pt x="3878" y="581"/>
                    <a:pt x="4085" y="38"/>
                  </a:cubicBezTo>
                  <a:cubicBezTo>
                    <a:pt x="3886" y="14"/>
                    <a:pt x="3686" y="1"/>
                    <a:pt x="3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73"/>
            <p:cNvSpPr/>
            <p:nvPr/>
          </p:nvSpPr>
          <p:spPr>
            <a:xfrm>
              <a:off x="4858037" y="3503891"/>
              <a:ext cx="638603" cy="344314"/>
            </a:xfrm>
            <a:custGeom>
              <a:avLst/>
              <a:gdLst/>
              <a:ahLst/>
              <a:cxnLst/>
              <a:rect l="l" t="t" r="r" b="b"/>
              <a:pathLst>
                <a:path w="3982" h="2147" extrusionOk="0">
                  <a:moveTo>
                    <a:pt x="3981" y="1"/>
                  </a:moveTo>
                  <a:cubicBezTo>
                    <a:pt x="3774" y="1"/>
                    <a:pt x="3542" y="104"/>
                    <a:pt x="3335" y="208"/>
                  </a:cubicBezTo>
                  <a:cubicBezTo>
                    <a:pt x="3542" y="104"/>
                    <a:pt x="3774" y="104"/>
                    <a:pt x="3981" y="1"/>
                  </a:cubicBezTo>
                  <a:close/>
                  <a:moveTo>
                    <a:pt x="3335" y="208"/>
                  </a:moveTo>
                  <a:lnTo>
                    <a:pt x="3335" y="208"/>
                  </a:lnTo>
                  <a:cubicBezTo>
                    <a:pt x="2689" y="311"/>
                    <a:pt x="2042" y="544"/>
                    <a:pt x="1396" y="957"/>
                  </a:cubicBezTo>
                  <a:cubicBezTo>
                    <a:pt x="1189" y="1086"/>
                    <a:pt x="957" y="1293"/>
                    <a:pt x="750" y="1500"/>
                  </a:cubicBezTo>
                  <a:cubicBezTo>
                    <a:pt x="957" y="1293"/>
                    <a:pt x="1189" y="1086"/>
                    <a:pt x="1500" y="957"/>
                  </a:cubicBezTo>
                  <a:cubicBezTo>
                    <a:pt x="2042" y="544"/>
                    <a:pt x="2689" y="440"/>
                    <a:pt x="3335" y="208"/>
                  </a:cubicBezTo>
                  <a:close/>
                  <a:moveTo>
                    <a:pt x="750" y="1500"/>
                  </a:moveTo>
                  <a:lnTo>
                    <a:pt x="0" y="2043"/>
                  </a:lnTo>
                  <a:lnTo>
                    <a:pt x="0" y="2146"/>
                  </a:lnTo>
                  <a:lnTo>
                    <a:pt x="750" y="150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73"/>
            <p:cNvSpPr/>
            <p:nvPr/>
          </p:nvSpPr>
          <p:spPr>
            <a:xfrm>
              <a:off x="3805003" y="3871331"/>
              <a:ext cx="1310083" cy="263328"/>
            </a:xfrm>
            <a:custGeom>
              <a:avLst/>
              <a:gdLst/>
              <a:ahLst/>
              <a:cxnLst/>
              <a:rect l="l" t="t" r="r" b="b"/>
              <a:pathLst>
                <a:path w="8169" h="1642" extrusionOk="0">
                  <a:moveTo>
                    <a:pt x="2844" y="0"/>
                  </a:moveTo>
                  <a:cubicBezTo>
                    <a:pt x="2757" y="0"/>
                    <a:pt x="2671" y="5"/>
                    <a:pt x="2585" y="13"/>
                  </a:cubicBezTo>
                  <a:cubicBezTo>
                    <a:pt x="1500" y="116"/>
                    <a:pt x="543" y="763"/>
                    <a:pt x="0" y="1642"/>
                  </a:cubicBezTo>
                  <a:lnTo>
                    <a:pt x="8169" y="1642"/>
                  </a:lnTo>
                  <a:cubicBezTo>
                    <a:pt x="7859" y="1409"/>
                    <a:pt x="7523" y="1202"/>
                    <a:pt x="7109" y="1202"/>
                  </a:cubicBezTo>
                  <a:cubicBezTo>
                    <a:pt x="6947" y="1176"/>
                    <a:pt x="6786" y="1163"/>
                    <a:pt x="6626" y="1163"/>
                  </a:cubicBezTo>
                  <a:cubicBezTo>
                    <a:pt x="6146" y="1163"/>
                    <a:pt x="5681" y="1280"/>
                    <a:pt x="5274" y="1512"/>
                  </a:cubicBezTo>
                  <a:cubicBezTo>
                    <a:pt x="4870" y="538"/>
                    <a:pt x="3832" y="0"/>
                    <a:pt x="2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73"/>
            <p:cNvSpPr/>
            <p:nvPr/>
          </p:nvSpPr>
          <p:spPr>
            <a:xfrm>
              <a:off x="3231140" y="2380474"/>
              <a:ext cx="416225" cy="472374"/>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73"/>
            <p:cNvSpPr/>
            <p:nvPr/>
          </p:nvSpPr>
          <p:spPr>
            <a:xfrm rot="3243816" flipH="1">
              <a:off x="3776752" y="3295622"/>
              <a:ext cx="416226" cy="472372"/>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73"/>
            <p:cNvSpPr/>
            <p:nvPr/>
          </p:nvSpPr>
          <p:spPr>
            <a:xfrm rot="1589871">
              <a:off x="4483549" y="1441586"/>
              <a:ext cx="364522" cy="413696"/>
            </a:xfrm>
            <a:custGeom>
              <a:avLst/>
              <a:gdLst/>
              <a:ahLst/>
              <a:cxnLst/>
              <a:rect l="l" t="t" r="r" b="b"/>
              <a:pathLst>
                <a:path w="2483" h="2818" extrusionOk="0">
                  <a:moveTo>
                    <a:pt x="440" y="0"/>
                  </a:moveTo>
                  <a:lnTo>
                    <a:pt x="983" y="1189"/>
                  </a:lnTo>
                  <a:lnTo>
                    <a:pt x="1" y="1836"/>
                  </a:lnTo>
                  <a:lnTo>
                    <a:pt x="983" y="1732"/>
                  </a:lnTo>
                  <a:lnTo>
                    <a:pt x="1086" y="2818"/>
                  </a:lnTo>
                  <a:lnTo>
                    <a:pt x="1422" y="1629"/>
                  </a:lnTo>
                  <a:lnTo>
                    <a:pt x="2482" y="2068"/>
                  </a:lnTo>
                  <a:lnTo>
                    <a:pt x="2482" y="2068"/>
                  </a:lnTo>
                  <a:lnTo>
                    <a:pt x="1733" y="1189"/>
                  </a:lnTo>
                  <a:lnTo>
                    <a:pt x="2275" y="336"/>
                  </a:lnTo>
                  <a:lnTo>
                    <a:pt x="2275" y="336"/>
                  </a:lnTo>
                  <a:lnTo>
                    <a:pt x="1293" y="983"/>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11" name="Google Shape;2611;p73"/>
          <p:cNvCxnSpPr>
            <a:cxnSpLocks/>
          </p:cNvCxnSpPr>
          <p:nvPr/>
        </p:nvCxnSpPr>
        <p:spPr>
          <a:xfrm>
            <a:off x="2696204" y="1835100"/>
            <a:ext cx="1466700" cy="345000"/>
          </a:xfrm>
          <a:prstGeom prst="bentConnector3">
            <a:avLst>
              <a:gd name="adj1" fmla="val 50000"/>
            </a:avLst>
          </a:prstGeom>
          <a:noFill/>
          <a:ln w="28575" cap="flat" cmpd="sng">
            <a:solidFill>
              <a:schemeClr val="lt2"/>
            </a:solidFill>
            <a:prstDash val="solid"/>
            <a:round/>
            <a:headEnd type="oval" w="med" len="med"/>
            <a:tailEnd type="oval" w="med" len="med"/>
          </a:ln>
        </p:spPr>
      </p:cxnSp>
      <p:cxnSp>
        <p:nvCxnSpPr>
          <p:cNvPr id="2612" name="Google Shape;2612;p73"/>
          <p:cNvCxnSpPr>
            <a:cxnSpLocks/>
          </p:cNvCxnSpPr>
          <p:nvPr/>
        </p:nvCxnSpPr>
        <p:spPr>
          <a:xfrm flipH="1">
            <a:off x="5044773" y="3268500"/>
            <a:ext cx="1573800" cy="788400"/>
          </a:xfrm>
          <a:prstGeom prst="bentConnector3">
            <a:avLst>
              <a:gd name="adj1" fmla="val 50000"/>
            </a:avLst>
          </a:prstGeom>
          <a:noFill/>
          <a:ln w="28575" cap="flat" cmpd="sng">
            <a:solidFill>
              <a:schemeClr val="lt2"/>
            </a:solidFill>
            <a:prstDash val="solid"/>
            <a:round/>
            <a:headEnd type="oval" w="med" len="med"/>
            <a:tailEnd type="oval" w="med" len="med"/>
          </a:ln>
        </p:spPr>
      </p:cxnSp>
      <p:cxnSp>
        <p:nvCxnSpPr>
          <p:cNvPr id="2613" name="Google Shape;2613;p73"/>
          <p:cNvCxnSpPr>
            <a:cxnSpLocks/>
          </p:cNvCxnSpPr>
          <p:nvPr/>
        </p:nvCxnSpPr>
        <p:spPr>
          <a:xfrm rot="10800000">
            <a:off x="5365473" y="1687500"/>
            <a:ext cx="1253100" cy="147600"/>
          </a:xfrm>
          <a:prstGeom prst="bentConnector3">
            <a:avLst>
              <a:gd name="adj1" fmla="val 50000"/>
            </a:avLst>
          </a:prstGeom>
          <a:noFill/>
          <a:ln w="28575" cap="flat" cmpd="sng">
            <a:solidFill>
              <a:schemeClr val="lt2"/>
            </a:solidFill>
            <a:prstDash val="solid"/>
            <a:round/>
            <a:headEnd type="oval" w="med" len="med"/>
            <a:tailEnd type="oval" w="med" len="med"/>
          </a:ln>
        </p:spPr>
      </p:cxnSp>
      <p:cxnSp>
        <p:nvCxnSpPr>
          <p:cNvPr id="2614" name="Google Shape;2614;p73"/>
          <p:cNvCxnSpPr>
            <a:cxnSpLocks/>
          </p:cNvCxnSpPr>
          <p:nvPr/>
        </p:nvCxnSpPr>
        <p:spPr>
          <a:xfrm>
            <a:off x="2696204" y="3268500"/>
            <a:ext cx="1706400" cy="781500"/>
          </a:xfrm>
          <a:prstGeom prst="bentConnector3">
            <a:avLst>
              <a:gd name="adj1" fmla="val 50000"/>
            </a:avLst>
          </a:prstGeom>
          <a:noFill/>
          <a:ln w="28575" cap="flat" cmpd="sng">
            <a:solidFill>
              <a:schemeClr val="lt2"/>
            </a:solidFill>
            <a:prstDash val="solid"/>
            <a:round/>
            <a:headEnd type="oval" w="med" len="med"/>
            <a:tailEnd type="oval" w="med" len="med"/>
          </a:ln>
        </p:spPr>
      </p:cxnSp>
      <p:sp>
        <p:nvSpPr>
          <p:cNvPr id="2" name="Hộp Văn bản 1">
            <a:extLst>
              <a:ext uri="{FF2B5EF4-FFF2-40B4-BE49-F238E27FC236}">
                <a16:creationId xmlns:a16="http://schemas.microsoft.com/office/drawing/2014/main" id="{4ED1AB8E-7D27-4046-B248-997DB4F122CE}"/>
              </a:ext>
            </a:extLst>
          </p:cNvPr>
          <p:cNvSpPr txBox="1"/>
          <p:nvPr/>
        </p:nvSpPr>
        <p:spPr>
          <a:xfrm>
            <a:off x="385834" y="1376288"/>
            <a:ext cx="2098572" cy="3416320"/>
          </a:xfrm>
          <a:prstGeom prst="rect">
            <a:avLst/>
          </a:prstGeom>
          <a:noFill/>
        </p:spPr>
        <p:txBody>
          <a:bodyPr wrap="square" rtlCol="0">
            <a:spAutoFit/>
          </a:bodyPr>
          <a:lstStyle/>
          <a:p>
            <a:pPr marL="285750" indent="-285750">
              <a:buFont typeface="Wingdings" panose="05000000000000000000" pitchFamily="2" charset="2"/>
              <a:buChar char="Ø"/>
            </a:pPr>
            <a:r>
              <a:rPr lang="vi-VN" sz="1800" b="0" i="0" u="none" strike="noStrike" dirty="0">
                <a:solidFill>
                  <a:srgbClr val="000000"/>
                </a:solidFill>
                <a:effectLst/>
                <a:latin typeface="Times New Roman" panose="02020603050405020304" pitchFamily="18" charset="0"/>
                <a:cs typeface="Times New Roman" panose="02020603050405020304" pitchFamily="18" charset="0"/>
              </a:rPr>
              <a:t>Tăng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lượng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khí</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thải</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CO2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nhiều</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khí</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thải</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độc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hại</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khác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trong môi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trường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những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cơn mưa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axit</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khói</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bụi</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ảnh</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hưởng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tới</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đồng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ruộng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ô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nhiễm</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nguồn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nước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ngầm</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suối</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BE201170-B297-4757-B29E-41780C7142DA}"/>
              </a:ext>
            </a:extLst>
          </p:cNvPr>
          <p:cNvSpPr txBox="1"/>
          <p:nvPr/>
        </p:nvSpPr>
        <p:spPr>
          <a:xfrm>
            <a:off x="6637870" y="1344947"/>
            <a:ext cx="2525427" cy="3354765"/>
          </a:xfrm>
          <a:prstGeom prst="rect">
            <a:avLst/>
          </a:prstGeom>
          <a:noFill/>
        </p:spPr>
        <p:txBody>
          <a:bodyPr wrap="square" rtlCol="0">
            <a:spAutoFit/>
          </a:bodyPr>
          <a:lstStyle/>
          <a:p>
            <a:pPr marL="285750" indent="-285750" rtl="0" fontAlgn="base">
              <a:spcBef>
                <a:spcPts val="0"/>
              </a:spcBef>
              <a:spcAft>
                <a:spcPts val="0"/>
              </a:spcAft>
              <a:buFont typeface="Wingdings" panose="05000000000000000000" pitchFamily="2" charset="2"/>
              <a:buChar char="Ø"/>
            </a:pPr>
            <a:r>
              <a:rPr lang="vi-VN" sz="1800" b="0" i="0" u="none" strike="noStrike" dirty="0">
                <a:solidFill>
                  <a:srgbClr val="000000"/>
                </a:solidFill>
                <a:effectLst/>
                <a:latin typeface="Times New Roman" panose="02020603050405020304" pitchFamily="18" charset="0"/>
                <a:cs typeface="Times New Roman" panose="02020603050405020304" pitchFamily="18" charset="0"/>
              </a:rPr>
              <a:t>Gây ô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nhiễm</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không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khí</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nguồn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nước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hiện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tượng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tràn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dầu</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nguồn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đất</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p>
          <a:p>
            <a:pPr marL="285750" indent="-285750" rtl="0" fontAlgn="base">
              <a:spcBef>
                <a:spcPts val="0"/>
              </a:spcBef>
              <a:spcAft>
                <a:spcPts val="0"/>
              </a:spcAft>
              <a:buFont typeface="Wingdings" panose="05000000000000000000" pitchFamily="2" charset="2"/>
              <a:buChar char="Ø"/>
            </a:pP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Biến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đổi</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khí</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hậu</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p>
          <a:p>
            <a:pPr marL="285750" indent="-285750" rtl="0" fontAlgn="base">
              <a:spcBef>
                <a:spcPts val="0"/>
              </a:spcBef>
              <a:spcAft>
                <a:spcPts val="0"/>
              </a:spcAft>
              <a:buFont typeface="Wingdings" panose="05000000000000000000" pitchFamily="2" charset="2"/>
              <a:buChar char="Ø"/>
            </a:pP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Phá</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huỷ</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hệ</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sinh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thái</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đa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dạng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sinh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học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p>
          <a:p>
            <a:pPr marL="285750" indent="-285750" rtl="0" fontAlgn="base">
              <a:spcBef>
                <a:spcPts val="0"/>
              </a:spcBef>
              <a:spcAft>
                <a:spcPts val="0"/>
              </a:spcAft>
              <a:buFont typeface="Wingdings" panose="05000000000000000000" pitchFamily="2" charset="2"/>
              <a:buChar char="Ø"/>
            </a:pPr>
            <a:r>
              <a:rPr lang="vi-VN" sz="1800" b="0" i="0" u="none" strike="noStrike" dirty="0">
                <a:solidFill>
                  <a:srgbClr val="000000"/>
                </a:solidFill>
                <a:effectLst/>
                <a:latin typeface="Times New Roman" panose="02020603050405020304" pitchFamily="18" charset="0"/>
                <a:cs typeface="Times New Roman" panose="02020603050405020304" pitchFamily="18" charset="0"/>
              </a:rPr>
              <a:t>Băng tan,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mực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nước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biển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dâng cao → đe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doạ</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đến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cuộc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sống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con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người</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86"/>
                                        </p:tgtEl>
                                        <p:attrNameLst>
                                          <p:attrName>style.visibility</p:attrName>
                                        </p:attrNameLst>
                                      </p:cBhvr>
                                      <p:to>
                                        <p:strVal val="visible"/>
                                      </p:to>
                                    </p:set>
                                    <p:anim calcmode="lin" valueType="num">
                                      <p:cBhvr additive="base">
                                        <p:cTn id="7" dur="500" fill="hold"/>
                                        <p:tgtEl>
                                          <p:spTgt spid="2586"/>
                                        </p:tgtEl>
                                        <p:attrNameLst>
                                          <p:attrName>ppt_x</p:attrName>
                                        </p:attrNameLst>
                                      </p:cBhvr>
                                      <p:tavLst>
                                        <p:tav tm="0">
                                          <p:val>
                                            <p:strVal val="#ppt_x"/>
                                          </p:val>
                                        </p:tav>
                                        <p:tav tm="100000">
                                          <p:val>
                                            <p:strVal val="#ppt_x"/>
                                          </p:val>
                                        </p:tav>
                                      </p:tavLst>
                                    </p:anim>
                                    <p:anim calcmode="lin" valueType="num">
                                      <p:cBhvr additive="base">
                                        <p:cTn id="8" dur="500" fill="hold"/>
                                        <p:tgtEl>
                                          <p:spTgt spid="25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577"/>
                                        </p:tgtEl>
                                        <p:attrNameLst>
                                          <p:attrName>style.visibility</p:attrName>
                                        </p:attrNameLst>
                                      </p:cBhvr>
                                      <p:to>
                                        <p:strVal val="visible"/>
                                      </p:to>
                                    </p:set>
                                    <p:animEffect transition="in" filter="barn(inVertical)">
                                      <p:cBhvr>
                                        <p:cTn id="13" dur="500"/>
                                        <p:tgtEl>
                                          <p:spTgt spid="25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11"/>
                                        </p:tgtEl>
                                        <p:attrNameLst>
                                          <p:attrName>style.visibility</p:attrName>
                                        </p:attrNameLst>
                                      </p:cBhvr>
                                      <p:to>
                                        <p:strVal val="visible"/>
                                      </p:to>
                                    </p:set>
                                    <p:animEffect transition="in" filter="wipe(down)">
                                      <p:cBhvr>
                                        <p:cTn id="18" dur="500"/>
                                        <p:tgtEl>
                                          <p:spTgt spid="26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14"/>
                                        </p:tgtEl>
                                        <p:attrNameLst>
                                          <p:attrName>style.visibility</p:attrName>
                                        </p:attrNameLst>
                                      </p:cBhvr>
                                      <p:to>
                                        <p:strVal val="visible"/>
                                      </p:to>
                                    </p:set>
                                    <p:animEffect transition="in" filter="wipe(down)">
                                      <p:cBhvr>
                                        <p:cTn id="23" dur="500"/>
                                        <p:tgtEl>
                                          <p:spTgt spid="26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613"/>
                                        </p:tgtEl>
                                        <p:attrNameLst>
                                          <p:attrName>style.visibility</p:attrName>
                                        </p:attrNameLst>
                                      </p:cBhvr>
                                      <p:to>
                                        <p:strVal val="visible"/>
                                      </p:to>
                                    </p:set>
                                    <p:animEffect transition="in" filter="wipe(down)">
                                      <p:cBhvr>
                                        <p:cTn id="33" dur="500"/>
                                        <p:tgtEl>
                                          <p:spTgt spid="26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612"/>
                                        </p:tgtEl>
                                        <p:attrNameLst>
                                          <p:attrName>style.visibility</p:attrName>
                                        </p:attrNameLst>
                                      </p:cBhvr>
                                      <p:to>
                                        <p:strVal val="visible"/>
                                      </p:to>
                                    </p:set>
                                    <p:animEffect transition="in" filter="wipe(down)">
                                      <p:cBhvr>
                                        <p:cTn id="38" dur="500"/>
                                        <p:tgtEl>
                                          <p:spTgt spid="26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7"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3"/>
        <p:cNvGrpSpPr/>
        <p:nvPr/>
      </p:nvGrpSpPr>
      <p:grpSpPr>
        <a:xfrm>
          <a:off x="0" y="0"/>
          <a:ext cx="0" cy="0"/>
          <a:chOff x="0" y="0"/>
          <a:chExt cx="0" cy="0"/>
        </a:xfrm>
      </p:grpSpPr>
      <p:grpSp>
        <p:nvGrpSpPr>
          <p:cNvPr id="2574" name="Google Shape;2574;p73"/>
          <p:cNvGrpSpPr/>
          <p:nvPr/>
        </p:nvGrpSpPr>
        <p:grpSpPr>
          <a:xfrm>
            <a:off x="7205472" y="4488167"/>
            <a:ext cx="1546210" cy="305958"/>
            <a:chOff x="9698877" y="3537850"/>
            <a:chExt cx="633615" cy="184201"/>
          </a:xfrm>
        </p:grpSpPr>
        <p:sp>
          <p:nvSpPr>
            <p:cNvPr id="2575" name="Google Shape;2575;p73"/>
            <p:cNvSpPr/>
            <p:nvPr/>
          </p:nvSpPr>
          <p:spPr>
            <a:xfrm>
              <a:off x="9698877" y="3633102"/>
              <a:ext cx="633615" cy="88950"/>
            </a:xfrm>
            <a:custGeom>
              <a:avLst/>
              <a:gdLst/>
              <a:ahLst/>
              <a:cxnLst/>
              <a:rect l="l" t="t" r="r" b="b"/>
              <a:pathLst>
                <a:path w="18607" h="1584" extrusionOk="0">
                  <a:moveTo>
                    <a:pt x="1" y="1"/>
                  </a:moveTo>
                  <a:lnTo>
                    <a:pt x="1" y="1073"/>
                  </a:lnTo>
                  <a:cubicBezTo>
                    <a:pt x="537" y="1073"/>
                    <a:pt x="639" y="1175"/>
                    <a:pt x="945" y="1277"/>
                  </a:cubicBezTo>
                  <a:cubicBezTo>
                    <a:pt x="1277" y="1379"/>
                    <a:pt x="1583" y="1583"/>
                    <a:pt x="2323" y="1583"/>
                  </a:cubicBezTo>
                  <a:cubicBezTo>
                    <a:pt x="3089" y="1583"/>
                    <a:pt x="3395" y="1379"/>
                    <a:pt x="3727" y="1277"/>
                  </a:cubicBezTo>
                  <a:cubicBezTo>
                    <a:pt x="3931" y="1175"/>
                    <a:pt x="4135" y="1073"/>
                    <a:pt x="4671" y="1073"/>
                  </a:cubicBezTo>
                  <a:cubicBezTo>
                    <a:pt x="5105" y="1073"/>
                    <a:pt x="5309" y="1175"/>
                    <a:pt x="5641" y="1277"/>
                  </a:cubicBezTo>
                  <a:cubicBezTo>
                    <a:pt x="5948" y="1379"/>
                    <a:pt x="6279" y="1583"/>
                    <a:pt x="7019" y="1583"/>
                  </a:cubicBezTo>
                  <a:cubicBezTo>
                    <a:pt x="7658" y="1583"/>
                    <a:pt x="8066" y="1379"/>
                    <a:pt x="8398" y="1277"/>
                  </a:cubicBezTo>
                  <a:cubicBezTo>
                    <a:pt x="8602" y="1175"/>
                    <a:pt x="8832" y="1073"/>
                    <a:pt x="9342" y="1073"/>
                  </a:cubicBezTo>
                  <a:cubicBezTo>
                    <a:pt x="9776" y="1073"/>
                    <a:pt x="9980" y="1175"/>
                    <a:pt x="10210" y="1277"/>
                  </a:cubicBezTo>
                  <a:cubicBezTo>
                    <a:pt x="10516" y="1379"/>
                    <a:pt x="10950" y="1583"/>
                    <a:pt x="11588" y="1583"/>
                  </a:cubicBezTo>
                  <a:cubicBezTo>
                    <a:pt x="12328" y="1583"/>
                    <a:pt x="12660" y="1379"/>
                    <a:pt x="12966" y="1277"/>
                  </a:cubicBezTo>
                  <a:cubicBezTo>
                    <a:pt x="13298" y="1175"/>
                    <a:pt x="13502" y="1073"/>
                    <a:pt x="13936" y="1073"/>
                  </a:cubicBezTo>
                  <a:cubicBezTo>
                    <a:pt x="14447" y="1073"/>
                    <a:pt x="14676" y="1175"/>
                    <a:pt x="14880" y="1277"/>
                  </a:cubicBezTo>
                  <a:cubicBezTo>
                    <a:pt x="15212" y="1379"/>
                    <a:pt x="15621" y="1583"/>
                    <a:pt x="16259" y="1583"/>
                  </a:cubicBezTo>
                  <a:cubicBezTo>
                    <a:pt x="16999" y="1583"/>
                    <a:pt x="17331" y="1379"/>
                    <a:pt x="17637" y="1277"/>
                  </a:cubicBezTo>
                  <a:cubicBezTo>
                    <a:pt x="17969" y="1175"/>
                    <a:pt x="18173" y="1073"/>
                    <a:pt x="18607" y="1073"/>
                  </a:cubicBezTo>
                  <a:lnTo>
                    <a:pt x="18607" y="1"/>
                  </a:lnTo>
                  <a:cubicBezTo>
                    <a:pt x="17867" y="1"/>
                    <a:pt x="17535" y="103"/>
                    <a:pt x="17228" y="307"/>
                  </a:cubicBezTo>
                  <a:cubicBezTo>
                    <a:pt x="16897" y="435"/>
                    <a:pt x="16693" y="435"/>
                    <a:pt x="16259" y="435"/>
                  </a:cubicBezTo>
                  <a:cubicBezTo>
                    <a:pt x="15850" y="435"/>
                    <a:pt x="15621" y="435"/>
                    <a:pt x="15314" y="307"/>
                  </a:cubicBezTo>
                  <a:cubicBezTo>
                    <a:pt x="14983" y="103"/>
                    <a:pt x="14676" y="1"/>
                    <a:pt x="13936" y="1"/>
                  </a:cubicBezTo>
                  <a:cubicBezTo>
                    <a:pt x="13298" y="1"/>
                    <a:pt x="12864" y="103"/>
                    <a:pt x="12532" y="307"/>
                  </a:cubicBezTo>
                  <a:cubicBezTo>
                    <a:pt x="12328" y="435"/>
                    <a:pt x="12124" y="435"/>
                    <a:pt x="11588" y="435"/>
                  </a:cubicBezTo>
                  <a:cubicBezTo>
                    <a:pt x="11154" y="435"/>
                    <a:pt x="10950" y="435"/>
                    <a:pt x="10746" y="307"/>
                  </a:cubicBezTo>
                  <a:cubicBezTo>
                    <a:pt x="10414" y="103"/>
                    <a:pt x="9980" y="1"/>
                    <a:pt x="9342" y="1"/>
                  </a:cubicBezTo>
                  <a:cubicBezTo>
                    <a:pt x="8602" y="1"/>
                    <a:pt x="8194" y="103"/>
                    <a:pt x="7964" y="307"/>
                  </a:cubicBezTo>
                  <a:cubicBezTo>
                    <a:pt x="7658" y="435"/>
                    <a:pt x="7428" y="435"/>
                    <a:pt x="7019" y="435"/>
                  </a:cubicBezTo>
                  <a:cubicBezTo>
                    <a:pt x="6484" y="435"/>
                    <a:pt x="6279" y="435"/>
                    <a:pt x="6050" y="307"/>
                  </a:cubicBezTo>
                  <a:cubicBezTo>
                    <a:pt x="5743" y="103"/>
                    <a:pt x="5309" y="1"/>
                    <a:pt x="4671" y="1"/>
                  </a:cubicBezTo>
                  <a:cubicBezTo>
                    <a:pt x="3931" y="1"/>
                    <a:pt x="3599" y="103"/>
                    <a:pt x="3293" y="307"/>
                  </a:cubicBezTo>
                  <a:cubicBezTo>
                    <a:pt x="2961" y="435"/>
                    <a:pt x="2757" y="435"/>
                    <a:pt x="2323" y="435"/>
                  </a:cubicBezTo>
                  <a:cubicBezTo>
                    <a:pt x="1915" y="435"/>
                    <a:pt x="1685" y="435"/>
                    <a:pt x="1379" y="307"/>
                  </a:cubicBezTo>
                  <a:cubicBezTo>
                    <a:pt x="1047" y="103"/>
                    <a:pt x="74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73"/>
            <p:cNvSpPr/>
            <p:nvPr/>
          </p:nvSpPr>
          <p:spPr>
            <a:xfrm>
              <a:off x="9698877" y="3537850"/>
              <a:ext cx="633615" cy="88893"/>
            </a:xfrm>
            <a:custGeom>
              <a:avLst/>
              <a:gdLst/>
              <a:ahLst/>
              <a:cxnLst/>
              <a:rect l="l" t="t" r="r" b="b"/>
              <a:pathLst>
                <a:path w="18607" h="1583" extrusionOk="0">
                  <a:moveTo>
                    <a:pt x="1" y="1"/>
                  </a:moveTo>
                  <a:lnTo>
                    <a:pt x="1" y="1047"/>
                  </a:lnTo>
                  <a:cubicBezTo>
                    <a:pt x="537" y="1047"/>
                    <a:pt x="639" y="1175"/>
                    <a:pt x="945" y="1277"/>
                  </a:cubicBezTo>
                  <a:cubicBezTo>
                    <a:pt x="1277" y="1379"/>
                    <a:pt x="1583" y="1583"/>
                    <a:pt x="2323" y="1583"/>
                  </a:cubicBezTo>
                  <a:cubicBezTo>
                    <a:pt x="3089" y="1583"/>
                    <a:pt x="3395" y="1379"/>
                    <a:pt x="3727" y="1277"/>
                  </a:cubicBezTo>
                  <a:cubicBezTo>
                    <a:pt x="3931" y="1175"/>
                    <a:pt x="4135" y="1047"/>
                    <a:pt x="4671" y="1047"/>
                  </a:cubicBezTo>
                  <a:cubicBezTo>
                    <a:pt x="5105" y="1047"/>
                    <a:pt x="5309" y="1175"/>
                    <a:pt x="5641" y="1277"/>
                  </a:cubicBezTo>
                  <a:cubicBezTo>
                    <a:pt x="5948" y="1379"/>
                    <a:pt x="6279" y="1583"/>
                    <a:pt x="7019" y="1583"/>
                  </a:cubicBezTo>
                  <a:cubicBezTo>
                    <a:pt x="7658" y="1583"/>
                    <a:pt x="8066" y="1379"/>
                    <a:pt x="8398" y="1277"/>
                  </a:cubicBezTo>
                  <a:cubicBezTo>
                    <a:pt x="8602" y="1175"/>
                    <a:pt x="8832" y="1047"/>
                    <a:pt x="9342" y="1047"/>
                  </a:cubicBezTo>
                  <a:cubicBezTo>
                    <a:pt x="9776" y="1047"/>
                    <a:pt x="9980" y="1175"/>
                    <a:pt x="10210" y="1277"/>
                  </a:cubicBezTo>
                  <a:cubicBezTo>
                    <a:pt x="10516" y="1379"/>
                    <a:pt x="10950" y="1583"/>
                    <a:pt x="11588" y="1583"/>
                  </a:cubicBezTo>
                  <a:cubicBezTo>
                    <a:pt x="12328" y="1583"/>
                    <a:pt x="12660" y="1379"/>
                    <a:pt x="12966" y="1277"/>
                  </a:cubicBezTo>
                  <a:cubicBezTo>
                    <a:pt x="13298" y="1175"/>
                    <a:pt x="13502" y="1047"/>
                    <a:pt x="13936" y="1047"/>
                  </a:cubicBezTo>
                  <a:cubicBezTo>
                    <a:pt x="14447" y="1047"/>
                    <a:pt x="14676" y="1175"/>
                    <a:pt x="14880" y="1277"/>
                  </a:cubicBezTo>
                  <a:cubicBezTo>
                    <a:pt x="15212" y="1379"/>
                    <a:pt x="15621" y="1583"/>
                    <a:pt x="16259" y="1583"/>
                  </a:cubicBezTo>
                  <a:cubicBezTo>
                    <a:pt x="16999" y="1583"/>
                    <a:pt x="17331" y="1379"/>
                    <a:pt x="17637" y="1277"/>
                  </a:cubicBezTo>
                  <a:cubicBezTo>
                    <a:pt x="17969" y="1175"/>
                    <a:pt x="18173" y="1047"/>
                    <a:pt x="18607" y="1047"/>
                  </a:cubicBezTo>
                  <a:lnTo>
                    <a:pt x="18607" y="1"/>
                  </a:lnTo>
                  <a:cubicBezTo>
                    <a:pt x="18173" y="1"/>
                    <a:pt x="17969" y="103"/>
                    <a:pt x="17637" y="205"/>
                  </a:cubicBezTo>
                  <a:cubicBezTo>
                    <a:pt x="17331" y="307"/>
                    <a:pt x="16999" y="537"/>
                    <a:pt x="16259" y="537"/>
                  </a:cubicBezTo>
                  <a:cubicBezTo>
                    <a:pt x="15621" y="537"/>
                    <a:pt x="15212" y="307"/>
                    <a:pt x="14880" y="205"/>
                  </a:cubicBezTo>
                  <a:cubicBezTo>
                    <a:pt x="14676" y="103"/>
                    <a:pt x="14447" y="1"/>
                    <a:pt x="13936" y="1"/>
                  </a:cubicBezTo>
                  <a:cubicBezTo>
                    <a:pt x="13502" y="1"/>
                    <a:pt x="13298" y="103"/>
                    <a:pt x="12966" y="205"/>
                  </a:cubicBezTo>
                  <a:cubicBezTo>
                    <a:pt x="12660" y="307"/>
                    <a:pt x="12328" y="537"/>
                    <a:pt x="11588" y="537"/>
                  </a:cubicBezTo>
                  <a:cubicBezTo>
                    <a:pt x="10950" y="537"/>
                    <a:pt x="10516" y="307"/>
                    <a:pt x="10210" y="205"/>
                  </a:cubicBezTo>
                  <a:cubicBezTo>
                    <a:pt x="9980" y="103"/>
                    <a:pt x="9776" y="1"/>
                    <a:pt x="9342" y="1"/>
                  </a:cubicBezTo>
                  <a:cubicBezTo>
                    <a:pt x="8832" y="1"/>
                    <a:pt x="8602" y="103"/>
                    <a:pt x="8398" y="205"/>
                  </a:cubicBezTo>
                  <a:cubicBezTo>
                    <a:pt x="8066" y="307"/>
                    <a:pt x="7658" y="537"/>
                    <a:pt x="7019" y="537"/>
                  </a:cubicBezTo>
                  <a:cubicBezTo>
                    <a:pt x="6279" y="537"/>
                    <a:pt x="5948" y="307"/>
                    <a:pt x="5641" y="205"/>
                  </a:cubicBezTo>
                  <a:cubicBezTo>
                    <a:pt x="5309" y="103"/>
                    <a:pt x="5105" y="1"/>
                    <a:pt x="4671" y="1"/>
                  </a:cubicBezTo>
                  <a:cubicBezTo>
                    <a:pt x="4135" y="1"/>
                    <a:pt x="3931" y="103"/>
                    <a:pt x="3727" y="205"/>
                  </a:cubicBezTo>
                  <a:cubicBezTo>
                    <a:pt x="3395" y="307"/>
                    <a:pt x="3089" y="537"/>
                    <a:pt x="2323" y="537"/>
                  </a:cubicBezTo>
                  <a:cubicBezTo>
                    <a:pt x="1583" y="537"/>
                    <a:pt x="1277" y="307"/>
                    <a:pt x="945" y="205"/>
                  </a:cubicBezTo>
                  <a:cubicBezTo>
                    <a:pt x="639" y="103"/>
                    <a:pt x="537"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14" name="Google Shape;2614;p73"/>
          <p:cNvCxnSpPr>
            <a:cxnSpLocks/>
          </p:cNvCxnSpPr>
          <p:nvPr/>
        </p:nvCxnSpPr>
        <p:spPr>
          <a:xfrm>
            <a:off x="3840480" y="1485900"/>
            <a:ext cx="3364992" cy="3076092"/>
          </a:xfrm>
          <a:prstGeom prst="bentConnector3">
            <a:avLst>
              <a:gd name="adj1" fmla="val 50000"/>
            </a:avLst>
          </a:prstGeom>
          <a:noFill/>
          <a:ln w="28575" cap="flat" cmpd="sng">
            <a:solidFill>
              <a:schemeClr val="lt2"/>
            </a:solidFill>
            <a:prstDash val="solid"/>
            <a:round/>
            <a:headEnd type="oval" w="med" len="med"/>
            <a:tailEnd type="oval" w="med" len="med"/>
          </a:ln>
        </p:spPr>
      </p:cxnSp>
      <p:sp>
        <p:nvSpPr>
          <p:cNvPr id="5" name="Hộp Văn bản 4">
            <a:extLst>
              <a:ext uri="{FF2B5EF4-FFF2-40B4-BE49-F238E27FC236}">
                <a16:creationId xmlns:a16="http://schemas.microsoft.com/office/drawing/2014/main" id="{4AF2D9A9-ABB0-4A0A-A7D3-B463B9A2C547}"/>
              </a:ext>
            </a:extLst>
          </p:cNvPr>
          <p:cNvSpPr txBox="1"/>
          <p:nvPr/>
        </p:nvSpPr>
        <p:spPr>
          <a:xfrm>
            <a:off x="1314450" y="1097280"/>
            <a:ext cx="184731" cy="307777"/>
          </a:xfrm>
          <a:prstGeom prst="rect">
            <a:avLst/>
          </a:prstGeom>
          <a:noFill/>
        </p:spPr>
        <p:txBody>
          <a:bodyPr wrap="none" rtlCol="0">
            <a:spAutoFit/>
          </a:bodyPr>
          <a:lstStyle/>
          <a:p>
            <a:endParaRPr lang="en-US" dirty="0"/>
          </a:p>
        </p:txBody>
      </p:sp>
      <p:sp>
        <p:nvSpPr>
          <p:cNvPr id="6" name="Hộp Văn bản 5">
            <a:extLst>
              <a:ext uri="{FF2B5EF4-FFF2-40B4-BE49-F238E27FC236}">
                <a16:creationId xmlns:a16="http://schemas.microsoft.com/office/drawing/2014/main" id="{C9F6A884-96B2-4259-B8F9-3DBDA83EDAF1}"/>
              </a:ext>
            </a:extLst>
          </p:cNvPr>
          <p:cNvSpPr txBox="1"/>
          <p:nvPr/>
        </p:nvSpPr>
        <p:spPr>
          <a:xfrm flipH="1">
            <a:off x="392317" y="403741"/>
            <a:ext cx="3243937" cy="4616648"/>
          </a:xfrm>
          <a:prstGeom prst="rect">
            <a:avLst/>
          </a:prstGeom>
          <a:noFill/>
        </p:spPr>
        <p:txBody>
          <a:bodyPr wrap="square" rtlCol="0">
            <a:spAutoFit/>
          </a:bodyPr>
          <a:lstStyle/>
          <a:p>
            <a:pPr algn="r" rtl="0">
              <a:spcBef>
                <a:spcPts val="0"/>
              </a:spcBef>
              <a:spcAft>
                <a:spcPts val="0"/>
              </a:spcAft>
            </a:pPr>
            <a:r>
              <a:rPr lang="vi-VN" sz="2000" b="0" i="1" u="none" strike="noStrike" dirty="0">
                <a:solidFill>
                  <a:srgbClr val="000000"/>
                </a:solidFill>
                <a:effectLst/>
                <a:latin typeface="+mj-lt"/>
              </a:rPr>
              <a:t>Bên </a:t>
            </a:r>
            <a:r>
              <a:rPr lang="vi-VN" sz="2000" b="0" i="1" u="none" strike="noStrike" dirty="0" err="1">
                <a:solidFill>
                  <a:srgbClr val="000000"/>
                </a:solidFill>
                <a:effectLst/>
                <a:latin typeface="+mj-lt"/>
              </a:rPr>
              <a:t>cạnh</a:t>
            </a:r>
            <a:r>
              <a:rPr lang="vi-VN" sz="2000" b="0" i="1" u="none" strike="noStrike" dirty="0">
                <a:solidFill>
                  <a:srgbClr val="000000"/>
                </a:solidFill>
                <a:effectLst/>
                <a:latin typeface="+mj-lt"/>
              </a:rPr>
              <a:t> </a:t>
            </a:r>
            <a:r>
              <a:rPr lang="vi-VN" sz="2000" b="0" i="1" u="none" strike="noStrike" dirty="0" err="1">
                <a:solidFill>
                  <a:srgbClr val="000000"/>
                </a:solidFill>
                <a:effectLst/>
                <a:latin typeface="+mj-lt"/>
              </a:rPr>
              <a:t>những</a:t>
            </a:r>
            <a:r>
              <a:rPr lang="vi-VN" sz="2000" b="0" i="1" u="none" strike="noStrike" dirty="0">
                <a:solidFill>
                  <a:srgbClr val="000000"/>
                </a:solidFill>
                <a:effectLst/>
                <a:latin typeface="+mj-lt"/>
              </a:rPr>
              <a:t> </a:t>
            </a:r>
            <a:r>
              <a:rPr lang="vi-VN" sz="2000" b="0" i="1" u="none" strike="noStrike" dirty="0" err="1">
                <a:solidFill>
                  <a:srgbClr val="000000"/>
                </a:solidFill>
                <a:effectLst/>
                <a:latin typeface="+mj-lt"/>
              </a:rPr>
              <a:t>tác</a:t>
            </a:r>
            <a:r>
              <a:rPr lang="vi-VN" sz="2000" b="0" i="1" u="none" strike="noStrike" dirty="0">
                <a:solidFill>
                  <a:srgbClr val="000000"/>
                </a:solidFill>
                <a:effectLst/>
                <a:latin typeface="+mj-lt"/>
              </a:rPr>
              <a:t> </a:t>
            </a:r>
            <a:r>
              <a:rPr lang="vi-VN" sz="2000" b="0" i="1" u="none" strike="noStrike" dirty="0" err="1">
                <a:solidFill>
                  <a:srgbClr val="000000"/>
                </a:solidFill>
                <a:effectLst/>
                <a:latin typeface="+mj-lt"/>
              </a:rPr>
              <a:t>động</a:t>
            </a:r>
            <a:r>
              <a:rPr lang="vi-VN" sz="2000" b="0" i="1" u="none" strike="noStrike" dirty="0">
                <a:solidFill>
                  <a:srgbClr val="000000"/>
                </a:solidFill>
                <a:effectLst/>
                <a:latin typeface="+mj-lt"/>
              </a:rPr>
              <a:t> </a:t>
            </a:r>
            <a:r>
              <a:rPr lang="vi-VN" sz="2000" b="0" i="1" u="none" strike="noStrike" dirty="0" err="1">
                <a:solidFill>
                  <a:srgbClr val="000000"/>
                </a:solidFill>
                <a:effectLst/>
                <a:latin typeface="+mj-lt"/>
              </a:rPr>
              <a:t>đến</a:t>
            </a:r>
            <a:r>
              <a:rPr lang="vi-VN" sz="2000" b="0" i="1" u="none" strike="noStrike" dirty="0">
                <a:solidFill>
                  <a:srgbClr val="000000"/>
                </a:solidFill>
                <a:effectLst/>
                <a:latin typeface="+mj-lt"/>
              </a:rPr>
              <a:t> </a:t>
            </a:r>
            <a:r>
              <a:rPr lang="vi-VN" sz="2000" b="0" i="1" u="none" strike="noStrike" dirty="0" err="1">
                <a:solidFill>
                  <a:srgbClr val="000000"/>
                </a:solidFill>
                <a:effectLst/>
                <a:latin typeface="+mj-lt"/>
              </a:rPr>
              <a:t>hệ</a:t>
            </a:r>
            <a:r>
              <a:rPr lang="vi-VN" sz="2000" b="0" i="1" u="none" strike="noStrike" dirty="0">
                <a:solidFill>
                  <a:srgbClr val="000000"/>
                </a:solidFill>
                <a:effectLst/>
                <a:latin typeface="+mj-lt"/>
              </a:rPr>
              <a:t> sinh </a:t>
            </a:r>
            <a:r>
              <a:rPr lang="vi-VN" sz="2000" b="0" i="1" u="none" strike="noStrike" dirty="0" err="1">
                <a:solidFill>
                  <a:srgbClr val="000000"/>
                </a:solidFill>
                <a:effectLst/>
                <a:latin typeface="+mj-lt"/>
              </a:rPr>
              <a:t>thái</a:t>
            </a:r>
            <a:r>
              <a:rPr lang="vi-VN" sz="2000" b="0" i="1" u="none" strike="noStrike" dirty="0">
                <a:solidFill>
                  <a:srgbClr val="000000"/>
                </a:solidFill>
                <a:effectLst/>
                <a:latin typeface="+mj-lt"/>
              </a:rPr>
              <a:t>, </a:t>
            </a:r>
            <a:r>
              <a:rPr lang="vi-VN" sz="2000" b="0" i="1" u="none" strike="noStrike" dirty="0" err="1">
                <a:solidFill>
                  <a:srgbClr val="000000"/>
                </a:solidFill>
                <a:effectLst/>
                <a:latin typeface="+mj-lt"/>
              </a:rPr>
              <a:t>các</a:t>
            </a:r>
            <a:r>
              <a:rPr lang="vi-VN" sz="2000" b="0" i="1" u="none" strike="noStrike" dirty="0">
                <a:solidFill>
                  <a:srgbClr val="000000"/>
                </a:solidFill>
                <a:effectLst/>
                <a:latin typeface="+mj-lt"/>
              </a:rPr>
              <a:t> </a:t>
            </a:r>
            <a:r>
              <a:rPr lang="vi-VN" sz="2000" b="0" i="1" u="none" strike="noStrike" dirty="0" err="1">
                <a:solidFill>
                  <a:srgbClr val="000000"/>
                </a:solidFill>
                <a:effectLst/>
                <a:latin typeface="+mj-lt"/>
              </a:rPr>
              <a:t>nguồn</a:t>
            </a:r>
            <a:r>
              <a:rPr lang="vi-VN" sz="2000" b="0" i="1" u="none" strike="noStrike" dirty="0">
                <a:solidFill>
                  <a:srgbClr val="000000"/>
                </a:solidFill>
                <a:effectLst/>
                <a:latin typeface="+mj-lt"/>
              </a:rPr>
              <a:t> năng </a:t>
            </a:r>
            <a:r>
              <a:rPr lang="vi-VN" sz="2000" b="0" i="1" u="none" strike="noStrike" dirty="0" err="1">
                <a:solidFill>
                  <a:srgbClr val="000000"/>
                </a:solidFill>
                <a:effectLst/>
                <a:latin typeface="+mj-lt"/>
              </a:rPr>
              <a:t>lượng</a:t>
            </a:r>
            <a:r>
              <a:rPr lang="vi-VN" sz="2000" b="0" i="1" u="none" strike="noStrike" dirty="0">
                <a:solidFill>
                  <a:srgbClr val="000000"/>
                </a:solidFill>
                <a:effectLst/>
                <a:latin typeface="+mj-lt"/>
              </a:rPr>
              <a:t> </a:t>
            </a:r>
            <a:r>
              <a:rPr lang="vi-VN" sz="2000" b="0" i="1" u="none" strike="noStrike" dirty="0" err="1">
                <a:solidFill>
                  <a:srgbClr val="000000"/>
                </a:solidFill>
                <a:effectLst/>
                <a:latin typeface="+mj-lt"/>
              </a:rPr>
              <a:t>hoá</a:t>
            </a:r>
            <a:r>
              <a:rPr lang="vi-VN" sz="2000" b="0" i="1" u="none" strike="noStrike" dirty="0">
                <a:solidFill>
                  <a:srgbClr val="000000"/>
                </a:solidFill>
                <a:effectLst/>
                <a:latin typeface="+mj-lt"/>
              </a:rPr>
              <a:t> </a:t>
            </a:r>
            <a:r>
              <a:rPr lang="vi-VN" sz="2000" b="0" i="1" u="none" strike="noStrike" dirty="0" err="1">
                <a:solidFill>
                  <a:srgbClr val="000000"/>
                </a:solidFill>
                <a:effectLst/>
                <a:latin typeface="+mj-lt"/>
              </a:rPr>
              <a:t>thạch</a:t>
            </a:r>
            <a:r>
              <a:rPr lang="vi-VN" sz="2000" b="0" i="1" u="none" strike="noStrike" dirty="0">
                <a:solidFill>
                  <a:srgbClr val="000000"/>
                </a:solidFill>
                <a:effectLst/>
                <a:latin typeface="+mj-lt"/>
              </a:rPr>
              <a:t> </a:t>
            </a:r>
            <a:r>
              <a:rPr lang="vi-VN" sz="2000" b="0" i="1" u="none" strike="noStrike" dirty="0" err="1">
                <a:solidFill>
                  <a:srgbClr val="000000"/>
                </a:solidFill>
                <a:effectLst/>
                <a:latin typeface="+mj-lt"/>
              </a:rPr>
              <a:t>cũng</a:t>
            </a:r>
            <a:r>
              <a:rPr lang="vi-VN" sz="2000" b="0" i="1" u="none" strike="noStrike" dirty="0">
                <a:solidFill>
                  <a:srgbClr val="000000"/>
                </a:solidFill>
                <a:effectLst/>
                <a:latin typeface="+mj-lt"/>
              </a:rPr>
              <a:t> gây </a:t>
            </a:r>
            <a:r>
              <a:rPr lang="vi-VN" sz="2000" b="0" i="1" u="none" strike="noStrike" dirty="0" err="1">
                <a:solidFill>
                  <a:srgbClr val="000000"/>
                </a:solidFill>
                <a:effectLst/>
                <a:latin typeface="+mj-lt"/>
              </a:rPr>
              <a:t>ảnh</a:t>
            </a:r>
            <a:r>
              <a:rPr lang="vi-VN" sz="2000" b="0" i="1" u="none" strike="noStrike" dirty="0">
                <a:solidFill>
                  <a:srgbClr val="000000"/>
                </a:solidFill>
                <a:effectLst/>
                <a:latin typeface="+mj-lt"/>
              </a:rPr>
              <a:t> </a:t>
            </a:r>
            <a:r>
              <a:rPr lang="vi-VN" sz="2000" b="0" i="1" u="none" strike="noStrike" dirty="0" err="1">
                <a:solidFill>
                  <a:srgbClr val="000000"/>
                </a:solidFill>
                <a:effectLst/>
                <a:latin typeface="+mj-lt"/>
              </a:rPr>
              <a:t>hưởng</a:t>
            </a:r>
            <a:r>
              <a:rPr lang="vi-VN" sz="2000" b="0" i="1" u="none" strike="noStrike" dirty="0">
                <a:solidFill>
                  <a:srgbClr val="000000"/>
                </a:solidFill>
                <a:effectLst/>
                <a:latin typeface="+mj-lt"/>
              </a:rPr>
              <a:t> tiêu </a:t>
            </a:r>
            <a:r>
              <a:rPr lang="vi-VN" sz="2000" b="0" i="1" u="none" strike="noStrike" dirty="0" err="1">
                <a:solidFill>
                  <a:srgbClr val="000000"/>
                </a:solidFill>
                <a:effectLst/>
                <a:latin typeface="+mj-lt"/>
              </a:rPr>
              <a:t>cực</a:t>
            </a:r>
            <a:r>
              <a:rPr lang="vi-VN" sz="2000" b="0" i="1" u="none" strike="noStrike" dirty="0">
                <a:solidFill>
                  <a:srgbClr val="000000"/>
                </a:solidFill>
                <a:effectLst/>
                <a:latin typeface="+mj-lt"/>
              </a:rPr>
              <a:t> </a:t>
            </a:r>
            <a:r>
              <a:rPr lang="vi-VN" sz="2000" b="0" i="1" u="none" strike="noStrike" dirty="0" err="1">
                <a:solidFill>
                  <a:srgbClr val="000000"/>
                </a:solidFill>
                <a:effectLst/>
                <a:latin typeface="+mj-lt"/>
              </a:rPr>
              <a:t>đến</a:t>
            </a:r>
            <a:r>
              <a:rPr lang="vi-VN" sz="2000" b="0" i="1" u="none" strike="noStrike" dirty="0">
                <a:solidFill>
                  <a:srgbClr val="000000"/>
                </a:solidFill>
                <a:effectLst/>
                <a:latin typeface="+mj-lt"/>
              </a:rPr>
              <a:t> </a:t>
            </a:r>
            <a:r>
              <a:rPr lang="vi-VN" sz="2000" b="1" i="1" u="none" strike="noStrike" dirty="0">
                <a:solidFill>
                  <a:srgbClr val="000000"/>
                </a:solidFill>
                <a:effectLst/>
                <a:latin typeface="+mj-lt"/>
              </a:rPr>
              <a:t>con </a:t>
            </a:r>
            <a:r>
              <a:rPr lang="vi-VN" sz="2000" b="1" i="1" u="none" strike="noStrike" dirty="0" err="1">
                <a:solidFill>
                  <a:srgbClr val="000000"/>
                </a:solidFill>
                <a:effectLst/>
                <a:latin typeface="+mj-lt"/>
              </a:rPr>
              <a:t>người</a:t>
            </a:r>
            <a:r>
              <a:rPr lang="vi-VN" sz="2000" b="0" i="1" u="none" strike="noStrike" dirty="0">
                <a:solidFill>
                  <a:srgbClr val="000000"/>
                </a:solidFill>
                <a:effectLst/>
                <a:latin typeface="+mj-lt"/>
              </a:rPr>
              <a:t>:</a:t>
            </a:r>
            <a:endParaRPr lang="vi-VN" sz="1600" b="0" dirty="0">
              <a:effectLst/>
              <a:latin typeface="+mj-lt"/>
            </a:endParaRPr>
          </a:p>
          <a:p>
            <a:pPr marL="342900" indent="-342900" rtl="0" fontAlgn="base">
              <a:spcBef>
                <a:spcPts val="0"/>
              </a:spcBef>
              <a:spcAft>
                <a:spcPts val="0"/>
              </a:spcAft>
              <a:buFont typeface="Wingdings" panose="05000000000000000000" pitchFamily="2" charset="2"/>
              <a:buChar char="Ø"/>
            </a:pPr>
            <a:r>
              <a:rPr lang="vi-VN" sz="2000" b="0" i="0" u="none" strike="noStrike" dirty="0">
                <a:solidFill>
                  <a:srgbClr val="000000"/>
                </a:solidFill>
                <a:effectLst/>
                <a:latin typeface="Lora" pitchFamily="2" charset="0"/>
              </a:rPr>
              <a:t>Than → ô </a:t>
            </a:r>
            <a:r>
              <a:rPr lang="vi-VN" sz="2000" b="0" i="0" u="none" strike="noStrike" dirty="0" err="1">
                <a:solidFill>
                  <a:srgbClr val="000000"/>
                </a:solidFill>
                <a:effectLst/>
                <a:latin typeface="Lora" pitchFamily="2" charset="0"/>
              </a:rPr>
              <a:t>nhiễm</a:t>
            </a:r>
            <a:r>
              <a:rPr lang="vi-VN" sz="2000" b="0" i="0" u="none" strike="noStrike" dirty="0">
                <a:solidFill>
                  <a:srgbClr val="000000"/>
                </a:solidFill>
                <a:effectLst/>
                <a:latin typeface="Lora" pitchFamily="2" charset="0"/>
              </a:rPr>
              <a:t> không </a:t>
            </a:r>
            <a:r>
              <a:rPr lang="vi-VN" sz="2000" b="0" i="0" u="none" strike="noStrike" dirty="0" err="1">
                <a:solidFill>
                  <a:srgbClr val="000000"/>
                </a:solidFill>
                <a:effectLst/>
                <a:latin typeface="Lora" pitchFamily="2" charset="0"/>
              </a:rPr>
              <a:t>khí</a:t>
            </a:r>
            <a:r>
              <a:rPr lang="vi-VN" sz="2000" b="0" i="0" u="none" strike="noStrike" dirty="0">
                <a:solidFill>
                  <a:srgbClr val="000000"/>
                </a:solidFill>
                <a:effectLst/>
                <a:latin typeface="Lora" pitchFamily="2" charset="0"/>
              </a:rPr>
              <a:t> → nhiều bệnh tim mạch và các bệnh lý đường hô hấp. </a:t>
            </a:r>
          </a:p>
          <a:p>
            <a:pPr marL="342900" indent="-342900" rtl="0" fontAlgn="base">
              <a:spcBef>
                <a:spcPts val="0"/>
              </a:spcBef>
              <a:spcAft>
                <a:spcPts val="0"/>
              </a:spcAft>
              <a:buFont typeface="Wingdings" panose="05000000000000000000" pitchFamily="2" charset="2"/>
              <a:buChar char="Ø"/>
            </a:pPr>
            <a:r>
              <a:rPr lang="vi-VN" sz="2000" b="0" i="0" u="none" strike="noStrike" dirty="0">
                <a:solidFill>
                  <a:srgbClr val="000000"/>
                </a:solidFill>
                <a:effectLst/>
                <a:latin typeface="Lora" pitchFamily="2" charset="0"/>
              </a:rPr>
              <a:t>Tiếp xúc với bụi than thời gian dài → bệnh phổi đen, với biểu hiện viêm, xơ phổi, có khi hoại tử phổi… </a:t>
            </a:r>
          </a:p>
          <a:p>
            <a:endParaRPr lang="en-US" dirty="0"/>
          </a:p>
        </p:txBody>
      </p:sp>
      <p:pic>
        <p:nvPicPr>
          <p:cNvPr id="3074" name="Picture 2" descr="LÁ PHỔI - Le Courrier du VietNam">
            <a:extLst>
              <a:ext uri="{FF2B5EF4-FFF2-40B4-BE49-F238E27FC236}">
                <a16:creationId xmlns:a16="http://schemas.microsoft.com/office/drawing/2014/main" id="{EB3BE6EF-2FC2-486F-B6B3-AFE87729B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746" y="1485900"/>
            <a:ext cx="2625583" cy="2827972"/>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7">
            <a:extLst>
              <a:ext uri="{FF2B5EF4-FFF2-40B4-BE49-F238E27FC236}">
                <a16:creationId xmlns:a16="http://schemas.microsoft.com/office/drawing/2014/main" id="{068FFD79-F076-4676-805B-6A0CFB6FDFC6}"/>
              </a:ext>
            </a:extLst>
          </p:cNvPr>
          <p:cNvSpPr txBox="1"/>
          <p:nvPr/>
        </p:nvSpPr>
        <p:spPr>
          <a:xfrm>
            <a:off x="5335980" y="167908"/>
            <a:ext cx="3413114" cy="1323439"/>
          </a:xfrm>
          <a:prstGeom prst="rect">
            <a:avLst/>
          </a:prstGeom>
          <a:noFill/>
        </p:spPr>
        <p:txBody>
          <a:bodyPr wrap="none" rtlCol="0">
            <a:spAutoFit/>
          </a:bodyPr>
          <a:lstStyle/>
          <a:p>
            <a:pPr algn="ctr"/>
            <a:r>
              <a:rPr lang="en-US" sz="40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Ảnh</a:t>
            </a:r>
            <a:r>
              <a:rPr lang="en-US" sz="40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hưởng</a:t>
            </a:r>
            <a:endParaRPr lang="en-US" sz="40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đến</a:t>
            </a:r>
            <a:r>
              <a:rPr lang="en-US" sz="40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r>
              <a:rPr lang="en-US" sz="40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40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866765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614"/>
                                        </p:tgtEl>
                                        <p:attrNameLst>
                                          <p:attrName>style.visibility</p:attrName>
                                        </p:attrNameLst>
                                      </p:cBhvr>
                                      <p:to>
                                        <p:strVal val="visible"/>
                                      </p:to>
                                    </p:set>
                                    <p:animEffect transition="in" filter="barn(inVertical)">
                                      <p:cBhvr>
                                        <p:cTn id="18" dur="500"/>
                                        <p:tgtEl>
                                          <p:spTgt spid="26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45"/>
          <p:cNvSpPr txBox="1">
            <a:spLocks noGrp="1"/>
          </p:cNvSpPr>
          <p:nvPr>
            <p:ph type="title"/>
          </p:nvPr>
        </p:nvSpPr>
        <p:spPr>
          <a:xfrm>
            <a:off x="2631646" y="2855486"/>
            <a:ext cx="5256950" cy="1786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giảm</a:t>
            </a:r>
            <a:r>
              <a:rPr lang="en-US"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thiểu</a:t>
            </a:r>
            <a:r>
              <a:rPr lang="en-US"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ô </a:t>
            </a:r>
            <a:r>
              <a:rPr lang="en-US"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nhiễm</a:t>
            </a:r>
            <a:r>
              <a:rPr lang="en-US"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môi</a:t>
            </a:r>
            <a:r>
              <a:rPr lang="en-US"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a:t>
            </a:r>
            <a:endParaRPr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144" name="Google Shape;1144;p45"/>
          <p:cNvGrpSpPr/>
          <p:nvPr/>
        </p:nvGrpSpPr>
        <p:grpSpPr>
          <a:xfrm>
            <a:off x="2523606" y="406712"/>
            <a:ext cx="2129691" cy="1437015"/>
            <a:chOff x="6757186" y="2859285"/>
            <a:chExt cx="997233" cy="672886"/>
          </a:xfrm>
        </p:grpSpPr>
        <p:sp>
          <p:nvSpPr>
            <p:cNvPr id="1145" name="Google Shape;1145;p45"/>
            <p:cNvSpPr/>
            <p:nvPr/>
          </p:nvSpPr>
          <p:spPr>
            <a:xfrm>
              <a:off x="6757186" y="2938775"/>
              <a:ext cx="997233" cy="593396"/>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dirty="0">
                <a:solidFill>
                  <a:schemeClr val="dk1"/>
                </a:solidFill>
                <a:latin typeface="Life Savers ExtraBold"/>
                <a:ea typeface="Life Savers ExtraBold"/>
                <a:cs typeface="Life Savers ExtraBold"/>
                <a:sym typeface="Life Savers ExtraBold"/>
              </a:endParaRPr>
            </a:p>
          </p:txBody>
        </p:sp>
        <p:sp>
          <p:nvSpPr>
            <p:cNvPr id="1146" name="Google Shape;1146;p45"/>
            <p:cNvSpPr/>
            <p:nvPr/>
          </p:nvSpPr>
          <p:spPr>
            <a:xfrm>
              <a:off x="6859531" y="28592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45"/>
          <p:cNvGrpSpPr/>
          <p:nvPr/>
        </p:nvGrpSpPr>
        <p:grpSpPr>
          <a:xfrm>
            <a:off x="3758940" y="684116"/>
            <a:ext cx="2861446" cy="2322869"/>
            <a:chOff x="3734178" y="1897079"/>
            <a:chExt cx="941451" cy="764253"/>
          </a:xfrm>
        </p:grpSpPr>
        <p:sp>
          <p:nvSpPr>
            <p:cNvPr id="1148" name="Google Shape;1148;p45"/>
            <p:cNvSpPr/>
            <p:nvPr/>
          </p:nvSpPr>
          <p:spPr>
            <a:xfrm>
              <a:off x="3848418" y="2200023"/>
              <a:ext cx="293798" cy="439832"/>
            </a:xfrm>
            <a:custGeom>
              <a:avLst/>
              <a:gdLst/>
              <a:ahLst/>
              <a:cxnLst/>
              <a:rect l="l" t="t" r="r" b="b"/>
              <a:pathLst>
                <a:path w="8842" h="13237" extrusionOk="0">
                  <a:moveTo>
                    <a:pt x="1" y="1"/>
                  </a:moveTo>
                  <a:lnTo>
                    <a:pt x="1" y="1"/>
                  </a:lnTo>
                  <a:cubicBezTo>
                    <a:pt x="1629" y="3646"/>
                    <a:pt x="3335" y="7316"/>
                    <a:pt x="6024" y="10212"/>
                  </a:cubicBezTo>
                  <a:cubicBezTo>
                    <a:pt x="7006" y="11090"/>
                    <a:pt x="8092" y="12150"/>
                    <a:pt x="8841" y="13236"/>
                  </a:cubicBezTo>
                  <a:cubicBezTo>
                    <a:pt x="8841" y="12797"/>
                    <a:pt x="8738" y="12280"/>
                    <a:pt x="8609" y="11840"/>
                  </a:cubicBezTo>
                  <a:cubicBezTo>
                    <a:pt x="8299" y="9255"/>
                    <a:pt x="7446" y="6773"/>
                    <a:pt x="5920" y="4628"/>
                  </a:cubicBezTo>
                  <a:cubicBezTo>
                    <a:pt x="4524" y="2586"/>
                    <a:pt x="2379" y="854"/>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5"/>
            <p:cNvSpPr/>
            <p:nvPr/>
          </p:nvSpPr>
          <p:spPr>
            <a:xfrm>
              <a:off x="3841539" y="2195737"/>
              <a:ext cx="304098" cy="450964"/>
            </a:xfrm>
            <a:custGeom>
              <a:avLst/>
              <a:gdLst/>
              <a:ahLst/>
              <a:cxnLst/>
              <a:rect l="l" t="t" r="r" b="b"/>
              <a:pathLst>
                <a:path w="9152" h="13572" extrusionOk="0">
                  <a:moveTo>
                    <a:pt x="414" y="0"/>
                  </a:moveTo>
                  <a:cubicBezTo>
                    <a:pt x="311" y="0"/>
                    <a:pt x="208" y="0"/>
                    <a:pt x="104" y="130"/>
                  </a:cubicBezTo>
                  <a:cubicBezTo>
                    <a:pt x="1" y="233"/>
                    <a:pt x="104" y="336"/>
                    <a:pt x="208" y="440"/>
                  </a:cubicBezTo>
                  <a:cubicBezTo>
                    <a:pt x="647" y="647"/>
                    <a:pt x="957" y="1086"/>
                    <a:pt x="1397" y="1422"/>
                  </a:cubicBezTo>
                  <a:cubicBezTo>
                    <a:pt x="3129" y="3025"/>
                    <a:pt x="4731" y="4860"/>
                    <a:pt x="6024" y="6799"/>
                  </a:cubicBezTo>
                  <a:cubicBezTo>
                    <a:pt x="7316" y="8841"/>
                    <a:pt x="8402" y="10987"/>
                    <a:pt x="8712" y="13365"/>
                  </a:cubicBezTo>
                  <a:cubicBezTo>
                    <a:pt x="8712" y="13468"/>
                    <a:pt x="8816" y="13572"/>
                    <a:pt x="8945" y="13572"/>
                  </a:cubicBezTo>
                  <a:cubicBezTo>
                    <a:pt x="9048" y="13468"/>
                    <a:pt x="9152" y="13365"/>
                    <a:pt x="9152" y="13262"/>
                  </a:cubicBezTo>
                  <a:cubicBezTo>
                    <a:pt x="8712" y="10883"/>
                    <a:pt x="7756" y="8634"/>
                    <a:pt x="6360" y="6592"/>
                  </a:cubicBezTo>
                  <a:cubicBezTo>
                    <a:pt x="5068" y="4524"/>
                    <a:pt x="3439" y="2818"/>
                    <a:pt x="1707" y="1086"/>
                  </a:cubicBezTo>
                  <a:cubicBezTo>
                    <a:pt x="1293" y="776"/>
                    <a:pt x="854" y="336"/>
                    <a:pt x="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5"/>
            <p:cNvSpPr/>
            <p:nvPr/>
          </p:nvSpPr>
          <p:spPr>
            <a:xfrm>
              <a:off x="3744479" y="2401454"/>
              <a:ext cx="365104" cy="234952"/>
            </a:xfrm>
            <a:custGeom>
              <a:avLst/>
              <a:gdLst/>
              <a:ahLst/>
              <a:cxnLst/>
              <a:rect l="l" t="t" r="r" b="b"/>
              <a:pathLst>
                <a:path w="10988" h="7071" extrusionOk="0">
                  <a:moveTo>
                    <a:pt x="2709" y="1"/>
                  </a:moveTo>
                  <a:cubicBezTo>
                    <a:pt x="1780" y="1"/>
                    <a:pt x="878" y="284"/>
                    <a:pt x="104" y="711"/>
                  </a:cubicBezTo>
                  <a:cubicBezTo>
                    <a:pt x="1" y="711"/>
                    <a:pt x="1" y="815"/>
                    <a:pt x="1" y="815"/>
                  </a:cubicBezTo>
                  <a:cubicBezTo>
                    <a:pt x="440" y="815"/>
                    <a:pt x="983" y="918"/>
                    <a:pt x="1526" y="1151"/>
                  </a:cubicBezTo>
                  <a:cubicBezTo>
                    <a:pt x="4964" y="2107"/>
                    <a:pt x="8195" y="4692"/>
                    <a:pt x="10987" y="7071"/>
                  </a:cubicBezTo>
                  <a:cubicBezTo>
                    <a:pt x="10134" y="5442"/>
                    <a:pt x="9152" y="3943"/>
                    <a:pt x="7989" y="2547"/>
                  </a:cubicBezTo>
                  <a:cubicBezTo>
                    <a:pt x="6799" y="1254"/>
                    <a:pt x="5171" y="272"/>
                    <a:pt x="3465" y="65"/>
                  </a:cubicBezTo>
                  <a:cubicBezTo>
                    <a:pt x="3212" y="21"/>
                    <a:pt x="2960" y="1"/>
                    <a:pt x="2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5"/>
            <p:cNvSpPr/>
            <p:nvPr/>
          </p:nvSpPr>
          <p:spPr>
            <a:xfrm>
              <a:off x="3734178" y="2418201"/>
              <a:ext cx="378827" cy="219634"/>
            </a:xfrm>
            <a:custGeom>
              <a:avLst/>
              <a:gdLst/>
              <a:ahLst/>
              <a:cxnLst/>
              <a:rect l="l" t="t" r="r" b="b"/>
              <a:pathLst>
                <a:path w="11401" h="6610" extrusionOk="0">
                  <a:moveTo>
                    <a:pt x="1500" y="1"/>
                  </a:moveTo>
                  <a:cubicBezTo>
                    <a:pt x="957" y="1"/>
                    <a:pt x="543" y="1"/>
                    <a:pt x="104" y="207"/>
                  </a:cubicBezTo>
                  <a:cubicBezTo>
                    <a:pt x="1" y="207"/>
                    <a:pt x="1" y="311"/>
                    <a:pt x="1" y="414"/>
                  </a:cubicBezTo>
                  <a:cubicBezTo>
                    <a:pt x="1" y="507"/>
                    <a:pt x="53" y="586"/>
                    <a:pt x="121" y="586"/>
                  </a:cubicBezTo>
                  <a:cubicBezTo>
                    <a:pt x="148" y="586"/>
                    <a:pt x="178" y="573"/>
                    <a:pt x="207" y="544"/>
                  </a:cubicBezTo>
                  <a:cubicBezTo>
                    <a:pt x="647" y="414"/>
                    <a:pt x="1060" y="414"/>
                    <a:pt x="1500" y="311"/>
                  </a:cubicBezTo>
                  <a:cubicBezTo>
                    <a:pt x="2250" y="311"/>
                    <a:pt x="2999" y="544"/>
                    <a:pt x="3878" y="854"/>
                  </a:cubicBezTo>
                  <a:cubicBezTo>
                    <a:pt x="6773" y="1939"/>
                    <a:pt x="9255" y="3878"/>
                    <a:pt x="10987" y="6463"/>
                  </a:cubicBezTo>
                  <a:cubicBezTo>
                    <a:pt x="11060" y="6536"/>
                    <a:pt x="11133" y="6609"/>
                    <a:pt x="11206" y="6609"/>
                  </a:cubicBezTo>
                  <a:cubicBezTo>
                    <a:pt x="11237" y="6609"/>
                    <a:pt x="11267" y="6597"/>
                    <a:pt x="11297" y="6567"/>
                  </a:cubicBezTo>
                  <a:cubicBezTo>
                    <a:pt x="11401" y="6463"/>
                    <a:pt x="11401" y="6360"/>
                    <a:pt x="11297" y="6231"/>
                  </a:cubicBezTo>
                  <a:cubicBezTo>
                    <a:pt x="9591" y="3646"/>
                    <a:pt x="7006" y="1500"/>
                    <a:pt x="3981" y="414"/>
                  </a:cubicBezTo>
                  <a:cubicBezTo>
                    <a:pt x="3128" y="207"/>
                    <a:pt x="2353" y="1"/>
                    <a:pt x="1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5"/>
            <p:cNvSpPr/>
            <p:nvPr/>
          </p:nvSpPr>
          <p:spPr>
            <a:xfrm>
              <a:off x="4317403" y="2242987"/>
              <a:ext cx="257746" cy="386536"/>
            </a:xfrm>
            <a:custGeom>
              <a:avLst/>
              <a:gdLst/>
              <a:ahLst/>
              <a:cxnLst/>
              <a:rect l="l" t="t" r="r" b="b"/>
              <a:pathLst>
                <a:path w="7757" h="11633" extrusionOk="0">
                  <a:moveTo>
                    <a:pt x="7756" y="0"/>
                  </a:moveTo>
                  <a:lnTo>
                    <a:pt x="7756" y="0"/>
                  </a:lnTo>
                  <a:cubicBezTo>
                    <a:pt x="5610" y="646"/>
                    <a:pt x="3775" y="2146"/>
                    <a:pt x="2483" y="4085"/>
                  </a:cubicBezTo>
                  <a:cubicBezTo>
                    <a:pt x="1190" y="5920"/>
                    <a:pt x="440" y="8066"/>
                    <a:pt x="104" y="10340"/>
                  </a:cubicBezTo>
                  <a:cubicBezTo>
                    <a:pt x="1" y="10754"/>
                    <a:pt x="1" y="11193"/>
                    <a:pt x="1" y="11633"/>
                  </a:cubicBezTo>
                  <a:cubicBezTo>
                    <a:pt x="647" y="10651"/>
                    <a:pt x="1604" y="9694"/>
                    <a:pt x="2379" y="8919"/>
                  </a:cubicBezTo>
                  <a:cubicBezTo>
                    <a:pt x="4732" y="6334"/>
                    <a:pt x="6257" y="3102"/>
                    <a:pt x="77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5"/>
            <p:cNvSpPr/>
            <p:nvPr/>
          </p:nvSpPr>
          <p:spPr>
            <a:xfrm>
              <a:off x="4310558" y="2238668"/>
              <a:ext cx="268013" cy="394311"/>
            </a:xfrm>
            <a:custGeom>
              <a:avLst/>
              <a:gdLst/>
              <a:ahLst/>
              <a:cxnLst/>
              <a:rect l="l" t="t" r="r" b="b"/>
              <a:pathLst>
                <a:path w="8066" h="11867" extrusionOk="0">
                  <a:moveTo>
                    <a:pt x="7755" y="1"/>
                  </a:moveTo>
                  <a:cubicBezTo>
                    <a:pt x="7316" y="337"/>
                    <a:pt x="6980" y="647"/>
                    <a:pt x="6566" y="983"/>
                  </a:cubicBezTo>
                  <a:cubicBezTo>
                    <a:pt x="5041" y="2379"/>
                    <a:pt x="3645" y="4008"/>
                    <a:pt x="2456" y="5714"/>
                  </a:cubicBezTo>
                  <a:cubicBezTo>
                    <a:pt x="1293" y="7549"/>
                    <a:pt x="414" y="9488"/>
                    <a:pt x="0" y="11634"/>
                  </a:cubicBezTo>
                  <a:cubicBezTo>
                    <a:pt x="0" y="11763"/>
                    <a:pt x="104" y="11866"/>
                    <a:pt x="207" y="11866"/>
                  </a:cubicBezTo>
                  <a:cubicBezTo>
                    <a:pt x="310" y="11866"/>
                    <a:pt x="414" y="11763"/>
                    <a:pt x="414" y="11763"/>
                  </a:cubicBezTo>
                  <a:cubicBezTo>
                    <a:pt x="750" y="9695"/>
                    <a:pt x="1603" y="7756"/>
                    <a:pt x="2792" y="5947"/>
                  </a:cubicBezTo>
                  <a:cubicBezTo>
                    <a:pt x="3878" y="4215"/>
                    <a:pt x="5377" y="2715"/>
                    <a:pt x="6876" y="1190"/>
                  </a:cubicBezTo>
                  <a:cubicBezTo>
                    <a:pt x="7212" y="880"/>
                    <a:pt x="7523" y="544"/>
                    <a:pt x="7962" y="337"/>
                  </a:cubicBezTo>
                  <a:cubicBezTo>
                    <a:pt x="7962" y="234"/>
                    <a:pt x="8065" y="130"/>
                    <a:pt x="7962" y="130"/>
                  </a:cubicBezTo>
                  <a:cubicBezTo>
                    <a:pt x="7962" y="1"/>
                    <a:pt x="7859" y="1"/>
                    <a:pt x="7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5"/>
            <p:cNvSpPr/>
            <p:nvPr/>
          </p:nvSpPr>
          <p:spPr>
            <a:xfrm>
              <a:off x="4342324" y="2417337"/>
              <a:ext cx="322141" cy="204482"/>
            </a:xfrm>
            <a:custGeom>
              <a:avLst/>
              <a:gdLst/>
              <a:ahLst/>
              <a:cxnLst/>
              <a:rect l="l" t="t" r="r" b="b"/>
              <a:pathLst>
                <a:path w="9695" h="6154" extrusionOk="0">
                  <a:moveTo>
                    <a:pt x="7165" y="1"/>
                  </a:moveTo>
                  <a:cubicBezTo>
                    <a:pt x="6998" y="1"/>
                    <a:pt x="6833" y="10"/>
                    <a:pt x="6670" y="27"/>
                  </a:cubicBezTo>
                  <a:cubicBezTo>
                    <a:pt x="5067" y="233"/>
                    <a:pt x="3775" y="1216"/>
                    <a:pt x="2689" y="2276"/>
                  </a:cubicBezTo>
                  <a:cubicBezTo>
                    <a:pt x="1629" y="3465"/>
                    <a:pt x="854" y="4861"/>
                    <a:pt x="1" y="6153"/>
                  </a:cubicBezTo>
                  <a:cubicBezTo>
                    <a:pt x="2482" y="4111"/>
                    <a:pt x="5274" y="1965"/>
                    <a:pt x="8402" y="983"/>
                  </a:cubicBezTo>
                  <a:cubicBezTo>
                    <a:pt x="8841" y="880"/>
                    <a:pt x="9255" y="776"/>
                    <a:pt x="9694" y="776"/>
                  </a:cubicBezTo>
                  <a:cubicBezTo>
                    <a:pt x="9694" y="776"/>
                    <a:pt x="9694" y="673"/>
                    <a:pt x="9591" y="673"/>
                  </a:cubicBezTo>
                  <a:cubicBezTo>
                    <a:pt x="8879" y="220"/>
                    <a:pt x="8005" y="1"/>
                    <a:pt x="7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5"/>
            <p:cNvSpPr/>
            <p:nvPr/>
          </p:nvSpPr>
          <p:spPr>
            <a:xfrm>
              <a:off x="4338902" y="2431958"/>
              <a:ext cx="336727" cy="193284"/>
            </a:xfrm>
            <a:custGeom>
              <a:avLst/>
              <a:gdLst/>
              <a:ahLst/>
              <a:cxnLst/>
              <a:rect l="l" t="t" r="r" b="b"/>
              <a:pathLst>
                <a:path w="10134" h="5817" extrusionOk="0">
                  <a:moveTo>
                    <a:pt x="8841" y="0"/>
                  </a:moveTo>
                  <a:cubicBezTo>
                    <a:pt x="8066" y="0"/>
                    <a:pt x="7316" y="233"/>
                    <a:pt x="6566" y="440"/>
                  </a:cubicBezTo>
                  <a:cubicBezTo>
                    <a:pt x="3981" y="1422"/>
                    <a:pt x="1603" y="3232"/>
                    <a:pt x="104" y="5506"/>
                  </a:cubicBezTo>
                  <a:cubicBezTo>
                    <a:pt x="0" y="5610"/>
                    <a:pt x="104" y="5713"/>
                    <a:pt x="104" y="5817"/>
                  </a:cubicBezTo>
                  <a:cubicBezTo>
                    <a:pt x="207" y="5817"/>
                    <a:pt x="310" y="5817"/>
                    <a:pt x="440" y="5713"/>
                  </a:cubicBezTo>
                  <a:cubicBezTo>
                    <a:pt x="1939" y="3464"/>
                    <a:pt x="4085" y="1732"/>
                    <a:pt x="6670" y="776"/>
                  </a:cubicBezTo>
                  <a:cubicBezTo>
                    <a:pt x="7316" y="543"/>
                    <a:pt x="8066" y="336"/>
                    <a:pt x="8841" y="336"/>
                  </a:cubicBezTo>
                  <a:cubicBezTo>
                    <a:pt x="9151" y="336"/>
                    <a:pt x="9487" y="440"/>
                    <a:pt x="9797" y="543"/>
                  </a:cubicBezTo>
                  <a:cubicBezTo>
                    <a:pt x="9901" y="543"/>
                    <a:pt x="10004" y="543"/>
                    <a:pt x="10134" y="440"/>
                  </a:cubicBezTo>
                  <a:cubicBezTo>
                    <a:pt x="10134" y="336"/>
                    <a:pt x="10004" y="233"/>
                    <a:pt x="9901" y="233"/>
                  </a:cubicBezTo>
                  <a:cubicBezTo>
                    <a:pt x="9591" y="0"/>
                    <a:pt x="9151" y="0"/>
                    <a:pt x="8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5"/>
            <p:cNvSpPr/>
            <p:nvPr/>
          </p:nvSpPr>
          <p:spPr>
            <a:xfrm>
              <a:off x="4124147" y="2514165"/>
              <a:ext cx="436377" cy="147165"/>
            </a:xfrm>
            <a:custGeom>
              <a:avLst/>
              <a:gdLst/>
              <a:ahLst/>
              <a:cxnLst/>
              <a:rect l="l" t="t" r="r" b="b"/>
              <a:pathLst>
                <a:path w="13133" h="4429" extrusionOk="0">
                  <a:moveTo>
                    <a:pt x="6664" y="0"/>
                  </a:moveTo>
                  <a:cubicBezTo>
                    <a:pt x="6147" y="0"/>
                    <a:pt x="5626" y="110"/>
                    <a:pt x="5171" y="344"/>
                  </a:cubicBezTo>
                  <a:cubicBezTo>
                    <a:pt x="4318" y="758"/>
                    <a:pt x="3542" y="1533"/>
                    <a:pt x="3129" y="2386"/>
                  </a:cubicBezTo>
                  <a:cubicBezTo>
                    <a:pt x="2792" y="2050"/>
                    <a:pt x="2379" y="1947"/>
                    <a:pt x="1939" y="1947"/>
                  </a:cubicBezTo>
                  <a:cubicBezTo>
                    <a:pt x="1733" y="1947"/>
                    <a:pt x="1500" y="2050"/>
                    <a:pt x="1397" y="2050"/>
                  </a:cubicBezTo>
                  <a:cubicBezTo>
                    <a:pt x="1190" y="2179"/>
                    <a:pt x="957" y="2283"/>
                    <a:pt x="854" y="2490"/>
                  </a:cubicBezTo>
                  <a:cubicBezTo>
                    <a:pt x="440" y="2826"/>
                    <a:pt x="104" y="3239"/>
                    <a:pt x="1" y="3679"/>
                  </a:cubicBezTo>
                  <a:cubicBezTo>
                    <a:pt x="311" y="4118"/>
                    <a:pt x="543" y="4325"/>
                    <a:pt x="1086" y="4428"/>
                  </a:cubicBezTo>
                  <a:lnTo>
                    <a:pt x="13133" y="4428"/>
                  </a:lnTo>
                  <a:cubicBezTo>
                    <a:pt x="13029" y="3679"/>
                    <a:pt x="12719" y="2826"/>
                    <a:pt x="12073" y="2386"/>
                  </a:cubicBezTo>
                  <a:cubicBezTo>
                    <a:pt x="11685" y="2115"/>
                    <a:pt x="11226" y="1979"/>
                    <a:pt x="10783" y="1979"/>
                  </a:cubicBezTo>
                  <a:cubicBezTo>
                    <a:pt x="10341" y="1979"/>
                    <a:pt x="9914" y="2115"/>
                    <a:pt x="9591" y="2386"/>
                  </a:cubicBezTo>
                  <a:cubicBezTo>
                    <a:pt x="9488" y="1533"/>
                    <a:pt x="8841" y="654"/>
                    <a:pt x="7963" y="241"/>
                  </a:cubicBezTo>
                  <a:cubicBezTo>
                    <a:pt x="7565" y="84"/>
                    <a:pt x="7116" y="0"/>
                    <a:pt x="6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5"/>
            <p:cNvSpPr/>
            <p:nvPr/>
          </p:nvSpPr>
          <p:spPr>
            <a:xfrm>
              <a:off x="4228085" y="2035110"/>
              <a:ext cx="103969" cy="236248"/>
            </a:xfrm>
            <a:custGeom>
              <a:avLst/>
              <a:gdLst/>
              <a:ahLst/>
              <a:cxnLst/>
              <a:rect l="l" t="t" r="r" b="b"/>
              <a:pathLst>
                <a:path w="3129" h="7110" extrusionOk="0">
                  <a:moveTo>
                    <a:pt x="2792" y="0"/>
                  </a:moveTo>
                  <a:cubicBezTo>
                    <a:pt x="1190" y="2043"/>
                    <a:pt x="207" y="4524"/>
                    <a:pt x="1" y="7109"/>
                  </a:cubicBezTo>
                  <a:lnTo>
                    <a:pt x="414" y="7109"/>
                  </a:lnTo>
                  <a:cubicBezTo>
                    <a:pt x="647" y="4628"/>
                    <a:pt x="1603" y="2249"/>
                    <a:pt x="3128" y="207"/>
                  </a:cubicBezTo>
                  <a:lnTo>
                    <a:pt x="27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5"/>
            <p:cNvSpPr/>
            <p:nvPr/>
          </p:nvSpPr>
          <p:spPr>
            <a:xfrm>
              <a:off x="4241842" y="1907679"/>
              <a:ext cx="222491" cy="220232"/>
            </a:xfrm>
            <a:custGeom>
              <a:avLst/>
              <a:gdLst/>
              <a:ahLst/>
              <a:cxnLst/>
              <a:rect l="l" t="t" r="r" b="b"/>
              <a:pathLst>
                <a:path w="6696" h="6628" extrusionOk="0">
                  <a:moveTo>
                    <a:pt x="3423" y="1"/>
                  </a:moveTo>
                  <a:cubicBezTo>
                    <a:pt x="2627" y="1"/>
                    <a:pt x="1857" y="369"/>
                    <a:pt x="1293" y="914"/>
                  </a:cubicBezTo>
                  <a:cubicBezTo>
                    <a:pt x="1732" y="1354"/>
                    <a:pt x="2275" y="1793"/>
                    <a:pt x="2714" y="2336"/>
                  </a:cubicBezTo>
                  <a:cubicBezTo>
                    <a:pt x="2172" y="2103"/>
                    <a:pt x="1629" y="1897"/>
                    <a:pt x="1086" y="1690"/>
                  </a:cubicBezTo>
                  <a:cubicBezTo>
                    <a:pt x="982" y="1561"/>
                    <a:pt x="879" y="1561"/>
                    <a:pt x="776" y="1457"/>
                  </a:cubicBezTo>
                  <a:cubicBezTo>
                    <a:pt x="543" y="1690"/>
                    <a:pt x="440" y="1897"/>
                    <a:pt x="440" y="2103"/>
                  </a:cubicBezTo>
                  <a:cubicBezTo>
                    <a:pt x="0" y="2982"/>
                    <a:pt x="129" y="4042"/>
                    <a:pt x="646" y="4921"/>
                  </a:cubicBezTo>
                  <a:cubicBezTo>
                    <a:pt x="646" y="4921"/>
                    <a:pt x="646" y="5025"/>
                    <a:pt x="776" y="5128"/>
                  </a:cubicBezTo>
                  <a:cubicBezTo>
                    <a:pt x="1293" y="4585"/>
                    <a:pt x="1835" y="4146"/>
                    <a:pt x="2482" y="3835"/>
                  </a:cubicBezTo>
                  <a:lnTo>
                    <a:pt x="2482" y="3835"/>
                  </a:lnTo>
                  <a:lnTo>
                    <a:pt x="982" y="5335"/>
                  </a:lnTo>
                  <a:cubicBezTo>
                    <a:pt x="1629" y="6084"/>
                    <a:pt x="2714" y="6524"/>
                    <a:pt x="3671" y="6627"/>
                  </a:cubicBezTo>
                  <a:cubicBezTo>
                    <a:pt x="4110" y="6627"/>
                    <a:pt x="4653" y="6627"/>
                    <a:pt x="4963" y="6420"/>
                  </a:cubicBezTo>
                  <a:cubicBezTo>
                    <a:pt x="4860" y="5878"/>
                    <a:pt x="4653" y="5231"/>
                    <a:pt x="4421" y="4688"/>
                  </a:cubicBezTo>
                  <a:lnTo>
                    <a:pt x="4421" y="4688"/>
                  </a:lnTo>
                  <a:cubicBezTo>
                    <a:pt x="4860" y="5231"/>
                    <a:pt x="5170" y="5671"/>
                    <a:pt x="5506" y="6084"/>
                  </a:cubicBezTo>
                  <a:cubicBezTo>
                    <a:pt x="5713" y="5981"/>
                    <a:pt x="5946" y="5774"/>
                    <a:pt x="6049" y="5671"/>
                  </a:cubicBezTo>
                  <a:cubicBezTo>
                    <a:pt x="6463" y="5025"/>
                    <a:pt x="6695" y="4146"/>
                    <a:pt x="6695" y="3396"/>
                  </a:cubicBezTo>
                  <a:cubicBezTo>
                    <a:pt x="6592" y="2646"/>
                    <a:pt x="6256" y="2000"/>
                    <a:pt x="5946" y="1354"/>
                  </a:cubicBezTo>
                  <a:cubicBezTo>
                    <a:pt x="5403" y="1690"/>
                    <a:pt x="4860" y="1897"/>
                    <a:pt x="4317" y="2207"/>
                  </a:cubicBezTo>
                  <a:cubicBezTo>
                    <a:pt x="4757" y="1793"/>
                    <a:pt x="5170" y="1457"/>
                    <a:pt x="5610" y="1044"/>
                  </a:cubicBezTo>
                  <a:cubicBezTo>
                    <a:pt x="5299" y="708"/>
                    <a:pt x="4860" y="268"/>
                    <a:pt x="4317" y="165"/>
                  </a:cubicBezTo>
                  <a:cubicBezTo>
                    <a:pt x="4022" y="52"/>
                    <a:pt x="3721" y="1"/>
                    <a:pt x="3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5"/>
            <p:cNvSpPr/>
            <p:nvPr/>
          </p:nvSpPr>
          <p:spPr>
            <a:xfrm>
              <a:off x="4332024" y="1991282"/>
              <a:ext cx="46419" cy="47283"/>
            </a:xfrm>
            <a:custGeom>
              <a:avLst/>
              <a:gdLst/>
              <a:ahLst/>
              <a:cxnLst/>
              <a:rect l="l" t="t" r="r" b="b"/>
              <a:pathLst>
                <a:path w="1397" h="1423" extrusionOk="0">
                  <a:moveTo>
                    <a:pt x="784" y="0"/>
                  </a:moveTo>
                  <a:cubicBezTo>
                    <a:pt x="503" y="0"/>
                    <a:pt x="189" y="189"/>
                    <a:pt x="104" y="466"/>
                  </a:cubicBezTo>
                  <a:cubicBezTo>
                    <a:pt x="0" y="570"/>
                    <a:pt x="0" y="880"/>
                    <a:pt x="104" y="983"/>
                  </a:cubicBezTo>
                  <a:cubicBezTo>
                    <a:pt x="311" y="1216"/>
                    <a:pt x="517" y="1319"/>
                    <a:pt x="750" y="1423"/>
                  </a:cubicBezTo>
                  <a:cubicBezTo>
                    <a:pt x="853" y="1423"/>
                    <a:pt x="957" y="1423"/>
                    <a:pt x="1060" y="1319"/>
                  </a:cubicBezTo>
                  <a:cubicBezTo>
                    <a:pt x="1164" y="1319"/>
                    <a:pt x="1293" y="1216"/>
                    <a:pt x="1293" y="1216"/>
                  </a:cubicBezTo>
                  <a:cubicBezTo>
                    <a:pt x="1396" y="983"/>
                    <a:pt x="1396" y="880"/>
                    <a:pt x="1396" y="673"/>
                  </a:cubicBezTo>
                  <a:cubicBezTo>
                    <a:pt x="1396" y="570"/>
                    <a:pt x="1396" y="337"/>
                    <a:pt x="1164" y="234"/>
                  </a:cubicBezTo>
                  <a:cubicBezTo>
                    <a:pt x="1164" y="130"/>
                    <a:pt x="1060" y="27"/>
                    <a:pt x="957" y="27"/>
                  </a:cubicBezTo>
                  <a:cubicBezTo>
                    <a:pt x="902" y="9"/>
                    <a:pt x="844" y="0"/>
                    <a:pt x="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5"/>
            <p:cNvSpPr/>
            <p:nvPr/>
          </p:nvSpPr>
          <p:spPr>
            <a:xfrm>
              <a:off x="4124147" y="2035110"/>
              <a:ext cx="114269" cy="257712"/>
            </a:xfrm>
            <a:custGeom>
              <a:avLst/>
              <a:gdLst/>
              <a:ahLst/>
              <a:cxnLst/>
              <a:rect l="l" t="t" r="r" b="b"/>
              <a:pathLst>
                <a:path w="3439" h="7756" extrusionOk="0">
                  <a:moveTo>
                    <a:pt x="440" y="0"/>
                  </a:moveTo>
                  <a:lnTo>
                    <a:pt x="1" y="311"/>
                  </a:lnTo>
                  <a:cubicBezTo>
                    <a:pt x="1733" y="2482"/>
                    <a:pt x="2792" y="5067"/>
                    <a:pt x="2896" y="7756"/>
                  </a:cubicBezTo>
                  <a:lnTo>
                    <a:pt x="3439" y="7756"/>
                  </a:lnTo>
                  <a:cubicBezTo>
                    <a:pt x="3232" y="4964"/>
                    <a:pt x="2146" y="2249"/>
                    <a:pt x="4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5"/>
            <p:cNvSpPr/>
            <p:nvPr/>
          </p:nvSpPr>
          <p:spPr>
            <a:xfrm>
              <a:off x="3980700" y="1897079"/>
              <a:ext cx="239670" cy="239969"/>
            </a:xfrm>
            <a:custGeom>
              <a:avLst/>
              <a:gdLst/>
              <a:ahLst/>
              <a:cxnLst/>
              <a:rect l="l" t="t" r="r" b="b"/>
              <a:pathLst>
                <a:path w="7213" h="7222" extrusionOk="0">
                  <a:moveTo>
                    <a:pt x="3558" y="1"/>
                  </a:moveTo>
                  <a:cubicBezTo>
                    <a:pt x="3233" y="1"/>
                    <a:pt x="2906" y="55"/>
                    <a:pt x="2586" y="173"/>
                  </a:cubicBezTo>
                  <a:cubicBezTo>
                    <a:pt x="2043" y="380"/>
                    <a:pt x="1629" y="716"/>
                    <a:pt x="1190" y="1130"/>
                  </a:cubicBezTo>
                  <a:cubicBezTo>
                    <a:pt x="1733" y="1569"/>
                    <a:pt x="2172" y="2009"/>
                    <a:pt x="2586" y="2422"/>
                  </a:cubicBezTo>
                  <a:cubicBezTo>
                    <a:pt x="2043" y="2112"/>
                    <a:pt x="1526" y="1776"/>
                    <a:pt x="880" y="1569"/>
                  </a:cubicBezTo>
                  <a:cubicBezTo>
                    <a:pt x="440" y="2216"/>
                    <a:pt x="104" y="2862"/>
                    <a:pt x="104" y="3715"/>
                  </a:cubicBezTo>
                  <a:cubicBezTo>
                    <a:pt x="1" y="4594"/>
                    <a:pt x="233" y="5447"/>
                    <a:pt x="750" y="6197"/>
                  </a:cubicBezTo>
                  <a:cubicBezTo>
                    <a:pt x="983" y="6300"/>
                    <a:pt x="1086" y="6533"/>
                    <a:pt x="1293" y="6636"/>
                  </a:cubicBezTo>
                  <a:cubicBezTo>
                    <a:pt x="1733" y="6197"/>
                    <a:pt x="2043" y="5654"/>
                    <a:pt x="2482" y="5111"/>
                  </a:cubicBezTo>
                  <a:lnTo>
                    <a:pt x="2482" y="5111"/>
                  </a:lnTo>
                  <a:cubicBezTo>
                    <a:pt x="2275" y="5757"/>
                    <a:pt x="2043" y="6403"/>
                    <a:pt x="1836" y="7050"/>
                  </a:cubicBezTo>
                  <a:cubicBezTo>
                    <a:pt x="2224" y="7142"/>
                    <a:pt x="2559" y="7221"/>
                    <a:pt x="2907" y="7221"/>
                  </a:cubicBezTo>
                  <a:cubicBezTo>
                    <a:pt x="3046" y="7221"/>
                    <a:pt x="3188" y="7208"/>
                    <a:pt x="3335" y="7179"/>
                  </a:cubicBezTo>
                  <a:cubicBezTo>
                    <a:pt x="4421" y="7179"/>
                    <a:pt x="5507" y="6636"/>
                    <a:pt x="6256" y="5886"/>
                  </a:cubicBezTo>
                  <a:cubicBezTo>
                    <a:pt x="5714" y="5240"/>
                    <a:pt x="5171" y="4697"/>
                    <a:pt x="4628" y="4154"/>
                  </a:cubicBezTo>
                  <a:lnTo>
                    <a:pt x="4628" y="4154"/>
                  </a:lnTo>
                  <a:cubicBezTo>
                    <a:pt x="5274" y="4594"/>
                    <a:pt x="5920" y="5007"/>
                    <a:pt x="6463" y="5550"/>
                  </a:cubicBezTo>
                  <a:cubicBezTo>
                    <a:pt x="6567" y="5447"/>
                    <a:pt x="6567" y="5447"/>
                    <a:pt x="6696" y="5344"/>
                  </a:cubicBezTo>
                  <a:cubicBezTo>
                    <a:pt x="7213" y="4465"/>
                    <a:pt x="7213" y="3301"/>
                    <a:pt x="6903" y="2319"/>
                  </a:cubicBezTo>
                  <a:cubicBezTo>
                    <a:pt x="6799" y="2112"/>
                    <a:pt x="6696" y="1880"/>
                    <a:pt x="6463" y="1673"/>
                  </a:cubicBezTo>
                  <a:cubicBezTo>
                    <a:pt x="6360" y="1673"/>
                    <a:pt x="6256" y="1776"/>
                    <a:pt x="6153" y="1776"/>
                  </a:cubicBezTo>
                  <a:cubicBezTo>
                    <a:pt x="5610" y="2009"/>
                    <a:pt x="4964" y="2319"/>
                    <a:pt x="4421" y="2526"/>
                  </a:cubicBezTo>
                  <a:cubicBezTo>
                    <a:pt x="4860" y="2009"/>
                    <a:pt x="5403" y="1466"/>
                    <a:pt x="5920" y="1027"/>
                  </a:cubicBezTo>
                  <a:cubicBezTo>
                    <a:pt x="5297" y="403"/>
                    <a:pt x="4439" y="1"/>
                    <a:pt x="35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5"/>
            <p:cNvSpPr/>
            <p:nvPr/>
          </p:nvSpPr>
          <p:spPr>
            <a:xfrm>
              <a:off x="4074337" y="1987826"/>
              <a:ext cx="49841" cy="50738"/>
            </a:xfrm>
            <a:custGeom>
              <a:avLst/>
              <a:gdLst/>
              <a:ahLst/>
              <a:cxnLst/>
              <a:rect l="l" t="t" r="r" b="b"/>
              <a:pathLst>
                <a:path w="1500" h="1527" extrusionOk="0">
                  <a:moveTo>
                    <a:pt x="704" y="1"/>
                  </a:moveTo>
                  <a:cubicBezTo>
                    <a:pt x="640" y="1"/>
                    <a:pt x="577" y="9"/>
                    <a:pt x="517" y="27"/>
                  </a:cubicBezTo>
                  <a:cubicBezTo>
                    <a:pt x="414" y="27"/>
                    <a:pt x="310" y="131"/>
                    <a:pt x="207" y="234"/>
                  </a:cubicBezTo>
                  <a:cubicBezTo>
                    <a:pt x="104" y="441"/>
                    <a:pt x="0" y="570"/>
                    <a:pt x="0" y="777"/>
                  </a:cubicBezTo>
                  <a:cubicBezTo>
                    <a:pt x="0" y="984"/>
                    <a:pt x="0" y="1087"/>
                    <a:pt x="104" y="1320"/>
                  </a:cubicBezTo>
                  <a:cubicBezTo>
                    <a:pt x="207" y="1423"/>
                    <a:pt x="310" y="1423"/>
                    <a:pt x="310" y="1423"/>
                  </a:cubicBezTo>
                  <a:cubicBezTo>
                    <a:pt x="414" y="1527"/>
                    <a:pt x="517" y="1527"/>
                    <a:pt x="647" y="1527"/>
                  </a:cubicBezTo>
                  <a:cubicBezTo>
                    <a:pt x="957" y="1527"/>
                    <a:pt x="1293" y="1320"/>
                    <a:pt x="1396" y="1087"/>
                  </a:cubicBezTo>
                  <a:cubicBezTo>
                    <a:pt x="1500" y="881"/>
                    <a:pt x="1500" y="674"/>
                    <a:pt x="1500" y="441"/>
                  </a:cubicBezTo>
                  <a:cubicBezTo>
                    <a:pt x="1329" y="186"/>
                    <a:pt x="1002" y="1"/>
                    <a:pt x="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5"/>
            <p:cNvSpPr/>
            <p:nvPr/>
          </p:nvSpPr>
          <p:spPr>
            <a:xfrm>
              <a:off x="4238386" y="2142471"/>
              <a:ext cx="107391" cy="110847"/>
            </a:xfrm>
            <a:custGeom>
              <a:avLst/>
              <a:gdLst/>
              <a:ahLst/>
              <a:cxnLst/>
              <a:rect l="l" t="t" r="r" b="b"/>
              <a:pathLst>
                <a:path w="3232" h="3336" extrusionOk="0">
                  <a:moveTo>
                    <a:pt x="3232" y="1"/>
                  </a:moveTo>
                  <a:lnTo>
                    <a:pt x="3232" y="1"/>
                  </a:lnTo>
                  <a:cubicBezTo>
                    <a:pt x="1733" y="544"/>
                    <a:pt x="440" y="1836"/>
                    <a:pt x="1" y="3335"/>
                  </a:cubicBezTo>
                  <a:cubicBezTo>
                    <a:pt x="880" y="2896"/>
                    <a:pt x="1939" y="2793"/>
                    <a:pt x="2586" y="2043"/>
                  </a:cubicBezTo>
                  <a:cubicBezTo>
                    <a:pt x="3129" y="1500"/>
                    <a:pt x="3232" y="750"/>
                    <a:pt x="32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5"/>
            <p:cNvSpPr/>
            <p:nvPr/>
          </p:nvSpPr>
          <p:spPr>
            <a:xfrm>
              <a:off x="4077760" y="2163638"/>
              <a:ext cx="142612" cy="65292"/>
            </a:xfrm>
            <a:custGeom>
              <a:avLst/>
              <a:gdLst/>
              <a:ahLst/>
              <a:cxnLst/>
              <a:rect l="l" t="t" r="r" b="b"/>
              <a:pathLst>
                <a:path w="4292" h="1965" extrusionOk="0">
                  <a:moveTo>
                    <a:pt x="297" y="0"/>
                  </a:moveTo>
                  <a:cubicBezTo>
                    <a:pt x="198" y="0"/>
                    <a:pt x="99" y="4"/>
                    <a:pt x="1" y="10"/>
                  </a:cubicBezTo>
                  <a:cubicBezTo>
                    <a:pt x="311" y="760"/>
                    <a:pt x="750" y="1406"/>
                    <a:pt x="1397" y="1742"/>
                  </a:cubicBezTo>
                  <a:cubicBezTo>
                    <a:pt x="1766" y="1921"/>
                    <a:pt x="2179" y="1964"/>
                    <a:pt x="2606" y="1964"/>
                  </a:cubicBezTo>
                  <a:cubicBezTo>
                    <a:pt x="3008" y="1964"/>
                    <a:pt x="3421" y="1926"/>
                    <a:pt x="3823" y="1926"/>
                  </a:cubicBezTo>
                  <a:cubicBezTo>
                    <a:pt x="3982" y="1926"/>
                    <a:pt x="4138" y="1932"/>
                    <a:pt x="4292" y="1949"/>
                  </a:cubicBezTo>
                  <a:cubicBezTo>
                    <a:pt x="3394" y="735"/>
                    <a:pt x="1813" y="0"/>
                    <a:pt x="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5"/>
            <p:cNvSpPr/>
            <p:nvPr/>
          </p:nvSpPr>
          <p:spPr>
            <a:xfrm>
              <a:off x="3934313" y="2119477"/>
              <a:ext cx="42996" cy="69412"/>
            </a:xfrm>
            <a:custGeom>
              <a:avLst/>
              <a:gdLst/>
              <a:ahLst/>
              <a:cxnLst/>
              <a:rect l="l" t="t" r="r" b="b"/>
              <a:pathLst>
                <a:path w="1294" h="2089" extrusionOk="0">
                  <a:moveTo>
                    <a:pt x="214" y="0"/>
                  </a:moveTo>
                  <a:cubicBezTo>
                    <a:pt x="176" y="0"/>
                    <a:pt x="139" y="12"/>
                    <a:pt x="104" y="46"/>
                  </a:cubicBezTo>
                  <a:cubicBezTo>
                    <a:pt x="104" y="46"/>
                    <a:pt x="1" y="150"/>
                    <a:pt x="1" y="253"/>
                  </a:cubicBezTo>
                  <a:cubicBezTo>
                    <a:pt x="1" y="357"/>
                    <a:pt x="1" y="486"/>
                    <a:pt x="104" y="589"/>
                  </a:cubicBezTo>
                  <a:cubicBezTo>
                    <a:pt x="337" y="1132"/>
                    <a:pt x="750" y="1778"/>
                    <a:pt x="1293" y="2089"/>
                  </a:cubicBezTo>
                  <a:cubicBezTo>
                    <a:pt x="1190" y="1546"/>
                    <a:pt x="854" y="796"/>
                    <a:pt x="544" y="253"/>
                  </a:cubicBezTo>
                  <a:cubicBezTo>
                    <a:pt x="544" y="150"/>
                    <a:pt x="544" y="150"/>
                    <a:pt x="440" y="46"/>
                  </a:cubicBezTo>
                  <a:cubicBezTo>
                    <a:pt x="371" y="46"/>
                    <a:pt x="291" y="0"/>
                    <a:pt x="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5"/>
            <p:cNvSpPr/>
            <p:nvPr/>
          </p:nvSpPr>
          <p:spPr>
            <a:xfrm>
              <a:off x="3894804" y="2181448"/>
              <a:ext cx="79048" cy="18607"/>
            </a:xfrm>
            <a:custGeom>
              <a:avLst/>
              <a:gdLst/>
              <a:ahLst/>
              <a:cxnLst/>
              <a:rect l="l" t="t" r="r" b="b"/>
              <a:pathLst>
                <a:path w="2379" h="560" extrusionOk="0">
                  <a:moveTo>
                    <a:pt x="1268" y="0"/>
                  </a:moveTo>
                  <a:cubicBezTo>
                    <a:pt x="1011" y="0"/>
                    <a:pt x="761" y="17"/>
                    <a:pt x="543" y="17"/>
                  </a:cubicBezTo>
                  <a:lnTo>
                    <a:pt x="233" y="17"/>
                  </a:lnTo>
                  <a:cubicBezTo>
                    <a:pt x="104" y="17"/>
                    <a:pt x="1" y="120"/>
                    <a:pt x="1" y="224"/>
                  </a:cubicBezTo>
                  <a:cubicBezTo>
                    <a:pt x="1" y="327"/>
                    <a:pt x="104" y="430"/>
                    <a:pt x="233" y="430"/>
                  </a:cubicBezTo>
                  <a:cubicBezTo>
                    <a:pt x="337" y="560"/>
                    <a:pt x="440" y="560"/>
                    <a:pt x="543" y="560"/>
                  </a:cubicBezTo>
                  <a:cubicBezTo>
                    <a:pt x="1086" y="560"/>
                    <a:pt x="1836" y="430"/>
                    <a:pt x="2379" y="224"/>
                  </a:cubicBezTo>
                  <a:cubicBezTo>
                    <a:pt x="2053" y="37"/>
                    <a:pt x="1653" y="0"/>
                    <a:pt x="1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5"/>
            <p:cNvSpPr/>
            <p:nvPr/>
          </p:nvSpPr>
          <p:spPr>
            <a:xfrm>
              <a:off x="3955779" y="2188858"/>
              <a:ext cx="24954" cy="77021"/>
            </a:xfrm>
            <a:custGeom>
              <a:avLst/>
              <a:gdLst/>
              <a:ahLst/>
              <a:cxnLst/>
              <a:rect l="l" t="t" r="r" b="b"/>
              <a:pathLst>
                <a:path w="751" h="2318" extrusionOk="0">
                  <a:moveTo>
                    <a:pt x="544" y="1"/>
                  </a:moveTo>
                  <a:cubicBezTo>
                    <a:pt x="208" y="440"/>
                    <a:pt x="104" y="1190"/>
                    <a:pt x="1" y="1836"/>
                  </a:cubicBezTo>
                  <a:cubicBezTo>
                    <a:pt x="1" y="1939"/>
                    <a:pt x="1" y="2043"/>
                    <a:pt x="104" y="2146"/>
                  </a:cubicBezTo>
                  <a:cubicBezTo>
                    <a:pt x="104" y="2146"/>
                    <a:pt x="104" y="2275"/>
                    <a:pt x="208" y="2275"/>
                  </a:cubicBezTo>
                  <a:cubicBezTo>
                    <a:pt x="245" y="2305"/>
                    <a:pt x="279" y="2318"/>
                    <a:pt x="313" y="2318"/>
                  </a:cubicBezTo>
                  <a:cubicBezTo>
                    <a:pt x="396" y="2318"/>
                    <a:pt x="470" y="2239"/>
                    <a:pt x="544" y="2146"/>
                  </a:cubicBezTo>
                  <a:cubicBezTo>
                    <a:pt x="544" y="2043"/>
                    <a:pt x="647" y="1939"/>
                    <a:pt x="647" y="1836"/>
                  </a:cubicBezTo>
                  <a:cubicBezTo>
                    <a:pt x="751" y="1293"/>
                    <a:pt x="751" y="543"/>
                    <a:pt x="5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5"/>
            <p:cNvSpPr/>
            <p:nvPr/>
          </p:nvSpPr>
          <p:spPr>
            <a:xfrm>
              <a:off x="3973822" y="2185436"/>
              <a:ext cx="64461" cy="53264"/>
            </a:xfrm>
            <a:custGeom>
              <a:avLst/>
              <a:gdLst/>
              <a:ahLst/>
              <a:cxnLst/>
              <a:rect l="l" t="t" r="r" b="b"/>
              <a:pathLst>
                <a:path w="1940" h="1603" extrusionOk="0">
                  <a:moveTo>
                    <a:pt x="1" y="0"/>
                  </a:moveTo>
                  <a:lnTo>
                    <a:pt x="1" y="0"/>
                  </a:lnTo>
                  <a:cubicBezTo>
                    <a:pt x="208" y="543"/>
                    <a:pt x="854" y="1086"/>
                    <a:pt x="1293" y="1396"/>
                  </a:cubicBezTo>
                  <a:cubicBezTo>
                    <a:pt x="1397" y="1500"/>
                    <a:pt x="1500" y="1500"/>
                    <a:pt x="1500" y="1603"/>
                  </a:cubicBezTo>
                  <a:cubicBezTo>
                    <a:pt x="1604" y="1603"/>
                    <a:pt x="1733" y="1603"/>
                    <a:pt x="1836" y="1500"/>
                  </a:cubicBezTo>
                  <a:cubicBezTo>
                    <a:pt x="1940" y="1396"/>
                    <a:pt x="1940" y="1293"/>
                    <a:pt x="1836" y="1189"/>
                  </a:cubicBezTo>
                  <a:lnTo>
                    <a:pt x="1604" y="957"/>
                  </a:lnTo>
                  <a:cubicBezTo>
                    <a:pt x="1190" y="543"/>
                    <a:pt x="647" y="10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5"/>
            <p:cNvSpPr/>
            <p:nvPr/>
          </p:nvSpPr>
          <p:spPr>
            <a:xfrm>
              <a:off x="3973822" y="2135593"/>
              <a:ext cx="61039" cy="53297"/>
            </a:xfrm>
            <a:custGeom>
              <a:avLst/>
              <a:gdLst/>
              <a:ahLst/>
              <a:cxnLst/>
              <a:rect l="l" t="t" r="r" b="b"/>
              <a:pathLst>
                <a:path w="1837" h="1604" extrusionOk="0">
                  <a:moveTo>
                    <a:pt x="1500" y="1"/>
                  </a:moveTo>
                  <a:cubicBezTo>
                    <a:pt x="1397" y="1"/>
                    <a:pt x="1293" y="104"/>
                    <a:pt x="1190" y="104"/>
                  </a:cubicBezTo>
                  <a:cubicBezTo>
                    <a:pt x="750" y="518"/>
                    <a:pt x="208" y="1061"/>
                    <a:pt x="1" y="1604"/>
                  </a:cubicBezTo>
                  <a:cubicBezTo>
                    <a:pt x="544" y="1397"/>
                    <a:pt x="1190" y="957"/>
                    <a:pt x="1604" y="518"/>
                  </a:cubicBezTo>
                  <a:cubicBezTo>
                    <a:pt x="1733" y="518"/>
                    <a:pt x="1733" y="415"/>
                    <a:pt x="1836" y="311"/>
                  </a:cubicBezTo>
                  <a:lnTo>
                    <a:pt x="1836" y="104"/>
                  </a:lnTo>
                  <a:cubicBezTo>
                    <a:pt x="1733" y="1"/>
                    <a:pt x="1604" y="1"/>
                    <a:pt x="1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5"/>
            <p:cNvSpPr/>
            <p:nvPr/>
          </p:nvSpPr>
          <p:spPr>
            <a:xfrm>
              <a:off x="3962657" y="2174271"/>
              <a:ext cx="21498" cy="21498"/>
            </a:xfrm>
            <a:custGeom>
              <a:avLst/>
              <a:gdLst/>
              <a:ahLst/>
              <a:cxnLst/>
              <a:rect l="l" t="t" r="r" b="b"/>
              <a:pathLst>
                <a:path w="647" h="647" extrusionOk="0">
                  <a:moveTo>
                    <a:pt x="337" y="0"/>
                  </a:moveTo>
                  <a:cubicBezTo>
                    <a:pt x="130" y="0"/>
                    <a:pt x="1" y="233"/>
                    <a:pt x="1" y="336"/>
                  </a:cubicBezTo>
                  <a:cubicBezTo>
                    <a:pt x="1" y="543"/>
                    <a:pt x="130" y="646"/>
                    <a:pt x="337" y="646"/>
                  </a:cubicBezTo>
                  <a:cubicBezTo>
                    <a:pt x="544" y="646"/>
                    <a:pt x="647" y="543"/>
                    <a:pt x="647" y="336"/>
                  </a:cubicBezTo>
                  <a:cubicBezTo>
                    <a:pt x="647" y="233"/>
                    <a:pt x="544" y="0"/>
                    <a:pt x="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5"/>
            <p:cNvSpPr/>
            <p:nvPr/>
          </p:nvSpPr>
          <p:spPr>
            <a:xfrm>
              <a:off x="4374955" y="2191450"/>
              <a:ext cx="78218" cy="22362"/>
            </a:xfrm>
            <a:custGeom>
              <a:avLst/>
              <a:gdLst/>
              <a:ahLst/>
              <a:cxnLst/>
              <a:rect l="l" t="t" r="r" b="b"/>
              <a:pathLst>
                <a:path w="2354" h="673" extrusionOk="0">
                  <a:moveTo>
                    <a:pt x="1423" y="0"/>
                  </a:moveTo>
                  <a:cubicBezTo>
                    <a:pt x="1087" y="0"/>
                    <a:pt x="738" y="26"/>
                    <a:pt x="415" y="26"/>
                  </a:cubicBezTo>
                  <a:cubicBezTo>
                    <a:pt x="311" y="26"/>
                    <a:pt x="208" y="26"/>
                    <a:pt x="208" y="129"/>
                  </a:cubicBezTo>
                  <a:cubicBezTo>
                    <a:pt x="104" y="129"/>
                    <a:pt x="1" y="259"/>
                    <a:pt x="1" y="362"/>
                  </a:cubicBezTo>
                  <a:cubicBezTo>
                    <a:pt x="1" y="465"/>
                    <a:pt x="104" y="569"/>
                    <a:pt x="208" y="569"/>
                  </a:cubicBezTo>
                  <a:cubicBezTo>
                    <a:pt x="311" y="672"/>
                    <a:pt x="415" y="672"/>
                    <a:pt x="518" y="672"/>
                  </a:cubicBezTo>
                  <a:cubicBezTo>
                    <a:pt x="1061" y="569"/>
                    <a:pt x="1810" y="465"/>
                    <a:pt x="2353" y="129"/>
                  </a:cubicBezTo>
                  <a:cubicBezTo>
                    <a:pt x="2082" y="26"/>
                    <a:pt x="1759" y="0"/>
                    <a:pt x="1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5"/>
            <p:cNvSpPr/>
            <p:nvPr/>
          </p:nvSpPr>
          <p:spPr>
            <a:xfrm>
              <a:off x="4421342" y="2195737"/>
              <a:ext cx="31832" cy="74762"/>
            </a:xfrm>
            <a:custGeom>
              <a:avLst/>
              <a:gdLst/>
              <a:ahLst/>
              <a:cxnLst/>
              <a:rect l="l" t="t" r="r" b="b"/>
              <a:pathLst>
                <a:path w="958" h="2250" extrusionOk="0">
                  <a:moveTo>
                    <a:pt x="957" y="0"/>
                  </a:moveTo>
                  <a:lnTo>
                    <a:pt x="957" y="0"/>
                  </a:lnTo>
                  <a:cubicBezTo>
                    <a:pt x="544" y="440"/>
                    <a:pt x="208" y="1086"/>
                    <a:pt x="1" y="1732"/>
                  </a:cubicBezTo>
                  <a:lnTo>
                    <a:pt x="1" y="1939"/>
                  </a:lnTo>
                  <a:cubicBezTo>
                    <a:pt x="1" y="2068"/>
                    <a:pt x="1" y="2172"/>
                    <a:pt x="104" y="2172"/>
                  </a:cubicBezTo>
                  <a:cubicBezTo>
                    <a:pt x="156" y="2224"/>
                    <a:pt x="208" y="2249"/>
                    <a:pt x="259" y="2249"/>
                  </a:cubicBezTo>
                  <a:cubicBezTo>
                    <a:pt x="311" y="2249"/>
                    <a:pt x="363" y="2224"/>
                    <a:pt x="414" y="2172"/>
                  </a:cubicBezTo>
                  <a:cubicBezTo>
                    <a:pt x="544" y="2068"/>
                    <a:pt x="544" y="1939"/>
                    <a:pt x="544" y="1836"/>
                  </a:cubicBezTo>
                  <a:cubicBezTo>
                    <a:pt x="750" y="1293"/>
                    <a:pt x="957" y="543"/>
                    <a:pt x="9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5"/>
            <p:cNvSpPr/>
            <p:nvPr/>
          </p:nvSpPr>
          <p:spPr>
            <a:xfrm>
              <a:off x="4449685" y="2195737"/>
              <a:ext cx="71339" cy="40970"/>
            </a:xfrm>
            <a:custGeom>
              <a:avLst/>
              <a:gdLst/>
              <a:ahLst/>
              <a:cxnLst/>
              <a:rect l="l" t="t" r="r" b="b"/>
              <a:pathLst>
                <a:path w="2147" h="1233" extrusionOk="0">
                  <a:moveTo>
                    <a:pt x="1" y="0"/>
                  </a:moveTo>
                  <a:cubicBezTo>
                    <a:pt x="440" y="543"/>
                    <a:pt x="1087" y="879"/>
                    <a:pt x="1629" y="1190"/>
                  </a:cubicBezTo>
                  <a:lnTo>
                    <a:pt x="1836" y="1190"/>
                  </a:lnTo>
                  <a:cubicBezTo>
                    <a:pt x="1867" y="1220"/>
                    <a:pt x="1897" y="1232"/>
                    <a:pt x="1927" y="1232"/>
                  </a:cubicBezTo>
                  <a:cubicBezTo>
                    <a:pt x="2000" y="1232"/>
                    <a:pt x="2073" y="1159"/>
                    <a:pt x="2146" y="1086"/>
                  </a:cubicBezTo>
                  <a:lnTo>
                    <a:pt x="2146" y="879"/>
                  </a:lnTo>
                  <a:cubicBezTo>
                    <a:pt x="2043" y="776"/>
                    <a:pt x="1940" y="647"/>
                    <a:pt x="1836" y="647"/>
                  </a:cubicBezTo>
                  <a:cubicBezTo>
                    <a:pt x="1397" y="336"/>
                    <a:pt x="647"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5"/>
            <p:cNvSpPr/>
            <p:nvPr/>
          </p:nvSpPr>
          <p:spPr>
            <a:xfrm>
              <a:off x="4449685" y="2152772"/>
              <a:ext cx="71339" cy="42996"/>
            </a:xfrm>
            <a:custGeom>
              <a:avLst/>
              <a:gdLst/>
              <a:ahLst/>
              <a:cxnLst/>
              <a:rect l="l" t="t" r="r" b="b"/>
              <a:pathLst>
                <a:path w="2147" h="1294" extrusionOk="0">
                  <a:moveTo>
                    <a:pt x="1836" y="1"/>
                  </a:moveTo>
                  <a:cubicBezTo>
                    <a:pt x="1733" y="1"/>
                    <a:pt x="1629" y="1"/>
                    <a:pt x="1500" y="130"/>
                  </a:cubicBezTo>
                  <a:cubicBezTo>
                    <a:pt x="983" y="337"/>
                    <a:pt x="337" y="776"/>
                    <a:pt x="1" y="1293"/>
                  </a:cubicBezTo>
                  <a:cubicBezTo>
                    <a:pt x="647" y="1190"/>
                    <a:pt x="1293" y="880"/>
                    <a:pt x="1836" y="544"/>
                  </a:cubicBezTo>
                  <a:cubicBezTo>
                    <a:pt x="1836" y="544"/>
                    <a:pt x="1940" y="440"/>
                    <a:pt x="2043" y="440"/>
                  </a:cubicBezTo>
                  <a:cubicBezTo>
                    <a:pt x="2043" y="337"/>
                    <a:pt x="2146" y="234"/>
                    <a:pt x="2043" y="130"/>
                  </a:cubicBezTo>
                  <a:cubicBezTo>
                    <a:pt x="2043" y="1"/>
                    <a:pt x="1940" y="1"/>
                    <a:pt x="18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5"/>
            <p:cNvSpPr/>
            <p:nvPr/>
          </p:nvSpPr>
          <p:spPr>
            <a:xfrm>
              <a:off x="4421342" y="2122900"/>
              <a:ext cx="31832" cy="72868"/>
            </a:xfrm>
            <a:custGeom>
              <a:avLst/>
              <a:gdLst/>
              <a:ahLst/>
              <a:cxnLst/>
              <a:rect l="l" t="t" r="r" b="b"/>
              <a:pathLst>
                <a:path w="958" h="2193" extrusionOk="0">
                  <a:moveTo>
                    <a:pt x="284" y="1"/>
                  </a:moveTo>
                  <a:cubicBezTo>
                    <a:pt x="265" y="1"/>
                    <a:pt x="242" y="12"/>
                    <a:pt x="208" y="47"/>
                  </a:cubicBezTo>
                  <a:cubicBezTo>
                    <a:pt x="104" y="47"/>
                    <a:pt x="1" y="150"/>
                    <a:pt x="1" y="254"/>
                  </a:cubicBezTo>
                  <a:lnTo>
                    <a:pt x="1" y="590"/>
                  </a:lnTo>
                  <a:cubicBezTo>
                    <a:pt x="208" y="1133"/>
                    <a:pt x="544" y="1779"/>
                    <a:pt x="957" y="2192"/>
                  </a:cubicBezTo>
                  <a:cubicBezTo>
                    <a:pt x="957" y="1675"/>
                    <a:pt x="750" y="900"/>
                    <a:pt x="544" y="383"/>
                  </a:cubicBezTo>
                  <a:cubicBezTo>
                    <a:pt x="544" y="254"/>
                    <a:pt x="544" y="150"/>
                    <a:pt x="414" y="47"/>
                  </a:cubicBezTo>
                  <a:cubicBezTo>
                    <a:pt x="346" y="47"/>
                    <a:pt x="323" y="1"/>
                    <a:pt x="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5"/>
            <p:cNvSpPr/>
            <p:nvPr/>
          </p:nvSpPr>
          <p:spPr>
            <a:xfrm>
              <a:off x="4439385" y="2185436"/>
              <a:ext cx="24954" cy="22861"/>
            </a:xfrm>
            <a:custGeom>
              <a:avLst/>
              <a:gdLst/>
              <a:ahLst/>
              <a:cxnLst/>
              <a:rect l="l" t="t" r="r" b="b"/>
              <a:pathLst>
                <a:path w="751" h="688" extrusionOk="0">
                  <a:moveTo>
                    <a:pt x="414" y="0"/>
                  </a:moveTo>
                  <a:cubicBezTo>
                    <a:pt x="311" y="0"/>
                    <a:pt x="104" y="104"/>
                    <a:pt x="104" y="207"/>
                  </a:cubicBezTo>
                  <a:cubicBezTo>
                    <a:pt x="1" y="440"/>
                    <a:pt x="104" y="543"/>
                    <a:pt x="207" y="646"/>
                  </a:cubicBezTo>
                  <a:cubicBezTo>
                    <a:pt x="263" y="674"/>
                    <a:pt x="320" y="687"/>
                    <a:pt x="374" y="687"/>
                  </a:cubicBezTo>
                  <a:cubicBezTo>
                    <a:pt x="522" y="687"/>
                    <a:pt x="647" y="591"/>
                    <a:pt x="647" y="440"/>
                  </a:cubicBezTo>
                  <a:cubicBezTo>
                    <a:pt x="750" y="310"/>
                    <a:pt x="647" y="104"/>
                    <a:pt x="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5"/>
            <p:cNvSpPr/>
            <p:nvPr/>
          </p:nvSpPr>
          <p:spPr>
            <a:xfrm>
              <a:off x="4056294" y="2231823"/>
              <a:ext cx="368526" cy="64428"/>
            </a:xfrm>
            <a:custGeom>
              <a:avLst/>
              <a:gdLst/>
              <a:ahLst/>
              <a:cxnLst/>
              <a:rect l="l" t="t" r="r" b="b"/>
              <a:pathLst>
                <a:path w="11091" h="1939" extrusionOk="0">
                  <a:moveTo>
                    <a:pt x="5274" y="0"/>
                  </a:moveTo>
                  <a:cubicBezTo>
                    <a:pt x="3645" y="0"/>
                    <a:pt x="2043" y="440"/>
                    <a:pt x="750" y="1189"/>
                  </a:cubicBezTo>
                  <a:cubicBezTo>
                    <a:pt x="414" y="1293"/>
                    <a:pt x="104" y="1499"/>
                    <a:pt x="0" y="1836"/>
                  </a:cubicBezTo>
                  <a:lnTo>
                    <a:pt x="9462" y="1939"/>
                  </a:lnTo>
                  <a:cubicBezTo>
                    <a:pt x="10005" y="1939"/>
                    <a:pt x="10547" y="1836"/>
                    <a:pt x="11090" y="1836"/>
                  </a:cubicBezTo>
                  <a:cubicBezTo>
                    <a:pt x="10754" y="1499"/>
                    <a:pt x="10341" y="1189"/>
                    <a:pt x="9798" y="1086"/>
                  </a:cubicBezTo>
                  <a:cubicBezTo>
                    <a:pt x="8402" y="440"/>
                    <a:pt x="6773" y="0"/>
                    <a:pt x="5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5"/>
            <p:cNvSpPr/>
            <p:nvPr/>
          </p:nvSpPr>
          <p:spPr>
            <a:xfrm>
              <a:off x="3991865" y="2289374"/>
              <a:ext cx="500805" cy="368493"/>
            </a:xfrm>
            <a:custGeom>
              <a:avLst/>
              <a:gdLst/>
              <a:ahLst/>
              <a:cxnLst/>
              <a:rect l="l" t="t" r="r" b="b"/>
              <a:pathLst>
                <a:path w="15072" h="11090" extrusionOk="0">
                  <a:moveTo>
                    <a:pt x="544" y="0"/>
                  </a:moveTo>
                  <a:cubicBezTo>
                    <a:pt x="207" y="0"/>
                    <a:pt x="1" y="310"/>
                    <a:pt x="1" y="646"/>
                  </a:cubicBezTo>
                  <a:lnTo>
                    <a:pt x="104" y="1835"/>
                  </a:lnTo>
                  <a:cubicBezTo>
                    <a:pt x="104" y="2146"/>
                    <a:pt x="414" y="2352"/>
                    <a:pt x="647" y="2352"/>
                  </a:cubicBezTo>
                  <a:lnTo>
                    <a:pt x="2353" y="2352"/>
                  </a:lnTo>
                  <a:lnTo>
                    <a:pt x="2999" y="5816"/>
                  </a:lnTo>
                  <a:lnTo>
                    <a:pt x="2999" y="5920"/>
                  </a:lnTo>
                  <a:lnTo>
                    <a:pt x="3129" y="6463"/>
                  </a:lnTo>
                  <a:lnTo>
                    <a:pt x="3129" y="6566"/>
                  </a:lnTo>
                  <a:lnTo>
                    <a:pt x="3232" y="7316"/>
                  </a:lnTo>
                  <a:lnTo>
                    <a:pt x="3335" y="7419"/>
                  </a:lnTo>
                  <a:lnTo>
                    <a:pt x="3982" y="11090"/>
                  </a:lnTo>
                  <a:lnTo>
                    <a:pt x="10987" y="11090"/>
                  </a:lnTo>
                  <a:lnTo>
                    <a:pt x="11530" y="7755"/>
                  </a:lnTo>
                  <a:lnTo>
                    <a:pt x="11530" y="7652"/>
                  </a:lnTo>
                  <a:lnTo>
                    <a:pt x="11633" y="6876"/>
                  </a:lnTo>
                  <a:lnTo>
                    <a:pt x="11633" y="6773"/>
                  </a:lnTo>
                  <a:lnTo>
                    <a:pt x="11737" y="6230"/>
                  </a:lnTo>
                  <a:lnTo>
                    <a:pt x="11737" y="6127"/>
                  </a:lnTo>
                  <a:lnTo>
                    <a:pt x="12176" y="3645"/>
                  </a:lnTo>
                  <a:lnTo>
                    <a:pt x="12383" y="2146"/>
                  </a:lnTo>
                  <a:lnTo>
                    <a:pt x="14218" y="2146"/>
                  </a:lnTo>
                  <a:cubicBezTo>
                    <a:pt x="14425" y="2146"/>
                    <a:pt x="14632" y="1939"/>
                    <a:pt x="14761" y="1706"/>
                  </a:cubicBezTo>
                  <a:lnTo>
                    <a:pt x="14968" y="646"/>
                  </a:lnTo>
                  <a:cubicBezTo>
                    <a:pt x="15071" y="310"/>
                    <a:pt x="14761" y="0"/>
                    <a:pt x="14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5"/>
            <p:cNvSpPr/>
            <p:nvPr/>
          </p:nvSpPr>
          <p:spPr>
            <a:xfrm>
              <a:off x="4134448" y="2360649"/>
              <a:ext cx="268877" cy="49874"/>
            </a:xfrm>
            <a:custGeom>
              <a:avLst/>
              <a:gdLst/>
              <a:ahLst/>
              <a:cxnLst/>
              <a:rect l="l" t="t" r="r" b="b"/>
              <a:pathLst>
                <a:path w="8092" h="1501" extrusionOk="0">
                  <a:moveTo>
                    <a:pt x="1" y="1"/>
                  </a:moveTo>
                  <a:lnTo>
                    <a:pt x="7885" y="1500"/>
                  </a:lnTo>
                  <a:lnTo>
                    <a:pt x="80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5"/>
            <p:cNvSpPr/>
            <p:nvPr/>
          </p:nvSpPr>
          <p:spPr>
            <a:xfrm>
              <a:off x="4095803" y="2504097"/>
              <a:ext cx="282633" cy="13789"/>
            </a:xfrm>
            <a:custGeom>
              <a:avLst/>
              <a:gdLst/>
              <a:ahLst/>
              <a:cxnLst/>
              <a:rect l="l" t="t" r="r" b="b"/>
              <a:pathLst>
                <a:path w="8506" h="415" extrusionOk="0">
                  <a:moveTo>
                    <a:pt x="1" y="1"/>
                  </a:moveTo>
                  <a:lnTo>
                    <a:pt x="1" y="104"/>
                  </a:lnTo>
                  <a:cubicBezTo>
                    <a:pt x="2896" y="104"/>
                    <a:pt x="5688" y="208"/>
                    <a:pt x="8505" y="414"/>
                  </a:cubicBezTo>
                  <a:lnTo>
                    <a:pt x="8505" y="311"/>
                  </a:lnTo>
                  <a:cubicBezTo>
                    <a:pt x="5688" y="104"/>
                    <a:pt x="2792"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5"/>
            <p:cNvSpPr/>
            <p:nvPr/>
          </p:nvSpPr>
          <p:spPr>
            <a:xfrm>
              <a:off x="4091517" y="2482631"/>
              <a:ext cx="290342" cy="13789"/>
            </a:xfrm>
            <a:custGeom>
              <a:avLst/>
              <a:gdLst/>
              <a:ahLst/>
              <a:cxnLst/>
              <a:rect l="l" t="t" r="r" b="b"/>
              <a:pathLst>
                <a:path w="8738" h="415" extrusionOk="0">
                  <a:moveTo>
                    <a:pt x="0" y="0"/>
                  </a:moveTo>
                  <a:lnTo>
                    <a:pt x="0" y="104"/>
                  </a:lnTo>
                  <a:cubicBezTo>
                    <a:pt x="2921" y="104"/>
                    <a:pt x="5817" y="207"/>
                    <a:pt x="8738" y="414"/>
                  </a:cubicBezTo>
                  <a:lnTo>
                    <a:pt x="8738" y="311"/>
                  </a:lnTo>
                  <a:cubicBezTo>
                    <a:pt x="5817" y="104"/>
                    <a:pt x="29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5"/>
            <p:cNvSpPr/>
            <p:nvPr/>
          </p:nvSpPr>
          <p:spPr>
            <a:xfrm>
              <a:off x="4099226" y="2532440"/>
              <a:ext cx="275755" cy="14653"/>
            </a:xfrm>
            <a:custGeom>
              <a:avLst/>
              <a:gdLst/>
              <a:ahLst/>
              <a:cxnLst/>
              <a:rect l="l" t="t" r="r" b="b"/>
              <a:pathLst>
                <a:path w="8299" h="441" extrusionOk="0">
                  <a:moveTo>
                    <a:pt x="1" y="1"/>
                  </a:moveTo>
                  <a:lnTo>
                    <a:pt x="104" y="104"/>
                  </a:lnTo>
                  <a:cubicBezTo>
                    <a:pt x="2793" y="104"/>
                    <a:pt x="5585" y="208"/>
                    <a:pt x="8299" y="440"/>
                  </a:cubicBezTo>
                  <a:lnTo>
                    <a:pt x="8299" y="337"/>
                  </a:lnTo>
                  <a:cubicBezTo>
                    <a:pt x="5585" y="104"/>
                    <a:pt x="2793"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5"/>
            <p:cNvSpPr/>
            <p:nvPr/>
          </p:nvSpPr>
          <p:spPr>
            <a:xfrm>
              <a:off x="3988442" y="2486054"/>
              <a:ext cx="114269" cy="171819"/>
            </a:xfrm>
            <a:custGeom>
              <a:avLst/>
              <a:gdLst/>
              <a:ahLst/>
              <a:cxnLst/>
              <a:rect l="l" t="t" r="r" b="b"/>
              <a:pathLst>
                <a:path w="3439" h="5171" extrusionOk="0">
                  <a:moveTo>
                    <a:pt x="207" y="1"/>
                  </a:moveTo>
                  <a:lnTo>
                    <a:pt x="0" y="208"/>
                  </a:lnTo>
                  <a:cubicBezTo>
                    <a:pt x="1164" y="1733"/>
                    <a:pt x="2249" y="3439"/>
                    <a:pt x="3102" y="5171"/>
                  </a:cubicBezTo>
                  <a:lnTo>
                    <a:pt x="3438" y="5068"/>
                  </a:lnTo>
                  <a:cubicBezTo>
                    <a:pt x="2585" y="3232"/>
                    <a:pt x="1500" y="1500"/>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5"/>
            <p:cNvSpPr/>
            <p:nvPr/>
          </p:nvSpPr>
          <p:spPr>
            <a:xfrm>
              <a:off x="3894804" y="2418201"/>
              <a:ext cx="150354" cy="107391"/>
            </a:xfrm>
            <a:custGeom>
              <a:avLst/>
              <a:gdLst/>
              <a:ahLst/>
              <a:cxnLst/>
              <a:rect l="l" t="t" r="r" b="b"/>
              <a:pathLst>
                <a:path w="4525" h="3232" extrusionOk="0">
                  <a:moveTo>
                    <a:pt x="3878" y="1"/>
                  </a:moveTo>
                  <a:cubicBezTo>
                    <a:pt x="3775" y="1"/>
                    <a:pt x="3671" y="104"/>
                    <a:pt x="3465" y="207"/>
                  </a:cubicBezTo>
                  <a:cubicBezTo>
                    <a:pt x="3335" y="414"/>
                    <a:pt x="3232" y="647"/>
                    <a:pt x="3128" y="854"/>
                  </a:cubicBezTo>
                  <a:cubicBezTo>
                    <a:pt x="3025" y="750"/>
                    <a:pt x="2922" y="544"/>
                    <a:pt x="2818" y="414"/>
                  </a:cubicBezTo>
                  <a:cubicBezTo>
                    <a:pt x="2818" y="311"/>
                    <a:pt x="2586" y="207"/>
                    <a:pt x="2482" y="104"/>
                  </a:cubicBezTo>
                  <a:cubicBezTo>
                    <a:pt x="2430" y="52"/>
                    <a:pt x="2353" y="27"/>
                    <a:pt x="2272" y="27"/>
                  </a:cubicBezTo>
                  <a:cubicBezTo>
                    <a:pt x="2191" y="27"/>
                    <a:pt x="2107" y="52"/>
                    <a:pt x="2043" y="104"/>
                  </a:cubicBezTo>
                  <a:cubicBezTo>
                    <a:pt x="1939" y="207"/>
                    <a:pt x="1836" y="311"/>
                    <a:pt x="1836" y="414"/>
                  </a:cubicBezTo>
                  <a:cubicBezTo>
                    <a:pt x="1836" y="647"/>
                    <a:pt x="1836" y="957"/>
                    <a:pt x="1939" y="1190"/>
                  </a:cubicBezTo>
                  <a:cubicBezTo>
                    <a:pt x="1733" y="957"/>
                    <a:pt x="1396" y="854"/>
                    <a:pt x="1086" y="854"/>
                  </a:cubicBezTo>
                  <a:cubicBezTo>
                    <a:pt x="1043" y="811"/>
                    <a:pt x="978" y="786"/>
                    <a:pt x="910" y="786"/>
                  </a:cubicBezTo>
                  <a:cubicBezTo>
                    <a:pt x="812" y="786"/>
                    <a:pt x="707" y="836"/>
                    <a:pt x="647" y="957"/>
                  </a:cubicBezTo>
                  <a:cubicBezTo>
                    <a:pt x="543" y="1061"/>
                    <a:pt x="543" y="1293"/>
                    <a:pt x="647" y="1397"/>
                  </a:cubicBezTo>
                  <a:cubicBezTo>
                    <a:pt x="647" y="1603"/>
                    <a:pt x="750" y="1836"/>
                    <a:pt x="879" y="1939"/>
                  </a:cubicBezTo>
                  <a:cubicBezTo>
                    <a:pt x="647" y="1939"/>
                    <a:pt x="337" y="2043"/>
                    <a:pt x="104" y="2250"/>
                  </a:cubicBezTo>
                  <a:cubicBezTo>
                    <a:pt x="104" y="2353"/>
                    <a:pt x="1" y="2482"/>
                    <a:pt x="104" y="2586"/>
                  </a:cubicBezTo>
                  <a:cubicBezTo>
                    <a:pt x="104" y="2793"/>
                    <a:pt x="337" y="2793"/>
                    <a:pt x="543" y="2793"/>
                  </a:cubicBezTo>
                  <a:lnTo>
                    <a:pt x="2172" y="2793"/>
                  </a:lnTo>
                  <a:cubicBezTo>
                    <a:pt x="2689" y="2793"/>
                    <a:pt x="3232" y="2999"/>
                    <a:pt x="3775" y="3232"/>
                  </a:cubicBezTo>
                  <a:cubicBezTo>
                    <a:pt x="3878" y="2482"/>
                    <a:pt x="4111" y="1603"/>
                    <a:pt x="4318" y="854"/>
                  </a:cubicBezTo>
                  <a:cubicBezTo>
                    <a:pt x="4421" y="647"/>
                    <a:pt x="4524" y="311"/>
                    <a:pt x="4421" y="207"/>
                  </a:cubicBezTo>
                  <a:cubicBezTo>
                    <a:pt x="4318" y="1"/>
                    <a:pt x="4111" y="1"/>
                    <a:pt x="3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5"/>
            <p:cNvSpPr/>
            <p:nvPr/>
          </p:nvSpPr>
          <p:spPr>
            <a:xfrm>
              <a:off x="3988442" y="2492932"/>
              <a:ext cx="38677" cy="39541"/>
            </a:xfrm>
            <a:custGeom>
              <a:avLst/>
              <a:gdLst/>
              <a:ahLst/>
              <a:cxnLst/>
              <a:rect l="l" t="t" r="r" b="b"/>
              <a:pathLst>
                <a:path w="1164" h="1190" extrusionOk="0">
                  <a:moveTo>
                    <a:pt x="1164" y="1"/>
                  </a:moveTo>
                  <a:cubicBezTo>
                    <a:pt x="1060" y="1"/>
                    <a:pt x="957" y="104"/>
                    <a:pt x="853" y="233"/>
                  </a:cubicBezTo>
                  <a:lnTo>
                    <a:pt x="750" y="337"/>
                  </a:lnTo>
                  <a:cubicBezTo>
                    <a:pt x="647" y="440"/>
                    <a:pt x="647" y="544"/>
                    <a:pt x="750" y="544"/>
                  </a:cubicBezTo>
                  <a:cubicBezTo>
                    <a:pt x="681" y="544"/>
                    <a:pt x="555" y="498"/>
                    <a:pt x="447" y="498"/>
                  </a:cubicBezTo>
                  <a:cubicBezTo>
                    <a:pt x="394" y="498"/>
                    <a:pt x="345" y="509"/>
                    <a:pt x="310" y="544"/>
                  </a:cubicBezTo>
                  <a:cubicBezTo>
                    <a:pt x="207" y="544"/>
                    <a:pt x="104" y="544"/>
                    <a:pt x="0" y="647"/>
                  </a:cubicBezTo>
                  <a:cubicBezTo>
                    <a:pt x="414" y="880"/>
                    <a:pt x="750" y="983"/>
                    <a:pt x="1060" y="1190"/>
                  </a:cubicBezTo>
                  <a:cubicBezTo>
                    <a:pt x="1060" y="880"/>
                    <a:pt x="1060" y="440"/>
                    <a:pt x="1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5"/>
            <p:cNvSpPr/>
            <p:nvPr/>
          </p:nvSpPr>
          <p:spPr>
            <a:xfrm>
              <a:off x="3995320" y="2571949"/>
              <a:ext cx="96227" cy="71339"/>
            </a:xfrm>
            <a:custGeom>
              <a:avLst/>
              <a:gdLst/>
              <a:ahLst/>
              <a:cxnLst/>
              <a:rect l="l" t="t" r="r" b="b"/>
              <a:pathLst>
                <a:path w="2896" h="2147" extrusionOk="0">
                  <a:moveTo>
                    <a:pt x="0" y="1"/>
                  </a:moveTo>
                  <a:lnTo>
                    <a:pt x="0" y="1"/>
                  </a:lnTo>
                  <a:cubicBezTo>
                    <a:pt x="103" y="647"/>
                    <a:pt x="543" y="1190"/>
                    <a:pt x="1086" y="1500"/>
                  </a:cubicBezTo>
                  <a:cubicBezTo>
                    <a:pt x="1603" y="1940"/>
                    <a:pt x="2249" y="2146"/>
                    <a:pt x="2895" y="2146"/>
                  </a:cubicBezTo>
                  <a:cubicBezTo>
                    <a:pt x="2249" y="1087"/>
                    <a:pt x="1189" y="31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5"/>
            <p:cNvSpPr/>
            <p:nvPr/>
          </p:nvSpPr>
          <p:spPr>
            <a:xfrm>
              <a:off x="4327737" y="2486054"/>
              <a:ext cx="115133" cy="171819"/>
            </a:xfrm>
            <a:custGeom>
              <a:avLst/>
              <a:gdLst/>
              <a:ahLst/>
              <a:cxnLst/>
              <a:rect l="l" t="t" r="r" b="b"/>
              <a:pathLst>
                <a:path w="3465" h="5171" extrusionOk="0">
                  <a:moveTo>
                    <a:pt x="3231" y="1"/>
                  </a:moveTo>
                  <a:cubicBezTo>
                    <a:pt x="1939" y="1500"/>
                    <a:pt x="879" y="3232"/>
                    <a:pt x="0" y="5068"/>
                  </a:cubicBezTo>
                  <a:lnTo>
                    <a:pt x="336" y="5171"/>
                  </a:lnTo>
                  <a:cubicBezTo>
                    <a:pt x="1189" y="3439"/>
                    <a:pt x="2275" y="1733"/>
                    <a:pt x="3464" y="208"/>
                  </a:cubicBezTo>
                  <a:lnTo>
                    <a:pt x="32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5"/>
            <p:cNvSpPr/>
            <p:nvPr/>
          </p:nvSpPr>
          <p:spPr>
            <a:xfrm>
              <a:off x="4385289" y="2418201"/>
              <a:ext cx="150321" cy="107391"/>
            </a:xfrm>
            <a:custGeom>
              <a:avLst/>
              <a:gdLst/>
              <a:ahLst/>
              <a:cxnLst/>
              <a:rect l="l" t="t" r="r" b="b"/>
              <a:pathLst>
                <a:path w="4524" h="3232" extrusionOk="0">
                  <a:moveTo>
                    <a:pt x="543" y="1"/>
                  </a:moveTo>
                  <a:cubicBezTo>
                    <a:pt x="440" y="1"/>
                    <a:pt x="207" y="1"/>
                    <a:pt x="104" y="207"/>
                  </a:cubicBezTo>
                  <a:cubicBezTo>
                    <a:pt x="0" y="311"/>
                    <a:pt x="104" y="647"/>
                    <a:pt x="104" y="854"/>
                  </a:cubicBezTo>
                  <a:cubicBezTo>
                    <a:pt x="440" y="1603"/>
                    <a:pt x="646" y="2482"/>
                    <a:pt x="750" y="3232"/>
                  </a:cubicBezTo>
                  <a:cubicBezTo>
                    <a:pt x="1189" y="2999"/>
                    <a:pt x="1835" y="2793"/>
                    <a:pt x="2378" y="2793"/>
                  </a:cubicBezTo>
                  <a:lnTo>
                    <a:pt x="3981" y="2793"/>
                  </a:lnTo>
                  <a:cubicBezTo>
                    <a:pt x="4214" y="2793"/>
                    <a:pt x="4421" y="2793"/>
                    <a:pt x="4421" y="2586"/>
                  </a:cubicBezTo>
                  <a:cubicBezTo>
                    <a:pt x="4524" y="2482"/>
                    <a:pt x="4421" y="2353"/>
                    <a:pt x="4317" y="2250"/>
                  </a:cubicBezTo>
                  <a:cubicBezTo>
                    <a:pt x="4214" y="2043"/>
                    <a:pt x="3878" y="1939"/>
                    <a:pt x="3671" y="1939"/>
                  </a:cubicBezTo>
                  <a:cubicBezTo>
                    <a:pt x="3774" y="1836"/>
                    <a:pt x="3878" y="1603"/>
                    <a:pt x="3878" y="1397"/>
                  </a:cubicBezTo>
                  <a:cubicBezTo>
                    <a:pt x="3878" y="1293"/>
                    <a:pt x="3981" y="1061"/>
                    <a:pt x="3878" y="957"/>
                  </a:cubicBezTo>
                  <a:cubicBezTo>
                    <a:pt x="3817" y="836"/>
                    <a:pt x="3721" y="786"/>
                    <a:pt x="3605" y="786"/>
                  </a:cubicBezTo>
                  <a:cubicBezTo>
                    <a:pt x="3523" y="786"/>
                    <a:pt x="3431" y="811"/>
                    <a:pt x="3335" y="854"/>
                  </a:cubicBezTo>
                  <a:cubicBezTo>
                    <a:pt x="3128" y="854"/>
                    <a:pt x="2792" y="957"/>
                    <a:pt x="2585" y="1190"/>
                  </a:cubicBezTo>
                  <a:cubicBezTo>
                    <a:pt x="2689" y="957"/>
                    <a:pt x="2689" y="647"/>
                    <a:pt x="2689" y="414"/>
                  </a:cubicBezTo>
                  <a:cubicBezTo>
                    <a:pt x="2689" y="311"/>
                    <a:pt x="2585" y="207"/>
                    <a:pt x="2482" y="104"/>
                  </a:cubicBezTo>
                  <a:cubicBezTo>
                    <a:pt x="2430" y="52"/>
                    <a:pt x="2346" y="27"/>
                    <a:pt x="2262" y="27"/>
                  </a:cubicBezTo>
                  <a:cubicBezTo>
                    <a:pt x="2178" y="27"/>
                    <a:pt x="2094" y="52"/>
                    <a:pt x="2042" y="104"/>
                  </a:cubicBezTo>
                  <a:cubicBezTo>
                    <a:pt x="1939" y="207"/>
                    <a:pt x="1732" y="311"/>
                    <a:pt x="1629" y="414"/>
                  </a:cubicBezTo>
                  <a:cubicBezTo>
                    <a:pt x="1499" y="544"/>
                    <a:pt x="1499" y="750"/>
                    <a:pt x="1396" y="854"/>
                  </a:cubicBezTo>
                  <a:cubicBezTo>
                    <a:pt x="1293" y="647"/>
                    <a:pt x="1189" y="414"/>
                    <a:pt x="1086" y="207"/>
                  </a:cubicBezTo>
                  <a:cubicBezTo>
                    <a:pt x="853" y="104"/>
                    <a:pt x="750" y="1"/>
                    <a:pt x="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5"/>
            <p:cNvSpPr/>
            <p:nvPr/>
          </p:nvSpPr>
          <p:spPr>
            <a:xfrm>
              <a:off x="4403298" y="2492932"/>
              <a:ext cx="39574" cy="39541"/>
            </a:xfrm>
            <a:custGeom>
              <a:avLst/>
              <a:gdLst/>
              <a:ahLst/>
              <a:cxnLst/>
              <a:rect l="l" t="t" r="r" b="b"/>
              <a:pathLst>
                <a:path w="1191" h="1190" extrusionOk="0">
                  <a:moveTo>
                    <a:pt x="1" y="1"/>
                  </a:moveTo>
                  <a:cubicBezTo>
                    <a:pt x="104" y="440"/>
                    <a:pt x="104" y="880"/>
                    <a:pt x="104" y="1190"/>
                  </a:cubicBezTo>
                  <a:cubicBezTo>
                    <a:pt x="440" y="983"/>
                    <a:pt x="751" y="880"/>
                    <a:pt x="1190" y="647"/>
                  </a:cubicBezTo>
                  <a:cubicBezTo>
                    <a:pt x="1087" y="544"/>
                    <a:pt x="957" y="544"/>
                    <a:pt x="854" y="544"/>
                  </a:cubicBezTo>
                  <a:cubicBezTo>
                    <a:pt x="820" y="509"/>
                    <a:pt x="774" y="498"/>
                    <a:pt x="724" y="498"/>
                  </a:cubicBezTo>
                  <a:cubicBezTo>
                    <a:pt x="624" y="498"/>
                    <a:pt x="509" y="544"/>
                    <a:pt x="440" y="544"/>
                  </a:cubicBezTo>
                  <a:cubicBezTo>
                    <a:pt x="544" y="544"/>
                    <a:pt x="440" y="440"/>
                    <a:pt x="440" y="337"/>
                  </a:cubicBezTo>
                  <a:lnTo>
                    <a:pt x="311" y="233"/>
                  </a:lnTo>
                  <a:cubicBezTo>
                    <a:pt x="208" y="104"/>
                    <a:pt x="104" y="1"/>
                    <a:pt x="1"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5"/>
            <p:cNvSpPr/>
            <p:nvPr/>
          </p:nvSpPr>
          <p:spPr>
            <a:xfrm>
              <a:off x="4338902" y="2571949"/>
              <a:ext cx="92804" cy="71339"/>
            </a:xfrm>
            <a:custGeom>
              <a:avLst/>
              <a:gdLst/>
              <a:ahLst/>
              <a:cxnLst/>
              <a:rect l="l" t="t" r="r" b="b"/>
              <a:pathLst>
                <a:path w="2793" h="2147" extrusionOk="0">
                  <a:moveTo>
                    <a:pt x="2792" y="1"/>
                  </a:moveTo>
                  <a:lnTo>
                    <a:pt x="2792" y="1"/>
                  </a:lnTo>
                  <a:cubicBezTo>
                    <a:pt x="1603" y="311"/>
                    <a:pt x="646" y="1087"/>
                    <a:pt x="0" y="2146"/>
                  </a:cubicBezTo>
                  <a:cubicBezTo>
                    <a:pt x="646" y="2146"/>
                    <a:pt x="1293" y="1940"/>
                    <a:pt x="1836" y="1500"/>
                  </a:cubicBezTo>
                  <a:cubicBezTo>
                    <a:pt x="2378" y="1190"/>
                    <a:pt x="2792" y="647"/>
                    <a:pt x="2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5"/>
            <p:cNvSpPr/>
            <p:nvPr/>
          </p:nvSpPr>
          <p:spPr>
            <a:xfrm>
              <a:off x="3859582" y="2600924"/>
              <a:ext cx="575534" cy="60408"/>
            </a:xfrm>
            <a:custGeom>
              <a:avLst/>
              <a:gdLst/>
              <a:ahLst/>
              <a:cxnLst/>
              <a:rect l="l" t="t" r="r" b="b"/>
              <a:pathLst>
                <a:path w="17321" h="1818" extrusionOk="0">
                  <a:moveTo>
                    <a:pt x="10214" y="0"/>
                  </a:moveTo>
                  <a:cubicBezTo>
                    <a:pt x="8740" y="0"/>
                    <a:pt x="7201" y="556"/>
                    <a:pt x="6231" y="1611"/>
                  </a:cubicBezTo>
                  <a:cubicBezTo>
                    <a:pt x="5584" y="1171"/>
                    <a:pt x="5042" y="861"/>
                    <a:pt x="4292" y="628"/>
                  </a:cubicBezTo>
                  <a:cubicBezTo>
                    <a:pt x="3892" y="500"/>
                    <a:pt x="3414" y="412"/>
                    <a:pt x="2930" y="412"/>
                  </a:cubicBezTo>
                  <a:cubicBezTo>
                    <a:pt x="2631" y="412"/>
                    <a:pt x="2329" y="446"/>
                    <a:pt x="2043" y="525"/>
                  </a:cubicBezTo>
                  <a:cubicBezTo>
                    <a:pt x="1397" y="732"/>
                    <a:pt x="518" y="1068"/>
                    <a:pt x="104" y="1714"/>
                  </a:cubicBezTo>
                  <a:lnTo>
                    <a:pt x="1" y="1817"/>
                  </a:lnTo>
                  <a:lnTo>
                    <a:pt x="17320" y="1817"/>
                  </a:lnTo>
                  <a:cubicBezTo>
                    <a:pt x="17217" y="1714"/>
                    <a:pt x="17010" y="1611"/>
                    <a:pt x="16907" y="1507"/>
                  </a:cubicBezTo>
                  <a:cubicBezTo>
                    <a:pt x="16393" y="1299"/>
                    <a:pt x="15786" y="1189"/>
                    <a:pt x="15174" y="1189"/>
                  </a:cubicBezTo>
                  <a:cubicBezTo>
                    <a:pt x="14494" y="1189"/>
                    <a:pt x="13808" y="1325"/>
                    <a:pt x="13236" y="1611"/>
                  </a:cubicBezTo>
                  <a:cubicBezTo>
                    <a:pt x="13029" y="732"/>
                    <a:pt x="12047" y="318"/>
                    <a:pt x="11194" y="85"/>
                  </a:cubicBezTo>
                  <a:cubicBezTo>
                    <a:pt x="10875" y="28"/>
                    <a:pt x="10547" y="0"/>
                    <a:pt x="10214" y="0"/>
                  </a:cubicBezTo>
                  <a:close/>
                </a:path>
              </a:pathLst>
            </a:custGeom>
            <a:solidFill>
              <a:srgbClr val="6C9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2" name="Google Shape;1192;p45"/>
          <p:cNvSpPr txBox="1">
            <a:spLocks noGrp="1"/>
          </p:cNvSpPr>
          <p:nvPr>
            <p:ph type="title" idx="2"/>
          </p:nvPr>
        </p:nvSpPr>
        <p:spPr>
          <a:xfrm>
            <a:off x="2979851" y="797410"/>
            <a:ext cx="957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endParaRPr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5705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7"/>
                                        </p:tgtEl>
                                        <p:attrNameLst>
                                          <p:attrName>style.visibility</p:attrName>
                                        </p:attrNameLst>
                                      </p:cBhvr>
                                      <p:to>
                                        <p:strVal val="visible"/>
                                      </p:to>
                                    </p:set>
                                    <p:anim calcmode="lin" valueType="num">
                                      <p:cBhvr additive="base">
                                        <p:cTn id="7" dur="500" fill="hold"/>
                                        <p:tgtEl>
                                          <p:spTgt spid="1147"/>
                                        </p:tgtEl>
                                        <p:attrNameLst>
                                          <p:attrName>ppt_x</p:attrName>
                                        </p:attrNameLst>
                                      </p:cBhvr>
                                      <p:tavLst>
                                        <p:tav tm="0">
                                          <p:val>
                                            <p:strVal val="#ppt_x"/>
                                          </p:val>
                                        </p:tav>
                                        <p:tav tm="100000">
                                          <p:val>
                                            <p:strVal val="#ppt_x"/>
                                          </p:val>
                                        </p:tav>
                                      </p:tavLst>
                                    </p:anim>
                                    <p:anim calcmode="lin" valueType="num">
                                      <p:cBhvr additive="base">
                                        <p:cTn id="8" dur="500" fill="hold"/>
                                        <p:tgtEl>
                                          <p:spTgt spid="1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42"/>
                                        </p:tgtEl>
                                        <p:attrNameLst>
                                          <p:attrName>style.visibility</p:attrName>
                                        </p:attrNameLst>
                                      </p:cBhvr>
                                      <p:to>
                                        <p:strVal val="visible"/>
                                      </p:to>
                                    </p:set>
                                    <p:animEffect transition="in" filter="barn(inVertical)">
                                      <p:cBhvr>
                                        <p:cTn id="13" dur="500"/>
                                        <p:tgtEl>
                                          <p:spTgt spid="1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2"/>
          <p:cNvSpPr txBox="1">
            <a:spLocks noGrp="1"/>
          </p:cNvSpPr>
          <p:nvPr>
            <p:ph type="title"/>
          </p:nvPr>
        </p:nvSpPr>
        <p:spPr>
          <a:xfrm>
            <a:off x="582840" y="22965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sz="40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sz="40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endParaRPr sz="40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64" name="Google Shape;1064;p42"/>
          <p:cNvSpPr txBox="1">
            <a:spLocks noGrp="1"/>
          </p:cNvSpPr>
          <p:nvPr>
            <p:ph type="body" idx="1"/>
          </p:nvPr>
        </p:nvSpPr>
        <p:spPr>
          <a:xfrm>
            <a:off x="120015" y="986430"/>
            <a:ext cx="8903970" cy="3929670"/>
          </a:xfrm>
          <a:prstGeom prst="rect">
            <a:avLst/>
          </a:prstGeom>
        </p:spPr>
        <p:txBody>
          <a:bodyPr spcFirstLastPara="1" wrap="square" lIns="91425" tIns="91425" rIns="91425" bIns="91425" anchor="t" anchorCtr="0">
            <a:noAutofit/>
          </a:bodyPr>
          <a:lstStyle/>
          <a:p>
            <a:pPr marL="495300" indent="-342900" rtl="0" fontAlgn="base">
              <a:spcBef>
                <a:spcPts val="0"/>
              </a:spcBef>
              <a:spcAft>
                <a:spcPts val="0"/>
              </a:spcAft>
              <a:buFont typeface="Wingdings" panose="05000000000000000000" pitchFamily="2" charset="2"/>
              <a:buChar char="Ø"/>
            </a:pP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Xử</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lí</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khí</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thải</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trước</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khi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xả</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ra môi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trường</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a:t>
            </a:r>
          </a:p>
          <a:p>
            <a:pPr marL="495300" indent="-342900" rtl="0" fontAlgn="base">
              <a:spcBef>
                <a:spcPts val="0"/>
              </a:spcBef>
              <a:spcAft>
                <a:spcPts val="0"/>
              </a:spcAft>
              <a:buFont typeface="Wingdings" panose="05000000000000000000" pitchFamily="2" charset="2"/>
              <a:buChar char="Ø"/>
            </a:pPr>
            <a:r>
              <a:rPr lang="vi-VN" sz="2400" b="0" i="0" u="none" strike="noStrike" dirty="0">
                <a:solidFill>
                  <a:srgbClr val="000000"/>
                </a:solidFill>
                <a:effectLst/>
                <a:latin typeface="Times New Roman" panose="02020603050405020304" pitchFamily="18" charset="0"/>
                <a:cs typeface="Times New Roman" panose="02020603050405020304" pitchFamily="18" charset="0"/>
              </a:rPr>
              <a:t>Thu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hồi</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 lưu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trữ</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Cacbon</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ở quy mô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lớn</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a:t>
            </a:r>
          </a:p>
          <a:p>
            <a:pPr marL="266700" indent="-342900" rtl="0" fontAlgn="base">
              <a:spcBef>
                <a:spcPts val="0"/>
              </a:spcBef>
              <a:spcAft>
                <a:spcPts val="0"/>
              </a:spcAft>
              <a:buFont typeface="Wingdings" panose="05000000000000000000" pitchFamily="2" charset="2"/>
              <a:buChar char="Ø"/>
            </a:pPr>
            <a:r>
              <a:rPr lang="vi-VN" sz="2400" b="1" i="0" u="sng" strike="noStrike" dirty="0" err="1">
                <a:solidFill>
                  <a:srgbClr val="000000"/>
                </a:solidFill>
                <a:effectLst/>
                <a:latin typeface="Times New Roman" panose="02020603050405020304" pitchFamily="18" charset="0"/>
                <a:cs typeface="Times New Roman" panose="02020603050405020304" pitchFamily="18" charset="0"/>
              </a:rPr>
              <a:t>Áp</a:t>
            </a:r>
            <a:r>
              <a:rPr lang="vi-VN" sz="2400" b="1" i="0" u="sng" strike="noStrike" dirty="0">
                <a:solidFill>
                  <a:srgbClr val="000000"/>
                </a:solidFill>
                <a:effectLst/>
                <a:latin typeface="Times New Roman" panose="02020603050405020304" pitchFamily="18" charset="0"/>
                <a:cs typeface="Times New Roman" panose="02020603050405020304" pitchFamily="18" charset="0"/>
              </a:rPr>
              <a:t> </a:t>
            </a:r>
            <a:r>
              <a:rPr lang="vi-VN" sz="2400" b="1" i="0" u="sng" strike="noStrike" dirty="0" err="1">
                <a:solidFill>
                  <a:srgbClr val="000000"/>
                </a:solidFill>
                <a:effectLst/>
                <a:latin typeface="Times New Roman" panose="02020603050405020304" pitchFamily="18" charset="0"/>
                <a:cs typeface="Times New Roman" panose="02020603050405020304" pitchFamily="18" charset="0"/>
              </a:rPr>
              <a:t>dụng</a:t>
            </a:r>
            <a:r>
              <a:rPr lang="vi-VN" sz="2400" b="1" i="0" u="sng" strike="noStrike" dirty="0">
                <a:solidFill>
                  <a:srgbClr val="000000"/>
                </a:solidFill>
                <a:effectLst/>
                <a:latin typeface="Times New Roman" panose="02020603050405020304" pitchFamily="18" charset="0"/>
                <a:cs typeface="Times New Roman" panose="02020603050405020304" pitchFamily="18" charset="0"/>
              </a:rPr>
              <a:t> quy </a:t>
            </a:r>
            <a:r>
              <a:rPr lang="vi-VN" sz="2400" b="1" i="0" u="sng" strike="noStrike" dirty="0" err="1">
                <a:solidFill>
                  <a:srgbClr val="000000"/>
                </a:solidFill>
                <a:effectLst/>
                <a:latin typeface="Times New Roman" panose="02020603050405020304" pitchFamily="18" charset="0"/>
                <a:cs typeface="Times New Roman" panose="02020603050405020304" pitchFamily="18" charset="0"/>
              </a:rPr>
              <a:t>trình</a:t>
            </a:r>
            <a:r>
              <a:rPr lang="vi-VN" sz="2400" b="1" i="0" u="sng" strike="noStrike" dirty="0">
                <a:solidFill>
                  <a:srgbClr val="000000"/>
                </a:solidFill>
                <a:effectLst/>
                <a:latin typeface="Times New Roman" panose="02020603050405020304" pitchFamily="18" charset="0"/>
                <a:cs typeface="Times New Roman" panose="02020603050405020304" pitchFamily="18" charset="0"/>
              </a:rPr>
              <a:t> CCS</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(Quy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trình</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Tiêu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chuẩn</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Tuyên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bố</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Thành</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phần</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Thu CO2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từ</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nhà</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máy</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điện</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-&gt;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chuyển</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đến</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khu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vực</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lưu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trữ</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-&gt; bơm CO2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vào</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kho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chứa</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-&gt;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kiểm</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soát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việc</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thu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khí</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đảm</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bảo</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CO2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được</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cô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lập</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hoàn</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toàn</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a:t>
            </a:r>
          </a:p>
          <a:p>
            <a:pPr marL="495300" indent="-342900" rtl="0" fontAlgn="base">
              <a:spcBef>
                <a:spcPts val="0"/>
              </a:spcBef>
              <a:spcAft>
                <a:spcPts val="0"/>
              </a:spcAft>
              <a:buFont typeface="Wingdings" panose="05000000000000000000" pitchFamily="2" charset="2"/>
              <a:buChar char="Ø"/>
            </a:pP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Ứng</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dụng</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công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nghệ</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xanh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vào</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việc</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xây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dựng</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trồng</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trọt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chăn nuôi.</a:t>
            </a:r>
          </a:p>
          <a:p>
            <a:pPr marL="495300" indent="-342900" rtl="0" fontAlgn="base">
              <a:spcBef>
                <a:spcPts val="0"/>
              </a:spcBef>
              <a:spcAft>
                <a:spcPts val="0"/>
              </a:spcAft>
              <a:buFont typeface="Wingdings" panose="05000000000000000000" pitchFamily="2" charset="2"/>
              <a:buChar char="Ø"/>
            </a:pP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Sử</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dụng</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biện</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pháp</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kỹ</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thuật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hệ</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thống</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máy</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móc</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công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nghệ</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hiện</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đại</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công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nghệ</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sinh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học</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lọc</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làm</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sạch</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không </a:t>
            </a:r>
            <a:r>
              <a:rPr lang="vi-VN" sz="2400" b="0" i="0" u="none" strike="noStrike" dirty="0" err="1">
                <a:solidFill>
                  <a:srgbClr val="000000"/>
                </a:solidFill>
                <a:effectLst/>
                <a:latin typeface="Times New Roman" panose="02020603050405020304" pitchFamily="18" charset="0"/>
                <a:cs typeface="Times New Roman" panose="02020603050405020304" pitchFamily="18" charset="0"/>
              </a:rPr>
              <a:t>khí</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864705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3"/>
                                        </p:tgtEl>
                                        <p:attrNameLst>
                                          <p:attrName>style.visibility</p:attrName>
                                        </p:attrNameLst>
                                      </p:cBhvr>
                                      <p:to>
                                        <p:strVal val="visible"/>
                                      </p:to>
                                    </p:set>
                                    <p:animEffect transition="in" filter="fade">
                                      <p:cBhvr>
                                        <p:cTn id="7" dur="1000"/>
                                        <p:tgtEl>
                                          <p:spTgt spid="1063"/>
                                        </p:tgtEl>
                                      </p:cBhvr>
                                    </p:animEffect>
                                    <p:anim calcmode="lin" valueType="num">
                                      <p:cBhvr>
                                        <p:cTn id="8" dur="1000" fill="hold"/>
                                        <p:tgtEl>
                                          <p:spTgt spid="1063"/>
                                        </p:tgtEl>
                                        <p:attrNameLst>
                                          <p:attrName>ppt_x</p:attrName>
                                        </p:attrNameLst>
                                      </p:cBhvr>
                                      <p:tavLst>
                                        <p:tav tm="0">
                                          <p:val>
                                            <p:strVal val="#ppt_x"/>
                                          </p:val>
                                        </p:tav>
                                        <p:tav tm="100000">
                                          <p:val>
                                            <p:strVal val="#ppt_x"/>
                                          </p:val>
                                        </p:tav>
                                      </p:tavLst>
                                    </p:anim>
                                    <p:anim calcmode="lin" valueType="num">
                                      <p:cBhvr>
                                        <p:cTn id="9" dur="1000" fill="hold"/>
                                        <p:tgtEl>
                                          <p:spTgt spid="10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64">
                                            <p:txEl>
                                              <p:pRg st="0" end="0"/>
                                            </p:txEl>
                                          </p:spTgt>
                                        </p:tgtEl>
                                        <p:attrNameLst>
                                          <p:attrName>style.visibility</p:attrName>
                                        </p:attrNameLst>
                                      </p:cBhvr>
                                      <p:to>
                                        <p:strVal val="visible"/>
                                      </p:to>
                                    </p:set>
                                    <p:animEffect transition="in" filter="barn(inVertical)">
                                      <p:cBhvr>
                                        <p:cTn id="14" dur="500"/>
                                        <p:tgtEl>
                                          <p:spTgt spid="1064">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64">
                                            <p:txEl>
                                              <p:pRg st="1" end="1"/>
                                            </p:txEl>
                                          </p:spTgt>
                                        </p:tgtEl>
                                        <p:attrNameLst>
                                          <p:attrName>style.visibility</p:attrName>
                                        </p:attrNameLst>
                                      </p:cBhvr>
                                      <p:to>
                                        <p:strVal val="visible"/>
                                      </p:to>
                                    </p:set>
                                    <p:animEffect transition="in" filter="barn(inVertical)">
                                      <p:cBhvr>
                                        <p:cTn id="17" dur="500"/>
                                        <p:tgtEl>
                                          <p:spTgt spid="1064">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64">
                                            <p:txEl>
                                              <p:pRg st="2" end="2"/>
                                            </p:txEl>
                                          </p:spTgt>
                                        </p:tgtEl>
                                        <p:attrNameLst>
                                          <p:attrName>style.visibility</p:attrName>
                                        </p:attrNameLst>
                                      </p:cBhvr>
                                      <p:to>
                                        <p:strVal val="visible"/>
                                      </p:to>
                                    </p:set>
                                    <p:animEffect transition="in" filter="barn(inVertical)">
                                      <p:cBhvr>
                                        <p:cTn id="20" dur="500"/>
                                        <p:tgtEl>
                                          <p:spTgt spid="1064">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64">
                                            <p:txEl>
                                              <p:pRg st="3" end="3"/>
                                            </p:txEl>
                                          </p:spTgt>
                                        </p:tgtEl>
                                        <p:attrNameLst>
                                          <p:attrName>style.visibility</p:attrName>
                                        </p:attrNameLst>
                                      </p:cBhvr>
                                      <p:to>
                                        <p:strVal val="visible"/>
                                      </p:to>
                                    </p:set>
                                    <p:animEffect transition="in" filter="barn(inVertical)">
                                      <p:cBhvr>
                                        <p:cTn id="23" dur="500"/>
                                        <p:tgtEl>
                                          <p:spTgt spid="1064">
                                            <p:txEl>
                                              <p:pRg st="3" end="3"/>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64">
                                            <p:txEl>
                                              <p:pRg st="4" end="4"/>
                                            </p:txEl>
                                          </p:spTgt>
                                        </p:tgtEl>
                                        <p:attrNameLst>
                                          <p:attrName>style.visibility</p:attrName>
                                        </p:attrNameLst>
                                      </p:cBhvr>
                                      <p:to>
                                        <p:strVal val="visible"/>
                                      </p:to>
                                    </p:set>
                                    <p:animEffect transition="in" filter="barn(inVertical)">
                                      <p:cBhvr>
                                        <p:cTn id="26" dur="500"/>
                                        <p:tgtEl>
                                          <p:spTgt spid="10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 grpId="0"/>
      <p:bldP spid="106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8"/>
        <p:cNvGrpSpPr/>
        <p:nvPr/>
      </p:nvGrpSpPr>
      <p:grpSpPr>
        <a:xfrm>
          <a:off x="0" y="0"/>
          <a:ext cx="0" cy="0"/>
          <a:chOff x="0" y="0"/>
          <a:chExt cx="0" cy="0"/>
        </a:xfrm>
      </p:grpSpPr>
      <p:sp>
        <p:nvSpPr>
          <p:cNvPr id="2279" name="Google Shape;2279;p67"/>
          <p:cNvSpPr txBox="1">
            <a:spLocks noGrp="1"/>
          </p:cNvSpPr>
          <p:nvPr>
            <p:ph type="title"/>
          </p:nvPr>
        </p:nvSpPr>
        <p:spPr>
          <a:xfrm>
            <a:off x="720000" y="337041"/>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3600"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sz="36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sz="36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thay</a:t>
            </a:r>
            <a:r>
              <a:rPr lang="en-US" sz="36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thế</a:t>
            </a:r>
            <a:r>
              <a:rPr lang="en-US" sz="36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sz="36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80" name="Google Shape;2280;p67"/>
          <p:cNvSpPr/>
          <p:nvPr/>
        </p:nvSpPr>
        <p:spPr>
          <a:xfrm>
            <a:off x="3643838" y="1979438"/>
            <a:ext cx="1308324" cy="593396"/>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solidFill>
                  <a:schemeClr val="lt1"/>
                </a:solidFill>
                <a:latin typeface="Times New Roman" panose="02020603050405020304" pitchFamily="18" charset="0"/>
                <a:ea typeface="Life Savers ExtraBold"/>
                <a:cs typeface="Times New Roman" panose="02020603050405020304" pitchFamily="18" charset="0"/>
                <a:sym typeface="Life Savers ExtraBold"/>
              </a:rPr>
              <a:t>Xe điện</a:t>
            </a:r>
            <a:endParaRPr sz="2100" dirty="0">
              <a:solidFill>
                <a:schemeClr val="lt1"/>
              </a:solidFill>
              <a:latin typeface="Times New Roman" panose="02020603050405020304" pitchFamily="18" charset="0"/>
              <a:ea typeface="Life Savers ExtraBold"/>
              <a:cs typeface="Times New Roman" panose="02020603050405020304" pitchFamily="18" charset="0"/>
              <a:sym typeface="Life Savers ExtraBold"/>
            </a:endParaRPr>
          </a:p>
        </p:txBody>
      </p:sp>
      <p:sp>
        <p:nvSpPr>
          <p:cNvPr id="2281" name="Google Shape;2281;p67"/>
          <p:cNvSpPr/>
          <p:nvPr/>
        </p:nvSpPr>
        <p:spPr>
          <a:xfrm>
            <a:off x="3930403" y="1338735"/>
            <a:ext cx="199456" cy="231323"/>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7"/>
          <p:cNvSpPr/>
          <p:nvPr/>
        </p:nvSpPr>
        <p:spPr>
          <a:xfrm>
            <a:off x="7295106" y="1978354"/>
            <a:ext cx="997233" cy="593396"/>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solidFill>
                  <a:schemeClr val="lt1"/>
                </a:solidFill>
                <a:latin typeface="Times New Roman" panose="02020603050405020304" pitchFamily="18" charset="0"/>
                <a:ea typeface="Life Savers ExtraBold"/>
                <a:cs typeface="Times New Roman" panose="02020603050405020304" pitchFamily="18" charset="0"/>
                <a:sym typeface="Life Savers ExtraBold"/>
              </a:rPr>
              <a:t>Xăng</a:t>
            </a:r>
            <a:endParaRPr sz="2100" dirty="0">
              <a:solidFill>
                <a:schemeClr val="lt1"/>
              </a:solidFill>
              <a:latin typeface="Times New Roman" panose="02020603050405020304" pitchFamily="18" charset="0"/>
              <a:ea typeface="Life Savers ExtraBold"/>
              <a:cs typeface="Times New Roman" panose="02020603050405020304" pitchFamily="18" charset="0"/>
              <a:sym typeface="Life Savers ExtraBold"/>
            </a:endParaRPr>
          </a:p>
        </p:txBody>
      </p:sp>
      <p:sp>
        <p:nvSpPr>
          <p:cNvPr id="2283" name="Google Shape;2283;p67"/>
          <p:cNvSpPr/>
          <p:nvPr/>
        </p:nvSpPr>
        <p:spPr>
          <a:xfrm>
            <a:off x="7376453" y="1338735"/>
            <a:ext cx="199456" cy="231323"/>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7"/>
          <p:cNvSpPr txBox="1"/>
          <p:nvPr/>
        </p:nvSpPr>
        <p:spPr>
          <a:xfrm>
            <a:off x="5527264" y="1926856"/>
            <a:ext cx="1053670" cy="7323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dk1"/>
                </a:solidFill>
                <a:latin typeface="Times New Roman" panose="02020603050405020304" pitchFamily="18" charset="0"/>
                <a:ea typeface="Quicksand"/>
                <a:cs typeface="Times New Roman" panose="02020603050405020304" pitchFamily="18" charset="0"/>
                <a:sym typeface="Quicksand"/>
              </a:rPr>
              <a:t>T</a:t>
            </a:r>
            <a:r>
              <a:rPr lang="en" sz="2400" dirty="0">
                <a:solidFill>
                  <a:schemeClr val="dk1"/>
                </a:solidFill>
                <a:latin typeface="Times New Roman" panose="02020603050405020304" pitchFamily="18" charset="0"/>
                <a:ea typeface="Quicksand"/>
                <a:cs typeface="Times New Roman" panose="02020603050405020304" pitchFamily="18" charset="0"/>
                <a:sym typeface="Quicksand"/>
              </a:rPr>
              <a:t>hay cho</a:t>
            </a:r>
            <a:endParaRPr sz="2400" dirty="0">
              <a:solidFill>
                <a:schemeClr val="dk1"/>
              </a:solidFill>
              <a:latin typeface="Times New Roman" panose="02020603050405020304" pitchFamily="18" charset="0"/>
              <a:ea typeface="Quicksand"/>
              <a:cs typeface="Times New Roman" panose="02020603050405020304" pitchFamily="18" charset="0"/>
              <a:sym typeface="Quicksand"/>
            </a:endParaRPr>
          </a:p>
        </p:txBody>
      </p:sp>
      <p:cxnSp>
        <p:nvCxnSpPr>
          <p:cNvPr id="2285" name="Google Shape;2285;p67"/>
          <p:cNvCxnSpPr/>
          <p:nvPr/>
        </p:nvCxnSpPr>
        <p:spPr>
          <a:xfrm>
            <a:off x="5034045" y="2365572"/>
            <a:ext cx="423000" cy="0"/>
          </a:xfrm>
          <a:prstGeom prst="straightConnector1">
            <a:avLst/>
          </a:prstGeom>
          <a:noFill/>
          <a:ln w="28575" cap="flat" cmpd="sng">
            <a:solidFill>
              <a:schemeClr val="lt2"/>
            </a:solidFill>
            <a:prstDash val="solid"/>
            <a:round/>
            <a:headEnd type="none" w="med" len="med"/>
            <a:tailEnd type="oval" w="med" len="med"/>
          </a:ln>
        </p:spPr>
      </p:cxnSp>
      <p:cxnSp>
        <p:nvCxnSpPr>
          <p:cNvPr id="2286" name="Google Shape;2286;p67"/>
          <p:cNvCxnSpPr/>
          <p:nvPr/>
        </p:nvCxnSpPr>
        <p:spPr>
          <a:xfrm>
            <a:off x="6580934" y="2383148"/>
            <a:ext cx="423000" cy="0"/>
          </a:xfrm>
          <a:prstGeom prst="straightConnector1">
            <a:avLst/>
          </a:prstGeom>
          <a:noFill/>
          <a:ln w="28575" cap="flat" cmpd="sng">
            <a:solidFill>
              <a:schemeClr val="lt2"/>
            </a:solidFill>
            <a:prstDash val="solid"/>
            <a:round/>
            <a:headEnd type="none" w="med" len="med"/>
            <a:tailEnd type="oval" w="med" len="med"/>
          </a:ln>
        </p:spPr>
      </p:cxnSp>
      <p:sp>
        <p:nvSpPr>
          <p:cNvPr id="2288" name="Google Shape;2288;p67"/>
          <p:cNvSpPr/>
          <p:nvPr/>
        </p:nvSpPr>
        <p:spPr>
          <a:xfrm>
            <a:off x="3930403" y="2468410"/>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7"/>
          <p:cNvSpPr/>
          <p:nvPr/>
        </p:nvSpPr>
        <p:spPr>
          <a:xfrm>
            <a:off x="7376453" y="2468410"/>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7"/>
          <p:cNvSpPr/>
          <p:nvPr/>
        </p:nvSpPr>
        <p:spPr>
          <a:xfrm>
            <a:off x="3930403" y="35980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7"/>
          <p:cNvSpPr/>
          <p:nvPr/>
        </p:nvSpPr>
        <p:spPr>
          <a:xfrm>
            <a:off x="7376453" y="35980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1" name="Google Shape;2301;p67"/>
          <p:cNvGrpSpPr/>
          <p:nvPr/>
        </p:nvGrpSpPr>
        <p:grpSpPr>
          <a:xfrm>
            <a:off x="470422" y="1594707"/>
            <a:ext cx="2351113" cy="2295569"/>
            <a:chOff x="3433528" y="3939432"/>
            <a:chExt cx="647717" cy="654565"/>
          </a:xfrm>
        </p:grpSpPr>
        <p:sp>
          <p:nvSpPr>
            <p:cNvPr id="2302" name="Google Shape;2302;p67"/>
            <p:cNvSpPr/>
            <p:nvPr/>
          </p:nvSpPr>
          <p:spPr>
            <a:xfrm>
              <a:off x="3912847" y="4268427"/>
              <a:ext cx="168397" cy="196740"/>
            </a:xfrm>
            <a:custGeom>
              <a:avLst/>
              <a:gdLst/>
              <a:ahLst/>
              <a:cxnLst/>
              <a:rect l="l" t="t" r="r" b="b"/>
              <a:pathLst>
                <a:path w="5068" h="5921" extrusionOk="0">
                  <a:moveTo>
                    <a:pt x="3439" y="0"/>
                  </a:moveTo>
                  <a:lnTo>
                    <a:pt x="207" y="1500"/>
                  </a:lnTo>
                  <a:lnTo>
                    <a:pt x="0" y="1603"/>
                  </a:lnTo>
                  <a:lnTo>
                    <a:pt x="1836" y="5920"/>
                  </a:lnTo>
                  <a:lnTo>
                    <a:pt x="2043" y="5817"/>
                  </a:lnTo>
                  <a:lnTo>
                    <a:pt x="5067" y="4317"/>
                  </a:lnTo>
                  <a:lnTo>
                    <a:pt x="34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7"/>
            <p:cNvSpPr/>
            <p:nvPr/>
          </p:nvSpPr>
          <p:spPr>
            <a:xfrm>
              <a:off x="3919726" y="4268427"/>
              <a:ext cx="161519" cy="193284"/>
            </a:xfrm>
            <a:custGeom>
              <a:avLst/>
              <a:gdLst/>
              <a:ahLst/>
              <a:cxnLst/>
              <a:rect l="l" t="t" r="r" b="b"/>
              <a:pathLst>
                <a:path w="4861" h="5817" extrusionOk="0">
                  <a:moveTo>
                    <a:pt x="3232" y="0"/>
                  </a:moveTo>
                  <a:lnTo>
                    <a:pt x="0" y="1500"/>
                  </a:lnTo>
                  <a:lnTo>
                    <a:pt x="1836" y="5817"/>
                  </a:lnTo>
                  <a:lnTo>
                    <a:pt x="4860" y="4317"/>
                  </a:lnTo>
                  <a:lnTo>
                    <a:pt x="32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7"/>
            <p:cNvSpPr/>
            <p:nvPr/>
          </p:nvSpPr>
          <p:spPr>
            <a:xfrm>
              <a:off x="3952356" y="4304513"/>
              <a:ext cx="79048" cy="56719"/>
            </a:xfrm>
            <a:custGeom>
              <a:avLst/>
              <a:gdLst/>
              <a:ahLst/>
              <a:cxnLst/>
              <a:rect l="l" t="t" r="r" b="b"/>
              <a:pathLst>
                <a:path w="2379" h="1707" extrusionOk="0">
                  <a:moveTo>
                    <a:pt x="1939" y="0"/>
                  </a:moveTo>
                  <a:lnTo>
                    <a:pt x="1" y="853"/>
                  </a:lnTo>
                  <a:lnTo>
                    <a:pt x="440" y="1706"/>
                  </a:lnTo>
                  <a:lnTo>
                    <a:pt x="2379" y="853"/>
                  </a:lnTo>
                  <a:lnTo>
                    <a:pt x="19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7"/>
            <p:cNvSpPr/>
            <p:nvPr/>
          </p:nvSpPr>
          <p:spPr>
            <a:xfrm>
              <a:off x="3451571" y="3964354"/>
              <a:ext cx="185576" cy="185542"/>
            </a:xfrm>
            <a:custGeom>
              <a:avLst/>
              <a:gdLst/>
              <a:ahLst/>
              <a:cxnLst/>
              <a:rect l="l" t="t" r="r" b="b"/>
              <a:pathLst>
                <a:path w="5585" h="5584" extrusionOk="0">
                  <a:moveTo>
                    <a:pt x="2146" y="0"/>
                  </a:moveTo>
                  <a:lnTo>
                    <a:pt x="1" y="4085"/>
                  </a:lnTo>
                  <a:lnTo>
                    <a:pt x="104" y="4188"/>
                  </a:lnTo>
                  <a:lnTo>
                    <a:pt x="3232" y="5584"/>
                  </a:lnTo>
                  <a:lnTo>
                    <a:pt x="5584" y="1706"/>
                  </a:lnTo>
                  <a:lnTo>
                    <a:pt x="2353" y="104"/>
                  </a:lnTo>
                  <a:lnTo>
                    <a:pt x="21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7"/>
            <p:cNvSpPr/>
            <p:nvPr/>
          </p:nvSpPr>
          <p:spPr>
            <a:xfrm>
              <a:off x="3455027" y="3967776"/>
              <a:ext cx="182120" cy="182120"/>
            </a:xfrm>
            <a:custGeom>
              <a:avLst/>
              <a:gdLst/>
              <a:ahLst/>
              <a:cxnLst/>
              <a:rect l="l" t="t" r="r" b="b"/>
              <a:pathLst>
                <a:path w="5481" h="5481" extrusionOk="0">
                  <a:moveTo>
                    <a:pt x="2249" y="1"/>
                  </a:moveTo>
                  <a:lnTo>
                    <a:pt x="0" y="4085"/>
                  </a:lnTo>
                  <a:lnTo>
                    <a:pt x="3128" y="5481"/>
                  </a:lnTo>
                  <a:lnTo>
                    <a:pt x="5480" y="1603"/>
                  </a:lnTo>
                  <a:lnTo>
                    <a:pt x="22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7"/>
            <p:cNvSpPr/>
            <p:nvPr/>
          </p:nvSpPr>
          <p:spPr>
            <a:xfrm>
              <a:off x="3526302" y="3999576"/>
              <a:ext cx="75626" cy="61006"/>
            </a:xfrm>
            <a:custGeom>
              <a:avLst/>
              <a:gdLst/>
              <a:ahLst/>
              <a:cxnLst/>
              <a:rect l="l" t="t" r="r" b="b"/>
              <a:pathLst>
                <a:path w="2276" h="1836" extrusionOk="0">
                  <a:moveTo>
                    <a:pt x="440" y="0"/>
                  </a:moveTo>
                  <a:lnTo>
                    <a:pt x="1" y="879"/>
                  </a:lnTo>
                  <a:lnTo>
                    <a:pt x="1836" y="1836"/>
                  </a:lnTo>
                  <a:lnTo>
                    <a:pt x="2276" y="982"/>
                  </a:lnTo>
                  <a:lnTo>
                    <a:pt x="4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7"/>
            <p:cNvSpPr/>
            <p:nvPr/>
          </p:nvSpPr>
          <p:spPr>
            <a:xfrm>
              <a:off x="3669749" y="4508071"/>
              <a:ext cx="185576" cy="85926"/>
            </a:xfrm>
            <a:custGeom>
              <a:avLst/>
              <a:gdLst/>
              <a:ahLst/>
              <a:cxnLst/>
              <a:rect l="l" t="t" r="r" b="b"/>
              <a:pathLst>
                <a:path w="5585" h="2586" extrusionOk="0">
                  <a:moveTo>
                    <a:pt x="2896" y="1"/>
                  </a:moveTo>
                  <a:lnTo>
                    <a:pt x="414" y="104"/>
                  </a:lnTo>
                  <a:lnTo>
                    <a:pt x="311" y="440"/>
                  </a:lnTo>
                  <a:lnTo>
                    <a:pt x="1" y="2275"/>
                  </a:lnTo>
                  <a:cubicBezTo>
                    <a:pt x="208" y="2275"/>
                    <a:pt x="414" y="2379"/>
                    <a:pt x="544" y="2379"/>
                  </a:cubicBezTo>
                  <a:cubicBezTo>
                    <a:pt x="1190" y="2482"/>
                    <a:pt x="1836" y="2586"/>
                    <a:pt x="2353" y="2586"/>
                  </a:cubicBezTo>
                  <a:lnTo>
                    <a:pt x="2586" y="2146"/>
                  </a:lnTo>
                  <a:lnTo>
                    <a:pt x="3232" y="2146"/>
                  </a:lnTo>
                  <a:lnTo>
                    <a:pt x="3335" y="2482"/>
                  </a:lnTo>
                  <a:lnTo>
                    <a:pt x="3878" y="2482"/>
                  </a:lnTo>
                  <a:cubicBezTo>
                    <a:pt x="4421" y="2379"/>
                    <a:pt x="4835" y="2275"/>
                    <a:pt x="5378" y="2146"/>
                  </a:cubicBezTo>
                  <a:cubicBezTo>
                    <a:pt x="5481" y="2146"/>
                    <a:pt x="5481" y="2043"/>
                    <a:pt x="5584" y="2043"/>
                  </a:cubicBezTo>
                  <a:lnTo>
                    <a:pt x="5378" y="337"/>
                  </a:lnTo>
                  <a:lnTo>
                    <a:pt x="53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7"/>
            <p:cNvSpPr/>
            <p:nvPr/>
          </p:nvSpPr>
          <p:spPr>
            <a:xfrm>
              <a:off x="3752221" y="4300194"/>
              <a:ext cx="28376" cy="57583"/>
            </a:xfrm>
            <a:custGeom>
              <a:avLst/>
              <a:gdLst/>
              <a:ahLst/>
              <a:cxnLst/>
              <a:rect l="l" t="t" r="r" b="b"/>
              <a:pathLst>
                <a:path w="854" h="1733" extrusionOk="0">
                  <a:moveTo>
                    <a:pt x="0" y="1"/>
                  </a:moveTo>
                  <a:lnTo>
                    <a:pt x="0" y="1733"/>
                  </a:lnTo>
                  <a:lnTo>
                    <a:pt x="853" y="1733"/>
                  </a:lnTo>
                  <a:lnTo>
                    <a:pt x="853" y="1"/>
                  </a:lnTo>
                  <a:close/>
                </a:path>
              </a:pathLst>
            </a:custGeom>
            <a:solidFill>
              <a:srgbClr val="FFAC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7"/>
            <p:cNvSpPr/>
            <p:nvPr/>
          </p:nvSpPr>
          <p:spPr>
            <a:xfrm>
              <a:off x="3752221" y="4300194"/>
              <a:ext cx="28376" cy="34091"/>
            </a:xfrm>
            <a:custGeom>
              <a:avLst/>
              <a:gdLst/>
              <a:ahLst/>
              <a:cxnLst/>
              <a:rect l="l" t="t" r="r" b="b"/>
              <a:pathLst>
                <a:path w="854" h="1026" extrusionOk="0">
                  <a:moveTo>
                    <a:pt x="0" y="1"/>
                  </a:moveTo>
                  <a:lnTo>
                    <a:pt x="0" y="880"/>
                  </a:lnTo>
                  <a:cubicBezTo>
                    <a:pt x="147" y="953"/>
                    <a:pt x="293" y="1026"/>
                    <a:pt x="485" y="1026"/>
                  </a:cubicBezTo>
                  <a:cubicBezTo>
                    <a:pt x="564" y="1026"/>
                    <a:pt x="652" y="1013"/>
                    <a:pt x="750" y="983"/>
                  </a:cubicBezTo>
                  <a:lnTo>
                    <a:pt x="853" y="880"/>
                  </a:lnTo>
                  <a:lnTo>
                    <a:pt x="853" y="1"/>
                  </a:lnTo>
                  <a:close/>
                </a:path>
              </a:pathLst>
            </a:custGeom>
            <a:solidFill>
              <a:srgbClr val="FF6D5D">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7"/>
            <p:cNvSpPr/>
            <p:nvPr/>
          </p:nvSpPr>
          <p:spPr>
            <a:xfrm>
              <a:off x="3504836" y="4177747"/>
              <a:ext cx="85926" cy="83700"/>
            </a:xfrm>
            <a:custGeom>
              <a:avLst/>
              <a:gdLst/>
              <a:ahLst/>
              <a:cxnLst/>
              <a:rect l="l" t="t" r="r" b="b"/>
              <a:pathLst>
                <a:path w="2586" h="2519" extrusionOk="0">
                  <a:moveTo>
                    <a:pt x="888" y="0"/>
                  </a:moveTo>
                  <a:cubicBezTo>
                    <a:pt x="702" y="0"/>
                    <a:pt x="516" y="96"/>
                    <a:pt x="440" y="248"/>
                  </a:cubicBezTo>
                  <a:cubicBezTo>
                    <a:pt x="207" y="351"/>
                    <a:pt x="104" y="584"/>
                    <a:pt x="104" y="791"/>
                  </a:cubicBezTo>
                  <a:cubicBezTo>
                    <a:pt x="0" y="1333"/>
                    <a:pt x="207" y="1876"/>
                    <a:pt x="543" y="2186"/>
                  </a:cubicBezTo>
                  <a:cubicBezTo>
                    <a:pt x="740" y="2399"/>
                    <a:pt x="1029" y="2519"/>
                    <a:pt x="1353" y="2519"/>
                  </a:cubicBezTo>
                  <a:cubicBezTo>
                    <a:pt x="1541" y="2519"/>
                    <a:pt x="1740" y="2479"/>
                    <a:pt x="1939" y="2393"/>
                  </a:cubicBezTo>
                  <a:lnTo>
                    <a:pt x="2043" y="2393"/>
                  </a:lnTo>
                  <a:lnTo>
                    <a:pt x="2275" y="2186"/>
                  </a:lnTo>
                  <a:cubicBezTo>
                    <a:pt x="2586" y="1747"/>
                    <a:pt x="2275" y="1101"/>
                    <a:pt x="2146" y="687"/>
                  </a:cubicBezTo>
                  <a:cubicBezTo>
                    <a:pt x="2043" y="687"/>
                    <a:pt x="2043" y="687"/>
                    <a:pt x="2043" y="584"/>
                  </a:cubicBezTo>
                  <a:cubicBezTo>
                    <a:pt x="1939" y="454"/>
                    <a:pt x="1836" y="351"/>
                    <a:pt x="1732" y="248"/>
                  </a:cubicBezTo>
                  <a:cubicBezTo>
                    <a:pt x="1500" y="144"/>
                    <a:pt x="1293" y="41"/>
                    <a:pt x="1086" y="41"/>
                  </a:cubicBezTo>
                  <a:cubicBezTo>
                    <a:pt x="1024" y="13"/>
                    <a:pt x="956" y="0"/>
                    <a:pt x="888" y="0"/>
                  </a:cubicBezTo>
                  <a:close/>
                </a:path>
              </a:pathLst>
            </a:custGeom>
            <a:solidFill>
              <a:srgbClr val="FFAC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7"/>
            <p:cNvSpPr/>
            <p:nvPr/>
          </p:nvSpPr>
          <p:spPr>
            <a:xfrm>
              <a:off x="3516001" y="4185954"/>
              <a:ext cx="64461" cy="69313"/>
            </a:xfrm>
            <a:custGeom>
              <a:avLst/>
              <a:gdLst/>
              <a:ahLst/>
              <a:cxnLst/>
              <a:rect l="l" t="t" r="r" b="b"/>
              <a:pathLst>
                <a:path w="1940" h="2086" extrusionOk="0">
                  <a:moveTo>
                    <a:pt x="311" y="1"/>
                  </a:moveTo>
                  <a:cubicBezTo>
                    <a:pt x="207" y="1"/>
                    <a:pt x="1" y="1"/>
                    <a:pt x="1" y="104"/>
                  </a:cubicBezTo>
                  <a:cubicBezTo>
                    <a:pt x="1" y="207"/>
                    <a:pt x="104" y="440"/>
                    <a:pt x="207" y="440"/>
                  </a:cubicBezTo>
                  <a:cubicBezTo>
                    <a:pt x="311" y="440"/>
                    <a:pt x="414" y="544"/>
                    <a:pt x="518" y="647"/>
                  </a:cubicBezTo>
                  <a:cubicBezTo>
                    <a:pt x="957" y="983"/>
                    <a:pt x="1293" y="1397"/>
                    <a:pt x="1396" y="1939"/>
                  </a:cubicBezTo>
                  <a:cubicBezTo>
                    <a:pt x="1470" y="2013"/>
                    <a:pt x="1543" y="2086"/>
                    <a:pt x="1616" y="2086"/>
                  </a:cubicBezTo>
                  <a:cubicBezTo>
                    <a:pt x="1646" y="2086"/>
                    <a:pt x="1676" y="2073"/>
                    <a:pt x="1707" y="2043"/>
                  </a:cubicBezTo>
                  <a:cubicBezTo>
                    <a:pt x="1810" y="2043"/>
                    <a:pt x="1939" y="1939"/>
                    <a:pt x="1810" y="1733"/>
                  </a:cubicBezTo>
                  <a:cubicBezTo>
                    <a:pt x="1603" y="1190"/>
                    <a:pt x="1293" y="647"/>
                    <a:pt x="750" y="337"/>
                  </a:cubicBezTo>
                  <a:cubicBezTo>
                    <a:pt x="647" y="207"/>
                    <a:pt x="518"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7"/>
            <p:cNvSpPr/>
            <p:nvPr/>
          </p:nvSpPr>
          <p:spPr>
            <a:xfrm>
              <a:off x="3937769" y="4166582"/>
              <a:ext cx="85926" cy="83966"/>
            </a:xfrm>
            <a:custGeom>
              <a:avLst/>
              <a:gdLst/>
              <a:ahLst/>
              <a:cxnLst/>
              <a:rect l="l" t="t" r="r" b="b"/>
              <a:pathLst>
                <a:path w="2586" h="2527" extrusionOk="0">
                  <a:moveTo>
                    <a:pt x="1637" y="1"/>
                  </a:moveTo>
                  <a:cubicBezTo>
                    <a:pt x="1564" y="1"/>
                    <a:pt x="1484" y="14"/>
                    <a:pt x="1396" y="41"/>
                  </a:cubicBezTo>
                  <a:cubicBezTo>
                    <a:pt x="1293" y="41"/>
                    <a:pt x="1086" y="41"/>
                    <a:pt x="982" y="144"/>
                  </a:cubicBezTo>
                  <a:lnTo>
                    <a:pt x="879" y="144"/>
                  </a:lnTo>
                  <a:cubicBezTo>
                    <a:pt x="750" y="273"/>
                    <a:pt x="646" y="480"/>
                    <a:pt x="543" y="584"/>
                  </a:cubicBezTo>
                  <a:cubicBezTo>
                    <a:pt x="543" y="687"/>
                    <a:pt x="543" y="687"/>
                    <a:pt x="440" y="687"/>
                  </a:cubicBezTo>
                  <a:cubicBezTo>
                    <a:pt x="336" y="1127"/>
                    <a:pt x="0" y="1773"/>
                    <a:pt x="336" y="2212"/>
                  </a:cubicBezTo>
                  <a:cubicBezTo>
                    <a:pt x="440" y="2316"/>
                    <a:pt x="543" y="2419"/>
                    <a:pt x="646" y="2419"/>
                  </a:cubicBezTo>
                  <a:cubicBezTo>
                    <a:pt x="802" y="2492"/>
                    <a:pt x="984" y="2527"/>
                    <a:pt x="1167" y="2527"/>
                  </a:cubicBezTo>
                  <a:cubicBezTo>
                    <a:pt x="1501" y="2527"/>
                    <a:pt x="1842" y="2413"/>
                    <a:pt x="2042" y="2212"/>
                  </a:cubicBezTo>
                  <a:cubicBezTo>
                    <a:pt x="2378" y="1876"/>
                    <a:pt x="2585" y="1333"/>
                    <a:pt x="2482" y="790"/>
                  </a:cubicBezTo>
                  <a:cubicBezTo>
                    <a:pt x="2378" y="584"/>
                    <a:pt x="2378" y="377"/>
                    <a:pt x="2172" y="273"/>
                  </a:cubicBezTo>
                  <a:cubicBezTo>
                    <a:pt x="2000" y="102"/>
                    <a:pt x="1843" y="1"/>
                    <a:pt x="1637" y="1"/>
                  </a:cubicBezTo>
                  <a:close/>
                </a:path>
              </a:pathLst>
            </a:custGeom>
            <a:solidFill>
              <a:srgbClr val="FFAC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7"/>
            <p:cNvSpPr/>
            <p:nvPr/>
          </p:nvSpPr>
          <p:spPr>
            <a:xfrm>
              <a:off x="3948933" y="4173859"/>
              <a:ext cx="61006" cy="71107"/>
            </a:xfrm>
            <a:custGeom>
              <a:avLst/>
              <a:gdLst/>
              <a:ahLst/>
              <a:cxnLst/>
              <a:rect l="l" t="t" r="r" b="b"/>
              <a:pathLst>
                <a:path w="1836" h="2140" extrusionOk="0">
                  <a:moveTo>
                    <a:pt x="1593" y="0"/>
                  </a:moveTo>
                  <a:cubicBezTo>
                    <a:pt x="1561" y="0"/>
                    <a:pt x="1530" y="16"/>
                    <a:pt x="1499" y="54"/>
                  </a:cubicBezTo>
                  <a:cubicBezTo>
                    <a:pt x="1060" y="158"/>
                    <a:pt x="750" y="468"/>
                    <a:pt x="543" y="804"/>
                  </a:cubicBezTo>
                  <a:cubicBezTo>
                    <a:pt x="310" y="1114"/>
                    <a:pt x="104" y="1450"/>
                    <a:pt x="0" y="1864"/>
                  </a:cubicBezTo>
                  <a:cubicBezTo>
                    <a:pt x="0" y="1993"/>
                    <a:pt x="0" y="2097"/>
                    <a:pt x="207" y="2097"/>
                  </a:cubicBezTo>
                  <a:cubicBezTo>
                    <a:pt x="237" y="2127"/>
                    <a:pt x="268" y="2139"/>
                    <a:pt x="295" y="2139"/>
                  </a:cubicBezTo>
                  <a:cubicBezTo>
                    <a:pt x="362" y="2139"/>
                    <a:pt x="414" y="2066"/>
                    <a:pt x="414" y="1993"/>
                  </a:cubicBezTo>
                  <a:cubicBezTo>
                    <a:pt x="543" y="1657"/>
                    <a:pt x="646" y="1347"/>
                    <a:pt x="853" y="1011"/>
                  </a:cubicBezTo>
                  <a:cubicBezTo>
                    <a:pt x="1060" y="804"/>
                    <a:pt x="1396" y="468"/>
                    <a:pt x="1603" y="365"/>
                  </a:cubicBezTo>
                  <a:cubicBezTo>
                    <a:pt x="1836" y="365"/>
                    <a:pt x="1836" y="261"/>
                    <a:pt x="1836" y="158"/>
                  </a:cubicBezTo>
                  <a:cubicBezTo>
                    <a:pt x="1745" y="85"/>
                    <a:pt x="1667" y="0"/>
                    <a:pt x="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7"/>
            <p:cNvSpPr/>
            <p:nvPr/>
          </p:nvSpPr>
          <p:spPr>
            <a:xfrm>
              <a:off x="3562388" y="4003862"/>
              <a:ext cx="408034" cy="313535"/>
            </a:xfrm>
            <a:custGeom>
              <a:avLst/>
              <a:gdLst/>
              <a:ahLst/>
              <a:cxnLst/>
              <a:rect l="l" t="t" r="r" b="b"/>
              <a:pathLst>
                <a:path w="12280" h="9436" extrusionOk="0">
                  <a:moveTo>
                    <a:pt x="6463" y="0"/>
                  </a:moveTo>
                  <a:cubicBezTo>
                    <a:pt x="5171" y="0"/>
                    <a:pt x="3645" y="207"/>
                    <a:pt x="2353" y="853"/>
                  </a:cubicBezTo>
                  <a:cubicBezTo>
                    <a:pt x="1396" y="1396"/>
                    <a:pt x="647" y="2146"/>
                    <a:pt x="311" y="3232"/>
                  </a:cubicBezTo>
                  <a:cubicBezTo>
                    <a:pt x="207" y="3645"/>
                    <a:pt x="207" y="4085"/>
                    <a:pt x="104" y="4395"/>
                  </a:cubicBezTo>
                  <a:cubicBezTo>
                    <a:pt x="104" y="4731"/>
                    <a:pt x="0" y="5170"/>
                    <a:pt x="0" y="5481"/>
                  </a:cubicBezTo>
                  <a:lnTo>
                    <a:pt x="0" y="5584"/>
                  </a:lnTo>
                  <a:lnTo>
                    <a:pt x="0" y="6334"/>
                  </a:lnTo>
                  <a:cubicBezTo>
                    <a:pt x="0" y="6334"/>
                    <a:pt x="0" y="6463"/>
                    <a:pt x="104" y="6566"/>
                  </a:cubicBezTo>
                  <a:lnTo>
                    <a:pt x="104" y="7109"/>
                  </a:lnTo>
                  <a:cubicBezTo>
                    <a:pt x="207" y="7213"/>
                    <a:pt x="207" y="7419"/>
                    <a:pt x="311" y="7626"/>
                  </a:cubicBezTo>
                  <a:cubicBezTo>
                    <a:pt x="311" y="7756"/>
                    <a:pt x="414" y="7859"/>
                    <a:pt x="414" y="7859"/>
                  </a:cubicBezTo>
                  <a:lnTo>
                    <a:pt x="543" y="7962"/>
                  </a:lnTo>
                  <a:lnTo>
                    <a:pt x="543" y="8066"/>
                  </a:lnTo>
                  <a:cubicBezTo>
                    <a:pt x="647" y="8273"/>
                    <a:pt x="750" y="8402"/>
                    <a:pt x="957" y="8609"/>
                  </a:cubicBezTo>
                  <a:lnTo>
                    <a:pt x="1060" y="8712"/>
                  </a:lnTo>
                  <a:cubicBezTo>
                    <a:pt x="1190" y="8712"/>
                    <a:pt x="1190" y="8815"/>
                    <a:pt x="1293" y="8815"/>
                  </a:cubicBezTo>
                  <a:lnTo>
                    <a:pt x="1396" y="8919"/>
                  </a:lnTo>
                  <a:lnTo>
                    <a:pt x="1500" y="8919"/>
                  </a:lnTo>
                  <a:cubicBezTo>
                    <a:pt x="1603" y="9048"/>
                    <a:pt x="1836" y="9151"/>
                    <a:pt x="2043" y="9151"/>
                  </a:cubicBezTo>
                  <a:cubicBezTo>
                    <a:pt x="2146" y="9151"/>
                    <a:pt x="2249" y="9255"/>
                    <a:pt x="2353" y="9255"/>
                  </a:cubicBezTo>
                  <a:lnTo>
                    <a:pt x="2896" y="9255"/>
                  </a:lnTo>
                  <a:lnTo>
                    <a:pt x="2896" y="9358"/>
                  </a:lnTo>
                  <a:lnTo>
                    <a:pt x="3439" y="9358"/>
                  </a:lnTo>
                  <a:cubicBezTo>
                    <a:pt x="3813" y="9410"/>
                    <a:pt x="4162" y="9436"/>
                    <a:pt x="4528" y="9436"/>
                  </a:cubicBezTo>
                  <a:cubicBezTo>
                    <a:pt x="4893" y="9436"/>
                    <a:pt x="5274" y="9410"/>
                    <a:pt x="5713" y="9358"/>
                  </a:cubicBezTo>
                  <a:lnTo>
                    <a:pt x="6566" y="9358"/>
                  </a:lnTo>
                  <a:cubicBezTo>
                    <a:pt x="7420" y="9358"/>
                    <a:pt x="8298" y="9358"/>
                    <a:pt x="9048" y="9255"/>
                  </a:cubicBezTo>
                  <a:cubicBezTo>
                    <a:pt x="9151" y="9255"/>
                    <a:pt x="9255" y="9255"/>
                    <a:pt x="9358" y="9151"/>
                  </a:cubicBezTo>
                  <a:cubicBezTo>
                    <a:pt x="10237" y="9048"/>
                    <a:pt x="11194" y="8712"/>
                    <a:pt x="11633" y="7962"/>
                  </a:cubicBezTo>
                  <a:lnTo>
                    <a:pt x="11737" y="7962"/>
                  </a:lnTo>
                  <a:lnTo>
                    <a:pt x="11737" y="7859"/>
                  </a:lnTo>
                  <a:lnTo>
                    <a:pt x="11737" y="7756"/>
                  </a:lnTo>
                  <a:lnTo>
                    <a:pt x="11840" y="7626"/>
                  </a:lnTo>
                  <a:lnTo>
                    <a:pt x="11840" y="7523"/>
                  </a:lnTo>
                  <a:lnTo>
                    <a:pt x="11840" y="7419"/>
                  </a:lnTo>
                  <a:lnTo>
                    <a:pt x="11943" y="7316"/>
                  </a:lnTo>
                  <a:cubicBezTo>
                    <a:pt x="11943" y="6980"/>
                    <a:pt x="12047" y="6773"/>
                    <a:pt x="12047" y="6463"/>
                  </a:cubicBezTo>
                  <a:cubicBezTo>
                    <a:pt x="12047" y="6334"/>
                    <a:pt x="12047" y="6127"/>
                    <a:pt x="12176" y="6024"/>
                  </a:cubicBezTo>
                  <a:lnTo>
                    <a:pt x="12176" y="5687"/>
                  </a:lnTo>
                  <a:lnTo>
                    <a:pt x="12176" y="5481"/>
                  </a:lnTo>
                  <a:lnTo>
                    <a:pt x="12176" y="5170"/>
                  </a:lnTo>
                  <a:lnTo>
                    <a:pt x="12176" y="5041"/>
                  </a:lnTo>
                  <a:cubicBezTo>
                    <a:pt x="12279" y="5041"/>
                    <a:pt x="12279" y="4938"/>
                    <a:pt x="12279" y="4938"/>
                  </a:cubicBezTo>
                  <a:cubicBezTo>
                    <a:pt x="12279" y="4524"/>
                    <a:pt x="12279" y="4188"/>
                    <a:pt x="12176" y="3878"/>
                  </a:cubicBezTo>
                  <a:cubicBezTo>
                    <a:pt x="12176" y="2896"/>
                    <a:pt x="11840" y="2043"/>
                    <a:pt x="11194" y="1396"/>
                  </a:cubicBezTo>
                  <a:cubicBezTo>
                    <a:pt x="10651" y="853"/>
                    <a:pt x="10005" y="517"/>
                    <a:pt x="9358" y="414"/>
                  </a:cubicBezTo>
                  <a:lnTo>
                    <a:pt x="9255" y="311"/>
                  </a:lnTo>
                  <a:lnTo>
                    <a:pt x="8945" y="311"/>
                  </a:lnTo>
                  <a:cubicBezTo>
                    <a:pt x="8505" y="207"/>
                    <a:pt x="8066" y="104"/>
                    <a:pt x="7523" y="0"/>
                  </a:cubicBezTo>
                  <a:close/>
                </a:path>
              </a:pathLst>
            </a:custGeom>
            <a:solidFill>
              <a:srgbClr val="FFAC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7"/>
            <p:cNvSpPr/>
            <p:nvPr/>
          </p:nvSpPr>
          <p:spPr>
            <a:xfrm>
              <a:off x="3576144" y="4264972"/>
              <a:ext cx="32663" cy="35254"/>
            </a:xfrm>
            <a:custGeom>
              <a:avLst/>
              <a:gdLst/>
              <a:ahLst/>
              <a:cxnLst/>
              <a:rect l="l" t="t" r="r" b="b"/>
              <a:pathLst>
                <a:path w="983" h="1061" extrusionOk="0">
                  <a:moveTo>
                    <a:pt x="0" y="1"/>
                  </a:moveTo>
                  <a:lnTo>
                    <a:pt x="0" y="1"/>
                  </a:lnTo>
                  <a:cubicBezTo>
                    <a:pt x="122" y="294"/>
                    <a:pt x="221" y="403"/>
                    <a:pt x="407" y="610"/>
                  </a:cubicBezTo>
                  <a:lnTo>
                    <a:pt x="407" y="610"/>
                  </a:lnTo>
                  <a:cubicBezTo>
                    <a:pt x="314" y="496"/>
                    <a:pt x="222" y="300"/>
                    <a:pt x="129" y="208"/>
                  </a:cubicBezTo>
                  <a:lnTo>
                    <a:pt x="129" y="104"/>
                  </a:lnTo>
                  <a:lnTo>
                    <a:pt x="0" y="1"/>
                  </a:lnTo>
                  <a:close/>
                  <a:moveTo>
                    <a:pt x="407" y="610"/>
                  </a:moveTo>
                  <a:lnTo>
                    <a:pt x="407" y="610"/>
                  </a:lnTo>
                  <a:cubicBezTo>
                    <a:pt x="418" y="624"/>
                    <a:pt x="429" y="636"/>
                    <a:pt x="440" y="647"/>
                  </a:cubicBezTo>
                  <a:cubicBezTo>
                    <a:pt x="428" y="635"/>
                    <a:pt x="417" y="622"/>
                    <a:pt x="407" y="610"/>
                  </a:cubicBezTo>
                  <a:close/>
                  <a:moveTo>
                    <a:pt x="879" y="957"/>
                  </a:moveTo>
                  <a:cubicBezTo>
                    <a:pt x="879" y="957"/>
                    <a:pt x="879" y="1061"/>
                    <a:pt x="982" y="1061"/>
                  </a:cubicBezTo>
                  <a:lnTo>
                    <a:pt x="879" y="957"/>
                  </a:lnTo>
                  <a:close/>
                </a:path>
              </a:pathLst>
            </a:custGeom>
            <a:solidFill>
              <a:srgbClr val="FF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67"/>
            <p:cNvSpPr/>
            <p:nvPr/>
          </p:nvSpPr>
          <p:spPr>
            <a:xfrm>
              <a:off x="3576144" y="4228919"/>
              <a:ext cx="107391" cy="85926"/>
            </a:xfrm>
            <a:custGeom>
              <a:avLst/>
              <a:gdLst/>
              <a:ahLst/>
              <a:cxnLst/>
              <a:rect l="l" t="t" r="r" b="b"/>
              <a:pathLst>
                <a:path w="3232" h="2586" extrusionOk="0">
                  <a:moveTo>
                    <a:pt x="1629" y="0"/>
                  </a:moveTo>
                  <a:cubicBezTo>
                    <a:pt x="879" y="0"/>
                    <a:pt x="233" y="440"/>
                    <a:pt x="0" y="1086"/>
                  </a:cubicBezTo>
                  <a:lnTo>
                    <a:pt x="129" y="1189"/>
                  </a:lnTo>
                  <a:lnTo>
                    <a:pt x="129" y="1293"/>
                  </a:lnTo>
                  <a:cubicBezTo>
                    <a:pt x="233" y="1396"/>
                    <a:pt x="336" y="1629"/>
                    <a:pt x="440" y="1732"/>
                  </a:cubicBezTo>
                  <a:lnTo>
                    <a:pt x="543" y="1836"/>
                  </a:lnTo>
                  <a:lnTo>
                    <a:pt x="646" y="1939"/>
                  </a:lnTo>
                  <a:cubicBezTo>
                    <a:pt x="776" y="2042"/>
                    <a:pt x="776" y="2042"/>
                    <a:pt x="879" y="2042"/>
                  </a:cubicBezTo>
                  <a:lnTo>
                    <a:pt x="982" y="2146"/>
                  </a:lnTo>
                  <a:lnTo>
                    <a:pt x="1086" y="2146"/>
                  </a:lnTo>
                  <a:cubicBezTo>
                    <a:pt x="1086" y="2275"/>
                    <a:pt x="1189" y="2275"/>
                    <a:pt x="1293" y="2275"/>
                  </a:cubicBezTo>
                  <a:cubicBezTo>
                    <a:pt x="1422" y="2378"/>
                    <a:pt x="1525" y="2378"/>
                    <a:pt x="1629" y="2378"/>
                  </a:cubicBezTo>
                  <a:cubicBezTo>
                    <a:pt x="1732" y="2378"/>
                    <a:pt x="1835" y="2378"/>
                    <a:pt x="1939" y="2482"/>
                  </a:cubicBezTo>
                  <a:lnTo>
                    <a:pt x="2482" y="2482"/>
                  </a:lnTo>
                  <a:lnTo>
                    <a:pt x="2482" y="2585"/>
                  </a:lnTo>
                  <a:lnTo>
                    <a:pt x="3025" y="2585"/>
                  </a:lnTo>
                  <a:cubicBezTo>
                    <a:pt x="3231" y="2378"/>
                    <a:pt x="3231" y="2042"/>
                    <a:pt x="3231" y="1732"/>
                  </a:cubicBezTo>
                  <a:cubicBezTo>
                    <a:pt x="3231" y="750"/>
                    <a:pt x="2482" y="0"/>
                    <a:pt x="1629" y="0"/>
                  </a:cubicBezTo>
                  <a:close/>
                </a:path>
              </a:pathLst>
            </a:custGeom>
            <a:solidFill>
              <a:srgbClr val="FF6D5D">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7"/>
            <p:cNvSpPr/>
            <p:nvPr/>
          </p:nvSpPr>
          <p:spPr>
            <a:xfrm>
              <a:off x="3948933" y="4250384"/>
              <a:ext cx="6878" cy="18076"/>
            </a:xfrm>
            <a:custGeom>
              <a:avLst/>
              <a:gdLst/>
              <a:ahLst/>
              <a:cxnLst/>
              <a:rect l="l" t="t" r="r" b="b"/>
              <a:pathLst>
                <a:path w="207" h="544" extrusionOk="0">
                  <a:moveTo>
                    <a:pt x="207" y="0"/>
                  </a:moveTo>
                  <a:cubicBezTo>
                    <a:pt x="207" y="89"/>
                    <a:pt x="188" y="182"/>
                    <a:pt x="158" y="268"/>
                  </a:cubicBezTo>
                  <a:lnTo>
                    <a:pt x="158" y="268"/>
                  </a:lnTo>
                  <a:lnTo>
                    <a:pt x="207" y="207"/>
                  </a:lnTo>
                  <a:lnTo>
                    <a:pt x="207" y="104"/>
                  </a:lnTo>
                  <a:lnTo>
                    <a:pt x="207" y="0"/>
                  </a:lnTo>
                  <a:close/>
                  <a:moveTo>
                    <a:pt x="158" y="268"/>
                  </a:moveTo>
                  <a:lnTo>
                    <a:pt x="104" y="337"/>
                  </a:lnTo>
                  <a:lnTo>
                    <a:pt x="104" y="395"/>
                  </a:lnTo>
                  <a:lnTo>
                    <a:pt x="104" y="395"/>
                  </a:lnTo>
                  <a:cubicBezTo>
                    <a:pt x="124" y="356"/>
                    <a:pt x="143" y="313"/>
                    <a:pt x="158" y="268"/>
                  </a:cubicBezTo>
                  <a:close/>
                  <a:moveTo>
                    <a:pt x="104" y="395"/>
                  </a:moveTo>
                  <a:cubicBezTo>
                    <a:pt x="72" y="456"/>
                    <a:pt x="36" y="507"/>
                    <a:pt x="0" y="543"/>
                  </a:cubicBezTo>
                  <a:lnTo>
                    <a:pt x="104" y="543"/>
                  </a:lnTo>
                  <a:lnTo>
                    <a:pt x="104" y="440"/>
                  </a:lnTo>
                  <a:lnTo>
                    <a:pt x="104" y="395"/>
                  </a:lnTo>
                  <a:close/>
                </a:path>
              </a:pathLst>
            </a:custGeom>
            <a:solidFill>
              <a:srgbClr val="FF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7"/>
            <p:cNvSpPr/>
            <p:nvPr/>
          </p:nvSpPr>
          <p:spPr>
            <a:xfrm>
              <a:off x="3851873" y="4222040"/>
              <a:ext cx="103936" cy="89349"/>
            </a:xfrm>
            <a:custGeom>
              <a:avLst/>
              <a:gdLst/>
              <a:ahLst/>
              <a:cxnLst/>
              <a:rect l="l" t="t" r="r" b="b"/>
              <a:pathLst>
                <a:path w="3128" h="2689" extrusionOk="0">
                  <a:moveTo>
                    <a:pt x="1732" y="0"/>
                  </a:moveTo>
                  <a:cubicBezTo>
                    <a:pt x="750" y="0"/>
                    <a:pt x="0" y="750"/>
                    <a:pt x="0" y="1707"/>
                  </a:cubicBezTo>
                  <a:cubicBezTo>
                    <a:pt x="0" y="2043"/>
                    <a:pt x="103" y="2353"/>
                    <a:pt x="336" y="2689"/>
                  </a:cubicBezTo>
                  <a:cubicBezTo>
                    <a:pt x="439" y="2689"/>
                    <a:pt x="543" y="2689"/>
                    <a:pt x="646" y="2585"/>
                  </a:cubicBezTo>
                  <a:cubicBezTo>
                    <a:pt x="1525" y="2482"/>
                    <a:pt x="2482" y="2146"/>
                    <a:pt x="2921" y="1396"/>
                  </a:cubicBezTo>
                  <a:lnTo>
                    <a:pt x="3025" y="1396"/>
                  </a:lnTo>
                  <a:lnTo>
                    <a:pt x="3025" y="1293"/>
                  </a:lnTo>
                  <a:lnTo>
                    <a:pt x="3025" y="1190"/>
                  </a:lnTo>
                  <a:lnTo>
                    <a:pt x="3128" y="1060"/>
                  </a:lnTo>
                  <a:lnTo>
                    <a:pt x="3128" y="957"/>
                  </a:lnTo>
                  <a:lnTo>
                    <a:pt x="3128" y="853"/>
                  </a:lnTo>
                  <a:cubicBezTo>
                    <a:pt x="2921" y="311"/>
                    <a:pt x="2378" y="0"/>
                    <a:pt x="1732" y="0"/>
                  </a:cubicBezTo>
                  <a:close/>
                </a:path>
              </a:pathLst>
            </a:custGeom>
            <a:solidFill>
              <a:srgbClr val="FF6D5D">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7"/>
            <p:cNvSpPr/>
            <p:nvPr/>
          </p:nvSpPr>
          <p:spPr>
            <a:xfrm>
              <a:off x="3644861" y="4189410"/>
              <a:ext cx="38677" cy="39541"/>
            </a:xfrm>
            <a:custGeom>
              <a:avLst/>
              <a:gdLst/>
              <a:ahLst/>
              <a:cxnLst/>
              <a:rect l="l" t="t" r="r" b="b"/>
              <a:pathLst>
                <a:path w="1164" h="1190" extrusionOk="0">
                  <a:moveTo>
                    <a:pt x="646" y="0"/>
                  </a:moveTo>
                  <a:cubicBezTo>
                    <a:pt x="310" y="0"/>
                    <a:pt x="0" y="336"/>
                    <a:pt x="0" y="646"/>
                  </a:cubicBezTo>
                  <a:cubicBezTo>
                    <a:pt x="0" y="982"/>
                    <a:pt x="310" y="1189"/>
                    <a:pt x="646" y="1189"/>
                  </a:cubicBezTo>
                  <a:cubicBezTo>
                    <a:pt x="957" y="1189"/>
                    <a:pt x="1163" y="982"/>
                    <a:pt x="1163" y="646"/>
                  </a:cubicBezTo>
                  <a:cubicBezTo>
                    <a:pt x="1163" y="336"/>
                    <a:pt x="957"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7"/>
            <p:cNvSpPr/>
            <p:nvPr/>
          </p:nvSpPr>
          <p:spPr>
            <a:xfrm>
              <a:off x="3851873" y="4189410"/>
              <a:ext cx="39541" cy="39541"/>
            </a:xfrm>
            <a:custGeom>
              <a:avLst/>
              <a:gdLst/>
              <a:ahLst/>
              <a:cxnLst/>
              <a:rect l="l" t="t" r="r" b="b"/>
              <a:pathLst>
                <a:path w="1190" h="1190" extrusionOk="0">
                  <a:moveTo>
                    <a:pt x="543" y="0"/>
                  </a:moveTo>
                  <a:cubicBezTo>
                    <a:pt x="233" y="0"/>
                    <a:pt x="0" y="336"/>
                    <a:pt x="0" y="646"/>
                  </a:cubicBezTo>
                  <a:cubicBezTo>
                    <a:pt x="0" y="982"/>
                    <a:pt x="233" y="1189"/>
                    <a:pt x="543" y="1189"/>
                  </a:cubicBezTo>
                  <a:cubicBezTo>
                    <a:pt x="879" y="1189"/>
                    <a:pt x="1189" y="982"/>
                    <a:pt x="1189" y="646"/>
                  </a:cubicBezTo>
                  <a:cubicBezTo>
                    <a:pt x="1189" y="336"/>
                    <a:pt x="879"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7"/>
            <p:cNvSpPr/>
            <p:nvPr/>
          </p:nvSpPr>
          <p:spPr>
            <a:xfrm>
              <a:off x="3726436" y="4218618"/>
              <a:ext cx="93668" cy="31799"/>
            </a:xfrm>
            <a:custGeom>
              <a:avLst/>
              <a:gdLst/>
              <a:ahLst/>
              <a:cxnLst/>
              <a:rect l="l" t="t" r="r" b="b"/>
              <a:pathLst>
                <a:path w="2819" h="957" extrusionOk="0">
                  <a:moveTo>
                    <a:pt x="234" y="0"/>
                  </a:moveTo>
                  <a:cubicBezTo>
                    <a:pt x="130" y="103"/>
                    <a:pt x="1" y="207"/>
                    <a:pt x="130" y="310"/>
                  </a:cubicBezTo>
                  <a:cubicBezTo>
                    <a:pt x="234" y="517"/>
                    <a:pt x="440" y="646"/>
                    <a:pt x="647" y="853"/>
                  </a:cubicBezTo>
                  <a:cubicBezTo>
                    <a:pt x="880" y="956"/>
                    <a:pt x="1087" y="956"/>
                    <a:pt x="1293" y="956"/>
                  </a:cubicBezTo>
                  <a:lnTo>
                    <a:pt x="1423" y="956"/>
                  </a:lnTo>
                  <a:cubicBezTo>
                    <a:pt x="1940" y="956"/>
                    <a:pt x="2379" y="750"/>
                    <a:pt x="2715" y="310"/>
                  </a:cubicBezTo>
                  <a:cubicBezTo>
                    <a:pt x="2819" y="207"/>
                    <a:pt x="2715" y="103"/>
                    <a:pt x="2715" y="0"/>
                  </a:cubicBezTo>
                  <a:cubicBezTo>
                    <a:pt x="2586" y="0"/>
                    <a:pt x="2379" y="0"/>
                    <a:pt x="2379" y="103"/>
                  </a:cubicBezTo>
                  <a:cubicBezTo>
                    <a:pt x="2069" y="310"/>
                    <a:pt x="1733" y="517"/>
                    <a:pt x="1423" y="517"/>
                  </a:cubicBezTo>
                  <a:lnTo>
                    <a:pt x="1293" y="517"/>
                  </a:lnTo>
                  <a:cubicBezTo>
                    <a:pt x="1190" y="517"/>
                    <a:pt x="983" y="517"/>
                    <a:pt x="880" y="414"/>
                  </a:cubicBezTo>
                  <a:cubicBezTo>
                    <a:pt x="647" y="310"/>
                    <a:pt x="544" y="207"/>
                    <a:pt x="440" y="103"/>
                  </a:cubicBezTo>
                  <a:cubicBezTo>
                    <a:pt x="440" y="0"/>
                    <a:pt x="33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7"/>
            <p:cNvSpPr/>
            <p:nvPr/>
          </p:nvSpPr>
          <p:spPr>
            <a:xfrm>
              <a:off x="3633696" y="4139567"/>
              <a:ext cx="54128" cy="36118"/>
            </a:xfrm>
            <a:custGeom>
              <a:avLst/>
              <a:gdLst/>
              <a:ahLst/>
              <a:cxnLst/>
              <a:rect l="l" t="t" r="r" b="b"/>
              <a:pathLst>
                <a:path w="1629" h="1087" extrusionOk="0">
                  <a:moveTo>
                    <a:pt x="1189" y="1"/>
                  </a:moveTo>
                  <a:cubicBezTo>
                    <a:pt x="982" y="1"/>
                    <a:pt x="543" y="104"/>
                    <a:pt x="336" y="208"/>
                  </a:cubicBezTo>
                  <a:cubicBezTo>
                    <a:pt x="207" y="311"/>
                    <a:pt x="0" y="440"/>
                    <a:pt x="0" y="647"/>
                  </a:cubicBezTo>
                  <a:cubicBezTo>
                    <a:pt x="0" y="854"/>
                    <a:pt x="103" y="957"/>
                    <a:pt x="207" y="957"/>
                  </a:cubicBezTo>
                  <a:cubicBezTo>
                    <a:pt x="336" y="1086"/>
                    <a:pt x="543" y="1086"/>
                    <a:pt x="646" y="1086"/>
                  </a:cubicBezTo>
                  <a:cubicBezTo>
                    <a:pt x="853" y="1086"/>
                    <a:pt x="1189" y="1086"/>
                    <a:pt x="1293" y="854"/>
                  </a:cubicBezTo>
                  <a:cubicBezTo>
                    <a:pt x="1499" y="750"/>
                    <a:pt x="1629" y="544"/>
                    <a:pt x="1629" y="311"/>
                  </a:cubicBezTo>
                  <a:cubicBezTo>
                    <a:pt x="1499" y="208"/>
                    <a:pt x="1396" y="104"/>
                    <a:pt x="1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7"/>
            <p:cNvSpPr/>
            <p:nvPr/>
          </p:nvSpPr>
          <p:spPr>
            <a:xfrm>
              <a:off x="3844995" y="4139567"/>
              <a:ext cx="53264" cy="36118"/>
            </a:xfrm>
            <a:custGeom>
              <a:avLst/>
              <a:gdLst/>
              <a:ahLst/>
              <a:cxnLst/>
              <a:rect l="l" t="t" r="r" b="b"/>
              <a:pathLst>
                <a:path w="1603" h="1087" extrusionOk="0">
                  <a:moveTo>
                    <a:pt x="440" y="1"/>
                  </a:moveTo>
                  <a:cubicBezTo>
                    <a:pt x="310" y="104"/>
                    <a:pt x="104" y="208"/>
                    <a:pt x="104" y="311"/>
                  </a:cubicBezTo>
                  <a:cubicBezTo>
                    <a:pt x="0" y="544"/>
                    <a:pt x="104" y="750"/>
                    <a:pt x="310" y="854"/>
                  </a:cubicBezTo>
                  <a:cubicBezTo>
                    <a:pt x="543" y="1086"/>
                    <a:pt x="750" y="1086"/>
                    <a:pt x="957" y="1086"/>
                  </a:cubicBezTo>
                  <a:cubicBezTo>
                    <a:pt x="1086" y="1086"/>
                    <a:pt x="1293" y="1086"/>
                    <a:pt x="1396" y="957"/>
                  </a:cubicBezTo>
                  <a:cubicBezTo>
                    <a:pt x="1500" y="957"/>
                    <a:pt x="1603" y="854"/>
                    <a:pt x="1603" y="647"/>
                  </a:cubicBezTo>
                  <a:cubicBezTo>
                    <a:pt x="1603" y="440"/>
                    <a:pt x="1500" y="311"/>
                    <a:pt x="1293" y="208"/>
                  </a:cubicBezTo>
                  <a:cubicBezTo>
                    <a:pt x="1086" y="104"/>
                    <a:pt x="646"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67"/>
            <p:cNvSpPr/>
            <p:nvPr/>
          </p:nvSpPr>
          <p:spPr>
            <a:xfrm>
              <a:off x="3562388" y="4003862"/>
              <a:ext cx="310976" cy="189696"/>
            </a:xfrm>
            <a:custGeom>
              <a:avLst/>
              <a:gdLst/>
              <a:ahLst/>
              <a:cxnLst/>
              <a:rect l="l" t="t" r="r" b="b"/>
              <a:pathLst>
                <a:path w="9359" h="5709" extrusionOk="0">
                  <a:moveTo>
                    <a:pt x="6463" y="0"/>
                  </a:moveTo>
                  <a:cubicBezTo>
                    <a:pt x="5171" y="0"/>
                    <a:pt x="3645" y="207"/>
                    <a:pt x="2353" y="853"/>
                  </a:cubicBezTo>
                  <a:cubicBezTo>
                    <a:pt x="1396" y="1396"/>
                    <a:pt x="647" y="2146"/>
                    <a:pt x="311" y="3232"/>
                  </a:cubicBezTo>
                  <a:cubicBezTo>
                    <a:pt x="207" y="3645"/>
                    <a:pt x="207" y="4085"/>
                    <a:pt x="104" y="4395"/>
                  </a:cubicBezTo>
                  <a:cubicBezTo>
                    <a:pt x="104" y="4731"/>
                    <a:pt x="0" y="5170"/>
                    <a:pt x="0" y="5481"/>
                  </a:cubicBezTo>
                  <a:cubicBezTo>
                    <a:pt x="129" y="5609"/>
                    <a:pt x="348" y="5708"/>
                    <a:pt x="545" y="5708"/>
                  </a:cubicBezTo>
                  <a:cubicBezTo>
                    <a:pt x="664" y="5708"/>
                    <a:pt x="775" y="5672"/>
                    <a:pt x="854" y="5584"/>
                  </a:cubicBezTo>
                  <a:cubicBezTo>
                    <a:pt x="1190" y="5481"/>
                    <a:pt x="1396" y="5170"/>
                    <a:pt x="1500" y="4731"/>
                  </a:cubicBezTo>
                  <a:cubicBezTo>
                    <a:pt x="1603" y="4395"/>
                    <a:pt x="1500" y="4085"/>
                    <a:pt x="1500" y="3645"/>
                  </a:cubicBezTo>
                  <a:lnTo>
                    <a:pt x="1500" y="3645"/>
                  </a:lnTo>
                  <a:cubicBezTo>
                    <a:pt x="1795" y="3940"/>
                    <a:pt x="2136" y="4084"/>
                    <a:pt x="2485" y="4084"/>
                  </a:cubicBezTo>
                  <a:cubicBezTo>
                    <a:pt x="2656" y="4084"/>
                    <a:pt x="2829" y="4049"/>
                    <a:pt x="2999" y="3981"/>
                  </a:cubicBezTo>
                  <a:cubicBezTo>
                    <a:pt x="3439" y="3749"/>
                    <a:pt x="3878" y="3335"/>
                    <a:pt x="3878" y="2792"/>
                  </a:cubicBezTo>
                  <a:cubicBezTo>
                    <a:pt x="4085" y="3102"/>
                    <a:pt x="4421" y="3439"/>
                    <a:pt x="4731" y="3542"/>
                  </a:cubicBezTo>
                  <a:cubicBezTo>
                    <a:pt x="4849" y="3570"/>
                    <a:pt x="4965" y="3582"/>
                    <a:pt x="5078" y="3582"/>
                  </a:cubicBezTo>
                  <a:cubicBezTo>
                    <a:pt x="5387" y="3582"/>
                    <a:pt x="5674" y="3486"/>
                    <a:pt x="5920" y="3335"/>
                  </a:cubicBezTo>
                  <a:cubicBezTo>
                    <a:pt x="6360" y="2999"/>
                    <a:pt x="6463" y="2456"/>
                    <a:pt x="6463" y="1939"/>
                  </a:cubicBezTo>
                  <a:cubicBezTo>
                    <a:pt x="6773" y="2249"/>
                    <a:pt x="7213" y="2456"/>
                    <a:pt x="7652" y="2585"/>
                  </a:cubicBezTo>
                  <a:cubicBezTo>
                    <a:pt x="8169" y="2585"/>
                    <a:pt x="8712" y="2353"/>
                    <a:pt x="8945" y="2043"/>
                  </a:cubicBezTo>
                  <a:lnTo>
                    <a:pt x="9048" y="2043"/>
                  </a:lnTo>
                  <a:cubicBezTo>
                    <a:pt x="9151" y="1707"/>
                    <a:pt x="9255" y="1396"/>
                    <a:pt x="9358" y="1060"/>
                  </a:cubicBezTo>
                  <a:lnTo>
                    <a:pt x="9358" y="414"/>
                  </a:lnTo>
                  <a:lnTo>
                    <a:pt x="9255" y="311"/>
                  </a:lnTo>
                  <a:lnTo>
                    <a:pt x="8945" y="311"/>
                  </a:lnTo>
                  <a:cubicBezTo>
                    <a:pt x="8505" y="207"/>
                    <a:pt x="8066" y="104"/>
                    <a:pt x="7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7"/>
            <p:cNvSpPr/>
            <p:nvPr/>
          </p:nvSpPr>
          <p:spPr>
            <a:xfrm>
              <a:off x="3859582" y="4014163"/>
              <a:ext cx="110847" cy="171819"/>
            </a:xfrm>
            <a:custGeom>
              <a:avLst/>
              <a:gdLst/>
              <a:ahLst/>
              <a:cxnLst/>
              <a:rect l="l" t="t" r="r" b="b"/>
              <a:pathLst>
                <a:path w="3336" h="5171" extrusionOk="0">
                  <a:moveTo>
                    <a:pt x="311" y="1"/>
                  </a:moveTo>
                  <a:cubicBezTo>
                    <a:pt x="104" y="337"/>
                    <a:pt x="1" y="647"/>
                    <a:pt x="1" y="983"/>
                  </a:cubicBezTo>
                  <a:cubicBezTo>
                    <a:pt x="1" y="1293"/>
                    <a:pt x="1" y="1500"/>
                    <a:pt x="104" y="1733"/>
                  </a:cubicBezTo>
                  <a:lnTo>
                    <a:pt x="104" y="1836"/>
                  </a:lnTo>
                  <a:cubicBezTo>
                    <a:pt x="207" y="2043"/>
                    <a:pt x="414" y="2275"/>
                    <a:pt x="647" y="2379"/>
                  </a:cubicBezTo>
                  <a:cubicBezTo>
                    <a:pt x="957" y="2379"/>
                    <a:pt x="1293" y="2275"/>
                    <a:pt x="1397" y="2043"/>
                  </a:cubicBezTo>
                  <a:lnTo>
                    <a:pt x="1397" y="2043"/>
                  </a:lnTo>
                  <a:cubicBezTo>
                    <a:pt x="1293" y="2379"/>
                    <a:pt x="1164" y="2689"/>
                    <a:pt x="1293" y="3025"/>
                  </a:cubicBezTo>
                  <a:cubicBezTo>
                    <a:pt x="1397" y="3335"/>
                    <a:pt x="1500" y="3671"/>
                    <a:pt x="1810" y="3775"/>
                  </a:cubicBezTo>
                  <a:cubicBezTo>
                    <a:pt x="1939" y="3854"/>
                    <a:pt x="2082" y="3887"/>
                    <a:pt x="2222" y="3887"/>
                  </a:cubicBezTo>
                  <a:cubicBezTo>
                    <a:pt x="2448" y="3887"/>
                    <a:pt x="2665" y="3799"/>
                    <a:pt x="2793" y="3671"/>
                  </a:cubicBezTo>
                  <a:lnTo>
                    <a:pt x="2793" y="3671"/>
                  </a:lnTo>
                  <a:cubicBezTo>
                    <a:pt x="2586" y="3982"/>
                    <a:pt x="2456" y="4524"/>
                    <a:pt x="2689" y="4964"/>
                  </a:cubicBezTo>
                  <a:cubicBezTo>
                    <a:pt x="2689" y="5067"/>
                    <a:pt x="2793" y="5171"/>
                    <a:pt x="2896" y="5171"/>
                  </a:cubicBezTo>
                  <a:cubicBezTo>
                    <a:pt x="3103" y="5171"/>
                    <a:pt x="3103" y="5067"/>
                    <a:pt x="3232" y="4964"/>
                  </a:cubicBezTo>
                  <a:lnTo>
                    <a:pt x="3232" y="4860"/>
                  </a:lnTo>
                  <a:cubicBezTo>
                    <a:pt x="3232" y="4731"/>
                    <a:pt x="3232" y="4628"/>
                    <a:pt x="3335" y="4628"/>
                  </a:cubicBezTo>
                  <a:cubicBezTo>
                    <a:pt x="3335" y="4214"/>
                    <a:pt x="3335" y="3878"/>
                    <a:pt x="3232" y="3568"/>
                  </a:cubicBezTo>
                  <a:cubicBezTo>
                    <a:pt x="3232" y="2586"/>
                    <a:pt x="2896" y="1733"/>
                    <a:pt x="2250" y="1086"/>
                  </a:cubicBezTo>
                  <a:cubicBezTo>
                    <a:pt x="1707" y="543"/>
                    <a:pt x="1061" y="207"/>
                    <a:pt x="414" y="104"/>
                  </a:cubicBezTo>
                  <a:lnTo>
                    <a:pt x="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7"/>
            <p:cNvSpPr/>
            <p:nvPr/>
          </p:nvSpPr>
          <p:spPr>
            <a:xfrm>
              <a:off x="3855296" y="3971232"/>
              <a:ext cx="21498" cy="54128"/>
            </a:xfrm>
            <a:custGeom>
              <a:avLst/>
              <a:gdLst/>
              <a:ahLst/>
              <a:cxnLst/>
              <a:rect l="l" t="t" r="r" b="b"/>
              <a:pathLst>
                <a:path w="647" h="1629" extrusionOk="0">
                  <a:moveTo>
                    <a:pt x="336" y="0"/>
                  </a:moveTo>
                  <a:cubicBezTo>
                    <a:pt x="233" y="0"/>
                    <a:pt x="233" y="104"/>
                    <a:pt x="130" y="104"/>
                  </a:cubicBezTo>
                  <a:cubicBezTo>
                    <a:pt x="0" y="336"/>
                    <a:pt x="0" y="543"/>
                    <a:pt x="0" y="750"/>
                  </a:cubicBezTo>
                  <a:cubicBezTo>
                    <a:pt x="130" y="853"/>
                    <a:pt x="233" y="1086"/>
                    <a:pt x="233" y="1293"/>
                  </a:cubicBezTo>
                  <a:cubicBezTo>
                    <a:pt x="336" y="1396"/>
                    <a:pt x="440" y="1629"/>
                    <a:pt x="543" y="1629"/>
                  </a:cubicBezTo>
                  <a:cubicBezTo>
                    <a:pt x="647" y="1396"/>
                    <a:pt x="543" y="1086"/>
                    <a:pt x="543" y="750"/>
                  </a:cubicBezTo>
                  <a:lnTo>
                    <a:pt x="543" y="207"/>
                  </a:lnTo>
                  <a:cubicBezTo>
                    <a:pt x="440" y="104"/>
                    <a:pt x="440" y="104"/>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7"/>
            <p:cNvSpPr/>
            <p:nvPr/>
          </p:nvSpPr>
          <p:spPr>
            <a:xfrm>
              <a:off x="3869883" y="3996984"/>
              <a:ext cx="49874" cy="28376"/>
            </a:xfrm>
            <a:custGeom>
              <a:avLst/>
              <a:gdLst/>
              <a:ahLst/>
              <a:cxnLst/>
              <a:rect l="l" t="t" r="r" b="b"/>
              <a:pathLst>
                <a:path w="1501" h="854" extrusionOk="0">
                  <a:moveTo>
                    <a:pt x="1083" y="1"/>
                  </a:moveTo>
                  <a:cubicBezTo>
                    <a:pt x="977" y="1"/>
                    <a:pt x="867" y="26"/>
                    <a:pt x="751" y="78"/>
                  </a:cubicBezTo>
                  <a:cubicBezTo>
                    <a:pt x="647" y="207"/>
                    <a:pt x="440" y="311"/>
                    <a:pt x="337" y="518"/>
                  </a:cubicBezTo>
                  <a:cubicBezTo>
                    <a:pt x="208" y="518"/>
                    <a:pt x="1" y="724"/>
                    <a:pt x="1" y="854"/>
                  </a:cubicBezTo>
                  <a:cubicBezTo>
                    <a:pt x="337" y="854"/>
                    <a:pt x="647" y="724"/>
                    <a:pt x="854" y="621"/>
                  </a:cubicBezTo>
                  <a:cubicBezTo>
                    <a:pt x="1087" y="621"/>
                    <a:pt x="1293" y="518"/>
                    <a:pt x="1397" y="414"/>
                  </a:cubicBezTo>
                  <a:cubicBezTo>
                    <a:pt x="1500" y="414"/>
                    <a:pt x="1500" y="311"/>
                    <a:pt x="1500" y="207"/>
                  </a:cubicBezTo>
                  <a:lnTo>
                    <a:pt x="1397" y="78"/>
                  </a:lnTo>
                  <a:cubicBezTo>
                    <a:pt x="1293" y="26"/>
                    <a:pt x="1190" y="1"/>
                    <a:pt x="1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7"/>
            <p:cNvSpPr/>
            <p:nvPr/>
          </p:nvSpPr>
          <p:spPr>
            <a:xfrm>
              <a:off x="3848418" y="4433340"/>
              <a:ext cx="97091" cy="124570"/>
            </a:xfrm>
            <a:custGeom>
              <a:avLst/>
              <a:gdLst/>
              <a:ahLst/>
              <a:cxnLst/>
              <a:rect l="l" t="t" r="r" b="b"/>
              <a:pathLst>
                <a:path w="2922" h="3749" extrusionOk="0">
                  <a:moveTo>
                    <a:pt x="1293" y="1"/>
                  </a:moveTo>
                  <a:lnTo>
                    <a:pt x="1" y="414"/>
                  </a:lnTo>
                  <a:lnTo>
                    <a:pt x="1629" y="3749"/>
                  </a:lnTo>
                  <a:cubicBezTo>
                    <a:pt x="1836" y="3645"/>
                    <a:pt x="1939" y="3542"/>
                    <a:pt x="2146" y="3439"/>
                  </a:cubicBezTo>
                  <a:cubicBezTo>
                    <a:pt x="2275" y="3439"/>
                    <a:pt x="2379" y="3335"/>
                    <a:pt x="2586" y="3232"/>
                  </a:cubicBezTo>
                  <a:cubicBezTo>
                    <a:pt x="2586" y="3103"/>
                    <a:pt x="2689" y="3103"/>
                    <a:pt x="2792" y="2999"/>
                  </a:cubicBezTo>
                  <a:lnTo>
                    <a:pt x="2922" y="2999"/>
                  </a:lnTo>
                  <a:lnTo>
                    <a:pt x="1293" y="1"/>
                  </a:lnTo>
                  <a:close/>
                </a:path>
              </a:pathLst>
            </a:custGeom>
            <a:solidFill>
              <a:srgbClr val="FFAC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7"/>
            <p:cNvSpPr/>
            <p:nvPr/>
          </p:nvSpPr>
          <p:spPr>
            <a:xfrm>
              <a:off x="3648283" y="4339702"/>
              <a:ext cx="232792" cy="186739"/>
            </a:xfrm>
            <a:custGeom>
              <a:avLst/>
              <a:gdLst/>
              <a:ahLst/>
              <a:cxnLst/>
              <a:rect l="l" t="t" r="r" b="b"/>
              <a:pathLst>
                <a:path w="7006" h="5620" extrusionOk="0">
                  <a:moveTo>
                    <a:pt x="2999" y="1"/>
                  </a:moveTo>
                  <a:lnTo>
                    <a:pt x="1293" y="751"/>
                  </a:lnTo>
                  <a:lnTo>
                    <a:pt x="1" y="5274"/>
                  </a:lnTo>
                  <a:cubicBezTo>
                    <a:pt x="897" y="5533"/>
                    <a:pt x="1974" y="5619"/>
                    <a:pt x="3012" y="5619"/>
                  </a:cubicBezTo>
                  <a:cubicBezTo>
                    <a:pt x="5087" y="5619"/>
                    <a:pt x="7006" y="5274"/>
                    <a:pt x="7006" y="5274"/>
                  </a:cubicBezTo>
                  <a:cubicBezTo>
                    <a:pt x="7006" y="5274"/>
                    <a:pt x="6127" y="647"/>
                    <a:pt x="6024" y="440"/>
                  </a:cubicBezTo>
                  <a:cubicBezTo>
                    <a:pt x="5920" y="337"/>
                    <a:pt x="3981" y="1"/>
                    <a:pt x="3981" y="1"/>
                  </a:cubicBezTo>
                  <a:lnTo>
                    <a:pt x="3542" y="440"/>
                  </a:lnTo>
                  <a:lnTo>
                    <a:pt x="29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7"/>
            <p:cNvSpPr/>
            <p:nvPr/>
          </p:nvSpPr>
          <p:spPr>
            <a:xfrm>
              <a:off x="3572688" y="4364624"/>
              <a:ext cx="118589" cy="125434"/>
            </a:xfrm>
            <a:custGeom>
              <a:avLst/>
              <a:gdLst/>
              <a:ahLst/>
              <a:cxnLst/>
              <a:rect l="l" t="t" r="r" b="b"/>
              <a:pathLst>
                <a:path w="3569" h="3775" extrusionOk="0">
                  <a:moveTo>
                    <a:pt x="3568" y="1"/>
                  </a:moveTo>
                  <a:lnTo>
                    <a:pt x="1" y="1190"/>
                  </a:lnTo>
                  <a:lnTo>
                    <a:pt x="880" y="3775"/>
                  </a:lnTo>
                  <a:lnTo>
                    <a:pt x="3568" y="2586"/>
                  </a:lnTo>
                  <a:lnTo>
                    <a:pt x="35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7"/>
            <p:cNvSpPr/>
            <p:nvPr/>
          </p:nvSpPr>
          <p:spPr>
            <a:xfrm>
              <a:off x="3848418" y="4354323"/>
              <a:ext cx="89382" cy="128856"/>
            </a:xfrm>
            <a:custGeom>
              <a:avLst/>
              <a:gdLst/>
              <a:ahLst/>
              <a:cxnLst/>
              <a:rect l="l" t="t" r="r" b="b"/>
              <a:pathLst>
                <a:path w="2690" h="3878" extrusionOk="0">
                  <a:moveTo>
                    <a:pt x="1" y="0"/>
                  </a:moveTo>
                  <a:lnTo>
                    <a:pt x="207" y="3878"/>
                  </a:lnTo>
                  <a:lnTo>
                    <a:pt x="2689" y="2792"/>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7"/>
            <p:cNvSpPr/>
            <p:nvPr/>
          </p:nvSpPr>
          <p:spPr>
            <a:xfrm>
              <a:off x="3737601" y="4334751"/>
              <a:ext cx="53297" cy="62534"/>
            </a:xfrm>
            <a:custGeom>
              <a:avLst/>
              <a:gdLst/>
              <a:ahLst/>
              <a:cxnLst/>
              <a:rect l="l" t="t" r="r" b="b"/>
              <a:pathLst>
                <a:path w="1604" h="1882" extrusionOk="0">
                  <a:moveTo>
                    <a:pt x="1370" y="1"/>
                  </a:moveTo>
                  <a:cubicBezTo>
                    <a:pt x="1351" y="1"/>
                    <a:pt x="1328" y="12"/>
                    <a:pt x="1293" y="46"/>
                  </a:cubicBezTo>
                  <a:cubicBezTo>
                    <a:pt x="1293" y="46"/>
                    <a:pt x="1190" y="46"/>
                    <a:pt x="1190" y="150"/>
                  </a:cubicBezTo>
                  <a:lnTo>
                    <a:pt x="1397" y="1236"/>
                  </a:lnTo>
                  <a:lnTo>
                    <a:pt x="957" y="486"/>
                  </a:lnTo>
                  <a:lnTo>
                    <a:pt x="751" y="486"/>
                  </a:lnTo>
                  <a:lnTo>
                    <a:pt x="311" y="1236"/>
                  </a:lnTo>
                  <a:lnTo>
                    <a:pt x="311" y="1236"/>
                  </a:lnTo>
                  <a:lnTo>
                    <a:pt x="440" y="253"/>
                  </a:lnTo>
                  <a:cubicBezTo>
                    <a:pt x="544" y="150"/>
                    <a:pt x="440" y="46"/>
                    <a:pt x="440" y="46"/>
                  </a:cubicBezTo>
                  <a:cubicBezTo>
                    <a:pt x="311" y="46"/>
                    <a:pt x="311" y="150"/>
                    <a:pt x="208" y="150"/>
                  </a:cubicBezTo>
                  <a:lnTo>
                    <a:pt x="104" y="1675"/>
                  </a:lnTo>
                  <a:cubicBezTo>
                    <a:pt x="1" y="1778"/>
                    <a:pt x="104" y="1778"/>
                    <a:pt x="104" y="1778"/>
                  </a:cubicBezTo>
                  <a:cubicBezTo>
                    <a:pt x="139" y="1813"/>
                    <a:pt x="162" y="1824"/>
                    <a:pt x="177" y="1824"/>
                  </a:cubicBezTo>
                  <a:cubicBezTo>
                    <a:pt x="208" y="1824"/>
                    <a:pt x="208" y="1778"/>
                    <a:pt x="208" y="1778"/>
                  </a:cubicBezTo>
                  <a:lnTo>
                    <a:pt x="854" y="796"/>
                  </a:lnTo>
                  <a:lnTo>
                    <a:pt x="1397" y="1778"/>
                  </a:lnTo>
                  <a:cubicBezTo>
                    <a:pt x="1500" y="1882"/>
                    <a:pt x="1500" y="1882"/>
                    <a:pt x="1604" y="1882"/>
                  </a:cubicBezTo>
                  <a:lnTo>
                    <a:pt x="1604" y="1778"/>
                  </a:lnTo>
                  <a:lnTo>
                    <a:pt x="1500" y="46"/>
                  </a:lnTo>
                  <a:cubicBezTo>
                    <a:pt x="1431" y="46"/>
                    <a:pt x="1408" y="1"/>
                    <a:pt x="1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7"/>
            <p:cNvSpPr/>
            <p:nvPr/>
          </p:nvSpPr>
          <p:spPr>
            <a:xfrm>
              <a:off x="3762522" y="4350867"/>
              <a:ext cx="11198" cy="178697"/>
            </a:xfrm>
            <a:custGeom>
              <a:avLst/>
              <a:gdLst/>
              <a:ahLst/>
              <a:cxnLst/>
              <a:rect l="l" t="t" r="r" b="b"/>
              <a:pathLst>
                <a:path w="337" h="5378" extrusionOk="0">
                  <a:moveTo>
                    <a:pt x="104" y="1"/>
                  </a:moveTo>
                  <a:cubicBezTo>
                    <a:pt x="104" y="1"/>
                    <a:pt x="1" y="1"/>
                    <a:pt x="1" y="104"/>
                  </a:cubicBezTo>
                  <a:lnTo>
                    <a:pt x="1" y="5274"/>
                  </a:lnTo>
                  <a:cubicBezTo>
                    <a:pt x="1" y="5274"/>
                    <a:pt x="104" y="5378"/>
                    <a:pt x="207" y="5378"/>
                  </a:cubicBezTo>
                  <a:lnTo>
                    <a:pt x="337" y="5274"/>
                  </a:lnTo>
                  <a:lnTo>
                    <a:pt x="207" y="104"/>
                  </a:lnTo>
                  <a:cubicBezTo>
                    <a:pt x="207" y="1"/>
                    <a:pt x="207" y="1"/>
                    <a:pt x="1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67"/>
            <p:cNvSpPr/>
            <p:nvPr/>
          </p:nvSpPr>
          <p:spPr>
            <a:xfrm>
              <a:off x="3783988" y="4400710"/>
              <a:ext cx="61039" cy="57583"/>
            </a:xfrm>
            <a:custGeom>
              <a:avLst/>
              <a:gdLst/>
              <a:ahLst/>
              <a:cxnLst/>
              <a:rect l="l" t="t" r="r" b="b"/>
              <a:pathLst>
                <a:path w="1837" h="1733" extrusionOk="0">
                  <a:moveTo>
                    <a:pt x="1629" y="336"/>
                  </a:moveTo>
                  <a:cubicBezTo>
                    <a:pt x="1629" y="440"/>
                    <a:pt x="1500" y="750"/>
                    <a:pt x="1500" y="1086"/>
                  </a:cubicBezTo>
                  <a:cubicBezTo>
                    <a:pt x="1397" y="1189"/>
                    <a:pt x="1397" y="1293"/>
                    <a:pt x="1293" y="1396"/>
                  </a:cubicBezTo>
                  <a:cubicBezTo>
                    <a:pt x="1190" y="1500"/>
                    <a:pt x="1087" y="1500"/>
                    <a:pt x="983" y="1500"/>
                  </a:cubicBezTo>
                  <a:lnTo>
                    <a:pt x="854" y="1500"/>
                  </a:lnTo>
                  <a:cubicBezTo>
                    <a:pt x="751" y="1500"/>
                    <a:pt x="647" y="1500"/>
                    <a:pt x="544" y="1396"/>
                  </a:cubicBezTo>
                  <a:cubicBezTo>
                    <a:pt x="440" y="1189"/>
                    <a:pt x="337" y="853"/>
                    <a:pt x="337" y="647"/>
                  </a:cubicBezTo>
                  <a:cubicBezTo>
                    <a:pt x="337" y="543"/>
                    <a:pt x="337" y="440"/>
                    <a:pt x="208" y="336"/>
                  </a:cubicBezTo>
                  <a:close/>
                  <a:moveTo>
                    <a:pt x="1733" y="0"/>
                  </a:moveTo>
                  <a:lnTo>
                    <a:pt x="104" y="104"/>
                  </a:lnTo>
                  <a:cubicBezTo>
                    <a:pt x="104" y="104"/>
                    <a:pt x="1" y="104"/>
                    <a:pt x="1" y="207"/>
                  </a:cubicBezTo>
                  <a:cubicBezTo>
                    <a:pt x="1" y="207"/>
                    <a:pt x="1" y="543"/>
                    <a:pt x="104" y="983"/>
                  </a:cubicBezTo>
                  <a:cubicBezTo>
                    <a:pt x="208" y="1189"/>
                    <a:pt x="337" y="1293"/>
                    <a:pt x="440" y="1500"/>
                  </a:cubicBezTo>
                  <a:cubicBezTo>
                    <a:pt x="544" y="1629"/>
                    <a:pt x="647" y="1732"/>
                    <a:pt x="854" y="1732"/>
                  </a:cubicBezTo>
                  <a:lnTo>
                    <a:pt x="983" y="1732"/>
                  </a:lnTo>
                  <a:cubicBezTo>
                    <a:pt x="1190" y="1732"/>
                    <a:pt x="1293" y="1629"/>
                    <a:pt x="1397" y="1500"/>
                  </a:cubicBezTo>
                  <a:cubicBezTo>
                    <a:pt x="1733" y="1189"/>
                    <a:pt x="1836" y="543"/>
                    <a:pt x="1836" y="336"/>
                  </a:cubicBezTo>
                  <a:lnTo>
                    <a:pt x="1836" y="104"/>
                  </a:lnTo>
                  <a:lnTo>
                    <a:pt x="17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7"/>
            <p:cNvSpPr/>
            <p:nvPr/>
          </p:nvSpPr>
          <p:spPr>
            <a:xfrm>
              <a:off x="3644861" y="4390409"/>
              <a:ext cx="38677" cy="128856"/>
            </a:xfrm>
            <a:custGeom>
              <a:avLst/>
              <a:gdLst/>
              <a:ahLst/>
              <a:cxnLst/>
              <a:rect l="l" t="t" r="r" b="b"/>
              <a:pathLst>
                <a:path w="1164" h="3878" extrusionOk="0">
                  <a:moveTo>
                    <a:pt x="1060" y="0"/>
                  </a:moveTo>
                  <a:cubicBezTo>
                    <a:pt x="957" y="0"/>
                    <a:pt x="957" y="0"/>
                    <a:pt x="853" y="103"/>
                  </a:cubicBezTo>
                  <a:lnTo>
                    <a:pt x="0" y="3748"/>
                  </a:lnTo>
                  <a:lnTo>
                    <a:pt x="0" y="3878"/>
                  </a:lnTo>
                  <a:cubicBezTo>
                    <a:pt x="104" y="3878"/>
                    <a:pt x="207" y="3878"/>
                    <a:pt x="207" y="3748"/>
                  </a:cubicBezTo>
                  <a:lnTo>
                    <a:pt x="1060" y="103"/>
                  </a:lnTo>
                  <a:cubicBezTo>
                    <a:pt x="1163" y="103"/>
                    <a:pt x="1060" y="0"/>
                    <a:pt x="10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7"/>
            <p:cNvSpPr/>
            <p:nvPr/>
          </p:nvSpPr>
          <p:spPr>
            <a:xfrm>
              <a:off x="3848418" y="4379244"/>
              <a:ext cx="36118" cy="140021"/>
            </a:xfrm>
            <a:custGeom>
              <a:avLst/>
              <a:gdLst/>
              <a:ahLst/>
              <a:cxnLst/>
              <a:rect l="l" t="t" r="r" b="b"/>
              <a:pathLst>
                <a:path w="1087" h="4214" extrusionOk="0">
                  <a:moveTo>
                    <a:pt x="104" y="0"/>
                  </a:moveTo>
                  <a:cubicBezTo>
                    <a:pt x="1" y="0"/>
                    <a:pt x="1" y="103"/>
                    <a:pt x="1" y="207"/>
                  </a:cubicBezTo>
                  <a:lnTo>
                    <a:pt x="854" y="4084"/>
                  </a:lnTo>
                  <a:cubicBezTo>
                    <a:pt x="854" y="4214"/>
                    <a:pt x="854" y="4214"/>
                    <a:pt x="983" y="4214"/>
                  </a:cubicBezTo>
                  <a:lnTo>
                    <a:pt x="1086" y="4084"/>
                  </a:lnTo>
                  <a:lnTo>
                    <a:pt x="207" y="103"/>
                  </a:ln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7"/>
            <p:cNvSpPr/>
            <p:nvPr/>
          </p:nvSpPr>
          <p:spPr>
            <a:xfrm>
              <a:off x="3508259" y="4361201"/>
              <a:ext cx="89382" cy="140918"/>
            </a:xfrm>
            <a:custGeom>
              <a:avLst/>
              <a:gdLst/>
              <a:ahLst/>
              <a:cxnLst/>
              <a:rect l="l" t="t" r="r" b="b"/>
              <a:pathLst>
                <a:path w="2690" h="4241" extrusionOk="0">
                  <a:moveTo>
                    <a:pt x="880" y="0"/>
                  </a:moveTo>
                  <a:lnTo>
                    <a:pt x="751" y="104"/>
                  </a:lnTo>
                  <a:lnTo>
                    <a:pt x="1" y="104"/>
                  </a:lnTo>
                  <a:lnTo>
                    <a:pt x="1" y="336"/>
                  </a:lnTo>
                  <a:lnTo>
                    <a:pt x="1" y="646"/>
                  </a:lnTo>
                  <a:lnTo>
                    <a:pt x="440" y="3774"/>
                  </a:lnTo>
                  <a:cubicBezTo>
                    <a:pt x="440" y="4051"/>
                    <a:pt x="651" y="4241"/>
                    <a:pt x="913" y="4241"/>
                  </a:cubicBezTo>
                  <a:cubicBezTo>
                    <a:pt x="969" y="4241"/>
                    <a:pt x="1028" y="4232"/>
                    <a:pt x="1087" y="4214"/>
                  </a:cubicBezTo>
                  <a:lnTo>
                    <a:pt x="2689" y="3464"/>
                  </a:lnTo>
                  <a:lnTo>
                    <a:pt x="2276" y="2172"/>
                  </a:lnTo>
                  <a:lnTo>
                    <a:pt x="1293" y="2585"/>
                  </a:lnTo>
                  <a:lnTo>
                    <a:pt x="983" y="104"/>
                  </a:lnTo>
                  <a:lnTo>
                    <a:pt x="880" y="0"/>
                  </a:lnTo>
                  <a:close/>
                </a:path>
              </a:pathLst>
            </a:custGeom>
            <a:solidFill>
              <a:srgbClr val="FFAC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67"/>
            <p:cNvSpPr/>
            <p:nvPr/>
          </p:nvSpPr>
          <p:spPr>
            <a:xfrm>
              <a:off x="3486793" y="4278728"/>
              <a:ext cx="50705" cy="85926"/>
            </a:xfrm>
            <a:custGeom>
              <a:avLst/>
              <a:gdLst/>
              <a:ahLst/>
              <a:cxnLst/>
              <a:rect l="l" t="t" r="r" b="b"/>
              <a:pathLst>
                <a:path w="1526" h="2586" extrusionOk="0">
                  <a:moveTo>
                    <a:pt x="880" y="1"/>
                  </a:moveTo>
                  <a:cubicBezTo>
                    <a:pt x="880" y="1"/>
                    <a:pt x="1" y="879"/>
                    <a:pt x="1" y="983"/>
                  </a:cubicBezTo>
                  <a:cubicBezTo>
                    <a:pt x="1" y="1086"/>
                    <a:pt x="647" y="2586"/>
                    <a:pt x="647" y="2586"/>
                  </a:cubicBezTo>
                  <a:lnTo>
                    <a:pt x="1526" y="2482"/>
                  </a:lnTo>
                  <a:lnTo>
                    <a:pt x="1526" y="1190"/>
                  </a:lnTo>
                  <a:lnTo>
                    <a:pt x="880" y="1"/>
                  </a:lnTo>
                  <a:close/>
                </a:path>
              </a:pathLst>
            </a:custGeom>
            <a:solidFill>
              <a:srgbClr val="FFAC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67"/>
            <p:cNvSpPr/>
            <p:nvPr/>
          </p:nvSpPr>
          <p:spPr>
            <a:xfrm>
              <a:off x="3519423" y="4316708"/>
              <a:ext cx="31832" cy="47947"/>
            </a:xfrm>
            <a:custGeom>
              <a:avLst/>
              <a:gdLst/>
              <a:ahLst/>
              <a:cxnLst/>
              <a:rect l="l" t="t" r="r" b="b"/>
              <a:pathLst>
                <a:path w="958" h="1443" extrusionOk="0">
                  <a:moveTo>
                    <a:pt x="226" y="1"/>
                  </a:moveTo>
                  <a:cubicBezTo>
                    <a:pt x="96" y="1"/>
                    <a:pt x="1" y="12"/>
                    <a:pt x="1" y="47"/>
                  </a:cubicBezTo>
                  <a:cubicBezTo>
                    <a:pt x="104" y="150"/>
                    <a:pt x="311" y="486"/>
                    <a:pt x="311" y="486"/>
                  </a:cubicBezTo>
                  <a:lnTo>
                    <a:pt x="1" y="1236"/>
                  </a:lnTo>
                  <a:lnTo>
                    <a:pt x="544" y="1443"/>
                  </a:lnTo>
                  <a:lnTo>
                    <a:pt x="957" y="47"/>
                  </a:lnTo>
                  <a:cubicBezTo>
                    <a:pt x="888" y="47"/>
                    <a:pt x="486" y="1"/>
                    <a:pt x="226" y="1"/>
                  </a:cubicBezTo>
                  <a:close/>
                </a:path>
              </a:pathLst>
            </a:custGeom>
            <a:solidFill>
              <a:srgbClr val="FFAC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67"/>
            <p:cNvSpPr/>
            <p:nvPr/>
          </p:nvSpPr>
          <p:spPr>
            <a:xfrm>
              <a:off x="3504836" y="4257263"/>
              <a:ext cx="39541" cy="128856"/>
            </a:xfrm>
            <a:custGeom>
              <a:avLst/>
              <a:gdLst/>
              <a:ahLst/>
              <a:cxnLst/>
              <a:rect l="l" t="t" r="r" b="b"/>
              <a:pathLst>
                <a:path w="1190" h="3878" extrusionOk="0">
                  <a:moveTo>
                    <a:pt x="647" y="0"/>
                  </a:moveTo>
                  <a:lnTo>
                    <a:pt x="0" y="3774"/>
                  </a:lnTo>
                  <a:lnTo>
                    <a:pt x="207" y="3774"/>
                  </a:lnTo>
                  <a:lnTo>
                    <a:pt x="440" y="3878"/>
                  </a:lnTo>
                  <a:lnTo>
                    <a:pt x="543" y="3878"/>
                  </a:lnTo>
                  <a:lnTo>
                    <a:pt x="1190" y="130"/>
                  </a:lnTo>
                  <a:lnTo>
                    <a:pt x="10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67"/>
            <p:cNvSpPr/>
            <p:nvPr/>
          </p:nvSpPr>
          <p:spPr>
            <a:xfrm>
              <a:off x="3508259" y="4257263"/>
              <a:ext cx="21531" cy="125434"/>
            </a:xfrm>
            <a:custGeom>
              <a:avLst/>
              <a:gdLst/>
              <a:ahLst/>
              <a:cxnLst/>
              <a:rect l="l" t="t" r="r" b="b"/>
              <a:pathLst>
                <a:path w="648" h="3775" extrusionOk="0">
                  <a:moveTo>
                    <a:pt x="647" y="0"/>
                  </a:moveTo>
                  <a:lnTo>
                    <a:pt x="1" y="3774"/>
                  </a:lnTo>
                  <a:lnTo>
                    <a:pt x="1" y="377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67"/>
            <p:cNvSpPr/>
            <p:nvPr/>
          </p:nvSpPr>
          <p:spPr>
            <a:xfrm>
              <a:off x="3516001" y="4257263"/>
              <a:ext cx="21498" cy="128856"/>
            </a:xfrm>
            <a:custGeom>
              <a:avLst/>
              <a:gdLst/>
              <a:ahLst/>
              <a:cxnLst/>
              <a:rect l="l" t="t" r="r" b="b"/>
              <a:pathLst>
                <a:path w="647" h="3878" extrusionOk="0">
                  <a:moveTo>
                    <a:pt x="647" y="0"/>
                  </a:moveTo>
                  <a:lnTo>
                    <a:pt x="1" y="3774"/>
                  </a:lnTo>
                  <a:lnTo>
                    <a:pt x="1" y="3878"/>
                  </a:lnTo>
                  <a:lnTo>
                    <a:pt x="6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67"/>
            <p:cNvSpPr/>
            <p:nvPr/>
          </p:nvSpPr>
          <p:spPr>
            <a:xfrm>
              <a:off x="3519423" y="4257263"/>
              <a:ext cx="21531" cy="128856"/>
            </a:xfrm>
            <a:custGeom>
              <a:avLst/>
              <a:gdLst/>
              <a:ahLst/>
              <a:cxnLst/>
              <a:rect l="l" t="t" r="r" b="b"/>
              <a:pathLst>
                <a:path w="648" h="3878" extrusionOk="0">
                  <a:moveTo>
                    <a:pt x="647" y="0"/>
                  </a:moveTo>
                  <a:lnTo>
                    <a:pt x="1" y="3878"/>
                  </a:lnTo>
                  <a:lnTo>
                    <a:pt x="1" y="387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67"/>
            <p:cNvSpPr/>
            <p:nvPr/>
          </p:nvSpPr>
          <p:spPr>
            <a:xfrm>
              <a:off x="3526302" y="4232341"/>
              <a:ext cx="18076" cy="36118"/>
            </a:xfrm>
            <a:custGeom>
              <a:avLst/>
              <a:gdLst/>
              <a:ahLst/>
              <a:cxnLst/>
              <a:rect l="l" t="t" r="r" b="b"/>
              <a:pathLst>
                <a:path w="544" h="1087" extrusionOk="0">
                  <a:moveTo>
                    <a:pt x="544" y="1"/>
                  </a:moveTo>
                  <a:lnTo>
                    <a:pt x="337" y="337"/>
                  </a:lnTo>
                  <a:lnTo>
                    <a:pt x="1" y="750"/>
                  </a:lnTo>
                  <a:lnTo>
                    <a:pt x="104" y="1086"/>
                  </a:lnTo>
                  <a:lnTo>
                    <a:pt x="208" y="983"/>
                  </a:lnTo>
                  <a:lnTo>
                    <a:pt x="440" y="1086"/>
                  </a:lnTo>
                  <a:lnTo>
                    <a:pt x="544" y="880"/>
                  </a:lnTo>
                  <a:lnTo>
                    <a:pt x="544" y="337"/>
                  </a:lnTo>
                  <a:lnTo>
                    <a:pt x="544" y="1"/>
                  </a:lnTo>
                  <a:close/>
                </a:path>
              </a:pathLst>
            </a:custGeom>
            <a:solidFill>
              <a:srgbClr val="FFE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67"/>
            <p:cNvSpPr/>
            <p:nvPr/>
          </p:nvSpPr>
          <p:spPr>
            <a:xfrm>
              <a:off x="3511714" y="4381138"/>
              <a:ext cx="11198" cy="4984"/>
            </a:xfrm>
            <a:custGeom>
              <a:avLst/>
              <a:gdLst/>
              <a:ahLst/>
              <a:cxnLst/>
              <a:rect l="l" t="t" r="r" b="b"/>
              <a:pathLst>
                <a:path w="337" h="150" extrusionOk="0">
                  <a:moveTo>
                    <a:pt x="39" y="0"/>
                  </a:moveTo>
                  <a:cubicBezTo>
                    <a:pt x="0" y="0"/>
                    <a:pt x="0" y="46"/>
                    <a:pt x="0" y="46"/>
                  </a:cubicBezTo>
                  <a:lnTo>
                    <a:pt x="233" y="150"/>
                  </a:lnTo>
                  <a:lnTo>
                    <a:pt x="336" y="150"/>
                  </a:lnTo>
                  <a:lnTo>
                    <a:pt x="336" y="46"/>
                  </a:lnTo>
                  <a:lnTo>
                    <a:pt x="130" y="46"/>
                  </a:lnTo>
                  <a:cubicBezTo>
                    <a:pt x="86" y="12"/>
                    <a:pt x="58" y="0"/>
                    <a:pt x="39" y="0"/>
                  </a:cubicBezTo>
                  <a:close/>
                </a:path>
              </a:pathLst>
            </a:custGeom>
            <a:solidFill>
              <a:srgbClr val="FFE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67"/>
            <p:cNvSpPr/>
            <p:nvPr/>
          </p:nvSpPr>
          <p:spPr>
            <a:xfrm>
              <a:off x="3537466" y="4232341"/>
              <a:ext cx="6911" cy="11198"/>
            </a:xfrm>
            <a:custGeom>
              <a:avLst/>
              <a:gdLst/>
              <a:ahLst/>
              <a:cxnLst/>
              <a:rect l="l" t="t" r="r" b="b"/>
              <a:pathLst>
                <a:path w="208" h="337" extrusionOk="0">
                  <a:moveTo>
                    <a:pt x="208" y="1"/>
                  </a:moveTo>
                  <a:lnTo>
                    <a:pt x="1" y="337"/>
                  </a:lnTo>
                  <a:lnTo>
                    <a:pt x="208" y="337"/>
                  </a:lnTo>
                  <a:lnTo>
                    <a:pt x="2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67"/>
            <p:cNvSpPr/>
            <p:nvPr/>
          </p:nvSpPr>
          <p:spPr>
            <a:xfrm>
              <a:off x="3511714" y="4382667"/>
              <a:ext cx="7742" cy="3456"/>
            </a:xfrm>
            <a:custGeom>
              <a:avLst/>
              <a:gdLst/>
              <a:ahLst/>
              <a:cxnLst/>
              <a:rect l="l" t="t" r="r" b="b"/>
              <a:pathLst>
                <a:path w="233" h="104" extrusionOk="0">
                  <a:moveTo>
                    <a:pt x="0" y="0"/>
                  </a:moveTo>
                  <a:lnTo>
                    <a:pt x="233" y="104"/>
                  </a:lnTo>
                  <a:cubicBezTo>
                    <a:pt x="233" y="104"/>
                    <a:pt x="233" y="0"/>
                    <a:pt x="130" y="0"/>
                  </a:cubicBezTo>
                  <a:close/>
                </a:path>
              </a:pathLst>
            </a:custGeom>
            <a:solidFill>
              <a:srgbClr val="583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67"/>
            <p:cNvSpPr/>
            <p:nvPr/>
          </p:nvSpPr>
          <p:spPr>
            <a:xfrm>
              <a:off x="3490249" y="4283015"/>
              <a:ext cx="50705" cy="53596"/>
            </a:xfrm>
            <a:custGeom>
              <a:avLst/>
              <a:gdLst/>
              <a:ahLst/>
              <a:cxnLst/>
              <a:rect l="l" t="t" r="r" b="b"/>
              <a:pathLst>
                <a:path w="1526" h="1613" extrusionOk="0">
                  <a:moveTo>
                    <a:pt x="776" y="1"/>
                  </a:moveTo>
                  <a:lnTo>
                    <a:pt x="0" y="854"/>
                  </a:lnTo>
                  <a:cubicBezTo>
                    <a:pt x="0" y="854"/>
                    <a:pt x="689" y="1612"/>
                    <a:pt x="855" y="1612"/>
                  </a:cubicBezTo>
                  <a:cubicBezTo>
                    <a:pt x="865" y="1612"/>
                    <a:pt x="873" y="1609"/>
                    <a:pt x="879" y="1603"/>
                  </a:cubicBezTo>
                  <a:cubicBezTo>
                    <a:pt x="942" y="1541"/>
                    <a:pt x="804" y="1315"/>
                    <a:pt x="686" y="1148"/>
                  </a:cubicBezTo>
                  <a:lnTo>
                    <a:pt x="686" y="1148"/>
                  </a:lnTo>
                  <a:cubicBezTo>
                    <a:pt x="815" y="1308"/>
                    <a:pt x="1006" y="1511"/>
                    <a:pt x="1140" y="1511"/>
                  </a:cubicBezTo>
                  <a:cubicBezTo>
                    <a:pt x="1157" y="1511"/>
                    <a:pt x="1174" y="1508"/>
                    <a:pt x="1189" y="1500"/>
                  </a:cubicBezTo>
                  <a:cubicBezTo>
                    <a:pt x="1293" y="1397"/>
                    <a:pt x="647" y="647"/>
                    <a:pt x="646" y="647"/>
                  </a:cubicBezTo>
                  <a:lnTo>
                    <a:pt x="646" y="647"/>
                  </a:lnTo>
                  <a:cubicBezTo>
                    <a:pt x="647" y="647"/>
                    <a:pt x="1180" y="1181"/>
                    <a:pt x="1278" y="1181"/>
                  </a:cubicBezTo>
                  <a:cubicBezTo>
                    <a:pt x="1287" y="1181"/>
                    <a:pt x="1293" y="1176"/>
                    <a:pt x="1293" y="1164"/>
                  </a:cubicBezTo>
                  <a:cubicBezTo>
                    <a:pt x="1422" y="1164"/>
                    <a:pt x="776" y="415"/>
                    <a:pt x="776" y="414"/>
                  </a:cubicBezTo>
                  <a:lnTo>
                    <a:pt x="776" y="414"/>
                  </a:lnTo>
                  <a:cubicBezTo>
                    <a:pt x="776" y="415"/>
                    <a:pt x="1293" y="957"/>
                    <a:pt x="1422" y="957"/>
                  </a:cubicBezTo>
                  <a:cubicBezTo>
                    <a:pt x="1525" y="957"/>
                    <a:pt x="776" y="1"/>
                    <a:pt x="776" y="1"/>
                  </a:cubicBezTo>
                  <a:close/>
                </a:path>
              </a:pathLst>
            </a:custGeom>
            <a:solidFill>
              <a:srgbClr val="FFAC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67"/>
            <p:cNvSpPr/>
            <p:nvPr/>
          </p:nvSpPr>
          <p:spPr>
            <a:xfrm>
              <a:off x="3519423" y="4316708"/>
              <a:ext cx="28376" cy="16182"/>
            </a:xfrm>
            <a:custGeom>
              <a:avLst/>
              <a:gdLst/>
              <a:ahLst/>
              <a:cxnLst/>
              <a:rect l="l" t="t" r="r" b="b"/>
              <a:pathLst>
                <a:path w="854" h="487" extrusionOk="0">
                  <a:moveTo>
                    <a:pt x="222" y="1"/>
                  </a:moveTo>
                  <a:cubicBezTo>
                    <a:pt x="96" y="1"/>
                    <a:pt x="1" y="12"/>
                    <a:pt x="1" y="47"/>
                  </a:cubicBezTo>
                  <a:cubicBezTo>
                    <a:pt x="1" y="150"/>
                    <a:pt x="544" y="486"/>
                    <a:pt x="544" y="486"/>
                  </a:cubicBezTo>
                  <a:lnTo>
                    <a:pt x="854" y="47"/>
                  </a:lnTo>
                  <a:cubicBezTo>
                    <a:pt x="854" y="47"/>
                    <a:pt x="475" y="1"/>
                    <a:pt x="222" y="1"/>
                  </a:cubicBezTo>
                  <a:close/>
                </a:path>
              </a:pathLst>
            </a:custGeom>
            <a:solidFill>
              <a:srgbClr val="FFAC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67"/>
            <p:cNvSpPr/>
            <p:nvPr/>
          </p:nvSpPr>
          <p:spPr>
            <a:xfrm>
              <a:off x="3680049" y="3939432"/>
              <a:ext cx="72203" cy="81640"/>
            </a:xfrm>
            <a:custGeom>
              <a:avLst/>
              <a:gdLst/>
              <a:ahLst/>
              <a:cxnLst/>
              <a:rect l="l" t="t" r="r" b="b"/>
              <a:pathLst>
                <a:path w="2173" h="2457" extrusionOk="0">
                  <a:moveTo>
                    <a:pt x="544" y="1"/>
                  </a:moveTo>
                  <a:lnTo>
                    <a:pt x="983" y="957"/>
                  </a:lnTo>
                  <a:lnTo>
                    <a:pt x="1" y="1500"/>
                  </a:lnTo>
                  <a:lnTo>
                    <a:pt x="1" y="1500"/>
                  </a:lnTo>
                  <a:lnTo>
                    <a:pt x="1087" y="1397"/>
                  </a:lnTo>
                  <a:lnTo>
                    <a:pt x="1397" y="2456"/>
                  </a:lnTo>
                  <a:lnTo>
                    <a:pt x="1397" y="1397"/>
                  </a:lnTo>
                  <a:lnTo>
                    <a:pt x="2172" y="1707"/>
                  </a:lnTo>
                  <a:lnTo>
                    <a:pt x="1526" y="957"/>
                  </a:lnTo>
                  <a:lnTo>
                    <a:pt x="2043" y="104"/>
                  </a:lnTo>
                  <a:lnTo>
                    <a:pt x="1293" y="750"/>
                  </a:lnTo>
                  <a:lnTo>
                    <a:pt x="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67"/>
            <p:cNvSpPr/>
            <p:nvPr/>
          </p:nvSpPr>
          <p:spPr>
            <a:xfrm>
              <a:off x="3977277" y="4100059"/>
              <a:ext cx="67884" cy="82504"/>
            </a:xfrm>
            <a:custGeom>
              <a:avLst/>
              <a:gdLst/>
              <a:ahLst/>
              <a:cxnLst/>
              <a:rect l="l" t="t" r="r" b="b"/>
              <a:pathLst>
                <a:path w="2043" h="2483" extrusionOk="0">
                  <a:moveTo>
                    <a:pt x="440" y="1"/>
                  </a:moveTo>
                  <a:lnTo>
                    <a:pt x="853" y="983"/>
                  </a:lnTo>
                  <a:lnTo>
                    <a:pt x="0" y="1500"/>
                  </a:lnTo>
                  <a:lnTo>
                    <a:pt x="0" y="1500"/>
                  </a:lnTo>
                  <a:lnTo>
                    <a:pt x="983" y="1397"/>
                  </a:lnTo>
                  <a:lnTo>
                    <a:pt x="1293" y="2482"/>
                  </a:lnTo>
                  <a:lnTo>
                    <a:pt x="1396" y="1397"/>
                  </a:lnTo>
                  <a:lnTo>
                    <a:pt x="2042" y="1733"/>
                  </a:lnTo>
                  <a:lnTo>
                    <a:pt x="1396" y="983"/>
                  </a:lnTo>
                  <a:lnTo>
                    <a:pt x="1939" y="104"/>
                  </a:lnTo>
                  <a:lnTo>
                    <a:pt x="1939" y="104"/>
                  </a:lnTo>
                  <a:lnTo>
                    <a:pt x="1189" y="750"/>
                  </a:lnTo>
                  <a:lnTo>
                    <a:pt x="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7"/>
            <p:cNvSpPr/>
            <p:nvPr/>
          </p:nvSpPr>
          <p:spPr>
            <a:xfrm>
              <a:off x="3630240" y="4332857"/>
              <a:ext cx="67884" cy="82471"/>
            </a:xfrm>
            <a:custGeom>
              <a:avLst/>
              <a:gdLst/>
              <a:ahLst/>
              <a:cxnLst/>
              <a:rect l="l" t="t" r="r" b="b"/>
              <a:pathLst>
                <a:path w="2043" h="2482" extrusionOk="0">
                  <a:moveTo>
                    <a:pt x="544" y="0"/>
                  </a:moveTo>
                  <a:lnTo>
                    <a:pt x="854" y="957"/>
                  </a:lnTo>
                  <a:lnTo>
                    <a:pt x="1" y="1499"/>
                  </a:lnTo>
                  <a:lnTo>
                    <a:pt x="957" y="1396"/>
                  </a:lnTo>
                  <a:lnTo>
                    <a:pt x="1397" y="2482"/>
                  </a:lnTo>
                  <a:lnTo>
                    <a:pt x="1397" y="1396"/>
                  </a:lnTo>
                  <a:lnTo>
                    <a:pt x="2043" y="1732"/>
                  </a:lnTo>
                  <a:lnTo>
                    <a:pt x="1500" y="957"/>
                  </a:lnTo>
                  <a:lnTo>
                    <a:pt x="2043" y="207"/>
                  </a:lnTo>
                  <a:lnTo>
                    <a:pt x="2043" y="207"/>
                  </a:lnTo>
                  <a:lnTo>
                    <a:pt x="1190" y="750"/>
                  </a:lnTo>
                  <a:lnTo>
                    <a:pt x="5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67"/>
            <p:cNvSpPr/>
            <p:nvPr/>
          </p:nvSpPr>
          <p:spPr>
            <a:xfrm>
              <a:off x="3912847" y="4397254"/>
              <a:ext cx="71306" cy="79081"/>
            </a:xfrm>
            <a:custGeom>
              <a:avLst/>
              <a:gdLst/>
              <a:ahLst/>
              <a:cxnLst/>
              <a:rect l="l" t="t" r="r" b="b"/>
              <a:pathLst>
                <a:path w="2146" h="2380" extrusionOk="0">
                  <a:moveTo>
                    <a:pt x="543" y="1"/>
                  </a:moveTo>
                  <a:lnTo>
                    <a:pt x="983" y="957"/>
                  </a:lnTo>
                  <a:lnTo>
                    <a:pt x="0" y="1500"/>
                  </a:lnTo>
                  <a:lnTo>
                    <a:pt x="0" y="1500"/>
                  </a:lnTo>
                  <a:lnTo>
                    <a:pt x="1086" y="1397"/>
                  </a:lnTo>
                  <a:lnTo>
                    <a:pt x="1396" y="2379"/>
                  </a:lnTo>
                  <a:lnTo>
                    <a:pt x="1396" y="1397"/>
                  </a:lnTo>
                  <a:lnTo>
                    <a:pt x="2146" y="1733"/>
                  </a:lnTo>
                  <a:lnTo>
                    <a:pt x="1500" y="957"/>
                  </a:lnTo>
                  <a:lnTo>
                    <a:pt x="2043" y="104"/>
                  </a:lnTo>
                  <a:lnTo>
                    <a:pt x="1293" y="751"/>
                  </a:lnTo>
                  <a:lnTo>
                    <a:pt x="5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67"/>
            <p:cNvSpPr/>
            <p:nvPr/>
          </p:nvSpPr>
          <p:spPr>
            <a:xfrm>
              <a:off x="3433528" y="4225463"/>
              <a:ext cx="78218" cy="85926"/>
            </a:xfrm>
            <a:custGeom>
              <a:avLst/>
              <a:gdLst/>
              <a:ahLst/>
              <a:cxnLst/>
              <a:rect l="l" t="t" r="r" b="b"/>
              <a:pathLst>
                <a:path w="2354" h="2586" extrusionOk="0">
                  <a:moveTo>
                    <a:pt x="1061" y="1"/>
                  </a:moveTo>
                  <a:lnTo>
                    <a:pt x="1061" y="1087"/>
                  </a:lnTo>
                  <a:lnTo>
                    <a:pt x="1" y="1190"/>
                  </a:lnTo>
                  <a:lnTo>
                    <a:pt x="1061" y="1500"/>
                  </a:lnTo>
                  <a:lnTo>
                    <a:pt x="957" y="2586"/>
                  </a:lnTo>
                  <a:lnTo>
                    <a:pt x="1397" y="1604"/>
                  </a:lnTo>
                  <a:lnTo>
                    <a:pt x="1940" y="2250"/>
                  </a:lnTo>
                  <a:lnTo>
                    <a:pt x="1604" y="1397"/>
                  </a:lnTo>
                  <a:lnTo>
                    <a:pt x="2353" y="750"/>
                  </a:lnTo>
                  <a:lnTo>
                    <a:pt x="1500" y="957"/>
                  </a:lnTo>
                  <a:lnTo>
                    <a:pt x="10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7" name="Google Shape;2357;p67"/>
          <p:cNvSpPr/>
          <p:nvPr/>
        </p:nvSpPr>
        <p:spPr>
          <a:xfrm>
            <a:off x="4907472" y="210474"/>
            <a:ext cx="2053398" cy="940897"/>
          </a:xfrm>
          <a:prstGeom prst="ellipse">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Hộp Văn bản 1">
            <a:extLst>
              <a:ext uri="{FF2B5EF4-FFF2-40B4-BE49-F238E27FC236}">
                <a16:creationId xmlns:a16="http://schemas.microsoft.com/office/drawing/2014/main" id="{5D210FE3-2236-4D41-A225-3D24B5DA739C}"/>
              </a:ext>
            </a:extLst>
          </p:cNvPr>
          <p:cNvSpPr txBox="1"/>
          <p:nvPr/>
        </p:nvSpPr>
        <p:spPr>
          <a:xfrm>
            <a:off x="3474443" y="1289430"/>
            <a:ext cx="6174739" cy="923330"/>
          </a:xfrm>
          <a:prstGeom prst="rect">
            <a:avLst/>
          </a:prstGeom>
          <a:noFill/>
        </p:spPr>
        <p:txBody>
          <a:bodyPr wrap="square" rtlCol="0">
            <a:spAutoFit/>
          </a:bodyPr>
          <a:lstStyle/>
          <a:p>
            <a:pPr marL="285750" indent="-285750">
              <a:buFont typeface="Wingdings" panose="05000000000000000000" pitchFamily="2" charset="2"/>
              <a:buChar char="Ø"/>
            </a:pP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Hạn</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chế</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sử</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dụng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vật</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liệu</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đốt</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không thân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thiện</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với</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môi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trường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thay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vào</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đó</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a:t>
            </a:r>
          </a:p>
          <a:p>
            <a:endParaRPr lang="en-US" dirty="0"/>
          </a:p>
        </p:txBody>
      </p:sp>
      <p:sp>
        <p:nvSpPr>
          <p:cNvPr id="3" name="Hộp Văn bản 2">
            <a:extLst>
              <a:ext uri="{FF2B5EF4-FFF2-40B4-BE49-F238E27FC236}">
                <a16:creationId xmlns:a16="http://schemas.microsoft.com/office/drawing/2014/main" id="{1BB0BC07-A5C7-43B7-8311-D7FCB637FAD1}"/>
              </a:ext>
            </a:extLst>
          </p:cNvPr>
          <p:cNvSpPr txBox="1"/>
          <p:nvPr/>
        </p:nvSpPr>
        <p:spPr>
          <a:xfrm>
            <a:off x="3474443" y="2742492"/>
            <a:ext cx="5669557" cy="2462213"/>
          </a:xfrm>
          <a:prstGeom prst="rect">
            <a:avLst/>
          </a:prstGeom>
          <a:noFill/>
        </p:spPr>
        <p:txBody>
          <a:bodyPr wrap="square" rtlCol="0">
            <a:spAutoFit/>
          </a:bodyPr>
          <a:lstStyle/>
          <a:p>
            <a:pPr marL="285750" indent="-285750" rtl="0" fontAlgn="base">
              <a:spcBef>
                <a:spcPts val="0"/>
              </a:spcBef>
              <a:spcAft>
                <a:spcPts val="0"/>
              </a:spcAft>
              <a:buFont typeface="Wingdings" panose="05000000000000000000" pitchFamily="2" charset="2"/>
              <a:buChar char="Ø"/>
            </a:pP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Sử</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dụng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năng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lượng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mặt</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trời</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vào</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đời</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sống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a:t>
            </a:r>
          </a:p>
          <a:p>
            <a:pPr marL="285750" indent="-285750" rtl="0" fontAlgn="base">
              <a:spcBef>
                <a:spcPts val="0"/>
              </a:spcBef>
              <a:spcAft>
                <a:spcPts val="0"/>
              </a:spcAft>
              <a:buFont typeface="Wingdings" panose="05000000000000000000" pitchFamily="2" charset="2"/>
              <a:buChar char="Ø"/>
            </a:pP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Sử</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dụng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năng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lượng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gió</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nước</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a:t>
            </a:r>
          </a:p>
          <a:p>
            <a:pPr marL="285750" indent="-285750" rtl="0" fontAlgn="base">
              <a:spcBef>
                <a:spcPts val="0"/>
              </a:spcBef>
              <a:spcAft>
                <a:spcPts val="0"/>
              </a:spcAft>
              <a:buFont typeface="Wingdings" panose="05000000000000000000" pitchFamily="2" charset="2"/>
              <a:buChar char="Ø"/>
            </a:pP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Đổi</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cách</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sử</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dụng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năng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lượng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hoá</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thạch</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dùng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làm</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thuốc</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nhuộm</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dược</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phẩm</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điện</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cực</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vật</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liệu</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rải</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đường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từ</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dầu</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than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đá</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a:t>
            </a:r>
          </a:p>
          <a:p>
            <a:pPr marL="285750" indent="-285750" rtl="0" fontAlgn="base">
              <a:spcBef>
                <a:spcPts val="0"/>
              </a:spcBef>
              <a:spcAft>
                <a:spcPts val="0"/>
              </a:spcAft>
              <a:buFont typeface="Wingdings" panose="05000000000000000000" pitchFamily="2" charset="2"/>
              <a:buChar char="Ø"/>
            </a:pP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Phát</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triển</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năng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lượng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tái</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tạo</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sử</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dụng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năng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lượng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tiết</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kiệm</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hiệu</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quả</a:t>
            </a:r>
            <a:endParaRPr lang="vi-VN" sz="2000" b="0" i="0" u="none" strike="noStrike"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79"/>
                                        </p:tgtEl>
                                        <p:attrNameLst>
                                          <p:attrName>style.visibility</p:attrName>
                                        </p:attrNameLst>
                                      </p:cBhvr>
                                      <p:to>
                                        <p:strVal val="visible"/>
                                      </p:to>
                                    </p:set>
                                    <p:animEffect transition="in" filter="fade">
                                      <p:cBhvr>
                                        <p:cTn id="7" dur="750"/>
                                        <p:tgtEl>
                                          <p:spTgt spid="2279"/>
                                        </p:tgtEl>
                                      </p:cBhvr>
                                    </p:animEffect>
                                    <p:anim calcmode="lin" valueType="num">
                                      <p:cBhvr>
                                        <p:cTn id="8" dur="750" fill="hold"/>
                                        <p:tgtEl>
                                          <p:spTgt spid="2279"/>
                                        </p:tgtEl>
                                        <p:attrNameLst>
                                          <p:attrName>ppt_x</p:attrName>
                                        </p:attrNameLst>
                                      </p:cBhvr>
                                      <p:tavLst>
                                        <p:tav tm="0">
                                          <p:val>
                                            <p:strVal val="#ppt_x"/>
                                          </p:val>
                                        </p:tav>
                                        <p:tav tm="100000">
                                          <p:val>
                                            <p:strVal val="#ppt_x"/>
                                          </p:val>
                                        </p:tav>
                                      </p:tavLst>
                                    </p:anim>
                                    <p:anim calcmode="lin" valueType="num">
                                      <p:cBhvr>
                                        <p:cTn id="9" dur="750" fill="hold"/>
                                        <p:tgtEl>
                                          <p:spTgt spid="22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357"/>
                                        </p:tgtEl>
                                        <p:attrNameLst>
                                          <p:attrName>style.visibility</p:attrName>
                                        </p:attrNameLst>
                                      </p:cBhvr>
                                      <p:to>
                                        <p:strVal val="visible"/>
                                      </p:to>
                                    </p:set>
                                    <p:animEffect transition="in" filter="wipe(down)">
                                      <p:cBhvr>
                                        <p:cTn id="14" dur="500"/>
                                        <p:tgtEl>
                                          <p:spTgt spid="235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80"/>
                                        </p:tgtEl>
                                        <p:attrNameLst>
                                          <p:attrName>style.visibility</p:attrName>
                                        </p:attrNameLst>
                                      </p:cBhvr>
                                      <p:to>
                                        <p:strVal val="visible"/>
                                      </p:to>
                                    </p:set>
                                    <p:animEffect transition="in" filter="barn(inVertical)">
                                      <p:cBhvr>
                                        <p:cTn id="24" dur="500"/>
                                        <p:tgtEl>
                                          <p:spTgt spid="228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84"/>
                                        </p:tgtEl>
                                        <p:attrNameLst>
                                          <p:attrName>style.visibility</p:attrName>
                                        </p:attrNameLst>
                                      </p:cBhvr>
                                      <p:to>
                                        <p:strVal val="visible"/>
                                      </p:to>
                                    </p:set>
                                    <p:animEffect transition="in" filter="barn(inVertical)">
                                      <p:cBhvr>
                                        <p:cTn id="29" dur="500"/>
                                        <p:tgtEl>
                                          <p:spTgt spid="228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282"/>
                                        </p:tgtEl>
                                        <p:attrNameLst>
                                          <p:attrName>style.visibility</p:attrName>
                                        </p:attrNameLst>
                                      </p:cBhvr>
                                      <p:to>
                                        <p:strVal val="visible"/>
                                      </p:to>
                                    </p:set>
                                    <p:animEffect transition="in" filter="barn(inVertical)">
                                      <p:cBhvr>
                                        <p:cTn id="34" dur="500"/>
                                        <p:tgtEl>
                                          <p:spTgt spid="22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9" grpId="0"/>
      <p:bldP spid="2280" grpId="0" animBg="1"/>
      <p:bldP spid="2282" grpId="0" animBg="1"/>
      <p:bldP spid="2284" grpId="0"/>
      <p:bldP spid="2357" grpId="0" animBg="1"/>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41"/>
          <p:cNvSpPr txBox="1">
            <a:spLocks noGrp="1"/>
          </p:cNvSpPr>
          <p:nvPr>
            <p:ph type="ctrTitle"/>
          </p:nvPr>
        </p:nvSpPr>
        <p:spPr>
          <a:xfrm>
            <a:off x="460155" y="802975"/>
            <a:ext cx="4432914" cy="14793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 mừng cô và các bạn đã đến với bài thuyết trình của tổ 1:</a:t>
            </a:r>
            <a:endParaRPr sz="42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982" name="Google Shape;982;p41"/>
          <p:cNvGrpSpPr/>
          <p:nvPr/>
        </p:nvGrpSpPr>
        <p:grpSpPr>
          <a:xfrm flipH="1">
            <a:off x="4228623" y="2340403"/>
            <a:ext cx="5524975" cy="2803081"/>
            <a:chOff x="5830923" y="477793"/>
            <a:chExt cx="1757475" cy="891650"/>
          </a:xfrm>
        </p:grpSpPr>
        <p:sp>
          <p:nvSpPr>
            <p:cNvPr id="983" name="Google Shape;983;p41"/>
            <p:cNvSpPr/>
            <p:nvPr/>
          </p:nvSpPr>
          <p:spPr>
            <a:xfrm>
              <a:off x="6046501" y="761100"/>
              <a:ext cx="182153" cy="66887"/>
            </a:xfrm>
            <a:custGeom>
              <a:avLst/>
              <a:gdLst/>
              <a:ahLst/>
              <a:cxnLst/>
              <a:rect l="l" t="t" r="r" b="b"/>
              <a:pathLst>
                <a:path w="5482" h="2013" extrusionOk="0">
                  <a:moveTo>
                    <a:pt x="2087" y="0"/>
                  </a:moveTo>
                  <a:cubicBezTo>
                    <a:pt x="1402" y="0"/>
                    <a:pt x="720" y="146"/>
                    <a:pt x="104" y="459"/>
                  </a:cubicBezTo>
                  <a:lnTo>
                    <a:pt x="1" y="562"/>
                  </a:lnTo>
                  <a:lnTo>
                    <a:pt x="104" y="562"/>
                  </a:lnTo>
                  <a:cubicBezTo>
                    <a:pt x="854" y="1208"/>
                    <a:pt x="1604" y="1854"/>
                    <a:pt x="2586" y="1958"/>
                  </a:cubicBezTo>
                  <a:cubicBezTo>
                    <a:pt x="2784" y="1996"/>
                    <a:pt x="2975" y="2013"/>
                    <a:pt x="3160" y="2013"/>
                  </a:cubicBezTo>
                  <a:cubicBezTo>
                    <a:pt x="3987" y="2013"/>
                    <a:pt x="4699" y="1671"/>
                    <a:pt x="5481" y="1312"/>
                  </a:cubicBezTo>
                  <a:cubicBezTo>
                    <a:pt x="4582" y="479"/>
                    <a:pt x="3328" y="0"/>
                    <a:pt x="20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1"/>
            <p:cNvSpPr/>
            <p:nvPr/>
          </p:nvSpPr>
          <p:spPr>
            <a:xfrm>
              <a:off x="5830923" y="1111293"/>
              <a:ext cx="1732515" cy="258144"/>
            </a:xfrm>
            <a:custGeom>
              <a:avLst/>
              <a:gdLst/>
              <a:ahLst/>
              <a:cxnLst/>
              <a:rect l="l" t="t" r="r" b="b"/>
              <a:pathLst>
                <a:path w="52141" h="7769" extrusionOk="0">
                  <a:moveTo>
                    <a:pt x="27145" y="1"/>
                  </a:moveTo>
                  <a:cubicBezTo>
                    <a:pt x="26792" y="1"/>
                    <a:pt x="26438" y="5"/>
                    <a:pt x="26083" y="13"/>
                  </a:cubicBezTo>
                  <a:cubicBezTo>
                    <a:pt x="24558" y="13"/>
                    <a:pt x="23059" y="117"/>
                    <a:pt x="21560" y="220"/>
                  </a:cubicBezTo>
                  <a:cubicBezTo>
                    <a:pt x="20370" y="453"/>
                    <a:pt x="19181" y="556"/>
                    <a:pt x="17992" y="763"/>
                  </a:cubicBezTo>
                  <a:cubicBezTo>
                    <a:pt x="17889" y="763"/>
                    <a:pt x="17785" y="763"/>
                    <a:pt x="17579" y="866"/>
                  </a:cubicBezTo>
                  <a:lnTo>
                    <a:pt x="17346" y="866"/>
                  </a:lnTo>
                  <a:cubicBezTo>
                    <a:pt x="14994" y="1306"/>
                    <a:pt x="12719" y="1849"/>
                    <a:pt x="10340" y="2598"/>
                  </a:cubicBezTo>
                  <a:cubicBezTo>
                    <a:pt x="10134" y="2702"/>
                    <a:pt x="9927" y="2702"/>
                    <a:pt x="9694" y="2805"/>
                  </a:cubicBezTo>
                  <a:lnTo>
                    <a:pt x="9591" y="2805"/>
                  </a:lnTo>
                  <a:cubicBezTo>
                    <a:pt x="9048" y="3038"/>
                    <a:pt x="8402" y="3245"/>
                    <a:pt x="7885" y="3348"/>
                  </a:cubicBezTo>
                  <a:cubicBezTo>
                    <a:pt x="7238" y="3684"/>
                    <a:pt x="6592" y="3891"/>
                    <a:pt x="5946" y="4098"/>
                  </a:cubicBezTo>
                  <a:lnTo>
                    <a:pt x="5946" y="3787"/>
                  </a:lnTo>
                  <a:cubicBezTo>
                    <a:pt x="5946" y="3555"/>
                    <a:pt x="5946" y="3245"/>
                    <a:pt x="5817" y="3038"/>
                  </a:cubicBezTo>
                  <a:cubicBezTo>
                    <a:pt x="5647" y="2847"/>
                    <a:pt x="5478" y="2674"/>
                    <a:pt x="5295" y="2674"/>
                  </a:cubicBezTo>
                  <a:cubicBezTo>
                    <a:pt x="5254" y="2674"/>
                    <a:pt x="5213" y="2683"/>
                    <a:pt x="5170" y="2702"/>
                  </a:cubicBezTo>
                  <a:cubicBezTo>
                    <a:pt x="4860" y="2702"/>
                    <a:pt x="4653" y="3038"/>
                    <a:pt x="4653" y="3348"/>
                  </a:cubicBezTo>
                  <a:cubicBezTo>
                    <a:pt x="4524" y="3555"/>
                    <a:pt x="4524" y="3787"/>
                    <a:pt x="4524" y="3994"/>
                  </a:cubicBezTo>
                  <a:cubicBezTo>
                    <a:pt x="4445" y="3915"/>
                    <a:pt x="4351" y="3882"/>
                    <a:pt x="4258" y="3882"/>
                  </a:cubicBezTo>
                  <a:cubicBezTo>
                    <a:pt x="4107" y="3882"/>
                    <a:pt x="3958" y="3970"/>
                    <a:pt x="3878" y="4098"/>
                  </a:cubicBezTo>
                  <a:cubicBezTo>
                    <a:pt x="3774" y="4330"/>
                    <a:pt x="3774" y="4537"/>
                    <a:pt x="3878" y="4847"/>
                  </a:cubicBezTo>
                  <a:lnTo>
                    <a:pt x="3878" y="4977"/>
                  </a:lnTo>
                  <a:cubicBezTo>
                    <a:pt x="2585" y="5494"/>
                    <a:pt x="1293" y="6036"/>
                    <a:pt x="0" y="6683"/>
                  </a:cubicBezTo>
                  <a:lnTo>
                    <a:pt x="0" y="7768"/>
                  </a:lnTo>
                  <a:lnTo>
                    <a:pt x="52140" y="7768"/>
                  </a:lnTo>
                  <a:cubicBezTo>
                    <a:pt x="51494" y="7226"/>
                    <a:pt x="50848" y="6786"/>
                    <a:pt x="50098" y="6372"/>
                  </a:cubicBezTo>
                  <a:cubicBezTo>
                    <a:pt x="49659" y="6036"/>
                    <a:pt x="49245" y="5830"/>
                    <a:pt x="48806" y="5494"/>
                  </a:cubicBezTo>
                  <a:cubicBezTo>
                    <a:pt x="48263" y="5287"/>
                    <a:pt x="47617" y="4977"/>
                    <a:pt x="47074" y="4640"/>
                  </a:cubicBezTo>
                  <a:cubicBezTo>
                    <a:pt x="47074" y="4640"/>
                    <a:pt x="46970" y="4640"/>
                    <a:pt x="46970" y="4537"/>
                  </a:cubicBezTo>
                  <a:cubicBezTo>
                    <a:pt x="46970" y="4537"/>
                    <a:pt x="46970" y="4434"/>
                    <a:pt x="47074" y="4434"/>
                  </a:cubicBezTo>
                  <a:cubicBezTo>
                    <a:pt x="47177" y="4201"/>
                    <a:pt x="47177" y="3994"/>
                    <a:pt x="47306" y="3787"/>
                  </a:cubicBezTo>
                  <a:cubicBezTo>
                    <a:pt x="47306" y="3555"/>
                    <a:pt x="47306" y="3348"/>
                    <a:pt x="47074" y="3141"/>
                  </a:cubicBezTo>
                  <a:cubicBezTo>
                    <a:pt x="46955" y="3008"/>
                    <a:pt x="46794" y="2951"/>
                    <a:pt x="46640" y="2951"/>
                  </a:cubicBezTo>
                  <a:cubicBezTo>
                    <a:pt x="46524" y="2951"/>
                    <a:pt x="46412" y="2983"/>
                    <a:pt x="46324" y="3038"/>
                  </a:cubicBezTo>
                  <a:cubicBezTo>
                    <a:pt x="46014" y="3141"/>
                    <a:pt x="45781" y="3245"/>
                    <a:pt x="45575" y="3451"/>
                  </a:cubicBezTo>
                  <a:cubicBezTo>
                    <a:pt x="45471" y="3348"/>
                    <a:pt x="45575" y="3141"/>
                    <a:pt x="45575" y="3038"/>
                  </a:cubicBezTo>
                  <a:cubicBezTo>
                    <a:pt x="45498" y="2866"/>
                    <a:pt x="45352" y="2765"/>
                    <a:pt x="45197" y="2765"/>
                  </a:cubicBezTo>
                  <a:cubicBezTo>
                    <a:pt x="45142" y="2765"/>
                    <a:pt x="45086" y="2778"/>
                    <a:pt x="45032" y="2805"/>
                  </a:cubicBezTo>
                  <a:cubicBezTo>
                    <a:pt x="44928" y="2805"/>
                    <a:pt x="44721" y="2909"/>
                    <a:pt x="44592" y="3141"/>
                  </a:cubicBezTo>
                  <a:lnTo>
                    <a:pt x="44385" y="3348"/>
                  </a:lnTo>
                  <a:cubicBezTo>
                    <a:pt x="44179" y="3348"/>
                    <a:pt x="43946" y="3245"/>
                    <a:pt x="43739" y="3141"/>
                  </a:cubicBezTo>
                  <a:cubicBezTo>
                    <a:pt x="43196" y="2909"/>
                    <a:pt x="42550" y="2702"/>
                    <a:pt x="41904" y="2495"/>
                  </a:cubicBezTo>
                  <a:cubicBezTo>
                    <a:pt x="41594" y="2392"/>
                    <a:pt x="41257" y="2262"/>
                    <a:pt x="40947" y="2159"/>
                  </a:cubicBezTo>
                  <a:cubicBezTo>
                    <a:pt x="40301" y="1952"/>
                    <a:pt x="39655" y="1745"/>
                    <a:pt x="39112" y="1616"/>
                  </a:cubicBezTo>
                  <a:cubicBezTo>
                    <a:pt x="35236" y="546"/>
                    <a:pt x="31207" y="1"/>
                    <a:pt x="271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1"/>
            <p:cNvSpPr/>
            <p:nvPr/>
          </p:nvSpPr>
          <p:spPr>
            <a:xfrm>
              <a:off x="6063688" y="896804"/>
              <a:ext cx="254290" cy="246980"/>
            </a:xfrm>
            <a:custGeom>
              <a:avLst/>
              <a:gdLst/>
              <a:ahLst/>
              <a:cxnLst/>
              <a:rect l="l" t="t" r="r" b="b"/>
              <a:pathLst>
                <a:path w="7653" h="7433" extrusionOk="0">
                  <a:moveTo>
                    <a:pt x="3795" y="1"/>
                  </a:moveTo>
                  <a:cubicBezTo>
                    <a:pt x="1829" y="1"/>
                    <a:pt x="101" y="1568"/>
                    <a:pt x="1" y="3547"/>
                  </a:cubicBezTo>
                  <a:cubicBezTo>
                    <a:pt x="1" y="5615"/>
                    <a:pt x="1526" y="7321"/>
                    <a:pt x="3568" y="7425"/>
                  </a:cubicBezTo>
                  <a:cubicBezTo>
                    <a:pt x="3653" y="7430"/>
                    <a:pt x="3737" y="7432"/>
                    <a:pt x="3821" y="7432"/>
                  </a:cubicBezTo>
                  <a:cubicBezTo>
                    <a:pt x="5848" y="7432"/>
                    <a:pt x="7450" y="5944"/>
                    <a:pt x="7549" y="3883"/>
                  </a:cubicBezTo>
                  <a:cubicBezTo>
                    <a:pt x="7652" y="1841"/>
                    <a:pt x="6050" y="109"/>
                    <a:pt x="3982" y="6"/>
                  </a:cubicBezTo>
                  <a:cubicBezTo>
                    <a:pt x="3919" y="3"/>
                    <a:pt x="3857" y="1"/>
                    <a:pt x="3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1"/>
            <p:cNvSpPr/>
            <p:nvPr/>
          </p:nvSpPr>
          <p:spPr>
            <a:xfrm>
              <a:off x="6178791" y="1006424"/>
              <a:ext cx="64461" cy="209267"/>
            </a:xfrm>
            <a:custGeom>
              <a:avLst/>
              <a:gdLst/>
              <a:ahLst/>
              <a:cxnLst/>
              <a:rect l="l" t="t" r="r" b="b"/>
              <a:pathLst>
                <a:path w="1940" h="6298" extrusionOk="0">
                  <a:moveTo>
                    <a:pt x="351" y="1"/>
                  </a:moveTo>
                  <a:cubicBezTo>
                    <a:pt x="311" y="1"/>
                    <a:pt x="263" y="14"/>
                    <a:pt x="207" y="41"/>
                  </a:cubicBezTo>
                  <a:cubicBezTo>
                    <a:pt x="104" y="41"/>
                    <a:pt x="1" y="248"/>
                    <a:pt x="1" y="377"/>
                  </a:cubicBezTo>
                  <a:lnTo>
                    <a:pt x="1397" y="5961"/>
                  </a:lnTo>
                  <a:cubicBezTo>
                    <a:pt x="1397" y="6194"/>
                    <a:pt x="1500" y="6297"/>
                    <a:pt x="1707" y="6297"/>
                  </a:cubicBezTo>
                  <a:cubicBezTo>
                    <a:pt x="1810" y="6194"/>
                    <a:pt x="1939" y="6065"/>
                    <a:pt x="1939" y="5858"/>
                  </a:cubicBezTo>
                  <a:lnTo>
                    <a:pt x="518" y="248"/>
                  </a:lnTo>
                  <a:cubicBezTo>
                    <a:pt x="518" y="97"/>
                    <a:pt x="462"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1"/>
            <p:cNvSpPr/>
            <p:nvPr/>
          </p:nvSpPr>
          <p:spPr>
            <a:xfrm>
              <a:off x="6157325" y="1026993"/>
              <a:ext cx="78184" cy="53928"/>
            </a:xfrm>
            <a:custGeom>
              <a:avLst/>
              <a:gdLst/>
              <a:ahLst/>
              <a:cxnLst/>
              <a:rect l="l" t="t" r="r" b="b"/>
              <a:pathLst>
                <a:path w="2353" h="1623" extrusionOk="0">
                  <a:moveTo>
                    <a:pt x="1969" y="1"/>
                  </a:moveTo>
                  <a:cubicBezTo>
                    <a:pt x="1872" y="1"/>
                    <a:pt x="1767" y="51"/>
                    <a:pt x="1707" y="172"/>
                  </a:cubicBezTo>
                  <a:lnTo>
                    <a:pt x="1293" y="922"/>
                  </a:lnTo>
                  <a:lnTo>
                    <a:pt x="517" y="508"/>
                  </a:lnTo>
                  <a:cubicBezTo>
                    <a:pt x="432" y="465"/>
                    <a:pt x="364" y="440"/>
                    <a:pt x="306" y="440"/>
                  </a:cubicBezTo>
                  <a:cubicBezTo>
                    <a:pt x="225" y="440"/>
                    <a:pt x="164" y="490"/>
                    <a:pt x="104" y="612"/>
                  </a:cubicBezTo>
                  <a:cubicBezTo>
                    <a:pt x="0" y="715"/>
                    <a:pt x="104" y="922"/>
                    <a:pt x="207" y="922"/>
                  </a:cubicBezTo>
                  <a:lnTo>
                    <a:pt x="1164" y="1568"/>
                  </a:lnTo>
                  <a:cubicBezTo>
                    <a:pt x="1202" y="1607"/>
                    <a:pt x="1248" y="1622"/>
                    <a:pt x="1296" y="1622"/>
                  </a:cubicBezTo>
                  <a:cubicBezTo>
                    <a:pt x="1407" y="1622"/>
                    <a:pt x="1531" y="1537"/>
                    <a:pt x="1603" y="1465"/>
                  </a:cubicBezTo>
                  <a:lnTo>
                    <a:pt x="2249" y="508"/>
                  </a:lnTo>
                  <a:cubicBezTo>
                    <a:pt x="2353" y="275"/>
                    <a:pt x="2249" y="172"/>
                    <a:pt x="2146" y="69"/>
                  </a:cubicBezTo>
                  <a:cubicBezTo>
                    <a:pt x="2103" y="26"/>
                    <a:pt x="2038" y="1"/>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1"/>
            <p:cNvSpPr/>
            <p:nvPr/>
          </p:nvSpPr>
          <p:spPr>
            <a:xfrm>
              <a:off x="7305765" y="959439"/>
              <a:ext cx="282633" cy="247478"/>
            </a:xfrm>
            <a:custGeom>
              <a:avLst/>
              <a:gdLst/>
              <a:ahLst/>
              <a:cxnLst/>
              <a:rect l="l" t="t" r="r" b="b"/>
              <a:pathLst>
                <a:path w="8506" h="7448" extrusionOk="0">
                  <a:moveTo>
                    <a:pt x="4305" y="1"/>
                  </a:moveTo>
                  <a:cubicBezTo>
                    <a:pt x="3156" y="1"/>
                    <a:pt x="2009" y="531"/>
                    <a:pt x="1293" y="1559"/>
                  </a:cubicBezTo>
                  <a:cubicBezTo>
                    <a:pt x="0" y="3187"/>
                    <a:pt x="440" y="5540"/>
                    <a:pt x="2043" y="6729"/>
                  </a:cubicBezTo>
                  <a:cubicBezTo>
                    <a:pt x="2747" y="7212"/>
                    <a:pt x="3536" y="7448"/>
                    <a:pt x="4312" y="7448"/>
                  </a:cubicBezTo>
                  <a:cubicBezTo>
                    <a:pt x="5445" y="7448"/>
                    <a:pt x="6549" y="6946"/>
                    <a:pt x="7316" y="5979"/>
                  </a:cubicBezTo>
                  <a:cubicBezTo>
                    <a:pt x="8505" y="4247"/>
                    <a:pt x="8195" y="1895"/>
                    <a:pt x="6463" y="706"/>
                  </a:cubicBezTo>
                  <a:cubicBezTo>
                    <a:pt x="5825" y="233"/>
                    <a:pt x="5065" y="1"/>
                    <a:pt x="4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1"/>
            <p:cNvSpPr/>
            <p:nvPr/>
          </p:nvSpPr>
          <p:spPr>
            <a:xfrm>
              <a:off x="7373617" y="1068761"/>
              <a:ext cx="85926" cy="201525"/>
            </a:xfrm>
            <a:custGeom>
              <a:avLst/>
              <a:gdLst/>
              <a:ahLst/>
              <a:cxnLst/>
              <a:rect l="l" t="t" r="r" b="b"/>
              <a:pathLst>
                <a:path w="2586" h="6065" extrusionOk="0">
                  <a:moveTo>
                    <a:pt x="2379" y="1"/>
                  </a:moveTo>
                  <a:cubicBezTo>
                    <a:pt x="2172" y="1"/>
                    <a:pt x="2043" y="1"/>
                    <a:pt x="1939" y="208"/>
                  </a:cubicBezTo>
                  <a:lnTo>
                    <a:pt x="1" y="5714"/>
                  </a:lnTo>
                  <a:cubicBezTo>
                    <a:pt x="1" y="5817"/>
                    <a:pt x="1" y="6024"/>
                    <a:pt x="233" y="6024"/>
                  </a:cubicBezTo>
                  <a:cubicBezTo>
                    <a:pt x="261" y="6052"/>
                    <a:pt x="296" y="6064"/>
                    <a:pt x="333" y="6064"/>
                  </a:cubicBezTo>
                  <a:cubicBezTo>
                    <a:pt x="433" y="6064"/>
                    <a:pt x="543" y="5968"/>
                    <a:pt x="543" y="5817"/>
                  </a:cubicBezTo>
                  <a:lnTo>
                    <a:pt x="2586" y="440"/>
                  </a:lnTo>
                  <a:cubicBezTo>
                    <a:pt x="2586" y="208"/>
                    <a:pt x="2482" y="104"/>
                    <a:pt x="2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1"/>
            <p:cNvSpPr/>
            <p:nvPr/>
          </p:nvSpPr>
          <p:spPr>
            <a:xfrm>
              <a:off x="7402825" y="1086804"/>
              <a:ext cx="74762" cy="53297"/>
            </a:xfrm>
            <a:custGeom>
              <a:avLst/>
              <a:gdLst/>
              <a:ahLst/>
              <a:cxnLst/>
              <a:rect l="l" t="t" r="r" b="b"/>
              <a:pathLst>
                <a:path w="2250" h="1604" extrusionOk="0">
                  <a:moveTo>
                    <a:pt x="207" y="1"/>
                  </a:moveTo>
                  <a:cubicBezTo>
                    <a:pt x="104" y="104"/>
                    <a:pt x="0" y="311"/>
                    <a:pt x="104" y="414"/>
                  </a:cubicBezTo>
                  <a:lnTo>
                    <a:pt x="517" y="1397"/>
                  </a:lnTo>
                  <a:cubicBezTo>
                    <a:pt x="647" y="1603"/>
                    <a:pt x="854" y="1603"/>
                    <a:pt x="957" y="1603"/>
                  </a:cubicBezTo>
                  <a:lnTo>
                    <a:pt x="2043" y="1060"/>
                  </a:lnTo>
                  <a:cubicBezTo>
                    <a:pt x="2249" y="1060"/>
                    <a:pt x="2249" y="854"/>
                    <a:pt x="2249" y="750"/>
                  </a:cubicBezTo>
                  <a:cubicBezTo>
                    <a:pt x="2146" y="543"/>
                    <a:pt x="1939" y="543"/>
                    <a:pt x="1810" y="543"/>
                  </a:cubicBezTo>
                  <a:lnTo>
                    <a:pt x="957" y="957"/>
                  </a:lnTo>
                  <a:lnTo>
                    <a:pt x="647" y="207"/>
                  </a:lnTo>
                  <a:cubicBezTo>
                    <a:pt x="517" y="1"/>
                    <a:pt x="311"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1"/>
            <p:cNvSpPr/>
            <p:nvPr/>
          </p:nvSpPr>
          <p:spPr>
            <a:xfrm>
              <a:off x="5830923" y="1008451"/>
              <a:ext cx="176106" cy="250834"/>
            </a:xfrm>
            <a:custGeom>
              <a:avLst/>
              <a:gdLst/>
              <a:ahLst/>
              <a:cxnLst/>
              <a:rect l="l" t="t" r="r" b="b"/>
              <a:pathLst>
                <a:path w="5300" h="7549" extrusionOk="0">
                  <a:moveTo>
                    <a:pt x="1156" y="0"/>
                  </a:moveTo>
                  <a:cubicBezTo>
                    <a:pt x="771" y="0"/>
                    <a:pt x="381" y="60"/>
                    <a:pt x="0" y="187"/>
                  </a:cubicBezTo>
                  <a:lnTo>
                    <a:pt x="0" y="7296"/>
                  </a:lnTo>
                  <a:cubicBezTo>
                    <a:pt x="388" y="7464"/>
                    <a:pt x="795" y="7548"/>
                    <a:pt x="1212" y="7548"/>
                  </a:cubicBezTo>
                  <a:cubicBezTo>
                    <a:pt x="1629" y="7548"/>
                    <a:pt x="2055" y="7464"/>
                    <a:pt x="2482" y="7296"/>
                  </a:cubicBezTo>
                  <a:cubicBezTo>
                    <a:pt x="2818" y="7193"/>
                    <a:pt x="3128" y="6986"/>
                    <a:pt x="3361" y="6882"/>
                  </a:cubicBezTo>
                  <a:cubicBezTo>
                    <a:pt x="4653" y="5900"/>
                    <a:pt x="5300" y="4194"/>
                    <a:pt x="4757" y="2565"/>
                  </a:cubicBezTo>
                  <a:cubicBezTo>
                    <a:pt x="4237" y="1007"/>
                    <a:pt x="2733" y="0"/>
                    <a:pt x="1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1"/>
            <p:cNvSpPr/>
            <p:nvPr/>
          </p:nvSpPr>
          <p:spPr>
            <a:xfrm>
              <a:off x="5856675" y="1119833"/>
              <a:ext cx="135768" cy="177235"/>
            </a:xfrm>
            <a:custGeom>
              <a:avLst/>
              <a:gdLst/>
              <a:ahLst/>
              <a:cxnLst/>
              <a:rect l="l" t="t" r="r" b="b"/>
              <a:pathLst>
                <a:path w="4086" h="5334" extrusionOk="0">
                  <a:moveTo>
                    <a:pt x="361" y="0"/>
                  </a:moveTo>
                  <a:cubicBezTo>
                    <a:pt x="307" y="0"/>
                    <a:pt x="249" y="25"/>
                    <a:pt x="208" y="66"/>
                  </a:cubicBezTo>
                  <a:cubicBezTo>
                    <a:pt x="1" y="196"/>
                    <a:pt x="1" y="403"/>
                    <a:pt x="104" y="506"/>
                  </a:cubicBezTo>
                  <a:lnTo>
                    <a:pt x="3439" y="5237"/>
                  </a:lnTo>
                  <a:cubicBezTo>
                    <a:pt x="3491" y="5301"/>
                    <a:pt x="3568" y="5333"/>
                    <a:pt x="3649" y="5333"/>
                  </a:cubicBezTo>
                  <a:cubicBezTo>
                    <a:pt x="3730" y="5333"/>
                    <a:pt x="3814" y="5301"/>
                    <a:pt x="3878" y="5237"/>
                  </a:cubicBezTo>
                  <a:cubicBezTo>
                    <a:pt x="3982" y="5133"/>
                    <a:pt x="4085" y="5030"/>
                    <a:pt x="3982" y="4823"/>
                  </a:cubicBezTo>
                  <a:lnTo>
                    <a:pt x="518" y="196"/>
                  </a:lnTo>
                  <a:cubicBezTo>
                    <a:pt x="518" y="56"/>
                    <a:pt x="443"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1"/>
            <p:cNvSpPr/>
            <p:nvPr/>
          </p:nvSpPr>
          <p:spPr>
            <a:xfrm>
              <a:off x="5852389" y="1126312"/>
              <a:ext cx="64461" cy="58082"/>
            </a:xfrm>
            <a:custGeom>
              <a:avLst/>
              <a:gdLst/>
              <a:ahLst/>
              <a:cxnLst/>
              <a:rect l="l" t="t" r="r" b="b"/>
              <a:pathLst>
                <a:path w="1940" h="1748" extrusionOk="0">
                  <a:moveTo>
                    <a:pt x="1733" y="1"/>
                  </a:moveTo>
                  <a:cubicBezTo>
                    <a:pt x="1526" y="1"/>
                    <a:pt x="1422" y="104"/>
                    <a:pt x="1422" y="208"/>
                  </a:cubicBezTo>
                  <a:lnTo>
                    <a:pt x="1190" y="1164"/>
                  </a:lnTo>
                  <a:lnTo>
                    <a:pt x="337" y="957"/>
                  </a:lnTo>
                  <a:cubicBezTo>
                    <a:pt x="233" y="957"/>
                    <a:pt x="1" y="1061"/>
                    <a:pt x="1" y="1293"/>
                  </a:cubicBezTo>
                  <a:cubicBezTo>
                    <a:pt x="1" y="1397"/>
                    <a:pt x="130" y="1603"/>
                    <a:pt x="233" y="1603"/>
                  </a:cubicBezTo>
                  <a:lnTo>
                    <a:pt x="1422" y="1707"/>
                  </a:lnTo>
                  <a:cubicBezTo>
                    <a:pt x="1450" y="1735"/>
                    <a:pt x="1485" y="1747"/>
                    <a:pt x="1522" y="1747"/>
                  </a:cubicBezTo>
                  <a:cubicBezTo>
                    <a:pt x="1622" y="1747"/>
                    <a:pt x="1733" y="1651"/>
                    <a:pt x="1733" y="1500"/>
                  </a:cubicBezTo>
                  <a:lnTo>
                    <a:pt x="1939" y="311"/>
                  </a:lnTo>
                  <a:cubicBezTo>
                    <a:pt x="1939" y="208"/>
                    <a:pt x="1836" y="1"/>
                    <a:pt x="1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1"/>
            <p:cNvSpPr/>
            <p:nvPr/>
          </p:nvSpPr>
          <p:spPr>
            <a:xfrm>
              <a:off x="7091010" y="890955"/>
              <a:ext cx="214783" cy="123739"/>
            </a:xfrm>
            <a:custGeom>
              <a:avLst/>
              <a:gdLst/>
              <a:ahLst/>
              <a:cxnLst/>
              <a:rect l="l" t="t" r="r" b="b"/>
              <a:pathLst>
                <a:path w="6464" h="3724" extrusionOk="0">
                  <a:moveTo>
                    <a:pt x="6024" y="1"/>
                  </a:moveTo>
                  <a:cubicBezTo>
                    <a:pt x="5927" y="1"/>
                    <a:pt x="5817" y="27"/>
                    <a:pt x="5714" y="78"/>
                  </a:cubicBezTo>
                  <a:cubicBezTo>
                    <a:pt x="5067" y="931"/>
                    <a:pt x="4318" y="1784"/>
                    <a:pt x="3335" y="2327"/>
                  </a:cubicBezTo>
                  <a:cubicBezTo>
                    <a:pt x="2793" y="2663"/>
                    <a:pt x="2043" y="2974"/>
                    <a:pt x="1293" y="2974"/>
                  </a:cubicBezTo>
                  <a:cubicBezTo>
                    <a:pt x="1087" y="2974"/>
                    <a:pt x="750" y="2870"/>
                    <a:pt x="544" y="2870"/>
                  </a:cubicBezTo>
                  <a:cubicBezTo>
                    <a:pt x="488" y="2842"/>
                    <a:pt x="431" y="2830"/>
                    <a:pt x="375" y="2830"/>
                  </a:cubicBezTo>
                  <a:cubicBezTo>
                    <a:pt x="221" y="2830"/>
                    <a:pt x="76" y="2926"/>
                    <a:pt x="1" y="3077"/>
                  </a:cubicBezTo>
                  <a:cubicBezTo>
                    <a:pt x="1" y="3310"/>
                    <a:pt x="104" y="3516"/>
                    <a:pt x="208" y="3516"/>
                  </a:cubicBezTo>
                  <a:cubicBezTo>
                    <a:pt x="647" y="3620"/>
                    <a:pt x="983" y="3723"/>
                    <a:pt x="1293" y="3723"/>
                  </a:cubicBezTo>
                  <a:cubicBezTo>
                    <a:pt x="2146" y="3723"/>
                    <a:pt x="3025" y="3413"/>
                    <a:pt x="3775" y="2974"/>
                  </a:cubicBezTo>
                  <a:cubicBezTo>
                    <a:pt x="4861" y="2327"/>
                    <a:pt x="5610" y="1371"/>
                    <a:pt x="6360" y="621"/>
                  </a:cubicBezTo>
                  <a:cubicBezTo>
                    <a:pt x="6463" y="388"/>
                    <a:pt x="6463" y="182"/>
                    <a:pt x="6257" y="78"/>
                  </a:cubicBezTo>
                  <a:cubicBezTo>
                    <a:pt x="6205" y="27"/>
                    <a:pt x="6121" y="1"/>
                    <a:pt x="6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1"/>
            <p:cNvSpPr/>
            <p:nvPr/>
          </p:nvSpPr>
          <p:spPr>
            <a:xfrm>
              <a:off x="7252500" y="832540"/>
              <a:ext cx="103105" cy="96825"/>
            </a:xfrm>
            <a:custGeom>
              <a:avLst/>
              <a:gdLst/>
              <a:ahLst/>
              <a:cxnLst/>
              <a:rect l="l" t="t" r="r" b="b"/>
              <a:pathLst>
                <a:path w="3103" h="2914" extrusionOk="0">
                  <a:moveTo>
                    <a:pt x="2353" y="1"/>
                  </a:moveTo>
                  <a:cubicBezTo>
                    <a:pt x="2146" y="1"/>
                    <a:pt x="2146" y="311"/>
                    <a:pt x="1939" y="647"/>
                  </a:cubicBezTo>
                  <a:cubicBezTo>
                    <a:pt x="1707" y="1087"/>
                    <a:pt x="1707" y="1190"/>
                    <a:pt x="1707" y="1190"/>
                  </a:cubicBezTo>
                  <a:cubicBezTo>
                    <a:pt x="1707" y="1190"/>
                    <a:pt x="1603" y="957"/>
                    <a:pt x="1500" y="854"/>
                  </a:cubicBezTo>
                  <a:cubicBezTo>
                    <a:pt x="1427" y="708"/>
                    <a:pt x="966" y="562"/>
                    <a:pt x="666" y="562"/>
                  </a:cubicBezTo>
                  <a:cubicBezTo>
                    <a:pt x="541" y="562"/>
                    <a:pt x="445" y="587"/>
                    <a:pt x="414" y="647"/>
                  </a:cubicBezTo>
                  <a:cubicBezTo>
                    <a:pt x="311" y="854"/>
                    <a:pt x="1164" y="854"/>
                    <a:pt x="1164" y="1293"/>
                  </a:cubicBezTo>
                  <a:cubicBezTo>
                    <a:pt x="1277" y="1565"/>
                    <a:pt x="955" y="1855"/>
                    <a:pt x="735" y="1855"/>
                  </a:cubicBezTo>
                  <a:cubicBezTo>
                    <a:pt x="703" y="1855"/>
                    <a:pt x="673" y="1849"/>
                    <a:pt x="647" y="1836"/>
                  </a:cubicBezTo>
                  <a:cubicBezTo>
                    <a:pt x="424" y="1836"/>
                    <a:pt x="510" y="744"/>
                    <a:pt x="244" y="744"/>
                  </a:cubicBezTo>
                  <a:cubicBezTo>
                    <a:pt x="233" y="744"/>
                    <a:pt x="220" y="746"/>
                    <a:pt x="207" y="751"/>
                  </a:cubicBezTo>
                  <a:cubicBezTo>
                    <a:pt x="1" y="854"/>
                    <a:pt x="104" y="1500"/>
                    <a:pt x="104" y="1940"/>
                  </a:cubicBezTo>
                  <a:cubicBezTo>
                    <a:pt x="104" y="2483"/>
                    <a:pt x="414" y="2896"/>
                    <a:pt x="414" y="2896"/>
                  </a:cubicBezTo>
                  <a:cubicBezTo>
                    <a:pt x="414" y="2896"/>
                    <a:pt x="535" y="2914"/>
                    <a:pt x="719" y="2914"/>
                  </a:cubicBezTo>
                  <a:cubicBezTo>
                    <a:pt x="1033" y="2914"/>
                    <a:pt x="1533" y="2863"/>
                    <a:pt x="1939" y="2586"/>
                  </a:cubicBezTo>
                  <a:cubicBezTo>
                    <a:pt x="2456" y="2146"/>
                    <a:pt x="3103" y="957"/>
                    <a:pt x="2999" y="854"/>
                  </a:cubicBezTo>
                  <a:cubicBezTo>
                    <a:pt x="2960" y="834"/>
                    <a:pt x="2925" y="826"/>
                    <a:pt x="2892" y="826"/>
                  </a:cubicBezTo>
                  <a:cubicBezTo>
                    <a:pt x="2749" y="826"/>
                    <a:pt x="2645" y="982"/>
                    <a:pt x="2456" y="1087"/>
                  </a:cubicBezTo>
                  <a:cubicBezTo>
                    <a:pt x="2353" y="1293"/>
                    <a:pt x="2146" y="1500"/>
                    <a:pt x="2146" y="1500"/>
                  </a:cubicBezTo>
                  <a:cubicBezTo>
                    <a:pt x="2146" y="1500"/>
                    <a:pt x="2250" y="1087"/>
                    <a:pt x="2353" y="751"/>
                  </a:cubicBezTo>
                  <a:cubicBezTo>
                    <a:pt x="2456" y="440"/>
                    <a:pt x="2456" y="104"/>
                    <a:pt x="2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1"/>
            <p:cNvSpPr/>
            <p:nvPr/>
          </p:nvSpPr>
          <p:spPr>
            <a:xfrm>
              <a:off x="7269679" y="890091"/>
              <a:ext cx="39541" cy="10367"/>
            </a:xfrm>
            <a:custGeom>
              <a:avLst/>
              <a:gdLst/>
              <a:ahLst/>
              <a:cxnLst/>
              <a:rect l="l" t="t" r="r" b="b"/>
              <a:pathLst>
                <a:path w="1190" h="312" extrusionOk="0">
                  <a:moveTo>
                    <a:pt x="440" y="1"/>
                  </a:moveTo>
                  <a:cubicBezTo>
                    <a:pt x="337" y="1"/>
                    <a:pt x="233" y="1"/>
                    <a:pt x="130" y="104"/>
                  </a:cubicBezTo>
                  <a:cubicBezTo>
                    <a:pt x="1" y="104"/>
                    <a:pt x="1" y="104"/>
                    <a:pt x="1" y="208"/>
                  </a:cubicBezTo>
                  <a:cubicBezTo>
                    <a:pt x="1" y="208"/>
                    <a:pt x="58" y="254"/>
                    <a:pt x="96" y="254"/>
                  </a:cubicBezTo>
                  <a:cubicBezTo>
                    <a:pt x="116" y="254"/>
                    <a:pt x="130" y="242"/>
                    <a:pt x="130" y="208"/>
                  </a:cubicBezTo>
                  <a:lnTo>
                    <a:pt x="440" y="208"/>
                  </a:lnTo>
                  <a:cubicBezTo>
                    <a:pt x="647" y="208"/>
                    <a:pt x="880" y="208"/>
                    <a:pt x="1086" y="311"/>
                  </a:cubicBezTo>
                  <a:lnTo>
                    <a:pt x="1190" y="311"/>
                  </a:lnTo>
                  <a:cubicBezTo>
                    <a:pt x="1190" y="208"/>
                    <a:pt x="1190" y="208"/>
                    <a:pt x="1086" y="208"/>
                  </a:cubicBezTo>
                  <a:cubicBezTo>
                    <a:pt x="983" y="104"/>
                    <a:pt x="776" y="1"/>
                    <a:pt x="440" y="1"/>
                  </a:cubicBezTo>
                  <a:close/>
                </a:path>
              </a:pathLst>
            </a:custGeom>
            <a:solidFill>
              <a:srgbClr val="F9EF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1"/>
            <p:cNvSpPr/>
            <p:nvPr/>
          </p:nvSpPr>
          <p:spPr>
            <a:xfrm>
              <a:off x="6894331" y="1158112"/>
              <a:ext cx="160655" cy="148261"/>
            </a:xfrm>
            <a:custGeom>
              <a:avLst/>
              <a:gdLst/>
              <a:ahLst/>
              <a:cxnLst/>
              <a:rect l="l" t="t" r="r" b="b"/>
              <a:pathLst>
                <a:path w="4835" h="4462" extrusionOk="0">
                  <a:moveTo>
                    <a:pt x="2249" y="0"/>
                  </a:moveTo>
                  <a:cubicBezTo>
                    <a:pt x="1499" y="0"/>
                    <a:pt x="853" y="207"/>
                    <a:pt x="310" y="440"/>
                  </a:cubicBezTo>
                  <a:cubicBezTo>
                    <a:pt x="103" y="543"/>
                    <a:pt x="0" y="750"/>
                    <a:pt x="103" y="983"/>
                  </a:cubicBezTo>
                  <a:cubicBezTo>
                    <a:pt x="207" y="1189"/>
                    <a:pt x="440" y="1189"/>
                    <a:pt x="646" y="1189"/>
                  </a:cubicBezTo>
                  <a:cubicBezTo>
                    <a:pt x="1189" y="853"/>
                    <a:pt x="1732" y="750"/>
                    <a:pt x="2249" y="750"/>
                  </a:cubicBezTo>
                  <a:lnTo>
                    <a:pt x="2378" y="750"/>
                  </a:lnTo>
                  <a:cubicBezTo>
                    <a:pt x="3025" y="750"/>
                    <a:pt x="3542" y="1086"/>
                    <a:pt x="3878" y="1500"/>
                  </a:cubicBezTo>
                  <a:cubicBezTo>
                    <a:pt x="4084" y="1836"/>
                    <a:pt x="4188" y="2146"/>
                    <a:pt x="4188" y="2585"/>
                  </a:cubicBezTo>
                  <a:lnTo>
                    <a:pt x="4188" y="2689"/>
                  </a:lnTo>
                  <a:cubicBezTo>
                    <a:pt x="4084" y="3128"/>
                    <a:pt x="3981" y="3568"/>
                    <a:pt x="3878" y="3981"/>
                  </a:cubicBezTo>
                  <a:cubicBezTo>
                    <a:pt x="3774" y="4214"/>
                    <a:pt x="3878" y="4421"/>
                    <a:pt x="4084" y="4421"/>
                  </a:cubicBezTo>
                  <a:cubicBezTo>
                    <a:pt x="4112" y="4448"/>
                    <a:pt x="4149" y="4461"/>
                    <a:pt x="4190" y="4461"/>
                  </a:cubicBezTo>
                  <a:cubicBezTo>
                    <a:pt x="4303" y="4461"/>
                    <a:pt x="4448" y="4365"/>
                    <a:pt x="4524" y="4214"/>
                  </a:cubicBezTo>
                  <a:cubicBezTo>
                    <a:pt x="4731" y="3774"/>
                    <a:pt x="4834" y="3231"/>
                    <a:pt x="4834" y="2689"/>
                  </a:cubicBezTo>
                  <a:lnTo>
                    <a:pt x="4834" y="2585"/>
                  </a:lnTo>
                  <a:cubicBezTo>
                    <a:pt x="4834" y="2042"/>
                    <a:pt x="4731" y="1500"/>
                    <a:pt x="4524" y="1086"/>
                  </a:cubicBezTo>
                  <a:cubicBezTo>
                    <a:pt x="3981" y="440"/>
                    <a:pt x="3231" y="0"/>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1"/>
            <p:cNvSpPr/>
            <p:nvPr/>
          </p:nvSpPr>
          <p:spPr>
            <a:xfrm>
              <a:off x="7030036" y="1265473"/>
              <a:ext cx="110847" cy="36118"/>
            </a:xfrm>
            <a:custGeom>
              <a:avLst/>
              <a:gdLst/>
              <a:ahLst/>
              <a:cxnLst/>
              <a:rect l="l" t="t" r="r" b="b"/>
              <a:pathLst>
                <a:path w="3336" h="1087" extrusionOk="0">
                  <a:moveTo>
                    <a:pt x="1629" y="0"/>
                  </a:moveTo>
                  <a:cubicBezTo>
                    <a:pt x="983" y="0"/>
                    <a:pt x="336" y="440"/>
                    <a:pt x="0" y="983"/>
                  </a:cubicBezTo>
                  <a:lnTo>
                    <a:pt x="3335" y="1086"/>
                  </a:lnTo>
                  <a:cubicBezTo>
                    <a:pt x="3025" y="440"/>
                    <a:pt x="2379" y="0"/>
                    <a:pt x="1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1"/>
            <p:cNvSpPr/>
            <p:nvPr/>
          </p:nvSpPr>
          <p:spPr>
            <a:xfrm>
              <a:off x="6382381" y="477793"/>
              <a:ext cx="819457" cy="820321"/>
            </a:xfrm>
            <a:custGeom>
              <a:avLst/>
              <a:gdLst/>
              <a:ahLst/>
              <a:cxnLst/>
              <a:rect l="l" t="t" r="r" b="b"/>
              <a:pathLst>
                <a:path w="24662" h="24688" extrusionOk="0">
                  <a:moveTo>
                    <a:pt x="12279" y="1"/>
                  </a:moveTo>
                  <a:cubicBezTo>
                    <a:pt x="9151" y="1"/>
                    <a:pt x="6359" y="1190"/>
                    <a:pt x="4085" y="3129"/>
                  </a:cubicBezTo>
                  <a:cubicBezTo>
                    <a:pt x="2585" y="4525"/>
                    <a:pt x="1500" y="6153"/>
                    <a:pt x="750" y="8092"/>
                  </a:cubicBezTo>
                  <a:cubicBezTo>
                    <a:pt x="543" y="8635"/>
                    <a:pt x="440" y="9048"/>
                    <a:pt x="336" y="9591"/>
                  </a:cubicBezTo>
                  <a:cubicBezTo>
                    <a:pt x="207" y="9927"/>
                    <a:pt x="207" y="10134"/>
                    <a:pt x="104" y="10470"/>
                  </a:cubicBezTo>
                  <a:cubicBezTo>
                    <a:pt x="0" y="11116"/>
                    <a:pt x="0" y="11763"/>
                    <a:pt x="0" y="12409"/>
                  </a:cubicBezTo>
                  <a:cubicBezTo>
                    <a:pt x="0" y="18871"/>
                    <a:pt x="5067" y="24248"/>
                    <a:pt x="11426" y="24688"/>
                  </a:cubicBezTo>
                  <a:lnTo>
                    <a:pt x="12615" y="24688"/>
                  </a:lnTo>
                  <a:cubicBezTo>
                    <a:pt x="13132" y="24688"/>
                    <a:pt x="13572" y="24688"/>
                    <a:pt x="14011" y="24559"/>
                  </a:cubicBezTo>
                  <a:cubicBezTo>
                    <a:pt x="15847" y="24352"/>
                    <a:pt x="17553" y="23705"/>
                    <a:pt x="19078" y="22749"/>
                  </a:cubicBezTo>
                  <a:cubicBezTo>
                    <a:pt x="19595" y="22310"/>
                    <a:pt x="20034" y="21974"/>
                    <a:pt x="20577" y="21560"/>
                  </a:cubicBezTo>
                  <a:cubicBezTo>
                    <a:pt x="20681" y="21457"/>
                    <a:pt x="20681" y="21327"/>
                    <a:pt x="20784" y="21327"/>
                  </a:cubicBezTo>
                  <a:cubicBezTo>
                    <a:pt x="22180" y="20035"/>
                    <a:pt x="23266" y="18432"/>
                    <a:pt x="23912" y="16597"/>
                  </a:cubicBezTo>
                  <a:cubicBezTo>
                    <a:pt x="24015" y="16157"/>
                    <a:pt x="24119" y="15744"/>
                    <a:pt x="24248" y="15408"/>
                  </a:cubicBezTo>
                  <a:cubicBezTo>
                    <a:pt x="24455" y="14451"/>
                    <a:pt x="24661" y="13365"/>
                    <a:pt x="24661" y="12409"/>
                  </a:cubicBezTo>
                  <a:cubicBezTo>
                    <a:pt x="24661" y="11116"/>
                    <a:pt x="24455" y="9927"/>
                    <a:pt x="24015" y="8738"/>
                  </a:cubicBezTo>
                  <a:cubicBezTo>
                    <a:pt x="23705" y="7549"/>
                    <a:pt x="23162" y="6463"/>
                    <a:pt x="22516" y="5507"/>
                  </a:cubicBezTo>
                  <a:cubicBezTo>
                    <a:pt x="22309" y="5171"/>
                    <a:pt x="22076" y="4757"/>
                    <a:pt x="21766" y="4421"/>
                  </a:cubicBezTo>
                  <a:cubicBezTo>
                    <a:pt x="20241" y="2715"/>
                    <a:pt x="18432" y="1422"/>
                    <a:pt x="16260" y="647"/>
                  </a:cubicBezTo>
                  <a:cubicBezTo>
                    <a:pt x="15717" y="544"/>
                    <a:pt x="15304" y="440"/>
                    <a:pt x="14864" y="337"/>
                  </a:cubicBezTo>
                  <a:lnTo>
                    <a:pt x="14657" y="337"/>
                  </a:lnTo>
                  <a:cubicBezTo>
                    <a:pt x="14554" y="233"/>
                    <a:pt x="14425" y="233"/>
                    <a:pt x="14218" y="233"/>
                  </a:cubicBezTo>
                  <a:cubicBezTo>
                    <a:pt x="13572" y="130"/>
                    <a:pt x="12925" y="1"/>
                    <a:pt x="12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1"/>
            <p:cNvSpPr/>
            <p:nvPr/>
          </p:nvSpPr>
          <p:spPr>
            <a:xfrm>
              <a:off x="6486320" y="477793"/>
              <a:ext cx="444086" cy="422654"/>
            </a:xfrm>
            <a:custGeom>
              <a:avLst/>
              <a:gdLst/>
              <a:ahLst/>
              <a:cxnLst/>
              <a:rect l="l" t="t" r="r" b="b"/>
              <a:pathLst>
                <a:path w="13365" h="12720" extrusionOk="0">
                  <a:moveTo>
                    <a:pt x="9151" y="1"/>
                  </a:moveTo>
                  <a:cubicBezTo>
                    <a:pt x="6023" y="1"/>
                    <a:pt x="3231" y="1190"/>
                    <a:pt x="957" y="3129"/>
                  </a:cubicBezTo>
                  <a:cubicBezTo>
                    <a:pt x="750" y="3878"/>
                    <a:pt x="646" y="4654"/>
                    <a:pt x="440" y="5403"/>
                  </a:cubicBezTo>
                  <a:cubicBezTo>
                    <a:pt x="310" y="5817"/>
                    <a:pt x="104" y="6153"/>
                    <a:pt x="0" y="6593"/>
                  </a:cubicBezTo>
                  <a:cubicBezTo>
                    <a:pt x="0" y="7006"/>
                    <a:pt x="104" y="7549"/>
                    <a:pt x="543" y="7756"/>
                  </a:cubicBezTo>
                  <a:cubicBezTo>
                    <a:pt x="646" y="7756"/>
                    <a:pt x="750" y="7885"/>
                    <a:pt x="853" y="7885"/>
                  </a:cubicBezTo>
                  <a:cubicBezTo>
                    <a:pt x="1086" y="8092"/>
                    <a:pt x="853" y="8531"/>
                    <a:pt x="957" y="8738"/>
                  </a:cubicBezTo>
                  <a:cubicBezTo>
                    <a:pt x="1028" y="8909"/>
                    <a:pt x="1185" y="8986"/>
                    <a:pt x="1368" y="8986"/>
                  </a:cubicBezTo>
                  <a:cubicBezTo>
                    <a:pt x="1518" y="8986"/>
                    <a:pt x="1684" y="8934"/>
                    <a:pt x="1836" y="8842"/>
                  </a:cubicBezTo>
                  <a:cubicBezTo>
                    <a:pt x="2042" y="8738"/>
                    <a:pt x="2249" y="8402"/>
                    <a:pt x="2585" y="8195"/>
                  </a:cubicBezTo>
                  <a:cubicBezTo>
                    <a:pt x="2585" y="8195"/>
                    <a:pt x="2689" y="8092"/>
                    <a:pt x="2792" y="8092"/>
                  </a:cubicBezTo>
                  <a:cubicBezTo>
                    <a:pt x="3025" y="8092"/>
                    <a:pt x="3128" y="8299"/>
                    <a:pt x="3231" y="8402"/>
                  </a:cubicBezTo>
                  <a:cubicBezTo>
                    <a:pt x="3438" y="8945"/>
                    <a:pt x="3128" y="9695"/>
                    <a:pt x="3438" y="10134"/>
                  </a:cubicBezTo>
                  <a:cubicBezTo>
                    <a:pt x="3774" y="10574"/>
                    <a:pt x="4421" y="10574"/>
                    <a:pt x="4627" y="10987"/>
                  </a:cubicBezTo>
                  <a:cubicBezTo>
                    <a:pt x="4731" y="11116"/>
                    <a:pt x="4731" y="11323"/>
                    <a:pt x="4731" y="11427"/>
                  </a:cubicBezTo>
                  <a:cubicBezTo>
                    <a:pt x="4834" y="11763"/>
                    <a:pt x="4963" y="11969"/>
                    <a:pt x="5067" y="12176"/>
                  </a:cubicBezTo>
                  <a:cubicBezTo>
                    <a:pt x="5170" y="12280"/>
                    <a:pt x="5274" y="12409"/>
                    <a:pt x="5274" y="12512"/>
                  </a:cubicBezTo>
                  <a:cubicBezTo>
                    <a:pt x="5480" y="12616"/>
                    <a:pt x="5610" y="12616"/>
                    <a:pt x="5713" y="12719"/>
                  </a:cubicBezTo>
                  <a:cubicBezTo>
                    <a:pt x="6023" y="12719"/>
                    <a:pt x="6359" y="12616"/>
                    <a:pt x="6359" y="12280"/>
                  </a:cubicBezTo>
                  <a:cubicBezTo>
                    <a:pt x="6359" y="12176"/>
                    <a:pt x="6256" y="12176"/>
                    <a:pt x="6256" y="12073"/>
                  </a:cubicBezTo>
                  <a:cubicBezTo>
                    <a:pt x="6023" y="11763"/>
                    <a:pt x="6023" y="11323"/>
                    <a:pt x="6256" y="10987"/>
                  </a:cubicBezTo>
                  <a:cubicBezTo>
                    <a:pt x="6359" y="10780"/>
                    <a:pt x="6566" y="10677"/>
                    <a:pt x="6566" y="10470"/>
                  </a:cubicBezTo>
                  <a:cubicBezTo>
                    <a:pt x="6463" y="10031"/>
                    <a:pt x="5920" y="9927"/>
                    <a:pt x="5713" y="9591"/>
                  </a:cubicBezTo>
                  <a:cubicBezTo>
                    <a:pt x="5610" y="9178"/>
                    <a:pt x="6127" y="8635"/>
                    <a:pt x="5920" y="8299"/>
                  </a:cubicBezTo>
                  <a:cubicBezTo>
                    <a:pt x="5816" y="8195"/>
                    <a:pt x="5713" y="8195"/>
                    <a:pt x="5610" y="8092"/>
                  </a:cubicBezTo>
                  <a:cubicBezTo>
                    <a:pt x="5610" y="7988"/>
                    <a:pt x="5610" y="7756"/>
                    <a:pt x="5713" y="7652"/>
                  </a:cubicBezTo>
                  <a:cubicBezTo>
                    <a:pt x="5816" y="7549"/>
                    <a:pt x="6023" y="7549"/>
                    <a:pt x="6127" y="7549"/>
                  </a:cubicBezTo>
                  <a:cubicBezTo>
                    <a:pt x="6255" y="7519"/>
                    <a:pt x="6375" y="7506"/>
                    <a:pt x="6488" y="7506"/>
                  </a:cubicBezTo>
                  <a:cubicBezTo>
                    <a:pt x="6761" y="7506"/>
                    <a:pt x="6993" y="7579"/>
                    <a:pt x="7212" y="7652"/>
                  </a:cubicBezTo>
                  <a:cubicBezTo>
                    <a:pt x="7419" y="7756"/>
                    <a:pt x="7652" y="7885"/>
                    <a:pt x="7859" y="7988"/>
                  </a:cubicBezTo>
                  <a:cubicBezTo>
                    <a:pt x="7944" y="8031"/>
                    <a:pt x="8052" y="8056"/>
                    <a:pt x="8164" y="8056"/>
                  </a:cubicBezTo>
                  <a:cubicBezTo>
                    <a:pt x="8322" y="8056"/>
                    <a:pt x="8487" y="8006"/>
                    <a:pt x="8608" y="7885"/>
                  </a:cubicBezTo>
                  <a:cubicBezTo>
                    <a:pt x="8944" y="7652"/>
                    <a:pt x="8712" y="7006"/>
                    <a:pt x="8944" y="6593"/>
                  </a:cubicBezTo>
                  <a:cubicBezTo>
                    <a:pt x="9048" y="6463"/>
                    <a:pt x="9255" y="6360"/>
                    <a:pt x="9358" y="6257"/>
                  </a:cubicBezTo>
                  <a:cubicBezTo>
                    <a:pt x="9901" y="6050"/>
                    <a:pt x="10444" y="5946"/>
                    <a:pt x="10987" y="5714"/>
                  </a:cubicBezTo>
                  <a:cubicBezTo>
                    <a:pt x="11529" y="5403"/>
                    <a:pt x="11943" y="4964"/>
                    <a:pt x="11840" y="4421"/>
                  </a:cubicBezTo>
                  <a:cubicBezTo>
                    <a:pt x="11840" y="4008"/>
                    <a:pt x="11529" y="3568"/>
                    <a:pt x="11840" y="3361"/>
                  </a:cubicBezTo>
                  <a:cubicBezTo>
                    <a:pt x="11840" y="3232"/>
                    <a:pt x="11943" y="3129"/>
                    <a:pt x="12072" y="3129"/>
                  </a:cubicBezTo>
                  <a:cubicBezTo>
                    <a:pt x="12589" y="2818"/>
                    <a:pt x="13132" y="2276"/>
                    <a:pt x="13236" y="1733"/>
                  </a:cubicBezTo>
                  <a:cubicBezTo>
                    <a:pt x="13365" y="1293"/>
                    <a:pt x="13236" y="983"/>
                    <a:pt x="13132" y="647"/>
                  </a:cubicBezTo>
                  <a:cubicBezTo>
                    <a:pt x="12589" y="544"/>
                    <a:pt x="12176" y="440"/>
                    <a:pt x="11736" y="337"/>
                  </a:cubicBezTo>
                  <a:lnTo>
                    <a:pt x="11529" y="337"/>
                  </a:lnTo>
                  <a:cubicBezTo>
                    <a:pt x="11426" y="233"/>
                    <a:pt x="11297" y="233"/>
                    <a:pt x="11090" y="233"/>
                  </a:cubicBezTo>
                  <a:cubicBezTo>
                    <a:pt x="10444" y="130"/>
                    <a:pt x="9797" y="1"/>
                    <a:pt x="91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1"/>
            <p:cNvSpPr/>
            <p:nvPr/>
          </p:nvSpPr>
          <p:spPr>
            <a:xfrm>
              <a:off x="6586802" y="869855"/>
              <a:ext cx="393447" cy="428269"/>
            </a:xfrm>
            <a:custGeom>
              <a:avLst/>
              <a:gdLst/>
              <a:ahLst/>
              <a:cxnLst/>
              <a:rect l="l" t="t" r="r" b="b"/>
              <a:pathLst>
                <a:path w="11841" h="12889" extrusionOk="0">
                  <a:moveTo>
                    <a:pt x="2859" y="1"/>
                  </a:moveTo>
                  <a:cubicBezTo>
                    <a:pt x="2785" y="1"/>
                    <a:pt x="2699" y="48"/>
                    <a:pt x="2586" y="170"/>
                  </a:cubicBezTo>
                  <a:cubicBezTo>
                    <a:pt x="2456" y="377"/>
                    <a:pt x="2353" y="481"/>
                    <a:pt x="2250" y="713"/>
                  </a:cubicBezTo>
                  <a:cubicBezTo>
                    <a:pt x="2146" y="920"/>
                    <a:pt x="2043" y="1256"/>
                    <a:pt x="1939" y="1566"/>
                  </a:cubicBezTo>
                  <a:cubicBezTo>
                    <a:pt x="1500" y="2109"/>
                    <a:pt x="1060" y="2549"/>
                    <a:pt x="750" y="3195"/>
                  </a:cubicBezTo>
                  <a:cubicBezTo>
                    <a:pt x="647" y="3609"/>
                    <a:pt x="518" y="4151"/>
                    <a:pt x="750" y="4591"/>
                  </a:cubicBezTo>
                  <a:cubicBezTo>
                    <a:pt x="854" y="4798"/>
                    <a:pt x="957" y="4901"/>
                    <a:pt x="1060" y="5134"/>
                  </a:cubicBezTo>
                  <a:cubicBezTo>
                    <a:pt x="1164" y="5444"/>
                    <a:pt x="1164" y="5780"/>
                    <a:pt x="957" y="6090"/>
                  </a:cubicBezTo>
                  <a:lnTo>
                    <a:pt x="957" y="6194"/>
                  </a:lnTo>
                  <a:cubicBezTo>
                    <a:pt x="750" y="6633"/>
                    <a:pt x="518" y="6943"/>
                    <a:pt x="311" y="7279"/>
                  </a:cubicBezTo>
                  <a:cubicBezTo>
                    <a:pt x="1" y="8365"/>
                    <a:pt x="518" y="9761"/>
                    <a:pt x="1707" y="10071"/>
                  </a:cubicBezTo>
                  <a:cubicBezTo>
                    <a:pt x="2353" y="10304"/>
                    <a:pt x="3335" y="10175"/>
                    <a:pt x="3749" y="10821"/>
                  </a:cubicBezTo>
                  <a:cubicBezTo>
                    <a:pt x="3982" y="11053"/>
                    <a:pt x="4085" y="11467"/>
                    <a:pt x="4188" y="11700"/>
                  </a:cubicBezTo>
                  <a:cubicBezTo>
                    <a:pt x="4395" y="12010"/>
                    <a:pt x="4628" y="12346"/>
                    <a:pt x="4938" y="12449"/>
                  </a:cubicBezTo>
                  <a:lnTo>
                    <a:pt x="5377" y="12449"/>
                  </a:lnTo>
                  <a:cubicBezTo>
                    <a:pt x="5584" y="12449"/>
                    <a:pt x="5817" y="12656"/>
                    <a:pt x="5920" y="12889"/>
                  </a:cubicBezTo>
                  <a:lnTo>
                    <a:pt x="6463" y="12889"/>
                  </a:lnTo>
                  <a:cubicBezTo>
                    <a:pt x="6980" y="12889"/>
                    <a:pt x="7420" y="12889"/>
                    <a:pt x="7859" y="12760"/>
                  </a:cubicBezTo>
                  <a:lnTo>
                    <a:pt x="7963" y="12656"/>
                  </a:lnTo>
                  <a:cubicBezTo>
                    <a:pt x="8273" y="12346"/>
                    <a:pt x="8712" y="12346"/>
                    <a:pt x="9152" y="12113"/>
                  </a:cubicBezTo>
                  <a:cubicBezTo>
                    <a:pt x="9695" y="12010"/>
                    <a:pt x="10108" y="11596"/>
                    <a:pt x="10212" y="11053"/>
                  </a:cubicBezTo>
                  <a:lnTo>
                    <a:pt x="10212" y="10511"/>
                  </a:lnTo>
                  <a:cubicBezTo>
                    <a:pt x="10212" y="10511"/>
                    <a:pt x="10212" y="10407"/>
                    <a:pt x="10341" y="10407"/>
                  </a:cubicBezTo>
                  <a:cubicBezTo>
                    <a:pt x="10444" y="9864"/>
                    <a:pt x="10987" y="9658"/>
                    <a:pt x="11297" y="9218"/>
                  </a:cubicBezTo>
                  <a:cubicBezTo>
                    <a:pt x="11401" y="9011"/>
                    <a:pt x="11504" y="8779"/>
                    <a:pt x="11633" y="8572"/>
                  </a:cubicBezTo>
                  <a:cubicBezTo>
                    <a:pt x="11737" y="8132"/>
                    <a:pt x="11840" y="7719"/>
                    <a:pt x="11737" y="7279"/>
                  </a:cubicBezTo>
                  <a:cubicBezTo>
                    <a:pt x="11737" y="6736"/>
                    <a:pt x="11401" y="6297"/>
                    <a:pt x="10987" y="6090"/>
                  </a:cubicBezTo>
                  <a:cubicBezTo>
                    <a:pt x="10651" y="5987"/>
                    <a:pt x="10212" y="5883"/>
                    <a:pt x="10005" y="5651"/>
                  </a:cubicBezTo>
                  <a:cubicBezTo>
                    <a:pt x="9901" y="5444"/>
                    <a:pt x="9901" y="5134"/>
                    <a:pt x="9798" y="4901"/>
                  </a:cubicBezTo>
                  <a:cubicBezTo>
                    <a:pt x="9798" y="4487"/>
                    <a:pt x="9798" y="4151"/>
                    <a:pt x="9695" y="3841"/>
                  </a:cubicBezTo>
                  <a:cubicBezTo>
                    <a:pt x="9462" y="3505"/>
                    <a:pt x="9255" y="3195"/>
                    <a:pt x="8816" y="3066"/>
                  </a:cubicBezTo>
                  <a:lnTo>
                    <a:pt x="8505" y="3066"/>
                  </a:lnTo>
                  <a:cubicBezTo>
                    <a:pt x="8350" y="3066"/>
                    <a:pt x="8253" y="3123"/>
                    <a:pt x="8174" y="3123"/>
                  </a:cubicBezTo>
                  <a:cubicBezTo>
                    <a:pt x="8135" y="3123"/>
                    <a:pt x="8100" y="3109"/>
                    <a:pt x="8066" y="3066"/>
                  </a:cubicBezTo>
                  <a:cubicBezTo>
                    <a:pt x="7213" y="2962"/>
                    <a:pt x="7109" y="1773"/>
                    <a:pt x="6463" y="1463"/>
                  </a:cubicBezTo>
                  <a:cubicBezTo>
                    <a:pt x="6351" y="1428"/>
                    <a:pt x="6242" y="1417"/>
                    <a:pt x="6134" y="1417"/>
                  </a:cubicBezTo>
                  <a:cubicBezTo>
                    <a:pt x="5917" y="1417"/>
                    <a:pt x="5705" y="1463"/>
                    <a:pt x="5481" y="1463"/>
                  </a:cubicBezTo>
                  <a:cubicBezTo>
                    <a:pt x="5171" y="1566"/>
                    <a:pt x="4938" y="1566"/>
                    <a:pt x="4731" y="1566"/>
                  </a:cubicBezTo>
                  <a:cubicBezTo>
                    <a:pt x="4085" y="1463"/>
                    <a:pt x="3646" y="920"/>
                    <a:pt x="3335" y="377"/>
                  </a:cubicBezTo>
                  <a:cubicBezTo>
                    <a:pt x="3335" y="377"/>
                    <a:pt x="3232" y="377"/>
                    <a:pt x="3232" y="274"/>
                  </a:cubicBezTo>
                  <a:cubicBezTo>
                    <a:pt x="3084" y="143"/>
                    <a:pt x="2989" y="1"/>
                    <a:pt x="28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1"/>
            <p:cNvSpPr/>
            <p:nvPr/>
          </p:nvSpPr>
          <p:spPr>
            <a:xfrm>
              <a:off x="6962184" y="660749"/>
              <a:ext cx="239670" cy="329019"/>
            </a:xfrm>
            <a:custGeom>
              <a:avLst/>
              <a:gdLst/>
              <a:ahLst/>
              <a:cxnLst/>
              <a:rect l="l" t="t" r="r" b="b"/>
              <a:pathLst>
                <a:path w="7213" h="9902" extrusionOk="0">
                  <a:moveTo>
                    <a:pt x="5067" y="1"/>
                  </a:moveTo>
                  <a:cubicBezTo>
                    <a:pt x="5067" y="1"/>
                    <a:pt x="4964" y="104"/>
                    <a:pt x="4860" y="104"/>
                  </a:cubicBezTo>
                  <a:cubicBezTo>
                    <a:pt x="4085" y="311"/>
                    <a:pt x="3981" y="751"/>
                    <a:pt x="3438" y="1293"/>
                  </a:cubicBezTo>
                  <a:cubicBezTo>
                    <a:pt x="3025" y="1836"/>
                    <a:pt x="2275" y="1940"/>
                    <a:pt x="1836" y="2379"/>
                  </a:cubicBezTo>
                  <a:cubicBezTo>
                    <a:pt x="1500" y="2689"/>
                    <a:pt x="1396" y="3129"/>
                    <a:pt x="1086" y="3439"/>
                  </a:cubicBezTo>
                  <a:cubicBezTo>
                    <a:pt x="853" y="3672"/>
                    <a:pt x="543" y="3775"/>
                    <a:pt x="336" y="4085"/>
                  </a:cubicBezTo>
                  <a:cubicBezTo>
                    <a:pt x="0" y="4421"/>
                    <a:pt x="104" y="5068"/>
                    <a:pt x="336" y="5378"/>
                  </a:cubicBezTo>
                  <a:cubicBezTo>
                    <a:pt x="646" y="5817"/>
                    <a:pt x="1189" y="6024"/>
                    <a:pt x="1732" y="6024"/>
                  </a:cubicBezTo>
                  <a:cubicBezTo>
                    <a:pt x="1939" y="6024"/>
                    <a:pt x="2146" y="6024"/>
                    <a:pt x="2482" y="6127"/>
                  </a:cubicBezTo>
                  <a:cubicBezTo>
                    <a:pt x="2792" y="6257"/>
                    <a:pt x="2921" y="6567"/>
                    <a:pt x="3025" y="6903"/>
                  </a:cubicBezTo>
                  <a:cubicBezTo>
                    <a:pt x="3128" y="7316"/>
                    <a:pt x="3232" y="7653"/>
                    <a:pt x="3335" y="7963"/>
                  </a:cubicBezTo>
                  <a:cubicBezTo>
                    <a:pt x="3568" y="8402"/>
                    <a:pt x="3878" y="8712"/>
                    <a:pt x="4421" y="8842"/>
                  </a:cubicBezTo>
                  <a:cubicBezTo>
                    <a:pt x="4539" y="8864"/>
                    <a:pt x="4662" y="8871"/>
                    <a:pt x="4788" y="8871"/>
                  </a:cubicBezTo>
                  <a:cubicBezTo>
                    <a:pt x="4965" y="8871"/>
                    <a:pt x="5149" y="8858"/>
                    <a:pt x="5332" y="8858"/>
                  </a:cubicBezTo>
                  <a:cubicBezTo>
                    <a:pt x="5614" y="8858"/>
                    <a:pt x="5895" y="8889"/>
                    <a:pt x="6153" y="9048"/>
                  </a:cubicBezTo>
                  <a:cubicBezTo>
                    <a:pt x="6463" y="9255"/>
                    <a:pt x="6566" y="9591"/>
                    <a:pt x="6799" y="9902"/>
                  </a:cubicBezTo>
                  <a:cubicBezTo>
                    <a:pt x="7006" y="8945"/>
                    <a:pt x="7212" y="7859"/>
                    <a:pt x="7212" y="6903"/>
                  </a:cubicBezTo>
                  <a:cubicBezTo>
                    <a:pt x="7212" y="5610"/>
                    <a:pt x="7006" y="4421"/>
                    <a:pt x="6566" y="3232"/>
                  </a:cubicBezTo>
                  <a:cubicBezTo>
                    <a:pt x="6256" y="2043"/>
                    <a:pt x="5713" y="957"/>
                    <a:pt x="5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1"/>
            <p:cNvSpPr/>
            <p:nvPr/>
          </p:nvSpPr>
          <p:spPr>
            <a:xfrm>
              <a:off x="6747428" y="834101"/>
              <a:ext cx="82504" cy="70675"/>
            </a:xfrm>
            <a:custGeom>
              <a:avLst/>
              <a:gdLst/>
              <a:ahLst/>
              <a:cxnLst/>
              <a:rect l="l" t="t" r="r" b="b"/>
              <a:pathLst>
                <a:path w="2483" h="2127" extrusionOk="0">
                  <a:moveTo>
                    <a:pt x="991" y="0"/>
                  </a:moveTo>
                  <a:cubicBezTo>
                    <a:pt x="584" y="0"/>
                    <a:pt x="209" y="244"/>
                    <a:pt x="1" y="807"/>
                  </a:cubicBezTo>
                  <a:cubicBezTo>
                    <a:pt x="1" y="1040"/>
                    <a:pt x="1" y="1143"/>
                    <a:pt x="104" y="1350"/>
                  </a:cubicBezTo>
                  <a:cubicBezTo>
                    <a:pt x="207" y="1557"/>
                    <a:pt x="647" y="1453"/>
                    <a:pt x="983" y="1686"/>
                  </a:cubicBezTo>
                  <a:cubicBezTo>
                    <a:pt x="1190" y="1789"/>
                    <a:pt x="1397" y="1996"/>
                    <a:pt x="1629" y="2099"/>
                  </a:cubicBezTo>
                  <a:cubicBezTo>
                    <a:pt x="1684" y="2118"/>
                    <a:pt x="1740" y="2126"/>
                    <a:pt x="1795" y="2126"/>
                  </a:cubicBezTo>
                  <a:cubicBezTo>
                    <a:pt x="2051" y="2126"/>
                    <a:pt x="2294" y="1941"/>
                    <a:pt x="2379" y="1686"/>
                  </a:cubicBezTo>
                  <a:cubicBezTo>
                    <a:pt x="2482" y="1350"/>
                    <a:pt x="2379" y="1040"/>
                    <a:pt x="2275" y="807"/>
                  </a:cubicBezTo>
                  <a:cubicBezTo>
                    <a:pt x="1935" y="303"/>
                    <a:pt x="1444" y="0"/>
                    <a:pt x="9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1"/>
            <p:cNvSpPr/>
            <p:nvPr/>
          </p:nvSpPr>
          <p:spPr>
            <a:xfrm>
              <a:off x="6722507" y="762660"/>
              <a:ext cx="71339" cy="63066"/>
            </a:xfrm>
            <a:custGeom>
              <a:avLst/>
              <a:gdLst/>
              <a:ahLst/>
              <a:cxnLst/>
              <a:rect l="l" t="t" r="r" b="b"/>
              <a:pathLst>
                <a:path w="2147" h="1898" extrusionOk="0">
                  <a:moveTo>
                    <a:pt x="1005" y="0"/>
                  </a:moveTo>
                  <a:cubicBezTo>
                    <a:pt x="815" y="0"/>
                    <a:pt x="598" y="111"/>
                    <a:pt x="440" y="269"/>
                  </a:cubicBezTo>
                  <a:cubicBezTo>
                    <a:pt x="208" y="605"/>
                    <a:pt x="1" y="1354"/>
                    <a:pt x="208" y="1768"/>
                  </a:cubicBezTo>
                  <a:lnTo>
                    <a:pt x="311" y="1897"/>
                  </a:lnTo>
                  <a:cubicBezTo>
                    <a:pt x="440" y="1897"/>
                    <a:pt x="544" y="1897"/>
                    <a:pt x="544" y="1768"/>
                  </a:cubicBezTo>
                  <a:cubicBezTo>
                    <a:pt x="647" y="1664"/>
                    <a:pt x="647" y="1561"/>
                    <a:pt x="751" y="1458"/>
                  </a:cubicBezTo>
                  <a:cubicBezTo>
                    <a:pt x="854" y="1458"/>
                    <a:pt x="1087" y="1561"/>
                    <a:pt x="1293" y="1561"/>
                  </a:cubicBezTo>
                  <a:cubicBezTo>
                    <a:pt x="1349" y="1589"/>
                    <a:pt x="1414" y="1602"/>
                    <a:pt x="1483" y="1602"/>
                  </a:cubicBezTo>
                  <a:cubicBezTo>
                    <a:pt x="1671" y="1602"/>
                    <a:pt x="1892" y="1506"/>
                    <a:pt x="2043" y="1354"/>
                  </a:cubicBezTo>
                  <a:cubicBezTo>
                    <a:pt x="2147" y="1122"/>
                    <a:pt x="2043" y="811"/>
                    <a:pt x="1836" y="708"/>
                  </a:cubicBezTo>
                  <a:cubicBezTo>
                    <a:pt x="1733" y="605"/>
                    <a:pt x="1500" y="605"/>
                    <a:pt x="1500" y="475"/>
                  </a:cubicBezTo>
                  <a:cubicBezTo>
                    <a:pt x="1500" y="475"/>
                    <a:pt x="1500" y="372"/>
                    <a:pt x="1397" y="372"/>
                  </a:cubicBezTo>
                  <a:cubicBezTo>
                    <a:pt x="1346" y="105"/>
                    <a:pt x="1188" y="0"/>
                    <a:pt x="1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1"/>
            <p:cNvSpPr/>
            <p:nvPr/>
          </p:nvSpPr>
          <p:spPr>
            <a:xfrm>
              <a:off x="6382381" y="746644"/>
              <a:ext cx="633914" cy="551477"/>
            </a:xfrm>
            <a:custGeom>
              <a:avLst/>
              <a:gdLst/>
              <a:ahLst/>
              <a:cxnLst/>
              <a:rect l="l" t="t" r="r" b="b"/>
              <a:pathLst>
                <a:path w="19078" h="16597" extrusionOk="0">
                  <a:moveTo>
                    <a:pt x="16364" y="14219"/>
                  </a:moveTo>
                  <a:lnTo>
                    <a:pt x="16364" y="14761"/>
                  </a:lnTo>
                  <a:cubicBezTo>
                    <a:pt x="16260" y="15304"/>
                    <a:pt x="15847" y="15718"/>
                    <a:pt x="15304" y="15821"/>
                  </a:cubicBezTo>
                  <a:cubicBezTo>
                    <a:pt x="14864" y="16054"/>
                    <a:pt x="14425" y="16054"/>
                    <a:pt x="14115" y="16364"/>
                  </a:cubicBezTo>
                  <a:lnTo>
                    <a:pt x="14011" y="16468"/>
                  </a:lnTo>
                  <a:cubicBezTo>
                    <a:pt x="15847" y="16261"/>
                    <a:pt x="17553" y="15614"/>
                    <a:pt x="19078" y="14658"/>
                  </a:cubicBezTo>
                  <a:cubicBezTo>
                    <a:pt x="18095" y="14529"/>
                    <a:pt x="17242" y="14425"/>
                    <a:pt x="16364" y="14219"/>
                  </a:cubicBezTo>
                  <a:close/>
                  <a:moveTo>
                    <a:pt x="750" y="1"/>
                  </a:moveTo>
                  <a:cubicBezTo>
                    <a:pt x="543" y="544"/>
                    <a:pt x="440" y="957"/>
                    <a:pt x="336" y="1500"/>
                  </a:cubicBezTo>
                  <a:cubicBezTo>
                    <a:pt x="207" y="1836"/>
                    <a:pt x="207" y="2043"/>
                    <a:pt x="104" y="2379"/>
                  </a:cubicBezTo>
                  <a:cubicBezTo>
                    <a:pt x="0" y="3025"/>
                    <a:pt x="0" y="3672"/>
                    <a:pt x="0" y="4318"/>
                  </a:cubicBezTo>
                  <a:cubicBezTo>
                    <a:pt x="0" y="10780"/>
                    <a:pt x="5067" y="16157"/>
                    <a:pt x="11426" y="16597"/>
                  </a:cubicBezTo>
                  <a:lnTo>
                    <a:pt x="12072" y="16597"/>
                  </a:lnTo>
                  <a:cubicBezTo>
                    <a:pt x="11969" y="16364"/>
                    <a:pt x="11736" y="16157"/>
                    <a:pt x="11529" y="16157"/>
                  </a:cubicBezTo>
                  <a:lnTo>
                    <a:pt x="11090" y="16157"/>
                  </a:lnTo>
                  <a:cubicBezTo>
                    <a:pt x="10780" y="16054"/>
                    <a:pt x="10547" y="15718"/>
                    <a:pt x="10340" y="15408"/>
                  </a:cubicBezTo>
                  <a:cubicBezTo>
                    <a:pt x="10237" y="15175"/>
                    <a:pt x="10134" y="14761"/>
                    <a:pt x="9901" y="14529"/>
                  </a:cubicBezTo>
                  <a:cubicBezTo>
                    <a:pt x="9487" y="13883"/>
                    <a:pt x="8505" y="14012"/>
                    <a:pt x="7859" y="13779"/>
                  </a:cubicBezTo>
                  <a:cubicBezTo>
                    <a:pt x="6670" y="13469"/>
                    <a:pt x="6153" y="12073"/>
                    <a:pt x="6463" y="10987"/>
                  </a:cubicBezTo>
                  <a:cubicBezTo>
                    <a:pt x="6670" y="10651"/>
                    <a:pt x="6902" y="10341"/>
                    <a:pt x="7109" y="9902"/>
                  </a:cubicBezTo>
                  <a:lnTo>
                    <a:pt x="7109" y="9798"/>
                  </a:lnTo>
                  <a:cubicBezTo>
                    <a:pt x="6153" y="9049"/>
                    <a:pt x="5170" y="8066"/>
                    <a:pt x="4421" y="7110"/>
                  </a:cubicBezTo>
                  <a:cubicBezTo>
                    <a:pt x="3438" y="5921"/>
                    <a:pt x="2585" y="4628"/>
                    <a:pt x="1939" y="3232"/>
                  </a:cubicBezTo>
                  <a:cubicBezTo>
                    <a:pt x="1629" y="2586"/>
                    <a:pt x="1293" y="1836"/>
                    <a:pt x="983" y="1087"/>
                  </a:cubicBezTo>
                  <a:cubicBezTo>
                    <a:pt x="983" y="854"/>
                    <a:pt x="853" y="440"/>
                    <a:pt x="750" y="1"/>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1"/>
            <p:cNvSpPr/>
            <p:nvPr/>
          </p:nvSpPr>
          <p:spPr>
            <a:xfrm>
              <a:off x="6586802" y="1072216"/>
              <a:ext cx="339319" cy="225914"/>
            </a:xfrm>
            <a:custGeom>
              <a:avLst/>
              <a:gdLst/>
              <a:ahLst/>
              <a:cxnLst/>
              <a:rect l="l" t="t" r="r" b="b"/>
              <a:pathLst>
                <a:path w="10212" h="6799" extrusionOk="0">
                  <a:moveTo>
                    <a:pt x="957" y="0"/>
                  </a:moveTo>
                  <a:lnTo>
                    <a:pt x="957" y="104"/>
                  </a:lnTo>
                  <a:cubicBezTo>
                    <a:pt x="750" y="543"/>
                    <a:pt x="518" y="853"/>
                    <a:pt x="311" y="1189"/>
                  </a:cubicBezTo>
                  <a:cubicBezTo>
                    <a:pt x="1" y="2275"/>
                    <a:pt x="518" y="3671"/>
                    <a:pt x="1707" y="3981"/>
                  </a:cubicBezTo>
                  <a:cubicBezTo>
                    <a:pt x="2353" y="4214"/>
                    <a:pt x="3335" y="4085"/>
                    <a:pt x="3749" y="4731"/>
                  </a:cubicBezTo>
                  <a:cubicBezTo>
                    <a:pt x="3982" y="4963"/>
                    <a:pt x="4085" y="5377"/>
                    <a:pt x="4188" y="5610"/>
                  </a:cubicBezTo>
                  <a:cubicBezTo>
                    <a:pt x="4395" y="5920"/>
                    <a:pt x="4628" y="6256"/>
                    <a:pt x="4938" y="6359"/>
                  </a:cubicBezTo>
                  <a:lnTo>
                    <a:pt x="5377" y="6359"/>
                  </a:lnTo>
                  <a:cubicBezTo>
                    <a:pt x="5584" y="6359"/>
                    <a:pt x="5817" y="6566"/>
                    <a:pt x="5920" y="6799"/>
                  </a:cubicBezTo>
                  <a:lnTo>
                    <a:pt x="6463" y="6799"/>
                  </a:lnTo>
                  <a:cubicBezTo>
                    <a:pt x="6980" y="6799"/>
                    <a:pt x="7420" y="6799"/>
                    <a:pt x="7859" y="6670"/>
                  </a:cubicBezTo>
                  <a:lnTo>
                    <a:pt x="7963" y="6566"/>
                  </a:lnTo>
                  <a:cubicBezTo>
                    <a:pt x="8273" y="6256"/>
                    <a:pt x="8712" y="6256"/>
                    <a:pt x="9152" y="6023"/>
                  </a:cubicBezTo>
                  <a:cubicBezTo>
                    <a:pt x="9695" y="5920"/>
                    <a:pt x="10108" y="5506"/>
                    <a:pt x="10212" y="4963"/>
                  </a:cubicBezTo>
                  <a:lnTo>
                    <a:pt x="10212" y="4421"/>
                  </a:lnTo>
                  <a:cubicBezTo>
                    <a:pt x="7316" y="3774"/>
                    <a:pt x="4524" y="2585"/>
                    <a:pt x="2043" y="853"/>
                  </a:cubicBezTo>
                  <a:cubicBezTo>
                    <a:pt x="1707" y="646"/>
                    <a:pt x="1293" y="336"/>
                    <a:pt x="957" y="0"/>
                  </a:cubicBezTo>
                  <a:close/>
                </a:path>
              </a:pathLst>
            </a:custGeom>
            <a:solidFill>
              <a:srgbClr val="1C0505">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1"/>
            <p:cNvSpPr/>
            <p:nvPr/>
          </p:nvSpPr>
          <p:spPr>
            <a:xfrm>
              <a:off x="6694163" y="921891"/>
              <a:ext cx="71339" cy="75626"/>
            </a:xfrm>
            <a:custGeom>
              <a:avLst/>
              <a:gdLst/>
              <a:ahLst/>
              <a:cxnLst/>
              <a:rect l="l" t="t" r="r" b="b"/>
              <a:pathLst>
                <a:path w="2147" h="2276" extrusionOk="0">
                  <a:moveTo>
                    <a:pt x="1061" y="0"/>
                  </a:moveTo>
                  <a:cubicBezTo>
                    <a:pt x="415" y="0"/>
                    <a:pt x="1" y="543"/>
                    <a:pt x="1" y="1086"/>
                  </a:cubicBezTo>
                  <a:cubicBezTo>
                    <a:pt x="1" y="1732"/>
                    <a:pt x="415" y="2275"/>
                    <a:pt x="1061" y="2275"/>
                  </a:cubicBezTo>
                  <a:cubicBezTo>
                    <a:pt x="1604" y="2275"/>
                    <a:pt x="2146" y="1732"/>
                    <a:pt x="2146" y="1086"/>
                  </a:cubicBezTo>
                  <a:cubicBezTo>
                    <a:pt x="2146" y="543"/>
                    <a:pt x="1604" y="0"/>
                    <a:pt x="1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1"/>
            <p:cNvSpPr/>
            <p:nvPr/>
          </p:nvSpPr>
          <p:spPr>
            <a:xfrm>
              <a:off x="6990527" y="903848"/>
              <a:ext cx="72170" cy="75626"/>
            </a:xfrm>
            <a:custGeom>
              <a:avLst/>
              <a:gdLst/>
              <a:ahLst/>
              <a:cxnLst/>
              <a:rect l="l" t="t" r="r" b="b"/>
              <a:pathLst>
                <a:path w="2172" h="2276" extrusionOk="0">
                  <a:moveTo>
                    <a:pt x="1086" y="0"/>
                  </a:moveTo>
                  <a:cubicBezTo>
                    <a:pt x="440" y="0"/>
                    <a:pt x="0" y="543"/>
                    <a:pt x="0" y="1190"/>
                  </a:cubicBezTo>
                  <a:cubicBezTo>
                    <a:pt x="0" y="1732"/>
                    <a:pt x="440" y="2275"/>
                    <a:pt x="1086" y="2275"/>
                  </a:cubicBezTo>
                  <a:cubicBezTo>
                    <a:pt x="1629" y="2275"/>
                    <a:pt x="2172" y="1732"/>
                    <a:pt x="2172" y="1190"/>
                  </a:cubicBezTo>
                  <a:cubicBezTo>
                    <a:pt x="2172" y="543"/>
                    <a:pt x="1629" y="0"/>
                    <a:pt x="1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1"/>
            <p:cNvSpPr/>
            <p:nvPr/>
          </p:nvSpPr>
          <p:spPr>
            <a:xfrm>
              <a:off x="6829901" y="963493"/>
              <a:ext cx="110814" cy="51204"/>
            </a:xfrm>
            <a:custGeom>
              <a:avLst/>
              <a:gdLst/>
              <a:ahLst/>
              <a:cxnLst/>
              <a:rect l="l" t="t" r="r" b="b"/>
              <a:pathLst>
                <a:path w="3335" h="1541" extrusionOk="0">
                  <a:moveTo>
                    <a:pt x="2908" y="0"/>
                  </a:moveTo>
                  <a:cubicBezTo>
                    <a:pt x="2792" y="0"/>
                    <a:pt x="2661" y="96"/>
                    <a:pt x="2585" y="248"/>
                  </a:cubicBezTo>
                  <a:cubicBezTo>
                    <a:pt x="2482" y="584"/>
                    <a:pt x="2042" y="894"/>
                    <a:pt x="1732" y="894"/>
                  </a:cubicBezTo>
                  <a:lnTo>
                    <a:pt x="1603" y="894"/>
                  </a:lnTo>
                  <a:cubicBezTo>
                    <a:pt x="1293" y="894"/>
                    <a:pt x="853" y="584"/>
                    <a:pt x="750" y="248"/>
                  </a:cubicBezTo>
                  <a:cubicBezTo>
                    <a:pt x="677" y="175"/>
                    <a:pt x="552" y="101"/>
                    <a:pt x="403" y="101"/>
                  </a:cubicBezTo>
                  <a:cubicBezTo>
                    <a:pt x="341" y="101"/>
                    <a:pt x="275" y="114"/>
                    <a:pt x="207" y="144"/>
                  </a:cubicBezTo>
                  <a:cubicBezTo>
                    <a:pt x="104" y="248"/>
                    <a:pt x="0" y="480"/>
                    <a:pt x="104" y="584"/>
                  </a:cubicBezTo>
                  <a:cubicBezTo>
                    <a:pt x="440" y="1230"/>
                    <a:pt x="957" y="1540"/>
                    <a:pt x="1603" y="1540"/>
                  </a:cubicBezTo>
                  <a:lnTo>
                    <a:pt x="1732" y="1540"/>
                  </a:lnTo>
                  <a:cubicBezTo>
                    <a:pt x="2379" y="1540"/>
                    <a:pt x="3025" y="1127"/>
                    <a:pt x="3232" y="480"/>
                  </a:cubicBezTo>
                  <a:cubicBezTo>
                    <a:pt x="3335" y="377"/>
                    <a:pt x="3232" y="144"/>
                    <a:pt x="3025" y="41"/>
                  </a:cubicBezTo>
                  <a:cubicBezTo>
                    <a:pt x="2990" y="13"/>
                    <a:pt x="2950" y="0"/>
                    <a:pt x="2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p:nvPr/>
          </p:nvSpPr>
          <p:spPr>
            <a:xfrm>
              <a:off x="6646946" y="1197621"/>
              <a:ext cx="161519" cy="148228"/>
            </a:xfrm>
            <a:custGeom>
              <a:avLst/>
              <a:gdLst/>
              <a:ahLst/>
              <a:cxnLst/>
              <a:rect l="l" t="t" r="r" b="b"/>
              <a:pathLst>
                <a:path w="4861" h="4461" extrusionOk="0">
                  <a:moveTo>
                    <a:pt x="2172" y="0"/>
                  </a:moveTo>
                  <a:cubicBezTo>
                    <a:pt x="1525" y="0"/>
                    <a:pt x="776" y="207"/>
                    <a:pt x="233" y="440"/>
                  </a:cubicBezTo>
                  <a:cubicBezTo>
                    <a:pt x="0" y="543"/>
                    <a:pt x="0" y="750"/>
                    <a:pt x="0" y="957"/>
                  </a:cubicBezTo>
                  <a:cubicBezTo>
                    <a:pt x="129" y="1189"/>
                    <a:pt x="336" y="1189"/>
                    <a:pt x="543" y="1189"/>
                  </a:cubicBezTo>
                  <a:cubicBezTo>
                    <a:pt x="1086" y="853"/>
                    <a:pt x="1629" y="750"/>
                    <a:pt x="2172" y="750"/>
                  </a:cubicBezTo>
                  <a:lnTo>
                    <a:pt x="2378" y="750"/>
                  </a:lnTo>
                  <a:cubicBezTo>
                    <a:pt x="2921" y="750"/>
                    <a:pt x="3464" y="1086"/>
                    <a:pt x="3774" y="1500"/>
                  </a:cubicBezTo>
                  <a:cubicBezTo>
                    <a:pt x="4007" y="1836"/>
                    <a:pt x="4110" y="2146"/>
                    <a:pt x="4110" y="2585"/>
                  </a:cubicBezTo>
                  <a:lnTo>
                    <a:pt x="4110" y="2689"/>
                  </a:lnTo>
                  <a:cubicBezTo>
                    <a:pt x="4110" y="3128"/>
                    <a:pt x="3878" y="3542"/>
                    <a:pt x="3774" y="3981"/>
                  </a:cubicBezTo>
                  <a:cubicBezTo>
                    <a:pt x="3671" y="4188"/>
                    <a:pt x="3774" y="4421"/>
                    <a:pt x="4007" y="4421"/>
                  </a:cubicBezTo>
                  <a:cubicBezTo>
                    <a:pt x="4061" y="4448"/>
                    <a:pt x="4116" y="4461"/>
                    <a:pt x="4166" y="4461"/>
                  </a:cubicBezTo>
                  <a:cubicBezTo>
                    <a:pt x="4308" y="4461"/>
                    <a:pt x="4421" y="4360"/>
                    <a:pt x="4421" y="4188"/>
                  </a:cubicBezTo>
                  <a:cubicBezTo>
                    <a:pt x="4653" y="3774"/>
                    <a:pt x="4757" y="3232"/>
                    <a:pt x="4860" y="2689"/>
                  </a:cubicBezTo>
                  <a:lnTo>
                    <a:pt x="4860" y="2585"/>
                  </a:lnTo>
                  <a:cubicBezTo>
                    <a:pt x="4860" y="2042"/>
                    <a:pt x="4757" y="1500"/>
                    <a:pt x="4421" y="1086"/>
                  </a:cubicBezTo>
                  <a:cubicBezTo>
                    <a:pt x="4007" y="440"/>
                    <a:pt x="3128" y="104"/>
                    <a:pt x="2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1"/>
            <p:cNvSpPr/>
            <p:nvPr/>
          </p:nvSpPr>
          <p:spPr>
            <a:xfrm>
              <a:off x="6780059" y="1304982"/>
              <a:ext cx="110847" cy="36118"/>
            </a:xfrm>
            <a:custGeom>
              <a:avLst/>
              <a:gdLst/>
              <a:ahLst/>
              <a:cxnLst/>
              <a:rect l="l" t="t" r="r" b="b"/>
              <a:pathLst>
                <a:path w="3336" h="1087" extrusionOk="0">
                  <a:moveTo>
                    <a:pt x="1707" y="1"/>
                  </a:moveTo>
                  <a:cubicBezTo>
                    <a:pt x="957" y="1"/>
                    <a:pt x="311" y="440"/>
                    <a:pt x="1" y="1086"/>
                  </a:cubicBezTo>
                  <a:lnTo>
                    <a:pt x="3336" y="1086"/>
                  </a:lnTo>
                  <a:cubicBezTo>
                    <a:pt x="3000" y="440"/>
                    <a:pt x="2353" y="1"/>
                    <a:pt x="1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1"/>
            <p:cNvSpPr/>
            <p:nvPr/>
          </p:nvSpPr>
          <p:spPr>
            <a:xfrm>
              <a:off x="6307651" y="959672"/>
              <a:ext cx="196707" cy="236779"/>
            </a:xfrm>
            <a:custGeom>
              <a:avLst/>
              <a:gdLst/>
              <a:ahLst/>
              <a:cxnLst/>
              <a:rect l="l" t="t" r="r" b="b"/>
              <a:pathLst>
                <a:path w="5920" h="7126" extrusionOk="0">
                  <a:moveTo>
                    <a:pt x="5574" y="1"/>
                  </a:moveTo>
                  <a:cubicBezTo>
                    <a:pt x="5481" y="1"/>
                    <a:pt x="5377" y="52"/>
                    <a:pt x="5274" y="156"/>
                  </a:cubicBezTo>
                  <a:cubicBezTo>
                    <a:pt x="3335" y="2095"/>
                    <a:pt x="1603" y="4240"/>
                    <a:pt x="104" y="6515"/>
                  </a:cubicBezTo>
                  <a:cubicBezTo>
                    <a:pt x="0" y="6722"/>
                    <a:pt x="104" y="6955"/>
                    <a:pt x="207" y="7058"/>
                  </a:cubicBezTo>
                  <a:cubicBezTo>
                    <a:pt x="293" y="7101"/>
                    <a:pt x="383" y="7126"/>
                    <a:pt x="466" y="7126"/>
                  </a:cubicBezTo>
                  <a:cubicBezTo>
                    <a:pt x="584" y="7126"/>
                    <a:pt x="689" y="7076"/>
                    <a:pt x="750" y="6955"/>
                  </a:cubicBezTo>
                  <a:cubicBezTo>
                    <a:pt x="2249" y="4680"/>
                    <a:pt x="3981" y="2638"/>
                    <a:pt x="5817" y="699"/>
                  </a:cubicBezTo>
                  <a:cubicBezTo>
                    <a:pt x="5920" y="492"/>
                    <a:pt x="5920" y="259"/>
                    <a:pt x="5817" y="156"/>
                  </a:cubicBezTo>
                  <a:cubicBezTo>
                    <a:pt x="5752" y="52"/>
                    <a:pt x="5668" y="1"/>
                    <a:pt x="5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1"/>
            <p:cNvSpPr/>
            <p:nvPr/>
          </p:nvSpPr>
          <p:spPr>
            <a:xfrm>
              <a:off x="6250099" y="1169277"/>
              <a:ext cx="132312" cy="81839"/>
            </a:xfrm>
            <a:custGeom>
              <a:avLst/>
              <a:gdLst/>
              <a:ahLst/>
              <a:cxnLst/>
              <a:rect l="l" t="t" r="r" b="b"/>
              <a:pathLst>
                <a:path w="3982" h="2463" extrusionOk="0">
                  <a:moveTo>
                    <a:pt x="2379" y="0"/>
                  </a:moveTo>
                  <a:cubicBezTo>
                    <a:pt x="2379" y="0"/>
                    <a:pt x="0" y="957"/>
                    <a:pt x="0" y="1164"/>
                  </a:cubicBezTo>
                  <a:cubicBezTo>
                    <a:pt x="0" y="1212"/>
                    <a:pt x="52" y="1231"/>
                    <a:pt x="135" y="1231"/>
                  </a:cubicBezTo>
                  <a:cubicBezTo>
                    <a:pt x="446" y="1231"/>
                    <a:pt x="1189" y="957"/>
                    <a:pt x="1189" y="957"/>
                  </a:cubicBezTo>
                  <a:lnTo>
                    <a:pt x="1189" y="957"/>
                  </a:lnTo>
                  <a:cubicBezTo>
                    <a:pt x="1189" y="957"/>
                    <a:pt x="104" y="1939"/>
                    <a:pt x="310" y="2146"/>
                  </a:cubicBezTo>
                  <a:cubicBezTo>
                    <a:pt x="322" y="2164"/>
                    <a:pt x="343" y="2173"/>
                    <a:pt x="371" y="2173"/>
                  </a:cubicBezTo>
                  <a:cubicBezTo>
                    <a:pt x="659" y="2173"/>
                    <a:pt x="1732" y="1293"/>
                    <a:pt x="1732" y="1293"/>
                  </a:cubicBezTo>
                  <a:lnTo>
                    <a:pt x="1732" y="1293"/>
                  </a:lnTo>
                  <a:cubicBezTo>
                    <a:pt x="1732" y="1293"/>
                    <a:pt x="1189" y="2456"/>
                    <a:pt x="1500" y="2456"/>
                  </a:cubicBezTo>
                  <a:cubicBezTo>
                    <a:pt x="1508" y="2461"/>
                    <a:pt x="1517" y="2463"/>
                    <a:pt x="1527" y="2463"/>
                  </a:cubicBezTo>
                  <a:cubicBezTo>
                    <a:pt x="1793" y="2463"/>
                    <a:pt x="2585" y="853"/>
                    <a:pt x="2585" y="853"/>
                  </a:cubicBezTo>
                  <a:cubicBezTo>
                    <a:pt x="2585" y="853"/>
                    <a:pt x="3392" y="1221"/>
                    <a:pt x="3734" y="1221"/>
                  </a:cubicBezTo>
                  <a:cubicBezTo>
                    <a:pt x="3808" y="1221"/>
                    <a:pt x="3860" y="1205"/>
                    <a:pt x="3878" y="1164"/>
                  </a:cubicBezTo>
                  <a:cubicBezTo>
                    <a:pt x="3981" y="1060"/>
                    <a:pt x="2379" y="0"/>
                    <a:pt x="2379" y="0"/>
                  </a:cubicBezTo>
                  <a:close/>
                </a:path>
              </a:pathLst>
            </a:custGeom>
            <a:solidFill>
              <a:srgbClr val="3D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1"/>
            <p:cNvSpPr/>
            <p:nvPr/>
          </p:nvSpPr>
          <p:spPr>
            <a:xfrm>
              <a:off x="7219870" y="804196"/>
              <a:ext cx="125434" cy="228539"/>
            </a:xfrm>
            <a:custGeom>
              <a:avLst/>
              <a:gdLst/>
              <a:ahLst/>
              <a:cxnLst/>
              <a:rect l="l" t="t" r="r" b="b"/>
              <a:pathLst>
                <a:path w="3775" h="6878" extrusionOk="0">
                  <a:moveTo>
                    <a:pt x="207" y="1"/>
                  </a:moveTo>
                  <a:cubicBezTo>
                    <a:pt x="207" y="1"/>
                    <a:pt x="104" y="1"/>
                    <a:pt x="0" y="104"/>
                  </a:cubicBezTo>
                  <a:lnTo>
                    <a:pt x="0" y="208"/>
                  </a:lnTo>
                  <a:cubicBezTo>
                    <a:pt x="1189" y="1293"/>
                    <a:pt x="1939" y="2793"/>
                    <a:pt x="2585" y="4292"/>
                  </a:cubicBezTo>
                  <a:cubicBezTo>
                    <a:pt x="2921" y="5171"/>
                    <a:pt x="3232" y="5921"/>
                    <a:pt x="3438" y="6774"/>
                  </a:cubicBezTo>
                  <a:cubicBezTo>
                    <a:pt x="3568" y="6774"/>
                    <a:pt x="3568" y="6877"/>
                    <a:pt x="3671" y="6877"/>
                  </a:cubicBezTo>
                  <a:cubicBezTo>
                    <a:pt x="3775" y="6774"/>
                    <a:pt x="3775" y="6774"/>
                    <a:pt x="3775" y="6670"/>
                  </a:cubicBezTo>
                  <a:cubicBezTo>
                    <a:pt x="3438" y="5817"/>
                    <a:pt x="3128" y="5042"/>
                    <a:pt x="2792" y="4189"/>
                  </a:cubicBezTo>
                  <a:cubicBezTo>
                    <a:pt x="2146" y="2689"/>
                    <a:pt x="1500" y="1164"/>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1"/>
            <p:cNvSpPr/>
            <p:nvPr/>
          </p:nvSpPr>
          <p:spPr>
            <a:xfrm>
              <a:off x="7280844" y="799909"/>
              <a:ext cx="53297" cy="90213"/>
            </a:xfrm>
            <a:custGeom>
              <a:avLst/>
              <a:gdLst/>
              <a:ahLst/>
              <a:cxnLst/>
              <a:rect l="l" t="t" r="r" b="b"/>
              <a:pathLst>
                <a:path w="1604" h="2715" extrusionOk="0">
                  <a:moveTo>
                    <a:pt x="1397" y="1"/>
                  </a:moveTo>
                  <a:lnTo>
                    <a:pt x="1397" y="1"/>
                  </a:lnTo>
                  <a:cubicBezTo>
                    <a:pt x="957" y="233"/>
                    <a:pt x="544" y="647"/>
                    <a:pt x="311" y="1190"/>
                  </a:cubicBezTo>
                  <a:cubicBezTo>
                    <a:pt x="104" y="1629"/>
                    <a:pt x="1" y="2172"/>
                    <a:pt x="104" y="2715"/>
                  </a:cubicBezTo>
                  <a:cubicBezTo>
                    <a:pt x="647" y="2482"/>
                    <a:pt x="1086" y="1939"/>
                    <a:pt x="1293" y="1526"/>
                  </a:cubicBezTo>
                  <a:cubicBezTo>
                    <a:pt x="1500" y="983"/>
                    <a:pt x="1603" y="543"/>
                    <a:pt x="1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1"/>
            <p:cNvSpPr/>
            <p:nvPr/>
          </p:nvSpPr>
          <p:spPr>
            <a:xfrm>
              <a:off x="7280844" y="796487"/>
              <a:ext cx="49874" cy="97091"/>
            </a:xfrm>
            <a:custGeom>
              <a:avLst/>
              <a:gdLst/>
              <a:ahLst/>
              <a:cxnLst/>
              <a:rect l="l" t="t" r="r" b="b"/>
              <a:pathLst>
                <a:path w="1501" h="2922" extrusionOk="0">
                  <a:moveTo>
                    <a:pt x="1500" y="0"/>
                  </a:moveTo>
                  <a:cubicBezTo>
                    <a:pt x="1397" y="0"/>
                    <a:pt x="1397" y="0"/>
                    <a:pt x="1293" y="104"/>
                  </a:cubicBezTo>
                  <a:cubicBezTo>
                    <a:pt x="750" y="879"/>
                    <a:pt x="208" y="1836"/>
                    <a:pt x="1" y="2818"/>
                  </a:cubicBezTo>
                  <a:cubicBezTo>
                    <a:pt x="1" y="2921"/>
                    <a:pt x="104" y="2921"/>
                    <a:pt x="104" y="2921"/>
                  </a:cubicBezTo>
                  <a:lnTo>
                    <a:pt x="208" y="2921"/>
                  </a:lnTo>
                  <a:cubicBezTo>
                    <a:pt x="440" y="1939"/>
                    <a:pt x="854" y="983"/>
                    <a:pt x="1500" y="233"/>
                  </a:cubicBezTo>
                  <a:lnTo>
                    <a:pt x="15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1"/>
            <p:cNvSpPr/>
            <p:nvPr/>
          </p:nvSpPr>
          <p:spPr>
            <a:xfrm>
              <a:off x="7145139" y="750100"/>
              <a:ext cx="157199" cy="114269"/>
            </a:xfrm>
            <a:custGeom>
              <a:avLst/>
              <a:gdLst/>
              <a:ahLst/>
              <a:cxnLst/>
              <a:rect l="l" t="t" r="r" b="b"/>
              <a:pathLst>
                <a:path w="4731" h="3439" extrusionOk="0">
                  <a:moveTo>
                    <a:pt x="3438" y="0"/>
                  </a:moveTo>
                  <a:lnTo>
                    <a:pt x="2896" y="543"/>
                  </a:lnTo>
                  <a:lnTo>
                    <a:pt x="3232" y="0"/>
                  </a:lnTo>
                  <a:lnTo>
                    <a:pt x="3232" y="0"/>
                  </a:lnTo>
                  <a:cubicBezTo>
                    <a:pt x="2896" y="104"/>
                    <a:pt x="2456" y="207"/>
                    <a:pt x="2043" y="440"/>
                  </a:cubicBezTo>
                  <a:lnTo>
                    <a:pt x="2146" y="1189"/>
                  </a:lnTo>
                  <a:lnTo>
                    <a:pt x="1810" y="543"/>
                  </a:lnTo>
                  <a:cubicBezTo>
                    <a:pt x="1500" y="750"/>
                    <a:pt x="1164" y="983"/>
                    <a:pt x="957" y="1189"/>
                  </a:cubicBezTo>
                  <a:lnTo>
                    <a:pt x="1500" y="1396"/>
                  </a:lnTo>
                  <a:lnTo>
                    <a:pt x="750" y="1396"/>
                  </a:lnTo>
                  <a:cubicBezTo>
                    <a:pt x="207" y="1939"/>
                    <a:pt x="0" y="2482"/>
                    <a:pt x="104" y="2921"/>
                  </a:cubicBezTo>
                  <a:cubicBezTo>
                    <a:pt x="517" y="2585"/>
                    <a:pt x="1163" y="2146"/>
                    <a:pt x="1164" y="2146"/>
                  </a:cubicBezTo>
                  <a:lnTo>
                    <a:pt x="1164" y="2146"/>
                  </a:lnTo>
                  <a:lnTo>
                    <a:pt x="207" y="3128"/>
                  </a:lnTo>
                  <a:cubicBezTo>
                    <a:pt x="414" y="3335"/>
                    <a:pt x="750" y="3438"/>
                    <a:pt x="1164" y="3438"/>
                  </a:cubicBezTo>
                  <a:lnTo>
                    <a:pt x="1706" y="2585"/>
                  </a:lnTo>
                  <a:lnTo>
                    <a:pt x="1500" y="3438"/>
                  </a:lnTo>
                  <a:cubicBezTo>
                    <a:pt x="1939" y="3335"/>
                    <a:pt x="2353" y="3232"/>
                    <a:pt x="2792" y="3025"/>
                  </a:cubicBezTo>
                  <a:cubicBezTo>
                    <a:pt x="3232" y="2689"/>
                    <a:pt x="3645" y="2379"/>
                    <a:pt x="3981" y="2042"/>
                  </a:cubicBezTo>
                  <a:lnTo>
                    <a:pt x="3335" y="1732"/>
                  </a:lnTo>
                  <a:lnTo>
                    <a:pt x="4188" y="1836"/>
                  </a:lnTo>
                  <a:cubicBezTo>
                    <a:pt x="4524" y="1293"/>
                    <a:pt x="4731" y="853"/>
                    <a:pt x="4524" y="543"/>
                  </a:cubicBezTo>
                  <a:lnTo>
                    <a:pt x="4524" y="440"/>
                  </a:lnTo>
                  <a:lnTo>
                    <a:pt x="3438" y="853"/>
                  </a:lnTo>
                  <a:lnTo>
                    <a:pt x="4292" y="207"/>
                  </a:lnTo>
                  <a:cubicBezTo>
                    <a:pt x="4085" y="0"/>
                    <a:pt x="3749" y="0"/>
                    <a:pt x="3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a:off x="7188070" y="777779"/>
              <a:ext cx="67917" cy="49077"/>
            </a:xfrm>
            <a:custGeom>
              <a:avLst/>
              <a:gdLst/>
              <a:ahLst/>
              <a:cxnLst/>
              <a:rect l="l" t="t" r="r" b="b"/>
              <a:pathLst>
                <a:path w="2044" h="1477" extrusionOk="0">
                  <a:moveTo>
                    <a:pt x="1500" y="1"/>
                  </a:moveTo>
                  <a:cubicBezTo>
                    <a:pt x="1287" y="1"/>
                    <a:pt x="1022" y="85"/>
                    <a:pt x="751" y="253"/>
                  </a:cubicBezTo>
                  <a:cubicBezTo>
                    <a:pt x="311" y="563"/>
                    <a:pt x="1" y="1003"/>
                    <a:pt x="1" y="1209"/>
                  </a:cubicBezTo>
                  <a:cubicBezTo>
                    <a:pt x="57" y="1393"/>
                    <a:pt x="245" y="1476"/>
                    <a:pt x="487" y="1476"/>
                  </a:cubicBezTo>
                  <a:cubicBezTo>
                    <a:pt x="689" y="1476"/>
                    <a:pt x="929" y="1419"/>
                    <a:pt x="1164" y="1313"/>
                  </a:cubicBezTo>
                  <a:cubicBezTo>
                    <a:pt x="1707" y="1003"/>
                    <a:pt x="2043" y="563"/>
                    <a:pt x="1940" y="253"/>
                  </a:cubicBezTo>
                  <a:cubicBezTo>
                    <a:pt x="1875" y="85"/>
                    <a:pt x="1713" y="1"/>
                    <a:pt x="1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a:off x="6557595" y="660749"/>
              <a:ext cx="46419" cy="46419"/>
            </a:xfrm>
            <a:custGeom>
              <a:avLst/>
              <a:gdLst/>
              <a:ahLst/>
              <a:cxnLst/>
              <a:rect l="l" t="t" r="r" b="b"/>
              <a:pathLst>
                <a:path w="1397" h="1397" extrusionOk="0">
                  <a:moveTo>
                    <a:pt x="647" y="1"/>
                  </a:moveTo>
                  <a:cubicBezTo>
                    <a:pt x="337" y="104"/>
                    <a:pt x="1" y="440"/>
                    <a:pt x="1" y="751"/>
                  </a:cubicBezTo>
                  <a:cubicBezTo>
                    <a:pt x="1" y="1190"/>
                    <a:pt x="337" y="1397"/>
                    <a:pt x="750" y="1397"/>
                  </a:cubicBezTo>
                  <a:cubicBezTo>
                    <a:pt x="1086" y="1397"/>
                    <a:pt x="1397" y="1087"/>
                    <a:pt x="1397" y="647"/>
                  </a:cubicBezTo>
                  <a:cubicBezTo>
                    <a:pt x="1397" y="311"/>
                    <a:pt x="10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a:off x="6489742" y="642706"/>
              <a:ext cx="46419" cy="46419"/>
            </a:xfrm>
            <a:custGeom>
              <a:avLst/>
              <a:gdLst/>
              <a:ahLst/>
              <a:cxnLst/>
              <a:rect l="l" t="t" r="r" b="b"/>
              <a:pathLst>
                <a:path w="1397" h="1397" extrusionOk="0">
                  <a:moveTo>
                    <a:pt x="647" y="1"/>
                  </a:moveTo>
                  <a:cubicBezTo>
                    <a:pt x="337" y="1"/>
                    <a:pt x="1" y="337"/>
                    <a:pt x="1" y="751"/>
                  </a:cubicBezTo>
                  <a:cubicBezTo>
                    <a:pt x="104" y="1087"/>
                    <a:pt x="440" y="1397"/>
                    <a:pt x="750" y="1397"/>
                  </a:cubicBezTo>
                  <a:cubicBezTo>
                    <a:pt x="1190" y="1397"/>
                    <a:pt x="1396" y="1087"/>
                    <a:pt x="1396" y="647"/>
                  </a:cubicBezTo>
                  <a:cubicBezTo>
                    <a:pt x="1396" y="337"/>
                    <a:pt x="10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a:off x="6511208" y="699593"/>
              <a:ext cx="46419" cy="43661"/>
            </a:xfrm>
            <a:custGeom>
              <a:avLst/>
              <a:gdLst/>
              <a:ahLst/>
              <a:cxnLst/>
              <a:rect l="l" t="t" r="r" b="b"/>
              <a:pathLst>
                <a:path w="1397" h="1314" extrusionOk="0">
                  <a:moveTo>
                    <a:pt x="777" y="1"/>
                  </a:moveTo>
                  <a:cubicBezTo>
                    <a:pt x="735" y="1"/>
                    <a:pt x="691" y="7"/>
                    <a:pt x="647" y="21"/>
                  </a:cubicBezTo>
                  <a:cubicBezTo>
                    <a:pt x="208" y="21"/>
                    <a:pt x="1" y="331"/>
                    <a:pt x="1" y="667"/>
                  </a:cubicBezTo>
                  <a:cubicBezTo>
                    <a:pt x="1" y="1081"/>
                    <a:pt x="337" y="1313"/>
                    <a:pt x="750" y="1313"/>
                  </a:cubicBezTo>
                  <a:cubicBezTo>
                    <a:pt x="1087" y="1313"/>
                    <a:pt x="1397" y="977"/>
                    <a:pt x="1397" y="667"/>
                  </a:cubicBezTo>
                  <a:cubicBezTo>
                    <a:pt x="1307" y="285"/>
                    <a:pt x="1061" y="1"/>
                    <a:pt x="7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1"/>
            <p:cNvSpPr/>
            <p:nvPr/>
          </p:nvSpPr>
          <p:spPr>
            <a:xfrm>
              <a:off x="6597103" y="659885"/>
              <a:ext cx="85926" cy="65325"/>
            </a:xfrm>
            <a:custGeom>
              <a:avLst/>
              <a:gdLst/>
              <a:ahLst/>
              <a:cxnLst/>
              <a:rect l="l" t="t" r="r" b="b"/>
              <a:pathLst>
                <a:path w="2586" h="1966" extrusionOk="0">
                  <a:moveTo>
                    <a:pt x="2265" y="1"/>
                  </a:moveTo>
                  <a:cubicBezTo>
                    <a:pt x="1758" y="1"/>
                    <a:pt x="1326" y="205"/>
                    <a:pt x="983" y="570"/>
                  </a:cubicBezTo>
                  <a:cubicBezTo>
                    <a:pt x="544" y="880"/>
                    <a:pt x="208" y="1423"/>
                    <a:pt x="1" y="1966"/>
                  </a:cubicBezTo>
                  <a:cubicBezTo>
                    <a:pt x="647" y="1966"/>
                    <a:pt x="1397" y="1862"/>
                    <a:pt x="1836" y="1423"/>
                  </a:cubicBezTo>
                  <a:cubicBezTo>
                    <a:pt x="2276" y="983"/>
                    <a:pt x="2379" y="570"/>
                    <a:pt x="2586" y="27"/>
                  </a:cubicBezTo>
                  <a:cubicBezTo>
                    <a:pt x="2476" y="9"/>
                    <a:pt x="2369" y="1"/>
                    <a:pt x="2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1"/>
            <p:cNvSpPr/>
            <p:nvPr/>
          </p:nvSpPr>
          <p:spPr>
            <a:xfrm>
              <a:off x="6428768" y="610939"/>
              <a:ext cx="54128" cy="99682"/>
            </a:xfrm>
            <a:custGeom>
              <a:avLst/>
              <a:gdLst/>
              <a:ahLst/>
              <a:cxnLst/>
              <a:rect l="l" t="t" r="r" b="b"/>
              <a:pathLst>
                <a:path w="1629" h="3000" extrusionOk="0">
                  <a:moveTo>
                    <a:pt x="336" y="1"/>
                  </a:moveTo>
                  <a:cubicBezTo>
                    <a:pt x="104" y="647"/>
                    <a:pt x="0" y="1293"/>
                    <a:pt x="233" y="1939"/>
                  </a:cubicBezTo>
                  <a:cubicBezTo>
                    <a:pt x="440" y="2456"/>
                    <a:pt x="982" y="2689"/>
                    <a:pt x="1396" y="2999"/>
                  </a:cubicBezTo>
                  <a:cubicBezTo>
                    <a:pt x="1629" y="2586"/>
                    <a:pt x="1629" y="1939"/>
                    <a:pt x="1396" y="1396"/>
                  </a:cubicBezTo>
                  <a:cubicBezTo>
                    <a:pt x="1189" y="854"/>
                    <a:pt x="750" y="414"/>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1"/>
            <p:cNvSpPr/>
            <p:nvPr/>
          </p:nvSpPr>
          <p:spPr>
            <a:xfrm>
              <a:off x="6840202" y="652242"/>
              <a:ext cx="47283" cy="46519"/>
            </a:xfrm>
            <a:custGeom>
              <a:avLst/>
              <a:gdLst/>
              <a:ahLst/>
              <a:cxnLst/>
              <a:rect l="l" t="t" r="r" b="b"/>
              <a:pathLst>
                <a:path w="1423" h="1400" extrusionOk="0">
                  <a:moveTo>
                    <a:pt x="654" y="0"/>
                  </a:moveTo>
                  <a:cubicBezTo>
                    <a:pt x="556" y="0"/>
                    <a:pt x="451" y="16"/>
                    <a:pt x="337" y="50"/>
                  </a:cubicBezTo>
                  <a:cubicBezTo>
                    <a:pt x="0" y="153"/>
                    <a:pt x="0" y="696"/>
                    <a:pt x="130" y="1007"/>
                  </a:cubicBezTo>
                  <a:cubicBezTo>
                    <a:pt x="199" y="1302"/>
                    <a:pt x="363" y="1399"/>
                    <a:pt x="565" y="1399"/>
                  </a:cubicBezTo>
                  <a:cubicBezTo>
                    <a:pt x="663" y="1399"/>
                    <a:pt x="770" y="1376"/>
                    <a:pt x="879" y="1343"/>
                  </a:cubicBezTo>
                  <a:cubicBezTo>
                    <a:pt x="1190" y="1110"/>
                    <a:pt x="1422" y="800"/>
                    <a:pt x="1293" y="360"/>
                  </a:cubicBezTo>
                  <a:cubicBezTo>
                    <a:pt x="1140" y="131"/>
                    <a:pt x="930" y="0"/>
                    <a:pt x="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1"/>
            <p:cNvSpPr/>
            <p:nvPr/>
          </p:nvSpPr>
          <p:spPr>
            <a:xfrm>
              <a:off x="6772350" y="659885"/>
              <a:ext cx="50705" cy="45123"/>
            </a:xfrm>
            <a:custGeom>
              <a:avLst/>
              <a:gdLst/>
              <a:ahLst/>
              <a:cxnLst/>
              <a:rect l="l" t="t" r="r" b="b"/>
              <a:pathLst>
                <a:path w="1526" h="1358" extrusionOk="0">
                  <a:moveTo>
                    <a:pt x="725" y="0"/>
                  </a:moveTo>
                  <a:cubicBezTo>
                    <a:pt x="664" y="0"/>
                    <a:pt x="602" y="9"/>
                    <a:pt x="543" y="27"/>
                  </a:cubicBezTo>
                  <a:cubicBezTo>
                    <a:pt x="104" y="234"/>
                    <a:pt x="0" y="673"/>
                    <a:pt x="104" y="983"/>
                  </a:cubicBezTo>
                  <a:cubicBezTo>
                    <a:pt x="279" y="1237"/>
                    <a:pt x="499" y="1358"/>
                    <a:pt x="784" y="1358"/>
                  </a:cubicBezTo>
                  <a:cubicBezTo>
                    <a:pt x="877" y="1358"/>
                    <a:pt x="978" y="1345"/>
                    <a:pt x="1086" y="1319"/>
                  </a:cubicBezTo>
                  <a:cubicBezTo>
                    <a:pt x="1396" y="1216"/>
                    <a:pt x="1525" y="777"/>
                    <a:pt x="1396" y="466"/>
                  </a:cubicBezTo>
                  <a:cubicBezTo>
                    <a:pt x="1311" y="189"/>
                    <a:pt x="1015"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1"/>
            <p:cNvSpPr/>
            <p:nvPr/>
          </p:nvSpPr>
          <p:spPr>
            <a:xfrm>
              <a:off x="6801557" y="702417"/>
              <a:ext cx="53264" cy="45488"/>
            </a:xfrm>
            <a:custGeom>
              <a:avLst/>
              <a:gdLst/>
              <a:ahLst/>
              <a:cxnLst/>
              <a:rect l="l" t="t" r="r" b="b"/>
              <a:pathLst>
                <a:path w="1603" h="1369" extrusionOk="0">
                  <a:moveTo>
                    <a:pt x="783" y="1"/>
                  </a:moveTo>
                  <a:cubicBezTo>
                    <a:pt x="692" y="1"/>
                    <a:pt x="601" y="14"/>
                    <a:pt x="517" y="39"/>
                  </a:cubicBezTo>
                  <a:cubicBezTo>
                    <a:pt x="207" y="143"/>
                    <a:pt x="0" y="582"/>
                    <a:pt x="207" y="892"/>
                  </a:cubicBezTo>
                  <a:cubicBezTo>
                    <a:pt x="286" y="1229"/>
                    <a:pt x="563" y="1369"/>
                    <a:pt x="828" y="1369"/>
                  </a:cubicBezTo>
                  <a:cubicBezTo>
                    <a:pt x="908" y="1369"/>
                    <a:pt x="988" y="1356"/>
                    <a:pt x="1060" y="1332"/>
                  </a:cubicBezTo>
                  <a:cubicBezTo>
                    <a:pt x="1396" y="1125"/>
                    <a:pt x="1603" y="789"/>
                    <a:pt x="1500" y="350"/>
                  </a:cubicBezTo>
                  <a:cubicBezTo>
                    <a:pt x="1344" y="117"/>
                    <a:pt x="1058" y="1"/>
                    <a:pt x="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1"/>
            <p:cNvSpPr/>
            <p:nvPr/>
          </p:nvSpPr>
          <p:spPr>
            <a:xfrm>
              <a:off x="6890875" y="617817"/>
              <a:ext cx="61039" cy="89349"/>
            </a:xfrm>
            <a:custGeom>
              <a:avLst/>
              <a:gdLst/>
              <a:ahLst/>
              <a:cxnLst/>
              <a:rect l="l" t="t" r="r" b="b"/>
              <a:pathLst>
                <a:path w="1837" h="2689" extrusionOk="0">
                  <a:moveTo>
                    <a:pt x="1707" y="0"/>
                  </a:moveTo>
                  <a:lnTo>
                    <a:pt x="1707" y="0"/>
                  </a:lnTo>
                  <a:cubicBezTo>
                    <a:pt x="1190" y="104"/>
                    <a:pt x="750" y="543"/>
                    <a:pt x="414" y="957"/>
                  </a:cubicBezTo>
                  <a:cubicBezTo>
                    <a:pt x="207" y="1500"/>
                    <a:pt x="104" y="2043"/>
                    <a:pt x="1" y="2689"/>
                  </a:cubicBezTo>
                  <a:cubicBezTo>
                    <a:pt x="647" y="2482"/>
                    <a:pt x="1190" y="2146"/>
                    <a:pt x="1500" y="1500"/>
                  </a:cubicBezTo>
                  <a:cubicBezTo>
                    <a:pt x="1836" y="1086"/>
                    <a:pt x="1707" y="543"/>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1"/>
            <p:cNvSpPr/>
            <p:nvPr/>
          </p:nvSpPr>
          <p:spPr>
            <a:xfrm>
              <a:off x="6704497" y="653904"/>
              <a:ext cx="67884" cy="81607"/>
            </a:xfrm>
            <a:custGeom>
              <a:avLst/>
              <a:gdLst/>
              <a:ahLst/>
              <a:cxnLst/>
              <a:rect l="l" t="t" r="r" b="b"/>
              <a:pathLst>
                <a:path w="2043" h="2456" extrusionOk="0">
                  <a:moveTo>
                    <a:pt x="0" y="0"/>
                  </a:moveTo>
                  <a:cubicBezTo>
                    <a:pt x="0" y="646"/>
                    <a:pt x="104" y="1293"/>
                    <a:pt x="543" y="1706"/>
                  </a:cubicBezTo>
                  <a:cubicBezTo>
                    <a:pt x="982" y="2146"/>
                    <a:pt x="1499" y="2249"/>
                    <a:pt x="2042" y="2456"/>
                  </a:cubicBezTo>
                  <a:cubicBezTo>
                    <a:pt x="2042" y="1939"/>
                    <a:pt x="1835" y="1293"/>
                    <a:pt x="1396" y="853"/>
                  </a:cubicBezTo>
                  <a:cubicBezTo>
                    <a:pt x="1086" y="414"/>
                    <a:pt x="543" y="20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1"/>
            <p:cNvSpPr/>
            <p:nvPr/>
          </p:nvSpPr>
          <p:spPr>
            <a:xfrm>
              <a:off x="7094466" y="609743"/>
              <a:ext cx="50705" cy="40405"/>
            </a:xfrm>
            <a:custGeom>
              <a:avLst/>
              <a:gdLst/>
              <a:ahLst/>
              <a:cxnLst/>
              <a:rect l="l" t="t" r="r" b="b"/>
              <a:pathLst>
                <a:path w="1526" h="1216" extrusionOk="0">
                  <a:moveTo>
                    <a:pt x="592" y="0"/>
                  </a:moveTo>
                  <a:cubicBezTo>
                    <a:pt x="532" y="0"/>
                    <a:pt x="480" y="12"/>
                    <a:pt x="440" y="37"/>
                  </a:cubicBezTo>
                  <a:cubicBezTo>
                    <a:pt x="104" y="243"/>
                    <a:pt x="0" y="554"/>
                    <a:pt x="104" y="890"/>
                  </a:cubicBezTo>
                  <a:cubicBezTo>
                    <a:pt x="254" y="1090"/>
                    <a:pt x="437" y="1215"/>
                    <a:pt x="639" y="1215"/>
                  </a:cubicBezTo>
                  <a:cubicBezTo>
                    <a:pt x="749" y="1215"/>
                    <a:pt x="864" y="1178"/>
                    <a:pt x="983" y="1096"/>
                  </a:cubicBezTo>
                  <a:cubicBezTo>
                    <a:pt x="1293" y="993"/>
                    <a:pt x="1525" y="786"/>
                    <a:pt x="1396" y="450"/>
                  </a:cubicBezTo>
                  <a:cubicBezTo>
                    <a:pt x="1229" y="200"/>
                    <a:pt x="844"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1"/>
            <p:cNvSpPr/>
            <p:nvPr/>
          </p:nvSpPr>
          <p:spPr>
            <a:xfrm>
              <a:off x="7026613" y="618515"/>
              <a:ext cx="49841" cy="45854"/>
            </a:xfrm>
            <a:custGeom>
              <a:avLst/>
              <a:gdLst/>
              <a:ahLst/>
              <a:cxnLst/>
              <a:rect l="l" t="t" r="r" b="b"/>
              <a:pathLst>
                <a:path w="1500" h="1380" extrusionOk="0">
                  <a:moveTo>
                    <a:pt x="716" y="0"/>
                  </a:moveTo>
                  <a:cubicBezTo>
                    <a:pt x="621" y="0"/>
                    <a:pt x="525" y="26"/>
                    <a:pt x="439" y="83"/>
                  </a:cubicBezTo>
                  <a:cubicBezTo>
                    <a:pt x="103" y="290"/>
                    <a:pt x="0" y="729"/>
                    <a:pt x="103" y="1065"/>
                  </a:cubicBezTo>
                  <a:cubicBezTo>
                    <a:pt x="254" y="1265"/>
                    <a:pt x="479" y="1379"/>
                    <a:pt x="711" y="1379"/>
                  </a:cubicBezTo>
                  <a:cubicBezTo>
                    <a:pt x="838" y="1379"/>
                    <a:pt x="967" y="1345"/>
                    <a:pt x="1086" y="1272"/>
                  </a:cubicBezTo>
                  <a:cubicBezTo>
                    <a:pt x="1396" y="1168"/>
                    <a:pt x="1499" y="729"/>
                    <a:pt x="1293" y="419"/>
                  </a:cubicBezTo>
                  <a:cubicBezTo>
                    <a:pt x="1218" y="176"/>
                    <a:pt x="967"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1"/>
            <p:cNvSpPr/>
            <p:nvPr/>
          </p:nvSpPr>
          <p:spPr>
            <a:xfrm>
              <a:off x="7072967" y="662842"/>
              <a:ext cx="46419" cy="41003"/>
            </a:xfrm>
            <a:custGeom>
              <a:avLst/>
              <a:gdLst/>
              <a:ahLst/>
              <a:cxnLst/>
              <a:rect l="l" t="t" r="r" b="b"/>
              <a:pathLst>
                <a:path w="1397" h="1234" extrusionOk="0">
                  <a:moveTo>
                    <a:pt x="605" y="1"/>
                  </a:moveTo>
                  <a:cubicBezTo>
                    <a:pt x="513" y="1"/>
                    <a:pt x="420" y="14"/>
                    <a:pt x="337" y="41"/>
                  </a:cubicBezTo>
                  <a:cubicBezTo>
                    <a:pt x="104" y="248"/>
                    <a:pt x="1" y="584"/>
                    <a:pt x="104" y="894"/>
                  </a:cubicBezTo>
                  <a:cubicBezTo>
                    <a:pt x="256" y="1113"/>
                    <a:pt x="440" y="1233"/>
                    <a:pt x="643" y="1233"/>
                  </a:cubicBezTo>
                  <a:cubicBezTo>
                    <a:pt x="752" y="1233"/>
                    <a:pt x="866" y="1199"/>
                    <a:pt x="983" y="1127"/>
                  </a:cubicBezTo>
                  <a:cubicBezTo>
                    <a:pt x="1293" y="1024"/>
                    <a:pt x="1397" y="584"/>
                    <a:pt x="1190" y="248"/>
                  </a:cubicBezTo>
                  <a:cubicBezTo>
                    <a:pt x="1114" y="97"/>
                    <a:pt x="859"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1"/>
            <p:cNvSpPr/>
            <p:nvPr/>
          </p:nvSpPr>
          <p:spPr>
            <a:xfrm>
              <a:off x="6958728" y="617817"/>
              <a:ext cx="71339" cy="79048"/>
            </a:xfrm>
            <a:custGeom>
              <a:avLst/>
              <a:gdLst/>
              <a:ahLst/>
              <a:cxnLst/>
              <a:rect l="l" t="t" r="r" b="b"/>
              <a:pathLst>
                <a:path w="2147" h="2379" extrusionOk="0">
                  <a:moveTo>
                    <a:pt x="1" y="0"/>
                  </a:moveTo>
                  <a:cubicBezTo>
                    <a:pt x="1" y="647"/>
                    <a:pt x="208" y="1293"/>
                    <a:pt x="647" y="1732"/>
                  </a:cubicBezTo>
                  <a:cubicBezTo>
                    <a:pt x="1087" y="2146"/>
                    <a:pt x="1604" y="2146"/>
                    <a:pt x="2146" y="2379"/>
                  </a:cubicBezTo>
                  <a:cubicBezTo>
                    <a:pt x="2146" y="1732"/>
                    <a:pt x="1836" y="1189"/>
                    <a:pt x="1397" y="853"/>
                  </a:cubicBezTo>
                  <a:cubicBezTo>
                    <a:pt x="1087" y="440"/>
                    <a:pt x="544" y="20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1"/>
            <p:cNvSpPr/>
            <p:nvPr/>
          </p:nvSpPr>
          <p:spPr>
            <a:xfrm>
              <a:off x="6493165" y="1237129"/>
              <a:ext cx="50738" cy="35254"/>
            </a:xfrm>
            <a:custGeom>
              <a:avLst/>
              <a:gdLst/>
              <a:ahLst/>
              <a:cxnLst/>
              <a:rect l="l" t="t" r="r" b="b"/>
              <a:pathLst>
                <a:path w="1527" h="1061" extrusionOk="0">
                  <a:moveTo>
                    <a:pt x="1526" y="0"/>
                  </a:moveTo>
                  <a:cubicBezTo>
                    <a:pt x="1190" y="0"/>
                    <a:pt x="880" y="104"/>
                    <a:pt x="544" y="311"/>
                  </a:cubicBezTo>
                  <a:cubicBezTo>
                    <a:pt x="337" y="543"/>
                    <a:pt x="104" y="750"/>
                    <a:pt x="1" y="1060"/>
                  </a:cubicBezTo>
                  <a:cubicBezTo>
                    <a:pt x="337" y="957"/>
                    <a:pt x="647" y="853"/>
                    <a:pt x="983" y="750"/>
                  </a:cubicBezTo>
                  <a:cubicBezTo>
                    <a:pt x="1190" y="543"/>
                    <a:pt x="1397" y="311"/>
                    <a:pt x="1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1"/>
            <p:cNvSpPr/>
            <p:nvPr/>
          </p:nvSpPr>
          <p:spPr>
            <a:xfrm>
              <a:off x="6475155" y="1176155"/>
              <a:ext cx="25785" cy="150321"/>
            </a:xfrm>
            <a:custGeom>
              <a:avLst/>
              <a:gdLst/>
              <a:ahLst/>
              <a:cxnLst/>
              <a:rect l="l" t="t" r="r" b="b"/>
              <a:pathLst>
                <a:path w="776" h="4524" extrusionOk="0">
                  <a:moveTo>
                    <a:pt x="0" y="0"/>
                  </a:moveTo>
                  <a:lnTo>
                    <a:pt x="0" y="103"/>
                  </a:lnTo>
                  <a:cubicBezTo>
                    <a:pt x="543" y="1499"/>
                    <a:pt x="646" y="3025"/>
                    <a:pt x="440" y="4524"/>
                  </a:cubicBezTo>
                  <a:cubicBezTo>
                    <a:pt x="776" y="3025"/>
                    <a:pt x="543" y="1396"/>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1"/>
            <p:cNvSpPr/>
            <p:nvPr/>
          </p:nvSpPr>
          <p:spPr>
            <a:xfrm>
              <a:off x="6389260" y="1100560"/>
              <a:ext cx="171819" cy="120815"/>
            </a:xfrm>
            <a:custGeom>
              <a:avLst/>
              <a:gdLst/>
              <a:ahLst/>
              <a:cxnLst/>
              <a:rect l="l" t="t" r="r" b="b"/>
              <a:pathLst>
                <a:path w="5171" h="3636" extrusionOk="0">
                  <a:moveTo>
                    <a:pt x="3231" y="0"/>
                  </a:moveTo>
                  <a:cubicBezTo>
                    <a:pt x="2921" y="0"/>
                    <a:pt x="2482" y="129"/>
                    <a:pt x="2068" y="233"/>
                  </a:cubicBezTo>
                  <a:cubicBezTo>
                    <a:pt x="1629" y="336"/>
                    <a:pt x="1189" y="646"/>
                    <a:pt x="879" y="879"/>
                  </a:cubicBezTo>
                  <a:lnTo>
                    <a:pt x="1422" y="1189"/>
                  </a:lnTo>
                  <a:lnTo>
                    <a:pt x="646" y="1086"/>
                  </a:lnTo>
                  <a:cubicBezTo>
                    <a:pt x="233" y="1629"/>
                    <a:pt x="0" y="2172"/>
                    <a:pt x="129" y="2585"/>
                  </a:cubicBezTo>
                  <a:cubicBezTo>
                    <a:pt x="336" y="3128"/>
                    <a:pt x="646" y="3361"/>
                    <a:pt x="1189" y="3568"/>
                  </a:cubicBezTo>
                  <a:lnTo>
                    <a:pt x="1835" y="2715"/>
                  </a:lnTo>
                  <a:lnTo>
                    <a:pt x="1629" y="3568"/>
                  </a:lnTo>
                  <a:cubicBezTo>
                    <a:pt x="1811" y="3610"/>
                    <a:pt x="2006" y="3635"/>
                    <a:pt x="2211" y="3635"/>
                  </a:cubicBezTo>
                  <a:cubicBezTo>
                    <a:pt x="2501" y="3635"/>
                    <a:pt x="2810" y="3585"/>
                    <a:pt x="3128" y="3464"/>
                  </a:cubicBezTo>
                  <a:cubicBezTo>
                    <a:pt x="3671" y="3232"/>
                    <a:pt x="4007" y="3025"/>
                    <a:pt x="4420" y="2715"/>
                  </a:cubicBezTo>
                  <a:lnTo>
                    <a:pt x="3671" y="2068"/>
                  </a:lnTo>
                  <a:lnTo>
                    <a:pt x="4653" y="2482"/>
                  </a:lnTo>
                  <a:cubicBezTo>
                    <a:pt x="5067" y="2068"/>
                    <a:pt x="5170" y="1525"/>
                    <a:pt x="5067" y="1086"/>
                  </a:cubicBezTo>
                  <a:cubicBezTo>
                    <a:pt x="4860" y="543"/>
                    <a:pt x="4317" y="129"/>
                    <a:pt x="3567" y="0"/>
                  </a:cubicBezTo>
                  <a:lnTo>
                    <a:pt x="3025" y="646"/>
                  </a:lnTo>
                  <a:lnTo>
                    <a:pt x="3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1"/>
            <p:cNvSpPr/>
            <p:nvPr/>
          </p:nvSpPr>
          <p:spPr>
            <a:xfrm>
              <a:off x="6436477" y="1129768"/>
              <a:ext cx="74762" cy="49808"/>
            </a:xfrm>
            <a:custGeom>
              <a:avLst/>
              <a:gdLst/>
              <a:ahLst/>
              <a:cxnLst/>
              <a:rect l="l" t="t" r="r" b="b"/>
              <a:pathLst>
                <a:path w="2250" h="1499" extrusionOk="0">
                  <a:moveTo>
                    <a:pt x="1484" y="0"/>
                  </a:moveTo>
                  <a:cubicBezTo>
                    <a:pt x="1319" y="0"/>
                    <a:pt x="1138" y="35"/>
                    <a:pt x="957" y="104"/>
                  </a:cubicBezTo>
                  <a:cubicBezTo>
                    <a:pt x="311" y="207"/>
                    <a:pt x="1" y="750"/>
                    <a:pt x="104" y="1060"/>
                  </a:cubicBezTo>
                  <a:cubicBezTo>
                    <a:pt x="174" y="1355"/>
                    <a:pt x="441" y="1499"/>
                    <a:pt x="805" y="1499"/>
                  </a:cubicBezTo>
                  <a:cubicBezTo>
                    <a:pt x="983" y="1499"/>
                    <a:pt x="1184" y="1464"/>
                    <a:pt x="1397" y="1396"/>
                  </a:cubicBezTo>
                  <a:cubicBezTo>
                    <a:pt x="1940" y="1293"/>
                    <a:pt x="2250" y="750"/>
                    <a:pt x="2146" y="414"/>
                  </a:cubicBezTo>
                  <a:cubicBezTo>
                    <a:pt x="2077" y="138"/>
                    <a:pt x="1813" y="0"/>
                    <a:pt x="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1"/>
            <p:cNvSpPr/>
            <p:nvPr/>
          </p:nvSpPr>
          <p:spPr>
            <a:xfrm>
              <a:off x="6106652" y="1329903"/>
              <a:ext cx="50705" cy="36085"/>
            </a:xfrm>
            <a:custGeom>
              <a:avLst/>
              <a:gdLst/>
              <a:ahLst/>
              <a:cxnLst/>
              <a:rect l="l" t="t" r="r" b="b"/>
              <a:pathLst>
                <a:path w="1526" h="1086" extrusionOk="0">
                  <a:moveTo>
                    <a:pt x="0" y="0"/>
                  </a:moveTo>
                  <a:cubicBezTo>
                    <a:pt x="104" y="336"/>
                    <a:pt x="336" y="543"/>
                    <a:pt x="543" y="750"/>
                  </a:cubicBezTo>
                  <a:cubicBezTo>
                    <a:pt x="879" y="853"/>
                    <a:pt x="1189" y="983"/>
                    <a:pt x="1525" y="1086"/>
                  </a:cubicBezTo>
                  <a:cubicBezTo>
                    <a:pt x="1396" y="750"/>
                    <a:pt x="1189" y="543"/>
                    <a:pt x="879" y="336"/>
                  </a:cubicBezTo>
                  <a:cubicBezTo>
                    <a:pt x="647" y="104"/>
                    <a:pt x="336"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1"/>
            <p:cNvSpPr/>
            <p:nvPr/>
          </p:nvSpPr>
          <p:spPr>
            <a:xfrm>
              <a:off x="6153039" y="1268896"/>
              <a:ext cx="18076" cy="100546"/>
            </a:xfrm>
            <a:custGeom>
              <a:avLst/>
              <a:gdLst/>
              <a:ahLst/>
              <a:cxnLst/>
              <a:rect l="l" t="t" r="r" b="b"/>
              <a:pathLst>
                <a:path w="544" h="3026" extrusionOk="0">
                  <a:moveTo>
                    <a:pt x="543" y="1"/>
                  </a:moveTo>
                  <a:cubicBezTo>
                    <a:pt x="336" y="440"/>
                    <a:pt x="233" y="880"/>
                    <a:pt x="233" y="1190"/>
                  </a:cubicBezTo>
                  <a:cubicBezTo>
                    <a:pt x="129" y="1733"/>
                    <a:pt x="0" y="2276"/>
                    <a:pt x="0" y="2819"/>
                  </a:cubicBezTo>
                  <a:lnTo>
                    <a:pt x="0" y="2922"/>
                  </a:lnTo>
                  <a:lnTo>
                    <a:pt x="0" y="3025"/>
                  </a:lnTo>
                  <a:lnTo>
                    <a:pt x="129" y="3025"/>
                  </a:lnTo>
                  <a:cubicBezTo>
                    <a:pt x="129" y="2379"/>
                    <a:pt x="233" y="1836"/>
                    <a:pt x="336" y="1293"/>
                  </a:cubicBezTo>
                  <a:cubicBezTo>
                    <a:pt x="336" y="880"/>
                    <a:pt x="440" y="440"/>
                    <a:pt x="543" y="104"/>
                  </a:cubicBezTo>
                  <a:lnTo>
                    <a:pt x="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1"/>
            <p:cNvSpPr/>
            <p:nvPr/>
          </p:nvSpPr>
          <p:spPr>
            <a:xfrm>
              <a:off x="6085187" y="1194165"/>
              <a:ext cx="175242" cy="121147"/>
            </a:xfrm>
            <a:custGeom>
              <a:avLst/>
              <a:gdLst/>
              <a:ahLst/>
              <a:cxnLst/>
              <a:rect l="l" t="t" r="r" b="b"/>
              <a:pathLst>
                <a:path w="5274" h="3646" extrusionOk="0">
                  <a:moveTo>
                    <a:pt x="1939" y="1"/>
                  </a:moveTo>
                  <a:lnTo>
                    <a:pt x="2275" y="647"/>
                  </a:lnTo>
                  <a:lnTo>
                    <a:pt x="1629" y="104"/>
                  </a:lnTo>
                  <a:cubicBezTo>
                    <a:pt x="982" y="104"/>
                    <a:pt x="439" y="544"/>
                    <a:pt x="233" y="1061"/>
                  </a:cubicBezTo>
                  <a:cubicBezTo>
                    <a:pt x="0" y="1500"/>
                    <a:pt x="233" y="2043"/>
                    <a:pt x="646" y="2483"/>
                  </a:cubicBezTo>
                  <a:lnTo>
                    <a:pt x="1629" y="2043"/>
                  </a:lnTo>
                  <a:lnTo>
                    <a:pt x="879" y="2793"/>
                  </a:lnTo>
                  <a:cubicBezTo>
                    <a:pt x="1189" y="3000"/>
                    <a:pt x="1629" y="3336"/>
                    <a:pt x="2171" y="3439"/>
                  </a:cubicBezTo>
                  <a:cubicBezTo>
                    <a:pt x="2688" y="3646"/>
                    <a:pt x="3128" y="3646"/>
                    <a:pt x="3671" y="3646"/>
                  </a:cubicBezTo>
                  <a:lnTo>
                    <a:pt x="3464" y="2689"/>
                  </a:lnTo>
                  <a:lnTo>
                    <a:pt x="3981" y="3542"/>
                  </a:lnTo>
                  <a:cubicBezTo>
                    <a:pt x="4524" y="3439"/>
                    <a:pt x="4963" y="3129"/>
                    <a:pt x="5067" y="2586"/>
                  </a:cubicBezTo>
                  <a:cubicBezTo>
                    <a:pt x="5273" y="2146"/>
                    <a:pt x="5067" y="1604"/>
                    <a:pt x="4627" y="1061"/>
                  </a:cubicBezTo>
                  <a:lnTo>
                    <a:pt x="3878" y="1190"/>
                  </a:lnTo>
                  <a:lnTo>
                    <a:pt x="4420" y="854"/>
                  </a:lnTo>
                  <a:cubicBezTo>
                    <a:pt x="4110" y="647"/>
                    <a:pt x="3671" y="415"/>
                    <a:pt x="3231" y="208"/>
                  </a:cubicBezTo>
                  <a:cubicBezTo>
                    <a:pt x="2818" y="104"/>
                    <a:pt x="2378" y="1"/>
                    <a:pt x="1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1"/>
            <p:cNvSpPr/>
            <p:nvPr/>
          </p:nvSpPr>
          <p:spPr>
            <a:xfrm>
              <a:off x="6135860" y="1222542"/>
              <a:ext cx="78184" cy="50207"/>
            </a:xfrm>
            <a:custGeom>
              <a:avLst/>
              <a:gdLst/>
              <a:ahLst/>
              <a:cxnLst/>
              <a:rect l="l" t="t" r="r" b="b"/>
              <a:pathLst>
                <a:path w="2353" h="1511" extrusionOk="0">
                  <a:moveTo>
                    <a:pt x="873" y="1"/>
                  </a:moveTo>
                  <a:cubicBezTo>
                    <a:pt x="533" y="1"/>
                    <a:pt x="242" y="144"/>
                    <a:pt x="104" y="439"/>
                  </a:cubicBezTo>
                  <a:cubicBezTo>
                    <a:pt x="0" y="750"/>
                    <a:pt x="414" y="1292"/>
                    <a:pt x="957" y="1396"/>
                  </a:cubicBezTo>
                  <a:cubicBezTo>
                    <a:pt x="1138" y="1473"/>
                    <a:pt x="1319" y="1511"/>
                    <a:pt x="1487" y="1511"/>
                  </a:cubicBezTo>
                  <a:cubicBezTo>
                    <a:pt x="1824" y="1511"/>
                    <a:pt x="2111" y="1361"/>
                    <a:pt x="2249" y="1086"/>
                  </a:cubicBezTo>
                  <a:cubicBezTo>
                    <a:pt x="2353" y="750"/>
                    <a:pt x="1939" y="207"/>
                    <a:pt x="1396" y="103"/>
                  </a:cubicBezTo>
                  <a:cubicBezTo>
                    <a:pt x="1218" y="35"/>
                    <a:pt x="1039"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1"/>
            <p:cNvSpPr/>
            <p:nvPr/>
          </p:nvSpPr>
          <p:spPr>
            <a:xfrm>
              <a:off x="7145139" y="1247430"/>
              <a:ext cx="49841" cy="39541"/>
            </a:xfrm>
            <a:custGeom>
              <a:avLst/>
              <a:gdLst/>
              <a:ahLst/>
              <a:cxnLst/>
              <a:rect l="l" t="t" r="r" b="b"/>
              <a:pathLst>
                <a:path w="1500" h="1190" extrusionOk="0">
                  <a:moveTo>
                    <a:pt x="0" y="1"/>
                  </a:moveTo>
                  <a:cubicBezTo>
                    <a:pt x="104" y="337"/>
                    <a:pt x="311" y="543"/>
                    <a:pt x="517" y="750"/>
                  </a:cubicBezTo>
                  <a:cubicBezTo>
                    <a:pt x="853" y="983"/>
                    <a:pt x="1164" y="1086"/>
                    <a:pt x="1500" y="1190"/>
                  </a:cubicBezTo>
                  <a:cubicBezTo>
                    <a:pt x="1396" y="880"/>
                    <a:pt x="1164" y="543"/>
                    <a:pt x="957" y="337"/>
                  </a:cubicBezTo>
                  <a:cubicBezTo>
                    <a:pt x="647" y="104"/>
                    <a:pt x="31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1"/>
            <p:cNvSpPr/>
            <p:nvPr/>
          </p:nvSpPr>
          <p:spPr>
            <a:xfrm>
              <a:off x="7188070" y="1190742"/>
              <a:ext cx="24954" cy="139190"/>
            </a:xfrm>
            <a:custGeom>
              <a:avLst/>
              <a:gdLst/>
              <a:ahLst/>
              <a:cxnLst/>
              <a:rect l="l" t="t" r="r" b="b"/>
              <a:pathLst>
                <a:path w="751" h="4189" extrusionOk="0">
                  <a:moveTo>
                    <a:pt x="647" y="1"/>
                  </a:moveTo>
                  <a:cubicBezTo>
                    <a:pt x="208" y="1293"/>
                    <a:pt x="1" y="2792"/>
                    <a:pt x="208" y="4188"/>
                  </a:cubicBezTo>
                  <a:lnTo>
                    <a:pt x="311" y="4188"/>
                  </a:lnTo>
                  <a:cubicBezTo>
                    <a:pt x="104" y="2792"/>
                    <a:pt x="311" y="1396"/>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1"/>
            <p:cNvSpPr/>
            <p:nvPr/>
          </p:nvSpPr>
          <p:spPr>
            <a:xfrm>
              <a:off x="7127096" y="1115148"/>
              <a:ext cx="171819" cy="119985"/>
            </a:xfrm>
            <a:custGeom>
              <a:avLst/>
              <a:gdLst/>
              <a:ahLst/>
              <a:cxnLst/>
              <a:rect l="l" t="t" r="r" b="b"/>
              <a:pathLst>
                <a:path w="5171" h="3611" extrusionOk="0">
                  <a:moveTo>
                    <a:pt x="1603" y="1"/>
                  </a:moveTo>
                  <a:cubicBezTo>
                    <a:pt x="854" y="104"/>
                    <a:pt x="311" y="440"/>
                    <a:pt x="104" y="983"/>
                  </a:cubicBezTo>
                  <a:cubicBezTo>
                    <a:pt x="1" y="1397"/>
                    <a:pt x="104" y="1939"/>
                    <a:pt x="543" y="2379"/>
                  </a:cubicBezTo>
                  <a:lnTo>
                    <a:pt x="1500" y="2043"/>
                  </a:lnTo>
                  <a:lnTo>
                    <a:pt x="750" y="2689"/>
                  </a:lnTo>
                  <a:cubicBezTo>
                    <a:pt x="1060" y="3025"/>
                    <a:pt x="1500" y="3232"/>
                    <a:pt x="2043" y="3439"/>
                  </a:cubicBezTo>
                  <a:cubicBezTo>
                    <a:pt x="2430" y="3531"/>
                    <a:pt x="2818" y="3610"/>
                    <a:pt x="3159" y="3610"/>
                  </a:cubicBezTo>
                  <a:cubicBezTo>
                    <a:pt x="3295" y="3610"/>
                    <a:pt x="3424" y="3598"/>
                    <a:pt x="3542" y="3568"/>
                  </a:cubicBezTo>
                  <a:lnTo>
                    <a:pt x="3335" y="2689"/>
                  </a:lnTo>
                  <a:lnTo>
                    <a:pt x="3981" y="3439"/>
                  </a:lnTo>
                  <a:cubicBezTo>
                    <a:pt x="4524" y="3335"/>
                    <a:pt x="4835" y="3025"/>
                    <a:pt x="5067" y="2586"/>
                  </a:cubicBezTo>
                  <a:cubicBezTo>
                    <a:pt x="5171" y="2043"/>
                    <a:pt x="4938" y="1500"/>
                    <a:pt x="4524" y="1086"/>
                  </a:cubicBezTo>
                  <a:lnTo>
                    <a:pt x="3775" y="1190"/>
                  </a:lnTo>
                  <a:lnTo>
                    <a:pt x="4292" y="854"/>
                  </a:lnTo>
                  <a:cubicBezTo>
                    <a:pt x="3981" y="544"/>
                    <a:pt x="3542" y="337"/>
                    <a:pt x="3128" y="207"/>
                  </a:cubicBezTo>
                  <a:cubicBezTo>
                    <a:pt x="2689" y="1"/>
                    <a:pt x="2249" y="1"/>
                    <a:pt x="1939" y="1"/>
                  </a:cubicBezTo>
                  <a:lnTo>
                    <a:pt x="2146" y="647"/>
                  </a:lnTo>
                  <a:lnTo>
                    <a:pt x="1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1"/>
            <p:cNvSpPr/>
            <p:nvPr/>
          </p:nvSpPr>
          <p:spPr>
            <a:xfrm>
              <a:off x="7176905" y="1142229"/>
              <a:ext cx="75626" cy="51303"/>
            </a:xfrm>
            <a:custGeom>
              <a:avLst/>
              <a:gdLst/>
              <a:ahLst/>
              <a:cxnLst/>
              <a:rect l="l" t="t" r="r" b="b"/>
              <a:pathLst>
                <a:path w="2276" h="1544" extrusionOk="0">
                  <a:moveTo>
                    <a:pt x="899" y="0"/>
                  </a:moveTo>
                  <a:cubicBezTo>
                    <a:pt x="510" y="0"/>
                    <a:pt x="182" y="121"/>
                    <a:pt x="104" y="375"/>
                  </a:cubicBezTo>
                  <a:cubicBezTo>
                    <a:pt x="1" y="814"/>
                    <a:pt x="337" y="1228"/>
                    <a:pt x="854" y="1461"/>
                  </a:cubicBezTo>
                  <a:cubicBezTo>
                    <a:pt x="1004" y="1518"/>
                    <a:pt x="1162" y="1543"/>
                    <a:pt x="1314" y="1543"/>
                  </a:cubicBezTo>
                  <a:cubicBezTo>
                    <a:pt x="1712" y="1543"/>
                    <a:pt x="2072" y="1368"/>
                    <a:pt x="2146" y="1124"/>
                  </a:cubicBezTo>
                  <a:cubicBezTo>
                    <a:pt x="2276" y="685"/>
                    <a:pt x="1940" y="271"/>
                    <a:pt x="1293" y="39"/>
                  </a:cubicBezTo>
                  <a:cubicBezTo>
                    <a:pt x="1160" y="13"/>
                    <a:pt x="1026" y="0"/>
                    <a:pt x="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1"/>
            <p:cNvSpPr/>
            <p:nvPr/>
          </p:nvSpPr>
          <p:spPr>
            <a:xfrm>
              <a:off x="7398539" y="1311860"/>
              <a:ext cx="18076" cy="57583"/>
            </a:xfrm>
            <a:custGeom>
              <a:avLst/>
              <a:gdLst/>
              <a:ahLst/>
              <a:cxnLst/>
              <a:rect l="l" t="t" r="r" b="b"/>
              <a:pathLst>
                <a:path w="544" h="1733" extrusionOk="0">
                  <a:moveTo>
                    <a:pt x="440" y="0"/>
                  </a:moveTo>
                  <a:cubicBezTo>
                    <a:pt x="233" y="336"/>
                    <a:pt x="233" y="750"/>
                    <a:pt x="129" y="1190"/>
                  </a:cubicBezTo>
                  <a:cubicBezTo>
                    <a:pt x="129" y="1293"/>
                    <a:pt x="0" y="1526"/>
                    <a:pt x="0" y="1732"/>
                  </a:cubicBezTo>
                  <a:lnTo>
                    <a:pt x="129" y="1732"/>
                  </a:lnTo>
                  <a:cubicBezTo>
                    <a:pt x="129" y="1526"/>
                    <a:pt x="129" y="1293"/>
                    <a:pt x="233" y="1190"/>
                  </a:cubicBezTo>
                  <a:cubicBezTo>
                    <a:pt x="233" y="750"/>
                    <a:pt x="336" y="440"/>
                    <a:pt x="5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1"/>
            <p:cNvSpPr/>
            <p:nvPr/>
          </p:nvSpPr>
          <p:spPr>
            <a:xfrm>
              <a:off x="7330686" y="1237129"/>
              <a:ext cx="171819" cy="117692"/>
            </a:xfrm>
            <a:custGeom>
              <a:avLst/>
              <a:gdLst/>
              <a:ahLst/>
              <a:cxnLst/>
              <a:rect l="l" t="t" r="r" b="b"/>
              <a:pathLst>
                <a:path w="5171" h="3542" extrusionOk="0">
                  <a:moveTo>
                    <a:pt x="1525" y="0"/>
                  </a:moveTo>
                  <a:cubicBezTo>
                    <a:pt x="879" y="104"/>
                    <a:pt x="336" y="414"/>
                    <a:pt x="103" y="957"/>
                  </a:cubicBezTo>
                  <a:cubicBezTo>
                    <a:pt x="0" y="1396"/>
                    <a:pt x="103" y="1939"/>
                    <a:pt x="543" y="2353"/>
                  </a:cubicBezTo>
                  <a:lnTo>
                    <a:pt x="1525" y="1939"/>
                  </a:lnTo>
                  <a:lnTo>
                    <a:pt x="750" y="2689"/>
                  </a:lnTo>
                  <a:cubicBezTo>
                    <a:pt x="1086" y="2999"/>
                    <a:pt x="1525" y="3232"/>
                    <a:pt x="2042" y="3335"/>
                  </a:cubicBezTo>
                  <a:cubicBezTo>
                    <a:pt x="2585" y="3542"/>
                    <a:pt x="3128" y="3542"/>
                    <a:pt x="3567" y="3542"/>
                  </a:cubicBezTo>
                  <a:lnTo>
                    <a:pt x="3335" y="2585"/>
                  </a:lnTo>
                  <a:lnTo>
                    <a:pt x="3878" y="3439"/>
                  </a:lnTo>
                  <a:cubicBezTo>
                    <a:pt x="4420" y="3335"/>
                    <a:pt x="4860" y="2999"/>
                    <a:pt x="4963" y="2585"/>
                  </a:cubicBezTo>
                  <a:cubicBezTo>
                    <a:pt x="5170" y="2043"/>
                    <a:pt x="4963" y="1500"/>
                    <a:pt x="4524" y="1060"/>
                  </a:cubicBezTo>
                  <a:lnTo>
                    <a:pt x="3774" y="1190"/>
                  </a:lnTo>
                  <a:lnTo>
                    <a:pt x="4317" y="853"/>
                  </a:lnTo>
                  <a:cubicBezTo>
                    <a:pt x="3981" y="543"/>
                    <a:pt x="3567" y="311"/>
                    <a:pt x="3128" y="104"/>
                  </a:cubicBezTo>
                  <a:cubicBezTo>
                    <a:pt x="2688" y="0"/>
                    <a:pt x="2275" y="0"/>
                    <a:pt x="1835" y="0"/>
                  </a:cubicBezTo>
                  <a:lnTo>
                    <a:pt x="2171" y="647"/>
                  </a:lnTo>
                  <a:lnTo>
                    <a:pt x="15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1"/>
            <p:cNvSpPr/>
            <p:nvPr/>
          </p:nvSpPr>
          <p:spPr>
            <a:xfrm>
              <a:off x="7377040" y="1262715"/>
              <a:ext cx="79081" cy="50406"/>
            </a:xfrm>
            <a:custGeom>
              <a:avLst/>
              <a:gdLst/>
              <a:ahLst/>
              <a:cxnLst/>
              <a:rect l="l" t="t" r="r" b="b"/>
              <a:pathLst>
                <a:path w="2380" h="1517" extrusionOk="0">
                  <a:moveTo>
                    <a:pt x="982" y="1"/>
                  </a:moveTo>
                  <a:cubicBezTo>
                    <a:pt x="614" y="1"/>
                    <a:pt x="308" y="176"/>
                    <a:pt x="234" y="420"/>
                  </a:cubicBezTo>
                  <a:cubicBezTo>
                    <a:pt x="1" y="833"/>
                    <a:pt x="440" y="1273"/>
                    <a:pt x="983" y="1479"/>
                  </a:cubicBezTo>
                  <a:cubicBezTo>
                    <a:pt x="1111" y="1504"/>
                    <a:pt x="1240" y="1517"/>
                    <a:pt x="1363" y="1517"/>
                  </a:cubicBezTo>
                  <a:cubicBezTo>
                    <a:pt x="1764" y="1517"/>
                    <a:pt x="2118" y="1382"/>
                    <a:pt x="2276" y="1066"/>
                  </a:cubicBezTo>
                  <a:cubicBezTo>
                    <a:pt x="2379" y="730"/>
                    <a:pt x="1940" y="290"/>
                    <a:pt x="1423" y="83"/>
                  </a:cubicBezTo>
                  <a:cubicBezTo>
                    <a:pt x="1273" y="26"/>
                    <a:pt x="1123" y="1"/>
                    <a:pt x="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41"/>
          <p:cNvGrpSpPr/>
          <p:nvPr/>
        </p:nvGrpSpPr>
        <p:grpSpPr>
          <a:xfrm>
            <a:off x="184431" y="2783625"/>
            <a:ext cx="394887" cy="871122"/>
            <a:chOff x="184431" y="2783625"/>
            <a:chExt cx="394887" cy="871122"/>
          </a:xfrm>
        </p:grpSpPr>
        <p:sp>
          <p:nvSpPr>
            <p:cNvPr id="1049" name="Google Shape;1049;p41"/>
            <p:cNvSpPr/>
            <p:nvPr/>
          </p:nvSpPr>
          <p:spPr>
            <a:xfrm rot="-1284429" flipH="1">
              <a:off x="276334" y="2822969"/>
              <a:ext cx="264697" cy="259824"/>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1"/>
            <p:cNvSpPr/>
            <p:nvPr/>
          </p:nvSpPr>
          <p:spPr>
            <a:xfrm rot="-1189910" flipH="1">
              <a:off x="220655" y="3357735"/>
              <a:ext cx="264691" cy="259818"/>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41"/>
          <p:cNvGrpSpPr/>
          <p:nvPr/>
        </p:nvGrpSpPr>
        <p:grpSpPr>
          <a:xfrm>
            <a:off x="3695146" y="2965220"/>
            <a:ext cx="1169552" cy="1090736"/>
            <a:chOff x="3695146" y="2965220"/>
            <a:chExt cx="1169552" cy="1090736"/>
          </a:xfrm>
        </p:grpSpPr>
        <p:sp>
          <p:nvSpPr>
            <p:cNvPr id="1052" name="Google Shape;1052;p41"/>
            <p:cNvSpPr/>
            <p:nvPr/>
          </p:nvSpPr>
          <p:spPr>
            <a:xfrm flipH="1">
              <a:off x="4439651" y="3528531"/>
              <a:ext cx="264687" cy="259813"/>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1"/>
            <p:cNvSpPr/>
            <p:nvPr/>
          </p:nvSpPr>
          <p:spPr>
            <a:xfrm rot="-1422621" flipH="1">
              <a:off x="3736214" y="3753878"/>
              <a:ext cx="264698" cy="259824"/>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1"/>
            <p:cNvSpPr/>
            <p:nvPr/>
          </p:nvSpPr>
          <p:spPr>
            <a:xfrm rot="-1405207" flipH="1">
              <a:off x="4559258" y="3007123"/>
              <a:ext cx="264706" cy="259832"/>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1"/>
            <p:cNvSpPr/>
            <p:nvPr/>
          </p:nvSpPr>
          <p:spPr>
            <a:xfrm rot="-1168396" flipH="1">
              <a:off x="3928198" y="3125496"/>
              <a:ext cx="264695" cy="259821"/>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 name="Google Shape;1056;p41"/>
          <p:cNvSpPr/>
          <p:nvPr/>
        </p:nvSpPr>
        <p:spPr>
          <a:xfrm>
            <a:off x="7011150" y="521662"/>
            <a:ext cx="1594660" cy="948863"/>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i="1" dirty="0">
                <a:solidFill>
                  <a:schemeClr val="accent2"/>
                </a:solidFill>
                <a:effectLst>
                  <a:outerShdw blurRad="38100" dist="38100" dir="2700000" algn="tl">
                    <a:srgbClr val="000000">
                      <a:alpha val="43137"/>
                    </a:srgbClr>
                  </a:outerShdw>
                </a:effectLst>
                <a:latin typeface="Times New Roman" panose="02020603050405020304" pitchFamily="18" charset="0"/>
                <a:ea typeface="Life Savers ExtraBold"/>
                <a:cs typeface="Times New Roman" panose="02020603050405020304" pitchFamily="18" charset="0"/>
                <a:sym typeface="Life Savers ExtraBold"/>
              </a:rPr>
              <a:t>Vật lý</a:t>
            </a:r>
            <a:endParaRPr sz="3200" b="1" i="1" dirty="0">
              <a:solidFill>
                <a:schemeClr val="accent2"/>
              </a:solidFill>
              <a:effectLst>
                <a:outerShdw blurRad="38100" dist="38100" dir="2700000" algn="tl">
                  <a:srgbClr val="000000">
                    <a:alpha val="43137"/>
                  </a:srgbClr>
                </a:outerShdw>
              </a:effectLst>
              <a:latin typeface="Times New Roman" panose="02020603050405020304" pitchFamily="18" charset="0"/>
              <a:ea typeface="Life Savers ExtraBold"/>
              <a:cs typeface="Times New Roman" panose="02020603050405020304" pitchFamily="18" charset="0"/>
              <a:sym typeface="Life Savers ExtraBold"/>
            </a:endParaRPr>
          </a:p>
        </p:txBody>
      </p:sp>
      <p:sp>
        <p:nvSpPr>
          <p:cNvPr id="1057" name="Google Shape;1057;p41"/>
          <p:cNvSpPr/>
          <p:nvPr/>
        </p:nvSpPr>
        <p:spPr>
          <a:xfrm>
            <a:off x="7823481" y="362269"/>
            <a:ext cx="322127" cy="373607"/>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1221536" y="2217802"/>
            <a:ext cx="3015569" cy="1446550"/>
          </a:xfrm>
          <a:prstGeom prst="rect">
            <a:avLst/>
          </a:prstGeom>
          <a:noFill/>
        </p:spPr>
        <p:txBody>
          <a:bodyPr wrap="none" rtlCol="0">
            <a:spAutoFit/>
          </a:bodyPr>
          <a:lstStyle/>
          <a:p>
            <a:r>
              <a:rPr lang="en-US" sz="44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Năng</a:t>
            </a:r>
            <a:r>
              <a:rPr lang="en-US" sz="44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lượng</a:t>
            </a:r>
            <a:endParaRPr lang="en-US" sz="44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44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hóa</a:t>
            </a:r>
            <a:r>
              <a:rPr lang="en-US" sz="44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thạch</a:t>
            </a:r>
            <a:endParaRPr lang="en-US" sz="44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2C549DEB-D2AB-42B6-BBE7-48C4A214932E}"/>
              </a:ext>
            </a:extLst>
          </p:cNvPr>
          <p:cNvSpPr txBox="1"/>
          <p:nvPr/>
        </p:nvSpPr>
        <p:spPr>
          <a:xfrm>
            <a:off x="58619" y="4152572"/>
            <a:ext cx="4470432" cy="923330"/>
          </a:xfrm>
          <a:prstGeom prst="rect">
            <a:avLst/>
          </a:prstGeom>
          <a:noFill/>
        </p:spPr>
        <p:txBody>
          <a:bodyPr wrap="square" rtlCol="0">
            <a:spAutoFit/>
          </a:bodyPr>
          <a:lstStyle/>
          <a:p>
            <a:r>
              <a:rPr lang="en-US" sz="1800" i="1" dirty="0" err="1">
                <a:solidFill>
                  <a:srgbClr val="CE584B"/>
                </a:solidFill>
                <a:latin typeface="Times New Roman" panose="02020603050405020304" pitchFamily="18" charset="0"/>
                <a:cs typeface="Times New Roman" panose="02020603050405020304" pitchFamily="18" charset="0"/>
              </a:rPr>
              <a:t>Nguồn</a:t>
            </a:r>
            <a:r>
              <a:rPr lang="en-US" sz="1800" i="1" dirty="0">
                <a:solidFill>
                  <a:srgbClr val="CE584B"/>
                </a:solidFill>
                <a:latin typeface="Times New Roman" panose="02020603050405020304" pitchFamily="18" charset="0"/>
                <a:cs typeface="Times New Roman" panose="02020603050405020304" pitchFamily="18" charset="0"/>
              </a:rPr>
              <a:t> Wikipedia, climatesience.org, aqualife.vn, moitruonghopnhat.com</a:t>
            </a:r>
          </a:p>
          <a:p>
            <a:r>
              <a:rPr lang="en-US" sz="1800" i="1" dirty="0" err="1">
                <a:solidFill>
                  <a:srgbClr val="CE584B"/>
                </a:solidFill>
                <a:latin typeface="Times New Roman" panose="02020603050405020304" pitchFamily="18" charset="0"/>
                <a:cs typeface="Times New Roman" panose="02020603050405020304" pitchFamily="18" charset="0"/>
              </a:rPr>
              <a:t>Bản</a:t>
            </a:r>
            <a:r>
              <a:rPr lang="en-US" sz="1800" i="1" dirty="0">
                <a:solidFill>
                  <a:srgbClr val="CE584B"/>
                </a:solidFill>
                <a:latin typeface="Times New Roman" panose="02020603050405020304" pitchFamily="18" charset="0"/>
                <a:cs typeface="Times New Roman" panose="02020603050405020304" pitchFamily="18" charset="0"/>
              </a:rPr>
              <a:t> </a:t>
            </a:r>
            <a:r>
              <a:rPr lang="en-US" sz="1800" i="1" dirty="0" err="1">
                <a:solidFill>
                  <a:srgbClr val="CE584B"/>
                </a:solidFill>
                <a:latin typeface="Times New Roman" panose="02020603050405020304" pitchFamily="18" charset="0"/>
                <a:cs typeface="Times New Roman" panose="02020603050405020304" pitchFamily="18" charset="0"/>
              </a:rPr>
              <a:t>gốc</a:t>
            </a:r>
            <a:r>
              <a:rPr lang="en-US" sz="1800" i="1" dirty="0">
                <a:solidFill>
                  <a:srgbClr val="CE584B"/>
                </a:solidFill>
                <a:latin typeface="Times New Roman" panose="02020603050405020304" pitchFamily="18" charset="0"/>
                <a:cs typeface="Times New Roman" panose="02020603050405020304" pitchFamily="18" charset="0"/>
              </a:rPr>
              <a:t> ppt: </a:t>
            </a:r>
            <a:r>
              <a:rPr lang="en-US" sz="1800" i="1" dirty="0" err="1">
                <a:solidFill>
                  <a:srgbClr val="CE584B"/>
                </a:solidFill>
                <a:latin typeface="Times New Roman" panose="02020603050405020304" pitchFamily="18" charset="0"/>
                <a:cs typeface="Times New Roman" panose="02020603050405020304" pitchFamily="18" charset="0"/>
              </a:rPr>
              <a:t>slidesgo</a:t>
            </a:r>
            <a:endParaRPr lang="en-US" sz="1800" i="1" dirty="0">
              <a:solidFill>
                <a:srgbClr val="CE584B"/>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2"/>
                                        </p:tgtEl>
                                        <p:attrNameLst>
                                          <p:attrName>style.visibility</p:attrName>
                                        </p:attrNameLst>
                                      </p:cBhvr>
                                      <p:to>
                                        <p:strVal val="visible"/>
                                      </p:to>
                                    </p:set>
                                    <p:anim calcmode="lin" valueType="num">
                                      <p:cBhvr additive="base">
                                        <p:cTn id="7" dur="500" fill="hold"/>
                                        <p:tgtEl>
                                          <p:spTgt spid="982"/>
                                        </p:tgtEl>
                                        <p:attrNameLst>
                                          <p:attrName>ppt_x</p:attrName>
                                        </p:attrNameLst>
                                      </p:cBhvr>
                                      <p:tavLst>
                                        <p:tav tm="0">
                                          <p:val>
                                            <p:strVal val="#ppt_x"/>
                                          </p:val>
                                        </p:tav>
                                        <p:tav tm="100000">
                                          <p:val>
                                            <p:strVal val="#ppt_x"/>
                                          </p:val>
                                        </p:tav>
                                      </p:tavLst>
                                    </p:anim>
                                    <p:anim calcmode="lin" valueType="num">
                                      <p:cBhvr additive="base">
                                        <p:cTn id="8" dur="500" fill="hold"/>
                                        <p:tgtEl>
                                          <p:spTgt spid="9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56"/>
                                        </p:tgtEl>
                                        <p:attrNameLst>
                                          <p:attrName>style.visibility</p:attrName>
                                        </p:attrNameLst>
                                      </p:cBhvr>
                                      <p:to>
                                        <p:strVal val="visible"/>
                                      </p:to>
                                    </p:set>
                                    <p:animEffect transition="in" filter="wipe(down)">
                                      <p:cBhvr>
                                        <p:cTn id="13" dur="250"/>
                                        <p:tgtEl>
                                          <p:spTgt spid="105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81"/>
                                        </p:tgtEl>
                                        <p:attrNameLst>
                                          <p:attrName>style.visibility</p:attrName>
                                        </p:attrNameLst>
                                      </p:cBhvr>
                                      <p:to>
                                        <p:strVal val="visible"/>
                                      </p:to>
                                    </p:set>
                                    <p:animEffect transition="in" filter="barn(inVertical)">
                                      <p:cBhvr>
                                        <p:cTn id="18" dur="500"/>
                                        <p:tgtEl>
                                          <p:spTgt spid="98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1" grpId="0"/>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8"/>
        <p:cNvGrpSpPr/>
        <p:nvPr/>
      </p:nvGrpSpPr>
      <p:grpSpPr>
        <a:xfrm>
          <a:off x="0" y="0"/>
          <a:ext cx="0" cy="0"/>
          <a:chOff x="0" y="0"/>
          <a:chExt cx="0" cy="0"/>
        </a:xfrm>
      </p:grpSpPr>
      <p:sp>
        <p:nvSpPr>
          <p:cNvPr id="2279" name="Google Shape;2279;p67"/>
          <p:cNvSpPr txBox="1">
            <a:spLocks noGrp="1"/>
          </p:cNvSpPr>
          <p:nvPr>
            <p:ph type="title"/>
          </p:nvPr>
        </p:nvSpPr>
        <p:spPr>
          <a:xfrm>
            <a:off x="720000" y="337041"/>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3600"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sz="36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sz="36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khác</a:t>
            </a:r>
            <a:endParaRPr sz="36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81" name="Google Shape;2281;p67"/>
          <p:cNvSpPr/>
          <p:nvPr/>
        </p:nvSpPr>
        <p:spPr>
          <a:xfrm>
            <a:off x="3930403" y="1338735"/>
            <a:ext cx="199456" cy="231323"/>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7"/>
          <p:cNvSpPr/>
          <p:nvPr/>
        </p:nvSpPr>
        <p:spPr>
          <a:xfrm>
            <a:off x="7376453" y="1338735"/>
            <a:ext cx="199456" cy="231323"/>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7"/>
          <p:cNvSpPr/>
          <p:nvPr/>
        </p:nvSpPr>
        <p:spPr>
          <a:xfrm>
            <a:off x="3930403" y="2468410"/>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7"/>
          <p:cNvSpPr/>
          <p:nvPr/>
        </p:nvSpPr>
        <p:spPr>
          <a:xfrm>
            <a:off x="7376453" y="2468410"/>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7"/>
          <p:cNvSpPr/>
          <p:nvPr/>
        </p:nvSpPr>
        <p:spPr>
          <a:xfrm>
            <a:off x="3930403" y="35980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7"/>
          <p:cNvSpPr/>
          <p:nvPr/>
        </p:nvSpPr>
        <p:spPr>
          <a:xfrm>
            <a:off x="7376453" y="35980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1" name="Google Shape;2301;p67"/>
          <p:cNvGrpSpPr/>
          <p:nvPr/>
        </p:nvGrpSpPr>
        <p:grpSpPr>
          <a:xfrm>
            <a:off x="470422" y="1594707"/>
            <a:ext cx="2351113" cy="2295569"/>
            <a:chOff x="3433528" y="3939432"/>
            <a:chExt cx="647717" cy="654565"/>
          </a:xfrm>
        </p:grpSpPr>
        <p:sp>
          <p:nvSpPr>
            <p:cNvPr id="2302" name="Google Shape;2302;p67"/>
            <p:cNvSpPr/>
            <p:nvPr/>
          </p:nvSpPr>
          <p:spPr>
            <a:xfrm>
              <a:off x="3912847" y="4268427"/>
              <a:ext cx="168397" cy="196740"/>
            </a:xfrm>
            <a:custGeom>
              <a:avLst/>
              <a:gdLst/>
              <a:ahLst/>
              <a:cxnLst/>
              <a:rect l="l" t="t" r="r" b="b"/>
              <a:pathLst>
                <a:path w="5068" h="5921" extrusionOk="0">
                  <a:moveTo>
                    <a:pt x="3439" y="0"/>
                  </a:moveTo>
                  <a:lnTo>
                    <a:pt x="207" y="1500"/>
                  </a:lnTo>
                  <a:lnTo>
                    <a:pt x="0" y="1603"/>
                  </a:lnTo>
                  <a:lnTo>
                    <a:pt x="1836" y="5920"/>
                  </a:lnTo>
                  <a:lnTo>
                    <a:pt x="2043" y="5817"/>
                  </a:lnTo>
                  <a:lnTo>
                    <a:pt x="5067" y="4317"/>
                  </a:lnTo>
                  <a:lnTo>
                    <a:pt x="3439" y="0"/>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7"/>
            <p:cNvSpPr/>
            <p:nvPr/>
          </p:nvSpPr>
          <p:spPr>
            <a:xfrm>
              <a:off x="3919726" y="4268427"/>
              <a:ext cx="161519" cy="193284"/>
            </a:xfrm>
            <a:custGeom>
              <a:avLst/>
              <a:gdLst/>
              <a:ahLst/>
              <a:cxnLst/>
              <a:rect l="l" t="t" r="r" b="b"/>
              <a:pathLst>
                <a:path w="4861" h="5817" extrusionOk="0">
                  <a:moveTo>
                    <a:pt x="3232" y="0"/>
                  </a:moveTo>
                  <a:lnTo>
                    <a:pt x="0" y="1500"/>
                  </a:lnTo>
                  <a:lnTo>
                    <a:pt x="1836" y="5817"/>
                  </a:lnTo>
                  <a:lnTo>
                    <a:pt x="4860" y="4317"/>
                  </a:lnTo>
                  <a:lnTo>
                    <a:pt x="3232" y="0"/>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7"/>
            <p:cNvSpPr/>
            <p:nvPr/>
          </p:nvSpPr>
          <p:spPr>
            <a:xfrm>
              <a:off x="3952356" y="4304513"/>
              <a:ext cx="79048" cy="56719"/>
            </a:xfrm>
            <a:custGeom>
              <a:avLst/>
              <a:gdLst/>
              <a:ahLst/>
              <a:cxnLst/>
              <a:rect l="l" t="t" r="r" b="b"/>
              <a:pathLst>
                <a:path w="2379" h="1707" extrusionOk="0">
                  <a:moveTo>
                    <a:pt x="1939" y="0"/>
                  </a:moveTo>
                  <a:lnTo>
                    <a:pt x="1" y="853"/>
                  </a:lnTo>
                  <a:lnTo>
                    <a:pt x="440" y="1706"/>
                  </a:lnTo>
                  <a:lnTo>
                    <a:pt x="2379" y="853"/>
                  </a:lnTo>
                  <a:lnTo>
                    <a:pt x="1939" y="0"/>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7"/>
            <p:cNvSpPr/>
            <p:nvPr/>
          </p:nvSpPr>
          <p:spPr>
            <a:xfrm>
              <a:off x="3451571" y="3964354"/>
              <a:ext cx="185576" cy="185542"/>
            </a:xfrm>
            <a:custGeom>
              <a:avLst/>
              <a:gdLst/>
              <a:ahLst/>
              <a:cxnLst/>
              <a:rect l="l" t="t" r="r" b="b"/>
              <a:pathLst>
                <a:path w="5585" h="5584" extrusionOk="0">
                  <a:moveTo>
                    <a:pt x="2146" y="0"/>
                  </a:moveTo>
                  <a:lnTo>
                    <a:pt x="1" y="4085"/>
                  </a:lnTo>
                  <a:lnTo>
                    <a:pt x="104" y="4188"/>
                  </a:lnTo>
                  <a:lnTo>
                    <a:pt x="3232" y="5584"/>
                  </a:lnTo>
                  <a:lnTo>
                    <a:pt x="5584" y="1706"/>
                  </a:lnTo>
                  <a:lnTo>
                    <a:pt x="2353" y="104"/>
                  </a:lnTo>
                  <a:lnTo>
                    <a:pt x="2146" y="0"/>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7"/>
            <p:cNvSpPr/>
            <p:nvPr/>
          </p:nvSpPr>
          <p:spPr>
            <a:xfrm>
              <a:off x="3455027" y="3967776"/>
              <a:ext cx="182120" cy="182120"/>
            </a:xfrm>
            <a:custGeom>
              <a:avLst/>
              <a:gdLst/>
              <a:ahLst/>
              <a:cxnLst/>
              <a:rect l="l" t="t" r="r" b="b"/>
              <a:pathLst>
                <a:path w="5481" h="5481" extrusionOk="0">
                  <a:moveTo>
                    <a:pt x="2249" y="1"/>
                  </a:moveTo>
                  <a:lnTo>
                    <a:pt x="0" y="4085"/>
                  </a:lnTo>
                  <a:lnTo>
                    <a:pt x="3128" y="5481"/>
                  </a:lnTo>
                  <a:lnTo>
                    <a:pt x="5480" y="1603"/>
                  </a:lnTo>
                  <a:lnTo>
                    <a:pt x="2249" y="1"/>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7"/>
            <p:cNvSpPr/>
            <p:nvPr/>
          </p:nvSpPr>
          <p:spPr>
            <a:xfrm>
              <a:off x="3526302" y="3999576"/>
              <a:ext cx="75626" cy="61006"/>
            </a:xfrm>
            <a:custGeom>
              <a:avLst/>
              <a:gdLst/>
              <a:ahLst/>
              <a:cxnLst/>
              <a:rect l="l" t="t" r="r" b="b"/>
              <a:pathLst>
                <a:path w="2276" h="1836" extrusionOk="0">
                  <a:moveTo>
                    <a:pt x="440" y="0"/>
                  </a:moveTo>
                  <a:lnTo>
                    <a:pt x="1" y="879"/>
                  </a:lnTo>
                  <a:lnTo>
                    <a:pt x="1836" y="1836"/>
                  </a:lnTo>
                  <a:lnTo>
                    <a:pt x="2276" y="982"/>
                  </a:lnTo>
                  <a:lnTo>
                    <a:pt x="440" y="0"/>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7"/>
            <p:cNvSpPr/>
            <p:nvPr/>
          </p:nvSpPr>
          <p:spPr>
            <a:xfrm>
              <a:off x="3669749" y="4508071"/>
              <a:ext cx="185576" cy="85926"/>
            </a:xfrm>
            <a:custGeom>
              <a:avLst/>
              <a:gdLst/>
              <a:ahLst/>
              <a:cxnLst/>
              <a:rect l="l" t="t" r="r" b="b"/>
              <a:pathLst>
                <a:path w="5585" h="2586" extrusionOk="0">
                  <a:moveTo>
                    <a:pt x="2896" y="1"/>
                  </a:moveTo>
                  <a:lnTo>
                    <a:pt x="414" y="104"/>
                  </a:lnTo>
                  <a:lnTo>
                    <a:pt x="311" y="440"/>
                  </a:lnTo>
                  <a:lnTo>
                    <a:pt x="1" y="2275"/>
                  </a:lnTo>
                  <a:cubicBezTo>
                    <a:pt x="208" y="2275"/>
                    <a:pt x="414" y="2379"/>
                    <a:pt x="544" y="2379"/>
                  </a:cubicBezTo>
                  <a:cubicBezTo>
                    <a:pt x="1190" y="2482"/>
                    <a:pt x="1836" y="2586"/>
                    <a:pt x="2353" y="2586"/>
                  </a:cubicBezTo>
                  <a:lnTo>
                    <a:pt x="2586" y="2146"/>
                  </a:lnTo>
                  <a:lnTo>
                    <a:pt x="3232" y="2146"/>
                  </a:lnTo>
                  <a:lnTo>
                    <a:pt x="3335" y="2482"/>
                  </a:lnTo>
                  <a:lnTo>
                    <a:pt x="3878" y="2482"/>
                  </a:lnTo>
                  <a:cubicBezTo>
                    <a:pt x="4421" y="2379"/>
                    <a:pt x="4835" y="2275"/>
                    <a:pt x="5378" y="2146"/>
                  </a:cubicBezTo>
                  <a:cubicBezTo>
                    <a:pt x="5481" y="2146"/>
                    <a:pt x="5481" y="2043"/>
                    <a:pt x="5584" y="2043"/>
                  </a:cubicBezTo>
                  <a:lnTo>
                    <a:pt x="5378" y="337"/>
                  </a:lnTo>
                  <a:lnTo>
                    <a:pt x="5378" y="1"/>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7"/>
            <p:cNvSpPr/>
            <p:nvPr/>
          </p:nvSpPr>
          <p:spPr>
            <a:xfrm>
              <a:off x="3752221" y="4300194"/>
              <a:ext cx="28376" cy="57583"/>
            </a:xfrm>
            <a:custGeom>
              <a:avLst/>
              <a:gdLst/>
              <a:ahLst/>
              <a:cxnLst/>
              <a:rect l="l" t="t" r="r" b="b"/>
              <a:pathLst>
                <a:path w="854" h="1733" extrusionOk="0">
                  <a:moveTo>
                    <a:pt x="0" y="1"/>
                  </a:moveTo>
                  <a:lnTo>
                    <a:pt x="0" y="1733"/>
                  </a:lnTo>
                  <a:lnTo>
                    <a:pt x="853" y="1733"/>
                  </a:lnTo>
                  <a:lnTo>
                    <a:pt x="853" y="1"/>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7"/>
            <p:cNvSpPr/>
            <p:nvPr/>
          </p:nvSpPr>
          <p:spPr>
            <a:xfrm>
              <a:off x="3752221" y="4300194"/>
              <a:ext cx="28376" cy="34091"/>
            </a:xfrm>
            <a:custGeom>
              <a:avLst/>
              <a:gdLst/>
              <a:ahLst/>
              <a:cxnLst/>
              <a:rect l="l" t="t" r="r" b="b"/>
              <a:pathLst>
                <a:path w="854" h="1026" extrusionOk="0">
                  <a:moveTo>
                    <a:pt x="0" y="1"/>
                  </a:moveTo>
                  <a:lnTo>
                    <a:pt x="0" y="880"/>
                  </a:lnTo>
                  <a:cubicBezTo>
                    <a:pt x="147" y="953"/>
                    <a:pt x="293" y="1026"/>
                    <a:pt x="485" y="1026"/>
                  </a:cubicBezTo>
                  <a:cubicBezTo>
                    <a:pt x="564" y="1026"/>
                    <a:pt x="652" y="1013"/>
                    <a:pt x="750" y="983"/>
                  </a:cubicBezTo>
                  <a:lnTo>
                    <a:pt x="853" y="880"/>
                  </a:lnTo>
                  <a:lnTo>
                    <a:pt x="853" y="1"/>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7"/>
            <p:cNvSpPr/>
            <p:nvPr/>
          </p:nvSpPr>
          <p:spPr>
            <a:xfrm>
              <a:off x="3504836" y="4177747"/>
              <a:ext cx="85926" cy="83700"/>
            </a:xfrm>
            <a:custGeom>
              <a:avLst/>
              <a:gdLst/>
              <a:ahLst/>
              <a:cxnLst/>
              <a:rect l="l" t="t" r="r" b="b"/>
              <a:pathLst>
                <a:path w="2586" h="2519" extrusionOk="0">
                  <a:moveTo>
                    <a:pt x="888" y="0"/>
                  </a:moveTo>
                  <a:cubicBezTo>
                    <a:pt x="702" y="0"/>
                    <a:pt x="516" y="96"/>
                    <a:pt x="440" y="248"/>
                  </a:cubicBezTo>
                  <a:cubicBezTo>
                    <a:pt x="207" y="351"/>
                    <a:pt x="104" y="584"/>
                    <a:pt x="104" y="791"/>
                  </a:cubicBezTo>
                  <a:cubicBezTo>
                    <a:pt x="0" y="1333"/>
                    <a:pt x="207" y="1876"/>
                    <a:pt x="543" y="2186"/>
                  </a:cubicBezTo>
                  <a:cubicBezTo>
                    <a:pt x="740" y="2399"/>
                    <a:pt x="1029" y="2519"/>
                    <a:pt x="1353" y="2519"/>
                  </a:cubicBezTo>
                  <a:cubicBezTo>
                    <a:pt x="1541" y="2519"/>
                    <a:pt x="1740" y="2479"/>
                    <a:pt x="1939" y="2393"/>
                  </a:cubicBezTo>
                  <a:lnTo>
                    <a:pt x="2043" y="2393"/>
                  </a:lnTo>
                  <a:lnTo>
                    <a:pt x="2275" y="2186"/>
                  </a:lnTo>
                  <a:cubicBezTo>
                    <a:pt x="2586" y="1747"/>
                    <a:pt x="2275" y="1101"/>
                    <a:pt x="2146" y="687"/>
                  </a:cubicBezTo>
                  <a:cubicBezTo>
                    <a:pt x="2043" y="687"/>
                    <a:pt x="2043" y="687"/>
                    <a:pt x="2043" y="584"/>
                  </a:cubicBezTo>
                  <a:cubicBezTo>
                    <a:pt x="1939" y="454"/>
                    <a:pt x="1836" y="351"/>
                    <a:pt x="1732" y="248"/>
                  </a:cubicBezTo>
                  <a:cubicBezTo>
                    <a:pt x="1500" y="144"/>
                    <a:pt x="1293" y="41"/>
                    <a:pt x="1086" y="41"/>
                  </a:cubicBezTo>
                  <a:cubicBezTo>
                    <a:pt x="1024" y="13"/>
                    <a:pt x="956" y="0"/>
                    <a:pt x="888"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7"/>
            <p:cNvSpPr/>
            <p:nvPr/>
          </p:nvSpPr>
          <p:spPr>
            <a:xfrm>
              <a:off x="3516001" y="4185954"/>
              <a:ext cx="64461" cy="69313"/>
            </a:xfrm>
            <a:custGeom>
              <a:avLst/>
              <a:gdLst/>
              <a:ahLst/>
              <a:cxnLst/>
              <a:rect l="l" t="t" r="r" b="b"/>
              <a:pathLst>
                <a:path w="1940" h="2086" extrusionOk="0">
                  <a:moveTo>
                    <a:pt x="311" y="1"/>
                  </a:moveTo>
                  <a:cubicBezTo>
                    <a:pt x="207" y="1"/>
                    <a:pt x="1" y="1"/>
                    <a:pt x="1" y="104"/>
                  </a:cubicBezTo>
                  <a:cubicBezTo>
                    <a:pt x="1" y="207"/>
                    <a:pt x="104" y="440"/>
                    <a:pt x="207" y="440"/>
                  </a:cubicBezTo>
                  <a:cubicBezTo>
                    <a:pt x="311" y="440"/>
                    <a:pt x="414" y="544"/>
                    <a:pt x="518" y="647"/>
                  </a:cubicBezTo>
                  <a:cubicBezTo>
                    <a:pt x="957" y="983"/>
                    <a:pt x="1293" y="1397"/>
                    <a:pt x="1396" y="1939"/>
                  </a:cubicBezTo>
                  <a:cubicBezTo>
                    <a:pt x="1470" y="2013"/>
                    <a:pt x="1543" y="2086"/>
                    <a:pt x="1616" y="2086"/>
                  </a:cubicBezTo>
                  <a:cubicBezTo>
                    <a:pt x="1646" y="2086"/>
                    <a:pt x="1676" y="2073"/>
                    <a:pt x="1707" y="2043"/>
                  </a:cubicBezTo>
                  <a:cubicBezTo>
                    <a:pt x="1810" y="2043"/>
                    <a:pt x="1939" y="1939"/>
                    <a:pt x="1810" y="1733"/>
                  </a:cubicBezTo>
                  <a:cubicBezTo>
                    <a:pt x="1603" y="1190"/>
                    <a:pt x="1293" y="647"/>
                    <a:pt x="750" y="337"/>
                  </a:cubicBezTo>
                  <a:cubicBezTo>
                    <a:pt x="647" y="207"/>
                    <a:pt x="518" y="1"/>
                    <a:pt x="311"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7"/>
            <p:cNvSpPr/>
            <p:nvPr/>
          </p:nvSpPr>
          <p:spPr>
            <a:xfrm>
              <a:off x="3937769" y="4166582"/>
              <a:ext cx="85926" cy="83966"/>
            </a:xfrm>
            <a:custGeom>
              <a:avLst/>
              <a:gdLst/>
              <a:ahLst/>
              <a:cxnLst/>
              <a:rect l="l" t="t" r="r" b="b"/>
              <a:pathLst>
                <a:path w="2586" h="2527" extrusionOk="0">
                  <a:moveTo>
                    <a:pt x="1637" y="1"/>
                  </a:moveTo>
                  <a:cubicBezTo>
                    <a:pt x="1564" y="1"/>
                    <a:pt x="1484" y="14"/>
                    <a:pt x="1396" y="41"/>
                  </a:cubicBezTo>
                  <a:cubicBezTo>
                    <a:pt x="1293" y="41"/>
                    <a:pt x="1086" y="41"/>
                    <a:pt x="982" y="144"/>
                  </a:cubicBezTo>
                  <a:lnTo>
                    <a:pt x="879" y="144"/>
                  </a:lnTo>
                  <a:cubicBezTo>
                    <a:pt x="750" y="273"/>
                    <a:pt x="646" y="480"/>
                    <a:pt x="543" y="584"/>
                  </a:cubicBezTo>
                  <a:cubicBezTo>
                    <a:pt x="543" y="687"/>
                    <a:pt x="543" y="687"/>
                    <a:pt x="440" y="687"/>
                  </a:cubicBezTo>
                  <a:cubicBezTo>
                    <a:pt x="336" y="1127"/>
                    <a:pt x="0" y="1773"/>
                    <a:pt x="336" y="2212"/>
                  </a:cubicBezTo>
                  <a:cubicBezTo>
                    <a:pt x="440" y="2316"/>
                    <a:pt x="543" y="2419"/>
                    <a:pt x="646" y="2419"/>
                  </a:cubicBezTo>
                  <a:cubicBezTo>
                    <a:pt x="802" y="2492"/>
                    <a:pt x="984" y="2527"/>
                    <a:pt x="1167" y="2527"/>
                  </a:cubicBezTo>
                  <a:cubicBezTo>
                    <a:pt x="1501" y="2527"/>
                    <a:pt x="1842" y="2413"/>
                    <a:pt x="2042" y="2212"/>
                  </a:cubicBezTo>
                  <a:cubicBezTo>
                    <a:pt x="2378" y="1876"/>
                    <a:pt x="2585" y="1333"/>
                    <a:pt x="2482" y="790"/>
                  </a:cubicBezTo>
                  <a:cubicBezTo>
                    <a:pt x="2378" y="584"/>
                    <a:pt x="2378" y="377"/>
                    <a:pt x="2172" y="273"/>
                  </a:cubicBezTo>
                  <a:cubicBezTo>
                    <a:pt x="2000" y="102"/>
                    <a:pt x="1843" y="1"/>
                    <a:pt x="1637"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7"/>
            <p:cNvSpPr/>
            <p:nvPr/>
          </p:nvSpPr>
          <p:spPr>
            <a:xfrm>
              <a:off x="3948933" y="4173859"/>
              <a:ext cx="61006" cy="71107"/>
            </a:xfrm>
            <a:custGeom>
              <a:avLst/>
              <a:gdLst/>
              <a:ahLst/>
              <a:cxnLst/>
              <a:rect l="l" t="t" r="r" b="b"/>
              <a:pathLst>
                <a:path w="1836" h="2140" extrusionOk="0">
                  <a:moveTo>
                    <a:pt x="1593" y="0"/>
                  </a:moveTo>
                  <a:cubicBezTo>
                    <a:pt x="1561" y="0"/>
                    <a:pt x="1530" y="16"/>
                    <a:pt x="1499" y="54"/>
                  </a:cubicBezTo>
                  <a:cubicBezTo>
                    <a:pt x="1060" y="158"/>
                    <a:pt x="750" y="468"/>
                    <a:pt x="543" y="804"/>
                  </a:cubicBezTo>
                  <a:cubicBezTo>
                    <a:pt x="310" y="1114"/>
                    <a:pt x="104" y="1450"/>
                    <a:pt x="0" y="1864"/>
                  </a:cubicBezTo>
                  <a:cubicBezTo>
                    <a:pt x="0" y="1993"/>
                    <a:pt x="0" y="2097"/>
                    <a:pt x="207" y="2097"/>
                  </a:cubicBezTo>
                  <a:cubicBezTo>
                    <a:pt x="237" y="2127"/>
                    <a:pt x="268" y="2139"/>
                    <a:pt x="295" y="2139"/>
                  </a:cubicBezTo>
                  <a:cubicBezTo>
                    <a:pt x="362" y="2139"/>
                    <a:pt x="414" y="2066"/>
                    <a:pt x="414" y="1993"/>
                  </a:cubicBezTo>
                  <a:cubicBezTo>
                    <a:pt x="543" y="1657"/>
                    <a:pt x="646" y="1347"/>
                    <a:pt x="853" y="1011"/>
                  </a:cubicBezTo>
                  <a:cubicBezTo>
                    <a:pt x="1060" y="804"/>
                    <a:pt x="1396" y="468"/>
                    <a:pt x="1603" y="365"/>
                  </a:cubicBezTo>
                  <a:cubicBezTo>
                    <a:pt x="1836" y="365"/>
                    <a:pt x="1836" y="261"/>
                    <a:pt x="1836" y="158"/>
                  </a:cubicBezTo>
                  <a:cubicBezTo>
                    <a:pt x="1745" y="85"/>
                    <a:pt x="1667" y="0"/>
                    <a:pt x="1593"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7"/>
            <p:cNvSpPr/>
            <p:nvPr/>
          </p:nvSpPr>
          <p:spPr>
            <a:xfrm>
              <a:off x="3562388" y="4003862"/>
              <a:ext cx="408034" cy="313535"/>
            </a:xfrm>
            <a:custGeom>
              <a:avLst/>
              <a:gdLst/>
              <a:ahLst/>
              <a:cxnLst/>
              <a:rect l="l" t="t" r="r" b="b"/>
              <a:pathLst>
                <a:path w="12280" h="9436" extrusionOk="0">
                  <a:moveTo>
                    <a:pt x="6463" y="0"/>
                  </a:moveTo>
                  <a:cubicBezTo>
                    <a:pt x="5171" y="0"/>
                    <a:pt x="3645" y="207"/>
                    <a:pt x="2353" y="853"/>
                  </a:cubicBezTo>
                  <a:cubicBezTo>
                    <a:pt x="1396" y="1396"/>
                    <a:pt x="647" y="2146"/>
                    <a:pt x="311" y="3232"/>
                  </a:cubicBezTo>
                  <a:cubicBezTo>
                    <a:pt x="207" y="3645"/>
                    <a:pt x="207" y="4085"/>
                    <a:pt x="104" y="4395"/>
                  </a:cubicBezTo>
                  <a:cubicBezTo>
                    <a:pt x="104" y="4731"/>
                    <a:pt x="0" y="5170"/>
                    <a:pt x="0" y="5481"/>
                  </a:cubicBezTo>
                  <a:lnTo>
                    <a:pt x="0" y="5584"/>
                  </a:lnTo>
                  <a:lnTo>
                    <a:pt x="0" y="6334"/>
                  </a:lnTo>
                  <a:cubicBezTo>
                    <a:pt x="0" y="6334"/>
                    <a:pt x="0" y="6463"/>
                    <a:pt x="104" y="6566"/>
                  </a:cubicBezTo>
                  <a:lnTo>
                    <a:pt x="104" y="7109"/>
                  </a:lnTo>
                  <a:cubicBezTo>
                    <a:pt x="207" y="7213"/>
                    <a:pt x="207" y="7419"/>
                    <a:pt x="311" y="7626"/>
                  </a:cubicBezTo>
                  <a:cubicBezTo>
                    <a:pt x="311" y="7756"/>
                    <a:pt x="414" y="7859"/>
                    <a:pt x="414" y="7859"/>
                  </a:cubicBezTo>
                  <a:lnTo>
                    <a:pt x="543" y="7962"/>
                  </a:lnTo>
                  <a:lnTo>
                    <a:pt x="543" y="8066"/>
                  </a:lnTo>
                  <a:cubicBezTo>
                    <a:pt x="647" y="8273"/>
                    <a:pt x="750" y="8402"/>
                    <a:pt x="957" y="8609"/>
                  </a:cubicBezTo>
                  <a:lnTo>
                    <a:pt x="1060" y="8712"/>
                  </a:lnTo>
                  <a:cubicBezTo>
                    <a:pt x="1190" y="8712"/>
                    <a:pt x="1190" y="8815"/>
                    <a:pt x="1293" y="8815"/>
                  </a:cubicBezTo>
                  <a:lnTo>
                    <a:pt x="1396" y="8919"/>
                  </a:lnTo>
                  <a:lnTo>
                    <a:pt x="1500" y="8919"/>
                  </a:lnTo>
                  <a:cubicBezTo>
                    <a:pt x="1603" y="9048"/>
                    <a:pt x="1836" y="9151"/>
                    <a:pt x="2043" y="9151"/>
                  </a:cubicBezTo>
                  <a:cubicBezTo>
                    <a:pt x="2146" y="9151"/>
                    <a:pt x="2249" y="9255"/>
                    <a:pt x="2353" y="9255"/>
                  </a:cubicBezTo>
                  <a:lnTo>
                    <a:pt x="2896" y="9255"/>
                  </a:lnTo>
                  <a:lnTo>
                    <a:pt x="2896" y="9358"/>
                  </a:lnTo>
                  <a:lnTo>
                    <a:pt x="3439" y="9358"/>
                  </a:lnTo>
                  <a:cubicBezTo>
                    <a:pt x="3813" y="9410"/>
                    <a:pt x="4162" y="9436"/>
                    <a:pt x="4528" y="9436"/>
                  </a:cubicBezTo>
                  <a:cubicBezTo>
                    <a:pt x="4893" y="9436"/>
                    <a:pt x="5274" y="9410"/>
                    <a:pt x="5713" y="9358"/>
                  </a:cubicBezTo>
                  <a:lnTo>
                    <a:pt x="6566" y="9358"/>
                  </a:lnTo>
                  <a:cubicBezTo>
                    <a:pt x="7420" y="9358"/>
                    <a:pt x="8298" y="9358"/>
                    <a:pt x="9048" y="9255"/>
                  </a:cubicBezTo>
                  <a:cubicBezTo>
                    <a:pt x="9151" y="9255"/>
                    <a:pt x="9255" y="9255"/>
                    <a:pt x="9358" y="9151"/>
                  </a:cubicBezTo>
                  <a:cubicBezTo>
                    <a:pt x="10237" y="9048"/>
                    <a:pt x="11194" y="8712"/>
                    <a:pt x="11633" y="7962"/>
                  </a:cubicBezTo>
                  <a:lnTo>
                    <a:pt x="11737" y="7962"/>
                  </a:lnTo>
                  <a:lnTo>
                    <a:pt x="11737" y="7859"/>
                  </a:lnTo>
                  <a:lnTo>
                    <a:pt x="11737" y="7756"/>
                  </a:lnTo>
                  <a:lnTo>
                    <a:pt x="11840" y="7626"/>
                  </a:lnTo>
                  <a:lnTo>
                    <a:pt x="11840" y="7523"/>
                  </a:lnTo>
                  <a:lnTo>
                    <a:pt x="11840" y="7419"/>
                  </a:lnTo>
                  <a:lnTo>
                    <a:pt x="11943" y="7316"/>
                  </a:lnTo>
                  <a:cubicBezTo>
                    <a:pt x="11943" y="6980"/>
                    <a:pt x="12047" y="6773"/>
                    <a:pt x="12047" y="6463"/>
                  </a:cubicBezTo>
                  <a:cubicBezTo>
                    <a:pt x="12047" y="6334"/>
                    <a:pt x="12047" y="6127"/>
                    <a:pt x="12176" y="6024"/>
                  </a:cubicBezTo>
                  <a:lnTo>
                    <a:pt x="12176" y="5687"/>
                  </a:lnTo>
                  <a:lnTo>
                    <a:pt x="12176" y="5481"/>
                  </a:lnTo>
                  <a:lnTo>
                    <a:pt x="12176" y="5170"/>
                  </a:lnTo>
                  <a:lnTo>
                    <a:pt x="12176" y="5041"/>
                  </a:lnTo>
                  <a:cubicBezTo>
                    <a:pt x="12279" y="5041"/>
                    <a:pt x="12279" y="4938"/>
                    <a:pt x="12279" y="4938"/>
                  </a:cubicBezTo>
                  <a:cubicBezTo>
                    <a:pt x="12279" y="4524"/>
                    <a:pt x="12279" y="4188"/>
                    <a:pt x="12176" y="3878"/>
                  </a:cubicBezTo>
                  <a:cubicBezTo>
                    <a:pt x="12176" y="2896"/>
                    <a:pt x="11840" y="2043"/>
                    <a:pt x="11194" y="1396"/>
                  </a:cubicBezTo>
                  <a:cubicBezTo>
                    <a:pt x="10651" y="853"/>
                    <a:pt x="10005" y="517"/>
                    <a:pt x="9358" y="414"/>
                  </a:cubicBezTo>
                  <a:lnTo>
                    <a:pt x="9255" y="311"/>
                  </a:lnTo>
                  <a:lnTo>
                    <a:pt x="8945" y="311"/>
                  </a:lnTo>
                  <a:cubicBezTo>
                    <a:pt x="8505" y="207"/>
                    <a:pt x="8066" y="104"/>
                    <a:pt x="7523"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6" name="Google Shape;2316;p67"/>
            <p:cNvSpPr/>
            <p:nvPr/>
          </p:nvSpPr>
          <p:spPr>
            <a:xfrm>
              <a:off x="3576144" y="4264972"/>
              <a:ext cx="32663" cy="35254"/>
            </a:xfrm>
            <a:custGeom>
              <a:avLst/>
              <a:gdLst/>
              <a:ahLst/>
              <a:cxnLst/>
              <a:rect l="l" t="t" r="r" b="b"/>
              <a:pathLst>
                <a:path w="983" h="1061" extrusionOk="0">
                  <a:moveTo>
                    <a:pt x="0" y="1"/>
                  </a:moveTo>
                  <a:lnTo>
                    <a:pt x="0" y="1"/>
                  </a:lnTo>
                  <a:cubicBezTo>
                    <a:pt x="122" y="294"/>
                    <a:pt x="221" y="403"/>
                    <a:pt x="407" y="610"/>
                  </a:cubicBezTo>
                  <a:lnTo>
                    <a:pt x="407" y="610"/>
                  </a:lnTo>
                  <a:cubicBezTo>
                    <a:pt x="314" y="496"/>
                    <a:pt x="222" y="300"/>
                    <a:pt x="129" y="208"/>
                  </a:cubicBezTo>
                  <a:lnTo>
                    <a:pt x="129" y="104"/>
                  </a:lnTo>
                  <a:lnTo>
                    <a:pt x="0" y="1"/>
                  </a:lnTo>
                  <a:close/>
                  <a:moveTo>
                    <a:pt x="407" y="610"/>
                  </a:moveTo>
                  <a:lnTo>
                    <a:pt x="407" y="610"/>
                  </a:lnTo>
                  <a:cubicBezTo>
                    <a:pt x="418" y="624"/>
                    <a:pt x="429" y="636"/>
                    <a:pt x="440" y="647"/>
                  </a:cubicBezTo>
                  <a:cubicBezTo>
                    <a:pt x="428" y="635"/>
                    <a:pt x="417" y="622"/>
                    <a:pt x="407" y="610"/>
                  </a:cubicBezTo>
                  <a:close/>
                  <a:moveTo>
                    <a:pt x="879" y="957"/>
                  </a:moveTo>
                  <a:cubicBezTo>
                    <a:pt x="879" y="957"/>
                    <a:pt x="879" y="1061"/>
                    <a:pt x="982" y="1061"/>
                  </a:cubicBezTo>
                  <a:lnTo>
                    <a:pt x="879" y="957"/>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67"/>
            <p:cNvSpPr/>
            <p:nvPr/>
          </p:nvSpPr>
          <p:spPr>
            <a:xfrm>
              <a:off x="3576144" y="4228919"/>
              <a:ext cx="107391" cy="85926"/>
            </a:xfrm>
            <a:custGeom>
              <a:avLst/>
              <a:gdLst/>
              <a:ahLst/>
              <a:cxnLst/>
              <a:rect l="l" t="t" r="r" b="b"/>
              <a:pathLst>
                <a:path w="3232" h="2586" extrusionOk="0">
                  <a:moveTo>
                    <a:pt x="1629" y="0"/>
                  </a:moveTo>
                  <a:cubicBezTo>
                    <a:pt x="879" y="0"/>
                    <a:pt x="233" y="440"/>
                    <a:pt x="0" y="1086"/>
                  </a:cubicBezTo>
                  <a:lnTo>
                    <a:pt x="129" y="1189"/>
                  </a:lnTo>
                  <a:lnTo>
                    <a:pt x="129" y="1293"/>
                  </a:lnTo>
                  <a:cubicBezTo>
                    <a:pt x="233" y="1396"/>
                    <a:pt x="336" y="1629"/>
                    <a:pt x="440" y="1732"/>
                  </a:cubicBezTo>
                  <a:lnTo>
                    <a:pt x="543" y="1836"/>
                  </a:lnTo>
                  <a:lnTo>
                    <a:pt x="646" y="1939"/>
                  </a:lnTo>
                  <a:cubicBezTo>
                    <a:pt x="776" y="2042"/>
                    <a:pt x="776" y="2042"/>
                    <a:pt x="879" y="2042"/>
                  </a:cubicBezTo>
                  <a:lnTo>
                    <a:pt x="982" y="2146"/>
                  </a:lnTo>
                  <a:lnTo>
                    <a:pt x="1086" y="2146"/>
                  </a:lnTo>
                  <a:cubicBezTo>
                    <a:pt x="1086" y="2275"/>
                    <a:pt x="1189" y="2275"/>
                    <a:pt x="1293" y="2275"/>
                  </a:cubicBezTo>
                  <a:cubicBezTo>
                    <a:pt x="1422" y="2378"/>
                    <a:pt x="1525" y="2378"/>
                    <a:pt x="1629" y="2378"/>
                  </a:cubicBezTo>
                  <a:cubicBezTo>
                    <a:pt x="1732" y="2378"/>
                    <a:pt x="1835" y="2378"/>
                    <a:pt x="1939" y="2482"/>
                  </a:cubicBezTo>
                  <a:lnTo>
                    <a:pt x="2482" y="2482"/>
                  </a:lnTo>
                  <a:lnTo>
                    <a:pt x="2482" y="2585"/>
                  </a:lnTo>
                  <a:lnTo>
                    <a:pt x="3025" y="2585"/>
                  </a:lnTo>
                  <a:cubicBezTo>
                    <a:pt x="3231" y="2378"/>
                    <a:pt x="3231" y="2042"/>
                    <a:pt x="3231" y="1732"/>
                  </a:cubicBezTo>
                  <a:cubicBezTo>
                    <a:pt x="3231" y="750"/>
                    <a:pt x="2482" y="0"/>
                    <a:pt x="162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7"/>
            <p:cNvSpPr/>
            <p:nvPr/>
          </p:nvSpPr>
          <p:spPr>
            <a:xfrm>
              <a:off x="3948933" y="4250384"/>
              <a:ext cx="6878" cy="18076"/>
            </a:xfrm>
            <a:custGeom>
              <a:avLst/>
              <a:gdLst/>
              <a:ahLst/>
              <a:cxnLst/>
              <a:rect l="l" t="t" r="r" b="b"/>
              <a:pathLst>
                <a:path w="207" h="544" extrusionOk="0">
                  <a:moveTo>
                    <a:pt x="207" y="0"/>
                  </a:moveTo>
                  <a:cubicBezTo>
                    <a:pt x="207" y="89"/>
                    <a:pt x="188" y="182"/>
                    <a:pt x="158" y="268"/>
                  </a:cubicBezTo>
                  <a:lnTo>
                    <a:pt x="158" y="268"/>
                  </a:lnTo>
                  <a:lnTo>
                    <a:pt x="207" y="207"/>
                  </a:lnTo>
                  <a:lnTo>
                    <a:pt x="207" y="104"/>
                  </a:lnTo>
                  <a:lnTo>
                    <a:pt x="207" y="0"/>
                  </a:lnTo>
                  <a:close/>
                  <a:moveTo>
                    <a:pt x="158" y="268"/>
                  </a:moveTo>
                  <a:lnTo>
                    <a:pt x="104" y="337"/>
                  </a:lnTo>
                  <a:lnTo>
                    <a:pt x="104" y="395"/>
                  </a:lnTo>
                  <a:lnTo>
                    <a:pt x="104" y="395"/>
                  </a:lnTo>
                  <a:cubicBezTo>
                    <a:pt x="124" y="356"/>
                    <a:pt x="143" y="313"/>
                    <a:pt x="158" y="268"/>
                  </a:cubicBezTo>
                  <a:close/>
                  <a:moveTo>
                    <a:pt x="104" y="395"/>
                  </a:moveTo>
                  <a:cubicBezTo>
                    <a:pt x="72" y="456"/>
                    <a:pt x="36" y="507"/>
                    <a:pt x="0" y="543"/>
                  </a:cubicBezTo>
                  <a:lnTo>
                    <a:pt x="104" y="543"/>
                  </a:lnTo>
                  <a:lnTo>
                    <a:pt x="104" y="440"/>
                  </a:lnTo>
                  <a:lnTo>
                    <a:pt x="104" y="395"/>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7"/>
            <p:cNvSpPr/>
            <p:nvPr/>
          </p:nvSpPr>
          <p:spPr>
            <a:xfrm>
              <a:off x="3851873" y="4222040"/>
              <a:ext cx="103936" cy="89349"/>
            </a:xfrm>
            <a:custGeom>
              <a:avLst/>
              <a:gdLst/>
              <a:ahLst/>
              <a:cxnLst/>
              <a:rect l="l" t="t" r="r" b="b"/>
              <a:pathLst>
                <a:path w="3128" h="2689" extrusionOk="0">
                  <a:moveTo>
                    <a:pt x="1732" y="0"/>
                  </a:moveTo>
                  <a:cubicBezTo>
                    <a:pt x="750" y="0"/>
                    <a:pt x="0" y="750"/>
                    <a:pt x="0" y="1707"/>
                  </a:cubicBezTo>
                  <a:cubicBezTo>
                    <a:pt x="0" y="2043"/>
                    <a:pt x="103" y="2353"/>
                    <a:pt x="336" y="2689"/>
                  </a:cubicBezTo>
                  <a:cubicBezTo>
                    <a:pt x="439" y="2689"/>
                    <a:pt x="543" y="2689"/>
                    <a:pt x="646" y="2585"/>
                  </a:cubicBezTo>
                  <a:cubicBezTo>
                    <a:pt x="1525" y="2482"/>
                    <a:pt x="2482" y="2146"/>
                    <a:pt x="2921" y="1396"/>
                  </a:cubicBezTo>
                  <a:lnTo>
                    <a:pt x="3025" y="1396"/>
                  </a:lnTo>
                  <a:lnTo>
                    <a:pt x="3025" y="1293"/>
                  </a:lnTo>
                  <a:lnTo>
                    <a:pt x="3025" y="1190"/>
                  </a:lnTo>
                  <a:lnTo>
                    <a:pt x="3128" y="1060"/>
                  </a:lnTo>
                  <a:lnTo>
                    <a:pt x="3128" y="957"/>
                  </a:lnTo>
                  <a:lnTo>
                    <a:pt x="3128" y="853"/>
                  </a:lnTo>
                  <a:cubicBezTo>
                    <a:pt x="2921" y="311"/>
                    <a:pt x="2378" y="0"/>
                    <a:pt x="1732"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7"/>
            <p:cNvSpPr/>
            <p:nvPr/>
          </p:nvSpPr>
          <p:spPr>
            <a:xfrm>
              <a:off x="3644861" y="4189410"/>
              <a:ext cx="38677" cy="39541"/>
            </a:xfrm>
            <a:custGeom>
              <a:avLst/>
              <a:gdLst/>
              <a:ahLst/>
              <a:cxnLst/>
              <a:rect l="l" t="t" r="r" b="b"/>
              <a:pathLst>
                <a:path w="1164" h="1190" extrusionOk="0">
                  <a:moveTo>
                    <a:pt x="646" y="0"/>
                  </a:moveTo>
                  <a:cubicBezTo>
                    <a:pt x="310" y="0"/>
                    <a:pt x="0" y="336"/>
                    <a:pt x="0" y="646"/>
                  </a:cubicBezTo>
                  <a:cubicBezTo>
                    <a:pt x="0" y="982"/>
                    <a:pt x="310" y="1189"/>
                    <a:pt x="646" y="1189"/>
                  </a:cubicBezTo>
                  <a:cubicBezTo>
                    <a:pt x="957" y="1189"/>
                    <a:pt x="1163" y="982"/>
                    <a:pt x="1163" y="646"/>
                  </a:cubicBezTo>
                  <a:cubicBezTo>
                    <a:pt x="1163" y="336"/>
                    <a:pt x="957" y="0"/>
                    <a:pt x="646"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7"/>
            <p:cNvSpPr/>
            <p:nvPr/>
          </p:nvSpPr>
          <p:spPr>
            <a:xfrm>
              <a:off x="3851873" y="4189410"/>
              <a:ext cx="39541" cy="39541"/>
            </a:xfrm>
            <a:custGeom>
              <a:avLst/>
              <a:gdLst/>
              <a:ahLst/>
              <a:cxnLst/>
              <a:rect l="l" t="t" r="r" b="b"/>
              <a:pathLst>
                <a:path w="1190" h="1190" extrusionOk="0">
                  <a:moveTo>
                    <a:pt x="543" y="0"/>
                  </a:moveTo>
                  <a:cubicBezTo>
                    <a:pt x="233" y="0"/>
                    <a:pt x="0" y="336"/>
                    <a:pt x="0" y="646"/>
                  </a:cubicBezTo>
                  <a:cubicBezTo>
                    <a:pt x="0" y="982"/>
                    <a:pt x="233" y="1189"/>
                    <a:pt x="543" y="1189"/>
                  </a:cubicBezTo>
                  <a:cubicBezTo>
                    <a:pt x="879" y="1189"/>
                    <a:pt x="1189" y="982"/>
                    <a:pt x="1189" y="646"/>
                  </a:cubicBezTo>
                  <a:cubicBezTo>
                    <a:pt x="1189" y="336"/>
                    <a:pt x="879" y="0"/>
                    <a:pt x="543"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7"/>
            <p:cNvSpPr/>
            <p:nvPr/>
          </p:nvSpPr>
          <p:spPr>
            <a:xfrm>
              <a:off x="3726436" y="4218618"/>
              <a:ext cx="93668" cy="31799"/>
            </a:xfrm>
            <a:custGeom>
              <a:avLst/>
              <a:gdLst/>
              <a:ahLst/>
              <a:cxnLst/>
              <a:rect l="l" t="t" r="r" b="b"/>
              <a:pathLst>
                <a:path w="2819" h="957" extrusionOk="0">
                  <a:moveTo>
                    <a:pt x="234" y="0"/>
                  </a:moveTo>
                  <a:cubicBezTo>
                    <a:pt x="130" y="103"/>
                    <a:pt x="1" y="207"/>
                    <a:pt x="130" y="310"/>
                  </a:cubicBezTo>
                  <a:cubicBezTo>
                    <a:pt x="234" y="517"/>
                    <a:pt x="440" y="646"/>
                    <a:pt x="647" y="853"/>
                  </a:cubicBezTo>
                  <a:cubicBezTo>
                    <a:pt x="880" y="956"/>
                    <a:pt x="1087" y="956"/>
                    <a:pt x="1293" y="956"/>
                  </a:cubicBezTo>
                  <a:lnTo>
                    <a:pt x="1423" y="956"/>
                  </a:lnTo>
                  <a:cubicBezTo>
                    <a:pt x="1940" y="956"/>
                    <a:pt x="2379" y="750"/>
                    <a:pt x="2715" y="310"/>
                  </a:cubicBezTo>
                  <a:cubicBezTo>
                    <a:pt x="2819" y="207"/>
                    <a:pt x="2715" y="103"/>
                    <a:pt x="2715" y="0"/>
                  </a:cubicBezTo>
                  <a:cubicBezTo>
                    <a:pt x="2586" y="0"/>
                    <a:pt x="2379" y="0"/>
                    <a:pt x="2379" y="103"/>
                  </a:cubicBezTo>
                  <a:cubicBezTo>
                    <a:pt x="2069" y="310"/>
                    <a:pt x="1733" y="517"/>
                    <a:pt x="1423" y="517"/>
                  </a:cubicBezTo>
                  <a:lnTo>
                    <a:pt x="1293" y="517"/>
                  </a:lnTo>
                  <a:cubicBezTo>
                    <a:pt x="1190" y="517"/>
                    <a:pt x="983" y="517"/>
                    <a:pt x="880" y="414"/>
                  </a:cubicBezTo>
                  <a:cubicBezTo>
                    <a:pt x="647" y="310"/>
                    <a:pt x="544" y="207"/>
                    <a:pt x="440" y="103"/>
                  </a:cubicBezTo>
                  <a:cubicBezTo>
                    <a:pt x="440" y="0"/>
                    <a:pt x="337" y="0"/>
                    <a:pt x="234"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7"/>
            <p:cNvSpPr/>
            <p:nvPr/>
          </p:nvSpPr>
          <p:spPr>
            <a:xfrm>
              <a:off x="3633696" y="4139567"/>
              <a:ext cx="54128" cy="36118"/>
            </a:xfrm>
            <a:custGeom>
              <a:avLst/>
              <a:gdLst/>
              <a:ahLst/>
              <a:cxnLst/>
              <a:rect l="l" t="t" r="r" b="b"/>
              <a:pathLst>
                <a:path w="1629" h="1087" extrusionOk="0">
                  <a:moveTo>
                    <a:pt x="1189" y="1"/>
                  </a:moveTo>
                  <a:cubicBezTo>
                    <a:pt x="982" y="1"/>
                    <a:pt x="543" y="104"/>
                    <a:pt x="336" y="208"/>
                  </a:cubicBezTo>
                  <a:cubicBezTo>
                    <a:pt x="207" y="311"/>
                    <a:pt x="0" y="440"/>
                    <a:pt x="0" y="647"/>
                  </a:cubicBezTo>
                  <a:cubicBezTo>
                    <a:pt x="0" y="854"/>
                    <a:pt x="103" y="957"/>
                    <a:pt x="207" y="957"/>
                  </a:cubicBezTo>
                  <a:cubicBezTo>
                    <a:pt x="336" y="1086"/>
                    <a:pt x="543" y="1086"/>
                    <a:pt x="646" y="1086"/>
                  </a:cubicBezTo>
                  <a:cubicBezTo>
                    <a:pt x="853" y="1086"/>
                    <a:pt x="1189" y="1086"/>
                    <a:pt x="1293" y="854"/>
                  </a:cubicBezTo>
                  <a:cubicBezTo>
                    <a:pt x="1499" y="750"/>
                    <a:pt x="1629" y="544"/>
                    <a:pt x="1629" y="311"/>
                  </a:cubicBezTo>
                  <a:cubicBezTo>
                    <a:pt x="1499" y="208"/>
                    <a:pt x="1396" y="104"/>
                    <a:pt x="1189"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7"/>
            <p:cNvSpPr/>
            <p:nvPr/>
          </p:nvSpPr>
          <p:spPr>
            <a:xfrm>
              <a:off x="3844995" y="4139567"/>
              <a:ext cx="53264" cy="36118"/>
            </a:xfrm>
            <a:custGeom>
              <a:avLst/>
              <a:gdLst/>
              <a:ahLst/>
              <a:cxnLst/>
              <a:rect l="l" t="t" r="r" b="b"/>
              <a:pathLst>
                <a:path w="1603" h="1087" extrusionOk="0">
                  <a:moveTo>
                    <a:pt x="440" y="1"/>
                  </a:moveTo>
                  <a:cubicBezTo>
                    <a:pt x="310" y="104"/>
                    <a:pt x="104" y="208"/>
                    <a:pt x="104" y="311"/>
                  </a:cubicBezTo>
                  <a:cubicBezTo>
                    <a:pt x="0" y="544"/>
                    <a:pt x="104" y="750"/>
                    <a:pt x="310" y="854"/>
                  </a:cubicBezTo>
                  <a:cubicBezTo>
                    <a:pt x="543" y="1086"/>
                    <a:pt x="750" y="1086"/>
                    <a:pt x="957" y="1086"/>
                  </a:cubicBezTo>
                  <a:cubicBezTo>
                    <a:pt x="1086" y="1086"/>
                    <a:pt x="1293" y="1086"/>
                    <a:pt x="1396" y="957"/>
                  </a:cubicBezTo>
                  <a:cubicBezTo>
                    <a:pt x="1500" y="957"/>
                    <a:pt x="1603" y="854"/>
                    <a:pt x="1603" y="647"/>
                  </a:cubicBezTo>
                  <a:cubicBezTo>
                    <a:pt x="1603" y="440"/>
                    <a:pt x="1500" y="311"/>
                    <a:pt x="1293" y="208"/>
                  </a:cubicBezTo>
                  <a:cubicBezTo>
                    <a:pt x="1086" y="104"/>
                    <a:pt x="646" y="1"/>
                    <a:pt x="440"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67"/>
            <p:cNvSpPr/>
            <p:nvPr/>
          </p:nvSpPr>
          <p:spPr>
            <a:xfrm>
              <a:off x="3562388" y="4003862"/>
              <a:ext cx="310976" cy="189696"/>
            </a:xfrm>
            <a:custGeom>
              <a:avLst/>
              <a:gdLst/>
              <a:ahLst/>
              <a:cxnLst/>
              <a:rect l="l" t="t" r="r" b="b"/>
              <a:pathLst>
                <a:path w="9359" h="5709" extrusionOk="0">
                  <a:moveTo>
                    <a:pt x="6463" y="0"/>
                  </a:moveTo>
                  <a:cubicBezTo>
                    <a:pt x="5171" y="0"/>
                    <a:pt x="3645" y="207"/>
                    <a:pt x="2353" y="853"/>
                  </a:cubicBezTo>
                  <a:cubicBezTo>
                    <a:pt x="1396" y="1396"/>
                    <a:pt x="647" y="2146"/>
                    <a:pt x="311" y="3232"/>
                  </a:cubicBezTo>
                  <a:cubicBezTo>
                    <a:pt x="207" y="3645"/>
                    <a:pt x="207" y="4085"/>
                    <a:pt x="104" y="4395"/>
                  </a:cubicBezTo>
                  <a:cubicBezTo>
                    <a:pt x="104" y="4731"/>
                    <a:pt x="0" y="5170"/>
                    <a:pt x="0" y="5481"/>
                  </a:cubicBezTo>
                  <a:cubicBezTo>
                    <a:pt x="129" y="5609"/>
                    <a:pt x="348" y="5708"/>
                    <a:pt x="545" y="5708"/>
                  </a:cubicBezTo>
                  <a:cubicBezTo>
                    <a:pt x="664" y="5708"/>
                    <a:pt x="775" y="5672"/>
                    <a:pt x="854" y="5584"/>
                  </a:cubicBezTo>
                  <a:cubicBezTo>
                    <a:pt x="1190" y="5481"/>
                    <a:pt x="1396" y="5170"/>
                    <a:pt x="1500" y="4731"/>
                  </a:cubicBezTo>
                  <a:cubicBezTo>
                    <a:pt x="1603" y="4395"/>
                    <a:pt x="1500" y="4085"/>
                    <a:pt x="1500" y="3645"/>
                  </a:cubicBezTo>
                  <a:lnTo>
                    <a:pt x="1500" y="3645"/>
                  </a:lnTo>
                  <a:cubicBezTo>
                    <a:pt x="1795" y="3940"/>
                    <a:pt x="2136" y="4084"/>
                    <a:pt x="2485" y="4084"/>
                  </a:cubicBezTo>
                  <a:cubicBezTo>
                    <a:pt x="2656" y="4084"/>
                    <a:pt x="2829" y="4049"/>
                    <a:pt x="2999" y="3981"/>
                  </a:cubicBezTo>
                  <a:cubicBezTo>
                    <a:pt x="3439" y="3749"/>
                    <a:pt x="3878" y="3335"/>
                    <a:pt x="3878" y="2792"/>
                  </a:cubicBezTo>
                  <a:cubicBezTo>
                    <a:pt x="4085" y="3102"/>
                    <a:pt x="4421" y="3439"/>
                    <a:pt x="4731" y="3542"/>
                  </a:cubicBezTo>
                  <a:cubicBezTo>
                    <a:pt x="4849" y="3570"/>
                    <a:pt x="4965" y="3582"/>
                    <a:pt x="5078" y="3582"/>
                  </a:cubicBezTo>
                  <a:cubicBezTo>
                    <a:pt x="5387" y="3582"/>
                    <a:pt x="5674" y="3486"/>
                    <a:pt x="5920" y="3335"/>
                  </a:cubicBezTo>
                  <a:cubicBezTo>
                    <a:pt x="6360" y="2999"/>
                    <a:pt x="6463" y="2456"/>
                    <a:pt x="6463" y="1939"/>
                  </a:cubicBezTo>
                  <a:cubicBezTo>
                    <a:pt x="6773" y="2249"/>
                    <a:pt x="7213" y="2456"/>
                    <a:pt x="7652" y="2585"/>
                  </a:cubicBezTo>
                  <a:cubicBezTo>
                    <a:pt x="8169" y="2585"/>
                    <a:pt x="8712" y="2353"/>
                    <a:pt x="8945" y="2043"/>
                  </a:cubicBezTo>
                  <a:lnTo>
                    <a:pt x="9048" y="2043"/>
                  </a:lnTo>
                  <a:cubicBezTo>
                    <a:pt x="9151" y="1707"/>
                    <a:pt x="9255" y="1396"/>
                    <a:pt x="9358" y="1060"/>
                  </a:cubicBezTo>
                  <a:lnTo>
                    <a:pt x="9358" y="414"/>
                  </a:lnTo>
                  <a:lnTo>
                    <a:pt x="9255" y="311"/>
                  </a:lnTo>
                  <a:lnTo>
                    <a:pt x="8945" y="311"/>
                  </a:lnTo>
                  <a:cubicBezTo>
                    <a:pt x="8505" y="207"/>
                    <a:pt x="8066" y="104"/>
                    <a:pt x="7523"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7"/>
            <p:cNvSpPr/>
            <p:nvPr/>
          </p:nvSpPr>
          <p:spPr>
            <a:xfrm>
              <a:off x="3859582" y="4014163"/>
              <a:ext cx="110847" cy="171819"/>
            </a:xfrm>
            <a:custGeom>
              <a:avLst/>
              <a:gdLst/>
              <a:ahLst/>
              <a:cxnLst/>
              <a:rect l="l" t="t" r="r" b="b"/>
              <a:pathLst>
                <a:path w="3336" h="5171" extrusionOk="0">
                  <a:moveTo>
                    <a:pt x="311" y="1"/>
                  </a:moveTo>
                  <a:cubicBezTo>
                    <a:pt x="104" y="337"/>
                    <a:pt x="1" y="647"/>
                    <a:pt x="1" y="983"/>
                  </a:cubicBezTo>
                  <a:cubicBezTo>
                    <a:pt x="1" y="1293"/>
                    <a:pt x="1" y="1500"/>
                    <a:pt x="104" y="1733"/>
                  </a:cubicBezTo>
                  <a:lnTo>
                    <a:pt x="104" y="1836"/>
                  </a:lnTo>
                  <a:cubicBezTo>
                    <a:pt x="207" y="2043"/>
                    <a:pt x="414" y="2275"/>
                    <a:pt x="647" y="2379"/>
                  </a:cubicBezTo>
                  <a:cubicBezTo>
                    <a:pt x="957" y="2379"/>
                    <a:pt x="1293" y="2275"/>
                    <a:pt x="1397" y="2043"/>
                  </a:cubicBezTo>
                  <a:lnTo>
                    <a:pt x="1397" y="2043"/>
                  </a:lnTo>
                  <a:cubicBezTo>
                    <a:pt x="1293" y="2379"/>
                    <a:pt x="1164" y="2689"/>
                    <a:pt x="1293" y="3025"/>
                  </a:cubicBezTo>
                  <a:cubicBezTo>
                    <a:pt x="1397" y="3335"/>
                    <a:pt x="1500" y="3671"/>
                    <a:pt x="1810" y="3775"/>
                  </a:cubicBezTo>
                  <a:cubicBezTo>
                    <a:pt x="1939" y="3854"/>
                    <a:pt x="2082" y="3887"/>
                    <a:pt x="2222" y="3887"/>
                  </a:cubicBezTo>
                  <a:cubicBezTo>
                    <a:pt x="2448" y="3887"/>
                    <a:pt x="2665" y="3799"/>
                    <a:pt x="2793" y="3671"/>
                  </a:cubicBezTo>
                  <a:lnTo>
                    <a:pt x="2793" y="3671"/>
                  </a:lnTo>
                  <a:cubicBezTo>
                    <a:pt x="2586" y="3982"/>
                    <a:pt x="2456" y="4524"/>
                    <a:pt x="2689" y="4964"/>
                  </a:cubicBezTo>
                  <a:cubicBezTo>
                    <a:pt x="2689" y="5067"/>
                    <a:pt x="2793" y="5171"/>
                    <a:pt x="2896" y="5171"/>
                  </a:cubicBezTo>
                  <a:cubicBezTo>
                    <a:pt x="3103" y="5171"/>
                    <a:pt x="3103" y="5067"/>
                    <a:pt x="3232" y="4964"/>
                  </a:cubicBezTo>
                  <a:lnTo>
                    <a:pt x="3232" y="4860"/>
                  </a:lnTo>
                  <a:cubicBezTo>
                    <a:pt x="3232" y="4731"/>
                    <a:pt x="3232" y="4628"/>
                    <a:pt x="3335" y="4628"/>
                  </a:cubicBezTo>
                  <a:cubicBezTo>
                    <a:pt x="3335" y="4214"/>
                    <a:pt x="3335" y="3878"/>
                    <a:pt x="3232" y="3568"/>
                  </a:cubicBezTo>
                  <a:cubicBezTo>
                    <a:pt x="3232" y="2586"/>
                    <a:pt x="2896" y="1733"/>
                    <a:pt x="2250" y="1086"/>
                  </a:cubicBezTo>
                  <a:cubicBezTo>
                    <a:pt x="1707" y="543"/>
                    <a:pt x="1061" y="207"/>
                    <a:pt x="414" y="104"/>
                  </a:cubicBezTo>
                  <a:lnTo>
                    <a:pt x="311" y="1"/>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7"/>
            <p:cNvSpPr/>
            <p:nvPr/>
          </p:nvSpPr>
          <p:spPr>
            <a:xfrm>
              <a:off x="3855296" y="3971232"/>
              <a:ext cx="21498" cy="54128"/>
            </a:xfrm>
            <a:custGeom>
              <a:avLst/>
              <a:gdLst/>
              <a:ahLst/>
              <a:cxnLst/>
              <a:rect l="l" t="t" r="r" b="b"/>
              <a:pathLst>
                <a:path w="647" h="1629" extrusionOk="0">
                  <a:moveTo>
                    <a:pt x="336" y="0"/>
                  </a:moveTo>
                  <a:cubicBezTo>
                    <a:pt x="233" y="0"/>
                    <a:pt x="233" y="104"/>
                    <a:pt x="130" y="104"/>
                  </a:cubicBezTo>
                  <a:cubicBezTo>
                    <a:pt x="0" y="336"/>
                    <a:pt x="0" y="543"/>
                    <a:pt x="0" y="750"/>
                  </a:cubicBezTo>
                  <a:cubicBezTo>
                    <a:pt x="130" y="853"/>
                    <a:pt x="233" y="1086"/>
                    <a:pt x="233" y="1293"/>
                  </a:cubicBezTo>
                  <a:cubicBezTo>
                    <a:pt x="336" y="1396"/>
                    <a:pt x="440" y="1629"/>
                    <a:pt x="543" y="1629"/>
                  </a:cubicBezTo>
                  <a:cubicBezTo>
                    <a:pt x="647" y="1396"/>
                    <a:pt x="543" y="1086"/>
                    <a:pt x="543" y="750"/>
                  </a:cubicBezTo>
                  <a:lnTo>
                    <a:pt x="543" y="207"/>
                  </a:lnTo>
                  <a:cubicBezTo>
                    <a:pt x="440" y="104"/>
                    <a:pt x="440" y="104"/>
                    <a:pt x="336"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7"/>
            <p:cNvSpPr/>
            <p:nvPr/>
          </p:nvSpPr>
          <p:spPr>
            <a:xfrm>
              <a:off x="3869883" y="3996984"/>
              <a:ext cx="49874" cy="28376"/>
            </a:xfrm>
            <a:custGeom>
              <a:avLst/>
              <a:gdLst/>
              <a:ahLst/>
              <a:cxnLst/>
              <a:rect l="l" t="t" r="r" b="b"/>
              <a:pathLst>
                <a:path w="1501" h="854" extrusionOk="0">
                  <a:moveTo>
                    <a:pt x="1083" y="1"/>
                  </a:moveTo>
                  <a:cubicBezTo>
                    <a:pt x="977" y="1"/>
                    <a:pt x="867" y="26"/>
                    <a:pt x="751" y="78"/>
                  </a:cubicBezTo>
                  <a:cubicBezTo>
                    <a:pt x="647" y="207"/>
                    <a:pt x="440" y="311"/>
                    <a:pt x="337" y="518"/>
                  </a:cubicBezTo>
                  <a:cubicBezTo>
                    <a:pt x="208" y="518"/>
                    <a:pt x="1" y="724"/>
                    <a:pt x="1" y="854"/>
                  </a:cubicBezTo>
                  <a:cubicBezTo>
                    <a:pt x="337" y="854"/>
                    <a:pt x="647" y="724"/>
                    <a:pt x="854" y="621"/>
                  </a:cubicBezTo>
                  <a:cubicBezTo>
                    <a:pt x="1087" y="621"/>
                    <a:pt x="1293" y="518"/>
                    <a:pt x="1397" y="414"/>
                  </a:cubicBezTo>
                  <a:cubicBezTo>
                    <a:pt x="1500" y="414"/>
                    <a:pt x="1500" y="311"/>
                    <a:pt x="1500" y="207"/>
                  </a:cubicBezTo>
                  <a:lnTo>
                    <a:pt x="1397" y="78"/>
                  </a:lnTo>
                  <a:cubicBezTo>
                    <a:pt x="1293" y="26"/>
                    <a:pt x="1190" y="1"/>
                    <a:pt x="1083"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7"/>
            <p:cNvSpPr/>
            <p:nvPr/>
          </p:nvSpPr>
          <p:spPr>
            <a:xfrm>
              <a:off x="3848418" y="4433340"/>
              <a:ext cx="97091" cy="124570"/>
            </a:xfrm>
            <a:custGeom>
              <a:avLst/>
              <a:gdLst/>
              <a:ahLst/>
              <a:cxnLst/>
              <a:rect l="l" t="t" r="r" b="b"/>
              <a:pathLst>
                <a:path w="2922" h="3749" extrusionOk="0">
                  <a:moveTo>
                    <a:pt x="1293" y="1"/>
                  </a:moveTo>
                  <a:lnTo>
                    <a:pt x="1" y="414"/>
                  </a:lnTo>
                  <a:lnTo>
                    <a:pt x="1629" y="3749"/>
                  </a:lnTo>
                  <a:cubicBezTo>
                    <a:pt x="1836" y="3645"/>
                    <a:pt x="1939" y="3542"/>
                    <a:pt x="2146" y="3439"/>
                  </a:cubicBezTo>
                  <a:cubicBezTo>
                    <a:pt x="2275" y="3439"/>
                    <a:pt x="2379" y="3335"/>
                    <a:pt x="2586" y="3232"/>
                  </a:cubicBezTo>
                  <a:cubicBezTo>
                    <a:pt x="2586" y="3103"/>
                    <a:pt x="2689" y="3103"/>
                    <a:pt x="2792" y="2999"/>
                  </a:cubicBezTo>
                  <a:lnTo>
                    <a:pt x="2922" y="2999"/>
                  </a:lnTo>
                  <a:lnTo>
                    <a:pt x="1293" y="1"/>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7"/>
            <p:cNvSpPr/>
            <p:nvPr/>
          </p:nvSpPr>
          <p:spPr>
            <a:xfrm>
              <a:off x="3648283" y="4339702"/>
              <a:ext cx="232792" cy="186739"/>
            </a:xfrm>
            <a:custGeom>
              <a:avLst/>
              <a:gdLst/>
              <a:ahLst/>
              <a:cxnLst/>
              <a:rect l="l" t="t" r="r" b="b"/>
              <a:pathLst>
                <a:path w="7006" h="5620" extrusionOk="0">
                  <a:moveTo>
                    <a:pt x="2999" y="1"/>
                  </a:moveTo>
                  <a:lnTo>
                    <a:pt x="1293" y="751"/>
                  </a:lnTo>
                  <a:lnTo>
                    <a:pt x="1" y="5274"/>
                  </a:lnTo>
                  <a:cubicBezTo>
                    <a:pt x="897" y="5533"/>
                    <a:pt x="1974" y="5619"/>
                    <a:pt x="3012" y="5619"/>
                  </a:cubicBezTo>
                  <a:cubicBezTo>
                    <a:pt x="5087" y="5619"/>
                    <a:pt x="7006" y="5274"/>
                    <a:pt x="7006" y="5274"/>
                  </a:cubicBezTo>
                  <a:cubicBezTo>
                    <a:pt x="7006" y="5274"/>
                    <a:pt x="6127" y="647"/>
                    <a:pt x="6024" y="440"/>
                  </a:cubicBezTo>
                  <a:cubicBezTo>
                    <a:pt x="5920" y="337"/>
                    <a:pt x="3981" y="1"/>
                    <a:pt x="3981" y="1"/>
                  </a:cubicBezTo>
                  <a:lnTo>
                    <a:pt x="3542" y="440"/>
                  </a:lnTo>
                  <a:lnTo>
                    <a:pt x="2999" y="1"/>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7"/>
            <p:cNvSpPr/>
            <p:nvPr/>
          </p:nvSpPr>
          <p:spPr>
            <a:xfrm>
              <a:off x="3572688" y="4364624"/>
              <a:ext cx="118589" cy="125434"/>
            </a:xfrm>
            <a:custGeom>
              <a:avLst/>
              <a:gdLst/>
              <a:ahLst/>
              <a:cxnLst/>
              <a:rect l="l" t="t" r="r" b="b"/>
              <a:pathLst>
                <a:path w="3569" h="3775" extrusionOk="0">
                  <a:moveTo>
                    <a:pt x="3568" y="1"/>
                  </a:moveTo>
                  <a:lnTo>
                    <a:pt x="1" y="1190"/>
                  </a:lnTo>
                  <a:lnTo>
                    <a:pt x="880" y="3775"/>
                  </a:lnTo>
                  <a:lnTo>
                    <a:pt x="3568" y="2586"/>
                  </a:lnTo>
                  <a:lnTo>
                    <a:pt x="3568" y="1"/>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7"/>
            <p:cNvSpPr/>
            <p:nvPr/>
          </p:nvSpPr>
          <p:spPr>
            <a:xfrm>
              <a:off x="3848418" y="4354323"/>
              <a:ext cx="89382" cy="128856"/>
            </a:xfrm>
            <a:custGeom>
              <a:avLst/>
              <a:gdLst/>
              <a:ahLst/>
              <a:cxnLst/>
              <a:rect l="l" t="t" r="r" b="b"/>
              <a:pathLst>
                <a:path w="2690" h="3878" extrusionOk="0">
                  <a:moveTo>
                    <a:pt x="1" y="0"/>
                  </a:moveTo>
                  <a:lnTo>
                    <a:pt x="207" y="3878"/>
                  </a:lnTo>
                  <a:lnTo>
                    <a:pt x="2689" y="2792"/>
                  </a:lnTo>
                  <a:lnTo>
                    <a:pt x="1" y="0"/>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7"/>
            <p:cNvSpPr/>
            <p:nvPr/>
          </p:nvSpPr>
          <p:spPr>
            <a:xfrm>
              <a:off x="3737601" y="4334751"/>
              <a:ext cx="53297" cy="62534"/>
            </a:xfrm>
            <a:custGeom>
              <a:avLst/>
              <a:gdLst/>
              <a:ahLst/>
              <a:cxnLst/>
              <a:rect l="l" t="t" r="r" b="b"/>
              <a:pathLst>
                <a:path w="1604" h="1882" extrusionOk="0">
                  <a:moveTo>
                    <a:pt x="1370" y="1"/>
                  </a:moveTo>
                  <a:cubicBezTo>
                    <a:pt x="1351" y="1"/>
                    <a:pt x="1328" y="12"/>
                    <a:pt x="1293" y="46"/>
                  </a:cubicBezTo>
                  <a:cubicBezTo>
                    <a:pt x="1293" y="46"/>
                    <a:pt x="1190" y="46"/>
                    <a:pt x="1190" y="150"/>
                  </a:cubicBezTo>
                  <a:lnTo>
                    <a:pt x="1397" y="1236"/>
                  </a:lnTo>
                  <a:lnTo>
                    <a:pt x="957" y="486"/>
                  </a:lnTo>
                  <a:lnTo>
                    <a:pt x="751" y="486"/>
                  </a:lnTo>
                  <a:lnTo>
                    <a:pt x="311" y="1236"/>
                  </a:lnTo>
                  <a:lnTo>
                    <a:pt x="311" y="1236"/>
                  </a:lnTo>
                  <a:lnTo>
                    <a:pt x="440" y="253"/>
                  </a:lnTo>
                  <a:cubicBezTo>
                    <a:pt x="544" y="150"/>
                    <a:pt x="440" y="46"/>
                    <a:pt x="440" y="46"/>
                  </a:cubicBezTo>
                  <a:cubicBezTo>
                    <a:pt x="311" y="46"/>
                    <a:pt x="311" y="150"/>
                    <a:pt x="208" y="150"/>
                  </a:cubicBezTo>
                  <a:lnTo>
                    <a:pt x="104" y="1675"/>
                  </a:lnTo>
                  <a:cubicBezTo>
                    <a:pt x="1" y="1778"/>
                    <a:pt x="104" y="1778"/>
                    <a:pt x="104" y="1778"/>
                  </a:cubicBezTo>
                  <a:cubicBezTo>
                    <a:pt x="139" y="1813"/>
                    <a:pt x="162" y="1824"/>
                    <a:pt x="177" y="1824"/>
                  </a:cubicBezTo>
                  <a:cubicBezTo>
                    <a:pt x="208" y="1824"/>
                    <a:pt x="208" y="1778"/>
                    <a:pt x="208" y="1778"/>
                  </a:cubicBezTo>
                  <a:lnTo>
                    <a:pt x="854" y="796"/>
                  </a:lnTo>
                  <a:lnTo>
                    <a:pt x="1397" y="1778"/>
                  </a:lnTo>
                  <a:cubicBezTo>
                    <a:pt x="1500" y="1882"/>
                    <a:pt x="1500" y="1882"/>
                    <a:pt x="1604" y="1882"/>
                  </a:cubicBezTo>
                  <a:lnTo>
                    <a:pt x="1604" y="1778"/>
                  </a:lnTo>
                  <a:lnTo>
                    <a:pt x="1500" y="46"/>
                  </a:lnTo>
                  <a:cubicBezTo>
                    <a:pt x="1431" y="46"/>
                    <a:pt x="1408" y="1"/>
                    <a:pt x="1370"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7"/>
            <p:cNvSpPr/>
            <p:nvPr/>
          </p:nvSpPr>
          <p:spPr>
            <a:xfrm>
              <a:off x="3762522" y="4350867"/>
              <a:ext cx="11198" cy="178697"/>
            </a:xfrm>
            <a:custGeom>
              <a:avLst/>
              <a:gdLst/>
              <a:ahLst/>
              <a:cxnLst/>
              <a:rect l="l" t="t" r="r" b="b"/>
              <a:pathLst>
                <a:path w="337" h="5378" extrusionOk="0">
                  <a:moveTo>
                    <a:pt x="104" y="1"/>
                  </a:moveTo>
                  <a:cubicBezTo>
                    <a:pt x="104" y="1"/>
                    <a:pt x="1" y="1"/>
                    <a:pt x="1" y="104"/>
                  </a:cubicBezTo>
                  <a:lnTo>
                    <a:pt x="1" y="5274"/>
                  </a:lnTo>
                  <a:cubicBezTo>
                    <a:pt x="1" y="5274"/>
                    <a:pt x="104" y="5378"/>
                    <a:pt x="207" y="5378"/>
                  </a:cubicBezTo>
                  <a:lnTo>
                    <a:pt x="337" y="5274"/>
                  </a:lnTo>
                  <a:lnTo>
                    <a:pt x="207" y="104"/>
                  </a:lnTo>
                  <a:cubicBezTo>
                    <a:pt x="207" y="1"/>
                    <a:pt x="207" y="1"/>
                    <a:pt x="104"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67"/>
            <p:cNvSpPr/>
            <p:nvPr/>
          </p:nvSpPr>
          <p:spPr>
            <a:xfrm>
              <a:off x="3783988" y="4400710"/>
              <a:ext cx="61039" cy="57583"/>
            </a:xfrm>
            <a:custGeom>
              <a:avLst/>
              <a:gdLst/>
              <a:ahLst/>
              <a:cxnLst/>
              <a:rect l="l" t="t" r="r" b="b"/>
              <a:pathLst>
                <a:path w="1837" h="1733" extrusionOk="0">
                  <a:moveTo>
                    <a:pt x="1629" y="336"/>
                  </a:moveTo>
                  <a:cubicBezTo>
                    <a:pt x="1629" y="440"/>
                    <a:pt x="1500" y="750"/>
                    <a:pt x="1500" y="1086"/>
                  </a:cubicBezTo>
                  <a:cubicBezTo>
                    <a:pt x="1397" y="1189"/>
                    <a:pt x="1397" y="1293"/>
                    <a:pt x="1293" y="1396"/>
                  </a:cubicBezTo>
                  <a:cubicBezTo>
                    <a:pt x="1190" y="1500"/>
                    <a:pt x="1087" y="1500"/>
                    <a:pt x="983" y="1500"/>
                  </a:cubicBezTo>
                  <a:lnTo>
                    <a:pt x="854" y="1500"/>
                  </a:lnTo>
                  <a:cubicBezTo>
                    <a:pt x="751" y="1500"/>
                    <a:pt x="647" y="1500"/>
                    <a:pt x="544" y="1396"/>
                  </a:cubicBezTo>
                  <a:cubicBezTo>
                    <a:pt x="440" y="1189"/>
                    <a:pt x="337" y="853"/>
                    <a:pt x="337" y="647"/>
                  </a:cubicBezTo>
                  <a:cubicBezTo>
                    <a:pt x="337" y="543"/>
                    <a:pt x="337" y="440"/>
                    <a:pt x="208" y="336"/>
                  </a:cubicBezTo>
                  <a:close/>
                  <a:moveTo>
                    <a:pt x="1733" y="0"/>
                  </a:moveTo>
                  <a:lnTo>
                    <a:pt x="104" y="104"/>
                  </a:lnTo>
                  <a:cubicBezTo>
                    <a:pt x="104" y="104"/>
                    <a:pt x="1" y="104"/>
                    <a:pt x="1" y="207"/>
                  </a:cubicBezTo>
                  <a:cubicBezTo>
                    <a:pt x="1" y="207"/>
                    <a:pt x="1" y="543"/>
                    <a:pt x="104" y="983"/>
                  </a:cubicBezTo>
                  <a:cubicBezTo>
                    <a:pt x="208" y="1189"/>
                    <a:pt x="337" y="1293"/>
                    <a:pt x="440" y="1500"/>
                  </a:cubicBezTo>
                  <a:cubicBezTo>
                    <a:pt x="544" y="1629"/>
                    <a:pt x="647" y="1732"/>
                    <a:pt x="854" y="1732"/>
                  </a:cubicBezTo>
                  <a:lnTo>
                    <a:pt x="983" y="1732"/>
                  </a:lnTo>
                  <a:cubicBezTo>
                    <a:pt x="1190" y="1732"/>
                    <a:pt x="1293" y="1629"/>
                    <a:pt x="1397" y="1500"/>
                  </a:cubicBezTo>
                  <a:cubicBezTo>
                    <a:pt x="1733" y="1189"/>
                    <a:pt x="1836" y="543"/>
                    <a:pt x="1836" y="336"/>
                  </a:cubicBezTo>
                  <a:lnTo>
                    <a:pt x="1836" y="104"/>
                  </a:lnTo>
                  <a:lnTo>
                    <a:pt x="1733" y="0"/>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7"/>
            <p:cNvSpPr/>
            <p:nvPr/>
          </p:nvSpPr>
          <p:spPr>
            <a:xfrm>
              <a:off x="3644861" y="4390409"/>
              <a:ext cx="38677" cy="128856"/>
            </a:xfrm>
            <a:custGeom>
              <a:avLst/>
              <a:gdLst/>
              <a:ahLst/>
              <a:cxnLst/>
              <a:rect l="l" t="t" r="r" b="b"/>
              <a:pathLst>
                <a:path w="1164" h="3878" extrusionOk="0">
                  <a:moveTo>
                    <a:pt x="1060" y="0"/>
                  </a:moveTo>
                  <a:cubicBezTo>
                    <a:pt x="957" y="0"/>
                    <a:pt x="957" y="0"/>
                    <a:pt x="853" y="103"/>
                  </a:cubicBezTo>
                  <a:lnTo>
                    <a:pt x="0" y="3748"/>
                  </a:lnTo>
                  <a:lnTo>
                    <a:pt x="0" y="3878"/>
                  </a:lnTo>
                  <a:cubicBezTo>
                    <a:pt x="104" y="3878"/>
                    <a:pt x="207" y="3878"/>
                    <a:pt x="207" y="3748"/>
                  </a:cubicBezTo>
                  <a:lnTo>
                    <a:pt x="1060" y="103"/>
                  </a:lnTo>
                  <a:cubicBezTo>
                    <a:pt x="1163" y="103"/>
                    <a:pt x="1060" y="0"/>
                    <a:pt x="1060"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7"/>
            <p:cNvSpPr/>
            <p:nvPr/>
          </p:nvSpPr>
          <p:spPr>
            <a:xfrm>
              <a:off x="3848418" y="4379244"/>
              <a:ext cx="36118" cy="140021"/>
            </a:xfrm>
            <a:custGeom>
              <a:avLst/>
              <a:gdLst/>
              <a:ahLst/>
              <a:cxnLst/>
              <a:rect l="l" t="t" r="r" b="b"/>
              <a:pathLst>
                <a:path w="1087" h="4214" extrusionOk="0">
                  <a:moveTo>
                    <a:pt x="104" y="0"/>
                  </a:moveTo>
                  <a:cubicBezTo>
                    <a:pt x="1" y="0"/>
                    <a:pt x="1" y="103"/>
                    <a:pt x="1" y="207"/>
                  </a:cubicBezTo>
                  <a:lnTo>
                    <a:pt x="854" y="4084"/>
                  </a:lnTo>
                  <a:cubicBezTo>
                    <a:pt x="854" y="4214"/>
                    <a:pt x="854" y="4214"/>
                    <a:pt x="983" y="4214"/>
                  </a:cubicBezTo>
                  <a:lnTo>
                    <a:pt x="1086" y="4084"/>
                  </a:lnTo>
                  <a:lnTo>
                    <a:pt x="207" y="103"/>
                  </a:lnTo>
                  <a:lnTo>
                    <a:pt x="104" y="0"/>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7"/>
            <p:cNvSpPr/>
            <p:nvPr/>
          </p:nvSpPr>
          <p:spPr>
            <a:xfrm>
              <a:off x="3508259" y="4361201"/>
              <a:ext cx="89382" cy="140918"/>
            </a:xfrm>
            <a:custGeom>
              <a:avLst/>
              <a:gdLst/>
              <a:ahLst/>
              <a:cxnLst/>
              <a:rect l="l" t="t" r="r" b="b"/>
              <a:pathLst>
                <a:path w="2690" h="4241" extrusionOk="0">
                  <a:moveTo>
                    <a:pt x="880" y="0"/>
                  </a:moveTo>
                  <a:lnTo>
                    <a:pt x="751" y="104"/>
                  </a:lnTo>
                  <a:lnTo>
                    <a:pt x="1" y="104"/>
                  </a:lnTo>
                  <a:lnTo>
                    <a:pt x="1" y="336"/>
                  </a:lnTo>
                  <a:lnTo>
                    <a:pt x="1" y="646"/>
                  </a:lnTo>
                  <a:lnTo>
                    <a:pt x="440" y="3774"/>
                  </a:lnTo>
                  <a:cubicBezTo>
                    <a:pt x="440" y="4051"/>
                    <a:pt x="651" y="4241"/>
                    <a:pt x="913" y="4241"/>
                  </a:cubicBezTo>
                  <a:cubicBezTo>
                    <a:pt x="969" y="4241"/>
                    <a:pt x="1028" y="4232"/>
                    <a:pt x="1087" y="4214"/>
                  </a:cubicBezTo>
                  <a:lnTo>
                    <a:pt x="2689" y="3464"/>
                  </a:lnTo>
                  <a:lnTo>
                    <a:pt x="2276" y="2172"/>
                  </a:lnTo>
                  <a:lnTo>
                    <a:pt x="1293" y="2585"/>
                  </a:lnTo>
                  <a:lnTo>
                    <a:pt x="983" y="104"/>
                  </a:lnTo>
                  <a:lnTo>
                    <a:pt x="880" y="0"/>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67"/>
            <p:cNvSpPr/>
            <p:nvPr/>
          </p:nvSpPr>
          <p:spPr>
            <a:xfrm>
              <a:off x="3486793" y="4278728"/>
              <a:ext cx="50705" cy="85926"/>
            </a:xfrm>
            <a:custGeom>
              <a:avLst/>
              <a:gdLst/>
              <a:ahLst/>
              <a:cxnLst/>
              <a:rect l="l" t="t" r="r" b="b"/>
              <a:pathLst>
                <a:path w="1526" h="2586" extrusionOk="0">
                  <a:moveTo>
                    <a:pt x="880" y="1"/>
                  </a:moveTo>
                  <a:cubicBezTo>
                    <a:pt x="880" y="1"/>
                    <a:pt x="1" y="879"/>
                    <a:pt x="1" y="983"/>
                  </a:cubicBezTo>
                  <a:cubicBezTo>
                    <a:pt x="1" y="1086"/>
                    <a:pt x="647" y="2586"/>
                    <a:pt x="647" y="2586"/>
                  </a:cubicBezTo>
                  <a:lnTo>
                    <a:pt x="1526" y="2482"/>
                  </a:lnTo>
                  <a:lnTo>
                    <a:pt x="1526" y="1190"/>
                  </a:lnTo>
                  <a:lnTo>
                    <a:pt x="880" y="1"/>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67"/>
            <p:cNvSpPr/>
            <p:nvPr/>
          </p:nvSpPr>
          <p:spPr>
            <a:xfrm>
              <a:off x="3519423" y="4316708"/>
              <a:ext cx="31832" cy="47947"/>
            </a:xfrm>
            <a:custGeom>
              <a:avLst/>
              <a:gdLst/>
              <a:ahLst/>
              <a:cxnLst/>
              <a:rect l="l" t="t" r="r" b="b"/>
              <a:pathLst>
                <a:path w="958" h="1443" extrusionOk="0">
                  <a:moveTo>
                    <a:pt x="226" y="1"/>
                  </a:moveTo>
                  <a:cubicBezTo>
                    <a:pt x="96" y="1"/>
                    <a:pt x="1" y="12"/>
                    <a:pt x="1" y="47"/>
                  </a:cubicBezTo>
                  <a:cubicBezTo>
                    <a:pt x="104" y="150"/>
                    <a:pt x="311" y="486"/>
                    <a:pt x="311" y="486"/>
                  </a:cubicBezTo>
                  <a:lnTo>
                    <a:pt x="1" y="1236"/>
                  </a:lnTo>
                  <a:lnTo>
                    <a:pt x="544" y="1443"/>
                  </a:lnTo>
                  <a:lnTo>
                    <a:pt x="957" y="47"/>
                  </a:lnTo>
                  <a:cubicBezTo>
                    <a:pt x="888" y="47"/>
                    <a:pt x="486" y="1"/>
                    <a:pt x="2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67"/>
            <p:cNvSpPr/>
            <p:nvPr/>
          </p:nvSpPr>
          <p:spPr>
            <a:xfrm>
              <a:off x="3504836" y="4257263"/>
              <a:ext cx="39541" cy="128856"/>
            </a:xfrm>
            <a:custGeom>
              <a:avLst/>
              <a:gdLst/>
              <a:ahLst/>
              <a:cxnLst/>
              <a:rect l="l" t="t" r="r" b="b"/>
              <a:pathLst>
                <a:path w="1190" h="3878" extrusionOk="0">
                  <a:moveTo>
                    <a:pt x="647" y="0"/>
                  </a:moveTo>
                  <a:lnTo>
                    <a:pt x="0" y="3774"/>
                  </a:lnTo>
                  <a:lnTo>
                    <a:pt x="207" y="3774"/>
                  </a:lnTo>
                  <a:lnTo>
                    <a:pt x="440" y="3878"/>
                  </a:lnTo>
                  <a:lnTo>
                    <a:pt x="543" y="3878"/>
                  </a:lnTo>
                  <a:lnTo>
                    <a:pt x="1190" y="130"/>
                  </a:lnTo>
                  <a:lnTo>
                    <a:pt x="1086" y="0"/>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67"/>
            <p:cNvSpPr/>
            <p:nvPr/>
          </p:nvSpPr>
          <p:spPr>
            <a:xfrm>
              <a:off x="3508259" y="4257263"/>
              <a:ext cx="21531" cy="125434"/>
            </a:xfrm>
            <a:custGeom>
              <a:avLst/>
              <a:gdLst/>
              <a:ahLst/>
              <a:cxnLst/>
              <a:rect l="l" t="t" r="r" b="b"/>
              <a:pathLst>
                <a:path w="648" h="3775" extrusionOk="0">
                  <a:moveTo>
                    <a:pt x="647" y="0"/>
                  </a:moveTo>
                  <a:lnTo>
                    <a:pt x="1" y="3774"/>
                  </a:lnTo>
                  <a:lnTo>
                    <a:pt x="1" y="3774"/>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67"/>
            <p:cNvSpPr/>
            <p:nvPr/>
          </p:nvSpPr>
          <p:spPr>
            <a:xfrm>
              <a:off x="3516001" y="4257263"/>
              <a:ext cx="21498" cy="128856"/>
            </a:xfrm>
            <a:custGeom>
              <a:avLst/>
              <a:gdLst/>
              <a:ahLst/>
              <a:cxnLst/>
              <a:rect l="l" t="t" r="r" b="b"/>
              <a:pathLst>
                <a:path w="647" h="3878" extrusionOk="0">
                  <a:moveTo>
                    <a:pt x="647" y="0"/>
                  </a:moveTo>
                  <a:lnTo>
                    <a:pt x="1" y="3774"/>
                  </a:lnTo>
                  <a:lnTo>
                    <a:pt x="1" y="3878"/>
                  </a:lnTo>
                  <a:lnTo>
                    <a:pt x="647" y="0"/>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67"/>
            <p:cNvSpPr/>
            <p:nvPr/>
          </p:nvSpPr>
          <p:spPr>
            <a:xfrm>
              <a:off x="3519423" y="4257263"/>
              <a:ext cx="21531" cy="128856"/>
            </a:xfrm>
            <a:custGeom>
              <a:avLst/>
              <a:gdLst/>
              <a:ahLst/>
              <a:cxnLst/>
              <a:rect l="l" t="t" r="r" b="b"/>
              <a:pathLst>
                <a:path w="648" h="3878" extrusionOk="0">
                  <a:moveTo>
                    <a:pt x="647" y="0"/>
                  </a:moveTo>
                  <a:lnTo>
                    <a:pt x="1" y="3878"/>
                  </a:lnTo>
                  <a:lnTo>
                    <a:pt x="1" y="3878"/>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67"/>
            <p:cNvSpPr/>
            <p:nvPr/>
          </p:nvSpPr>
          <p:spPr>
            <a:xfrm>
              <a:off x="3526302" y="4232341"/>
              <a:ext cx="18076" cy="36118"/>
            </a:xfrm>
            <a:custGeom>
              <a:avLst/>
              <a:gdLst/>
              <a:ahLst/>
              <a:cxnLst/>
              <a:rect l="l" t="t" r="r" b="b"/>
              <a:pathLst>
                <a:path w="544" h="1087" extrusionOk="0">
                  <a:moveTo>
                    <a:pt x="544" y="1"/>
                  </a:moveTo>
                  <a:lnTo>
                    <a:pt x="337" y="337"/>
                  </a:lnTo>
                  <a:lnTo>
                    <a:pt x="1" y="750"/>
                  </a:lnTo>
                  <a:lnTo>
                    <a:pt x="104" y="1086"/>
                  </a:lnTo>
                  <a:lnTo>
                    <a:pt x="208" y="983"/>
                  </a:lnTo>
                  <a:lnTo>
                    <a:pt x="440" y="1086"/>
                  </a:lnTo>
                  <a:lnTo>
                    <a:pt x="544" y="880"/>
                  </a:lnTo>
                  <a:lnTo>
                    <a:pt x="544" y="337"/>
                  </a:lnTo>
                  <a:lnTo>
                    <a:pt x="544" y="1"/>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67"/>
            <p:cNvSpPr/>
            <p:nvPr/>
          </p:nvSpPr>
          <p:spPr>
            <a:xfrm>
              <a:off x="3511714" y="4381138"/>
              <a:ext cx="11198" cy="4984"/>
            </a:xfrm>
            <a:custGeom>
              <a:avLst/>
              <a:gdLst/>
              <a:ahLst/>
              <a:cxnLst/>
              <a:rect l="l" t="t" r="r" b="b"/>
              <a:pathLst>
                <a:path w="337" h="150" extrusionOk="0">
                  <a:moveTo>
                    <a:pt x="39" y="0"/>
                  </a:moveTo>
                  <a:cubicBezTo>
                    <a:pt x="0" y="0"/>
                    <a:pt x="0" y="46"/>
                    <a:pt x="0" y="46"/>
                  </a:cubicBezTo>
                  <a:lnTo>
                    <a:pt x="233" y="150"/>
                  </a:lnTo>
                  <a:lnTo>
                    <a:pt x="336" y="150"/>
                  </a:lnTo>
                  <a:lnTo>
                    <a:pt x="336" y="46"/>
                  </a:lnTo>
                  <a:lnTo>
                    <a:pt x="130" y="46"/>
                  </a:lnTo>
                  <a:cubicBezTo>
                    <a:pt x="86" y="12"/>
                    <a:pt x="58" y="0"/>
                    <a:pt x="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67"/>
            <p:cNvSpPr/>
            <p:nvPr/>
          </p:nvSpPr>
          <p:spPr>
            <a:xfrm>
              <a:off x="3537466" y="4232341"/>
              <a:ext cx="6911" cy="11198"/>
            </a:xfrm>
            <a:custGeom>
              <a:avLst/>
              <a:gdLst/>
              <a:ahLst/>
              <a:cxnLst/>
              <a:rect l="l" t="t" r="r" b="b"/>
              <a:pathLst>
                <a:path w="208" h="337" extrusionOk="0">
                  <a:moveTo>
                    <a:pt x="208" y="1"/>
                  </a:moveTo>
                  <a:lnTo>
                    <a:pt x="1" y="337"/>
                  </a:lnTo>
                  <a:lnTo>
                    <a:pt x="208" y="337"/>
                  </a:lnTo>
                  <a:lnTo>
                    <a:pt x="208" y="1"/>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67"/>
            <p:cNvSpPr/>
            <p:nvPr/>
          </p:nvSpPr>
          <p:spPr>
            <a:xfrm>
              <a:off x="3511714" y="4382667"/>
              <a:ext cx="7742" cy="3456"/>
            </a:xfrm>
            <a:custGeom>
              <a:avLst/>
              <a:gdLst/>
              <a:ahLst/>
              <a:cxnLst/>
              <a:rect l="l" t="t" r="r" b="b"/>
              <a:pathLst>
                <a:path w="233" h="104" extrusionOk="0">
                  <a:moveTo>
                    <a:pt x="0" y="0"/>
                  </a:moveTo>
                  <a:lnTo>
                    <a:pt x="233" y="104"/>
                  </a:lnTo>
                  <a:cubicBezTo>
                    <a:pt x="233" y="104"/>
                    <a:pt x="233" y="0"/>
                    <a:pt x="130"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67"/>
            <p:cNvSpPr/>
            <p:nvPr/>
          </p:nvSpPr>
          <p:spPr>
            <a:xfrm>
              <a:off x="3490249" y="4283015"/>
              <a:ext cx="50705" cy="53596"/>
            </a:xfrm>
            <a:custGeom>
              <a:avLst/>
              <a:gdLst/>
              <a:ahLst/>
              <a:cxnLst/>
              <a:rect l="l" t="t" r="r" b="b"/>
              <a:pathLst>
                <a:path w="1526" h="1613" extrusionOk="0">
                  <a:moveTo>
                    <a:pt x="776" y="1"/>
                  </a:moveTo>
                  <a:lnTo>
                    <a:pt x="0" y="854"/>
                  </a:lnTo>
                  <a:cubicBezTo>
                    <a:pt x="0" y="854"/>
                    <a:pt x="689" y="1612"/>
                    <a:pt x="855" y="1612"/>
                  </a:cubicBezTo>
                  <a:cubicBezTo>
                    <a:pt x="865" y="1612"/>
                    <a:pt x="873" y="1609"/>
                    <a:pt x="879" y="1603"/>
                  </a:cubicBezTo>
                  <a:cubicBezTo>
                    <a:pt x="942" y="1541"/>
                    <a:pt x="804" y="1315"/>
                    <a:pt x="686" y="1148"/>
                  </a:cubicBezTo>
                  <a:lnTo>
                    <a:pt x="686" y="1148"/>
                  </a:lnTo>
                  <a:cubicBezTo>
                    <a:pt x="815" y="1308"/>
                    <a:pt x="1006" y="1511"/>
                    <a:pt x="1140" y="1511"/>
                  </a:cubicBezTo>
                  <a:cubicBezTo>
                    <a:pt x="1157" y="1511"/>
                    <a:pt x="1174" y="1508"/>
                    <a:pt x="1189" y="1500"/>
                  </a:cubicBezTo>
                  <a:cubicBezTo>
                    <a:pt x="1293" y="1397"/>
                    <a:pt x="647" y="647"/>
                    <a:pt x="646" y="647"/>
                  </a:cubicBezTo>
                  <a:lnTo>
                    <a:pt x="646" y="647"/>
                  </a:lnTo>
                  <a:cubicBezTo>
                    <a:pt x="647" y="647"/>
                    <a:pt x="1180" y="1181"/>
                    <a:pt x="1278" y="1181"/>
                  </a:cubicBezTo>
                  <a:cubicBezTo>
                    <a:pt x="1287" y="1181"/>
                    <a:pt x="1293" y="1176"/>
                    <a:pt x="1293" y="1164"/>
                  </a:cubicBezTo>
                  <a:cubicBezTo>
                    <a:pt x="1422" y="1164"/>
                    <a:pt x="776" y="415"/>
                    <a:pt x="776" y="414"/>
                  </a:cubicBezTo>
                  <a:lnTo>
                    <a:pt x="776" y="414"/>
                  </a:lnTo>
                  <a:cubicBezTo>
                    <a:pt x="776" y="415"/>
                    <a:pt x="1293" y="957"/>
                    <a:pt x="1422" y="957"/>
                  </a:cubicBezTo>
                  <a:cubicBezTo>
                    <a:pt x="1525" y="957"/>
                    <a:pt x="776" y="1"/>
                    <a:pt x="77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67"/>
            <p:cNvSpPr/>
            <p:nvPr/>
          </p:nvSpPr>
          <p:spPr>
            <a:xfrm>
              <a:off x="3519423" y="4316708"/>
              <a:ext cx="28376" cy="16182"/>
            </a:xfrm>
            <a:custGeom>
              <a:avLst/>
              <a:gdLst/>
              <a:ahLst/>
              <a:cxnLst/>
              <a:rect l="l" t="t" r="r" b="b"/>
              <a:pathLst>
                <a:path w="854" h="487" extrusionOk="0">
                  <a:moveTo>
                    <a:pt x="222" y="1"/>
                  </a:moveTo>
                  <a:cubicBezTo>
                    <a:pt x="96" y="1"/>
                    <a:pt x="1" y="12"/>
                    <a:pt x="1" y="47"/>
                  </a:cubicBezTo>
                  <a:cubicBezTo>
                    <a:pt x="1" y="150"/>
                    <a:pt x="544" y="486"/>
                    <a:pt x="544" y="486"/>
                  </a:cubicBezTo>
                  <a:lnTo>
                    <a:pt x="854" y="47"/>
                  </a:lnTo>
                  <a:cubicBezTo>
                    <a:pt x="854" y="47"/>
                    <a:pt x="475" y="1"/>
                    <a:pt x="222"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67"/>
            <p:cNvSpPr/>
            <p:nvPr/>
          </p:nvSpPr>
          <p:spPr>
            <a:xfrm>
              <a:off x="3680049" y="3939432"/>
              <a:ext cx="72203" cy="81640"/>
            </a:xfrm>
            <a:custGeom>
              <a:avLst/>
              <a:gdLst/>
              <a:ahLst/>
              <a:cxnLst/>
              <a:rect l="l" t="t" r="r" b="b"/>
              <a:pathLst>
                <a:path w="2173" h="2457" extrusionOk="0">
                  <a:moveTo>
                    <a:pt x="544" y="1"/>
                  </a:moveTo>
                  <a:lnTo>
                    <a:pt x="983" y="957"/>
                  </a:lnTo>
                  <a:lnTo>
                    <a:pt x="1" y="1500"/>
                  </a:lnTo>
                  <a:lnTo>
                    <a:pt x="1" y="1500"/>
                  </a:lnTo>
                  <a:lnTo>
                    <a:pt x="1087" y="1397"/>
                  </a:lnTo>
                  <a:lnTo>
                    <a:pt x="1397" y="2456"/>
                  </a:lnTo>
                  <a:lnTo>
                    <a:pt x="1397" y="1397"/>
                  </a:lnTo>
                  <a:lnTo>
                    <a:pt x="2172" y="1707"/>
                  </a:lnTo>
                  <a:lnTo>
                    <a:pt x="1526" y="957"/>
                  </a:lnTo>
                  <a:lnTo>
                    <a:pt x="2043" y="104"/>
                  </a:lnTo>
                  <a:lnTo>
                    <a:pt x="1293" y="750"/>
                  </a:lnTo>
                  <a:lnTo>
                    <a:pt x="544" y="1"/>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67"/>
            <p:cNvSpPr/>
            <p:nvPr/>
          </p:nvSpPr>
          <p:spPr>
            <a:xfrm>
              <a:off x="3977277" y="4100059"/>
              <a:ext cx="67884" cy="82504"/>
            </a:xfrm>
            <a:custGeom>
              <a:avLst/>
              <a:gdLst/>
              <a:ahLst/>
              <a:cxnLst/>
              <a:rect l="l" t="t" r="r" b="b"/>
              <a:pathLst>
                <a:path w="2043" h="2483" extrusionOk="0">
                  <a:moveTo>
                    <a:pt x="440" y="1"/>
                  </a:moveTo>
                  <a:lnTo>
                    <a:pt x="853" y="983"/>
                  </a:lnTo>
                  <a:lnTo>
                    <a:pt x="0" y="1500"/>
                  </a:lnTo>
                  <a:lnTo>
                    <a:pt x="0" y="1500"/>
                  </a:lnTo>
                  <a:lnTo>
                    <a:pt x="983" y="1397"/>
                  </a:lnTo>
                  <a:lnTo>
                    <a:pt x="1293" y="2482"/>
                  </a:lnTo>
                  <a:lnTo>
                    <a:pt x="1396" y="1397"/>
                  </a:lnTo>
                  <a:lnTo>
                    <a:pt x="2042" y="1733"/>
                  </a:lnTo>
                  <a:lnTo>
                    <a:pt x="1396" y="983"/>
                  </a:lnTo>
                  <a:lnTo>
                    <a:pt x="1939" y="104"/>
                  </a:lnTo>
                  <a:lnTo>
                    <a:pt x="1939" y="104"/>
                  </a:lnTo>
                  <a:lnTo>
                    <a:pt x="1189" y="750"/>
                  </a:lnTo>
                  <a:lnTo>
                    <a:pt x="440" y="1"/>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7"/>
            <p:cNvSpPr/>
            <p:nvPr/>
          </p:nvSpPr>
          <p:spPr>
            <a:xfrm>
              <a:off x="3630240" y="4332857"/>
              <a:ext cx="67884" cy="82471"/>
            </a:xfrm>
            <a:custGeom>
              <a:avLst/>
              <a:gdLst/>
              <a:ahLst/>
              <a:cxnLst/>
              <a:rect l="l" t="t" r="r" b="b"/>
              <a:pathLst>
                <a:path w="2043" h="2482" extrusionOk="0">
                  <a:moveTo>
                    <a:pt x="544" y="0"/>
                  </a:moveTo>
                  <a:lnTo>
                    <a:pt x="854" y="957"/>
                  </a:lnTo>
                  <a:lnTo>
                    <a:pt x="1" y="1499"/>
                  </a:lnTo>
                  <a:lnTo>
                    <a:pt x="957" y="1396"/>
                  </a:lnTo>
                  <a:lnTo>
                    <a:pt x="1397" y="2482"/>
                  </a:lnTo>
                  <a:lnTo>
                    <a:pt x="1397" y="1396"/>
                  </a:lnTo>
                  <a:lnTo>
                    <a:pt x="2043" y="1732"/>
                  </a:lnTo>
                  <a:lnTo>
                    <a:pt x="1500" y="957"/>
                  </a:lnTo>
                  <a:lnTo>
                    <a:pt x="2043" y="207"/>
                  </a:lnTo>
                  <a:lnTo>
                    <a:pt x="2043" y="207"/>
                  </a:lnTo>
                  <a:lnTo>
                    <a:pt x="1190" y="750"/>
                  </a:lnTo>
                  <a:lnTo>
                    <a:pt x="544" y="0"/>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67"/>
            <p:cNvSpPr/>
            <p:nvPr/>
          </p:nvSpPr>
          <p:spPr>
            <a:xfrm>
              <a:off x="3912847" y="4397254"/>
              <a:ext cx="71306" cy="79081"/>
            </a:xfrm>
            <a:custGeom>
              <a:avLst/>
              <a:gdLst/>
              <a:ahLst/>
              <a:cxnLst/>
              <a:rect l="l" t="t" r="r" b="b"/>
              <a:pathLst>
                <a:path w="2146" h="2380" extrusionOk="0">
                  <a:moveTo>
                    <a:pt x="543" y="1"/>
                  </a:moveTo>
                  <a:lnTo>
                    <a:pt x="983" y="957"/>
                  </a:lnTo>
                  <a:lnTo>
                    <a:pt x="0" y="1500"/>
                  </a:lnTo>
                  <a:lnTo>
                    <a:pt x="0" y="1500"/>
                  </a:lnTo>
                  <a:lnTo>
                    <a:pt x="1086" y="1397"/>
                  </a:lnTo>
                  <a:lnTo>
                    <a:pt x="1396" y="2379"/>
                  </a:lnTo>
                  <a:lnTo>
                    <a:pt x="1396" y="1397"/>
                  </a:lnTo>
                  <a:lnTo>
                    <a:pt x="2146" y="1733"/>
                  </a:lnTo>
                  <a:lnTo>
                    <a:pt x="1500" y="957"/>
                  </a:lnTo>
                  <a:lnTo>
                    <a:pt x="2043" y="104"/>
                  </a:lnTo>
                  <a:lnTo>
                    <a:pt x="1293" y="751"/>
                  </a:lnTo>
                  <a:lnTo>
                    <a:pt x="543" y="1"/>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67"/>
            <p:cNvSpPr/>
            <p:nvPr/>
          </p:nvSpPr>
          <p:spPr>
            <a:xfrm>
              <a:off x="3433528" y="4225463"/>
              <a:ext cx="78218" cy="85926"/>
            </a:xfrm>
            <a:custGeom>
              <a:avLst/>
              <a:gdLst/>
              <a:ahLst/>
              <a:cxnLst/>
              <a:rect l="l" t="t" r="r" b="b"/>
              <a:pathLst>
                <a:path w="2354" h="2586" extrusionOk="0">
                  <a:moveTo>
                    <a:pt x="1061" y="1"/>
                  </a:moveTo>
                  <a:lnTo>
                    <a:pt x="1061" y="1087"/>
                  </a:lnTo>
                  <a:lnTo>
                    <a:pt x="1" y="1190"/>
                  </a:lnTo>
                  <a:lnTo>
                    <a:pt x="1061" y="1500"/>
                  </a:lnTo>
                  <a:lnTo>
                    <a:pt x="957" y="2586"/>
                  </a:lnTo>
                  <a:lnTo>
                    <a:pt x="1397" y="1604"/>
                  </a:lnTo>
                  <a:lnTo>
                    <a:pt x="1940" y="2250"/>
                  </a:lnTo>
                  <a:lnTo>
                    <a:pt x="1604" y="1397"/>
                  </a:lnTo>
                  <a:lnTo>
                    <a:pt x="2353" y="750"/>
                  </a:lnTo>
                  <a:lnTo>
                    <a:pt x="1500" y="957"/>
                  </a:lnTo>
                  <a:lnTo>
                    <a:pt x="1061" y="1"/>
                  </a:ln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ộp Văn bản 3">
            <a:extLst>
              <a:ext uri="{FF2B5EF4-FFF2-40B4-BE49-F238E27FC236}">
                <a16:creationId xmlns:a16="http://schemas.microsoft.com/office/drawing/2014/main" id="{7E3EF6E9-8546-4EB5-B08E-94F1C547E246}"/>
              </a:ext>
            </a:extLst>
          </p:cNvPr>
          <p:cNvSpPr txBox="1"/>
          <p:nvPr/>
        </p:nvSpPr>
        <p:spPr>
          <a:xfrm>
            <a:off x="3980244" y="1009739"/>
            <a:ext cx="4089702" cy="2462213"/>
          </a:xfrm>
          <a:prstGeom prst="rect">
            <a:avLst/>
          </a:prstGeom>
          <a:noFill/>
        </p:spPr>
        <p:txBody>
          <a:bodyPr wrap="square" rtlCol="0">
            <a:spAutoFit/>
          </a:bodyPr>
          <a:lstStyle/>
          <a:p>
            <a:pPr rtl="0" fontAlgn="base">
              <a:spcBef>
                <a:spcPts val="0"/>
              </a:spcBef>
              <a:spcAft>
                <a:spcPts val="0"/>
              </a:spcAft>
              <a:buFont typeface="Arial" panose="020B0604020202020204" pitchFamily="34" charset="0"/>
              <a:buChar char="•"/>
            </a:pP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Buộc</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công ty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phải</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đóng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thuế</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cho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những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thiệt</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hại</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mà</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họ</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gây ra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về</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môi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trường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khuyến</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khích</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họ</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sử</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dụng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công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nghệ</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sạch</a:t>
            </a:r>
            <a:endParaRPr lang="vi-VN" sz="2000" b="0" i="0" u="none" strike="noStrike" dirty="0">
              <a:solidFill>
                <a:srgbClr val="000000"/>
              </a:solidFill>
              <a:effectLst/>
              <a:latin typeface="Times New Roman" panose="02020603050405020304" pitchFamily="18" charset="0"/>
              <a:cs typeface="Times New Roman" panose="02020603050405020304" pitchFamily="18" charset="0"/>
            </a:endParaRPr>
          </a:p>
          <a:p>
            <a:pPr rtl="0" fontAlgn="base">
              <a:spcBef>
                <a:spcPts val="0"/>
              </a:spcBef>
              <a:spcAft>
                <a:spcPts val="0"/>
              </a:spcAft>
              <a:buFont typeface="Arial" panose="020B0604020202020204" pitchFamily="34" charset="0"/>
              <a:buChar char="•"/>
            </a:pPr>
            <a:r>
              <a:rPr lang="vi-VN" sz="2000" b="0" i="0" u="none" strike="noStrike" dirty="0">
                <a:solidFill>
                  <a:srgbClr val="000000"/>
                </a:solidFill>
                <a:effectLst/>
                <a:latin typeface="Times New Roman" panose="02020603050405020304" pitchFamily="18" charset="0"/>
                <a:cs typeface="Times New Roman" panose="02020603050405020304" pitchFamily="18" charset="0"/>
              </a:rPr>
              <a:t>Tuyên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truyền</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vận</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động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người</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dân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để</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mọi</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người</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hiểu</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thêm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về</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tác</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hại</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của</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ô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nhiễm</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môi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trường</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không </a:t>
            </a:r>
            <a:r>
              <a:rPr lang="vi-VN" sz="2000" b="0" i="0" u="none" strike="noStrike" dirty="0" err="1">
                <a:solidFill>
                  <a:srgbClr val="000000"/>
                </a:solidFill>
                <a:effectLst/>
                <a:latin typeface="Times New Roman" panose="02020603050405020304" pitchFamily="18" charset="0"/>
                <a:cs typeface="Times New Roman" panose="02020603050405020304" pitchFamily="18" charset="0"/>
              </a:rPr>
              <a:t>khí</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a:t>
            </a:r>
          </a:p>
          <a:p>
            <a:endParaRPr lang="en-US" dirty="0"/>
          </a:p>
        </p:txBody>
      </p:sp>
      <p:sp>
        <p:nvSpPr>
          <p:cNvPr id="5" name="Hộp Văn bản 4">
            <a:extLst>
              <a:ext uri="{FF2B5EF4-FFF2-40B4-BE49-F238E27FC236}">
                <a16:creationId xmlns:a16="http://schemas.microsoft.com/office/drawing/2014/main" id="{06DC769B-ED32-4832-AE33-3B83B2A8F978}"/>
              </a:ext>
            </a:extLst>
          </p:cNvPr>
          <p:cNvSpPr txBox="1"/>
          <p:nvPr/>
        </p:nvSpPr>
        <p:spPr>
          <a:xfrm>
            <a:off x="3383481" y="3199630"/>
            <a:ext cx="5877972" cy="830997"/>
          </a:xfrm>
          <a:prstGeom prst="rect">
            <a:avLst/>
          </a:prstGeom>
          <a:noFill/>
        </p:spPr>
        <p:txBody>
          <a:bodyPr wrap="square" rtlCol="0">
            <a:spAutoFit/>
          </a:bodyPr>
          <a:lstStyle/>
          <a:p>
            <a:r>
              <a:rPr lang="en-US" sz="2400" b="1" dirty="0" err="1">
                <a:solidFill>
                  <a:srgbClr val="5A1D1D"/>
                </a:solidFill>
                <a:latin typeface="Times New Roman" panose="02020603050405020304" pitchFamily="18" charset="0"/>
                <a:cs typeface="Times New Roman" panose="02020603050405020304" pitchFamily="18" charset="0"/>
              </a:rPr>
              <a:t>Bạn</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hãy</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nêu</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vài</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biện</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pháp</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khác</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đê</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bảo</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vệ</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môi</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trường</a:t>
            </a:r>
            <a:r>
              <a:rPr lang="en-US" sz="2400" b="1" dirty="0">
                <a:solidFill>
                  <a:srgbClr val="5A1D1D"/>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20502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79"/>
                                        </p:tgtEl>
                                        <p:attrNameLst>
                                          <p:attrName>style.visibility</p:attrName>
                                        </p:attrNameLst>
                                      </p:cBhvr>
                                      <p:to>
                                        <p:strVal val="visible"/>
                                      </p:to>
                                    </p:set>
                                    <p:anim calcmode="lin" valueType="num">
                                      <p:cBhvr additive="base">
                                        <p:cTn id="7" dur="500" fill="hold"/>
                                        <p:tgtEl>
                                          <p:spTgt spid="2279"/>
                                        </p:tgtEl>
                                        <p:attrNameLst>
                                          <p:attrName>ppt_x</p:attrName>
                                        </p:attrNameLst>
                                      </p:cBhvr>
                                      <p:tavLst>
                                        <p:tav tm="0">
                                          <p:val>
                                            <p:strVal val="#ppt_x"/>
                                          </p:val>
                                        </p:tav>
                                        <p:tav tm="100000">
                                          <p:val>
                                            <p:strVal val="#ppt_x"/>
                                          </p:val>
                                        </p:tav>
                                      </p:tavLst>
                                    </p:anim>
                                    <p:anim calcmode="lin" valueType="num">
                                      <p:cBhvr additive="base">
                                        <p:cTn id="8" dur="500" fill="hold"/>
                                        <p:tgtEl>
                                          <p:spTgt spid="22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arn(inVertical)">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9"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41"/>
          <p:cNvSpPr txBox="1">
            <a:spLocks noGrp="1"/>
          </p:cNvSpPr>
          <p:nvPr>
            <p:ph type="ctrTitle"/>
          </p:nvPr>
        </p:nvSpPr>
        <p:spPr>
          <a:xfrm>
            <a:off x="168348" y="1114744"/>
            <a:ext cx="5989688" cy="1744195"/>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spcFirstLastPara="1" wrap="square" lIns="91425" tIns="91425" rIns="91425" bIns="91425" anchor="t" anchorCtr="0">
            <a:noAutofit/>
          </a:bodyPr>
          <a:lstStyle/>
          <a:p>
            <a:pPr marL="0" lvl="0" indent="0" algn="ctr" rtl="0">
              <a:spcBef>
                <a:spcPts val="0"/>
              </a:spcBef>
              <a:spcAft>
                <a:spcPts val="0"/>
              </a:spcAft>
              <a:buNone/>
            </a:pPr>
            <a:r>
              <a:rPr lang="en" sz="48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CHƠI ĐỐ VUI: ÔN LẠI BÀI HỌC </a:t>
            </a:r>
            <a:endParaRPr sz="6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982" name="Google Shape;982;p41"/>
          <p:cNvGrpSpPr/>
          <p:nvPr/>
        </p:nvGrpSpPr>
        <p:grpSpPr>
          <a:xfrm flipH="1">
            <a:off x="4228623" y="2340403"/>
            <a:ext cx="5524975" cy="2803081"/>
            <a:chOff x="5830923" y="477793"/>
            <a:chExt cx="1757475" cy="891650"/>
          </a:xfrm>
          <a:noFill/>
          <a:scene3d>
            <a:camera prst="orthographicFront">
              <a:rot lat="0" lon="0" rev="0"/>
            </a:camera>
            <a:lightRig rig="glow" dir="t">
              <a:rot lat="0" lon="0" rev="4800000"/>
            </a:lightRig>
          </a:scene3d>
        </p:grpSpPr>
        <p:sp>
          <p:nvSpPr>
            <p:cNvPr id="983" name="Google Shape;983;p41"/>
            <p:cNvSpPr/>
            <p:nvPr/>
          </p:nvSpPr>
          <p:spPr>
            <a:xfrm>
              <a:off x="6046501" y="761100"/>
              <a:ext cx="182153" cy="66887"/>
            </a:xfrm>
            <a:custGeom>
              <a:avLst/>
              <a:gdLst/>
              <a:ahLst/>
              <a:cxnLst/>
              <a:rect l="l" t="t" r="r" b="b"/>
              <a:pathLst>
                <a:path w="5482" h="2013" extrusionOk="0">
                  <a:moveTo>
                    <a:pt x="2087" y="0"/>
                  </a:moveTo>
                  <a:cubicBezTo>
                    <a:pt x="1402" y="0"/>
                    <a:pt x="720" y="146"/>
                    <a:pt x="104" y="459"/>
                  </a:cubicBezTo>
                  <a:lnTo>
                    <a:pt x="1" y="562"/>
                  </a:lnTo>
                  <a:lnTo>
                    <a:pt x="104" y="562"/>
                  </a:lnTo>
                  <a:cubicBezTo>
                    <a:pt x="854" y="1208"/>
                    <a:pt x="1604" y="1854"/>
                    <a:pt x="2586" y="1958"/>
                  </a:cubicBezTo>
                  <a:cubicBezTo>
                    <a:pt x="2784" y="1996"/>
                    <a:pt x="2975" y="2013"/>
                    <a:pt x="3160" y="2013"/>
                  </a:cubicBezTo>
                  <a:cubicBezTo>
                    <a:pt x="3987" y="2013"/>
                    <a:pt x="4699" y="1671"/>
                    <a:pt x="5481" y="1312"/>
                  </a:cubicBezTo>
                  <a:cubicBezTo>
                    <a:pt x="4582" y="479"/>
                    <a:pt x="3328" y="0"/>
                    <a:pt x="2087"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84" name="Google Shape;984;p41"/>
            <p:cNvSpPr/>
            <p:nvPr/>
          </p:nvSpPr>
          <p:spPr>
            <a:xfrm>
              <a:off x="5830923" y="1111293"/>
              <a:ext cx="1732515" cy="258144"/>
            </a:xfrm>
            <a:custGeom>
              <a:avLst/>
              <a:gdLst/>
              <a:ahLst/>
              <a:cxnLst/>
              <a:rect l="l" t="t" r="r" b="b"/>
              <a:pathLst>
                <a:path w="52141" h="7769" extrusionOk="0">
                  <a:moveTo>
                    <a:pt x="27145" y="1"/>
                  </a:moveTo>
                  <a:cubicBezTo>
                    <a:pt x="26792" y="1"/>
                    <a:pt x="26438" y="5"/>
                    <a:pt x="26083" y="13"/>
                  </a:cubicBezTo>
                  <a:cubicBezTo>
                    <a:pt x="24558" y="13"/>
                    <a:pt x="23059" y="117"/>
                    <a:pt x="21560" y="220"/>
                  </a:cubicBezTo>
                  <a:cubicBezTo>
                    <a:pt x="20370" y="453"/>
                    <a:pt x="19181" y="556"/>
                    <a:pt x="17992" y="763"/>
                  </a:cubicBezTo>
                  <a:cubicBezTo>
                    <a:pt x="17889" y="763"/>
                    <a:pt x="17785" y="763"/>
                    <a:pt x="17579" y="866"/>
                  </a:cubicBezTo>
                  <a:lnTo>
                    <a:pt x="17346" y="866"/>
                  </a:lnTo>
                  <a:cubicBezTo>
                    <a:pt x="14994" y="1306"/>
                    <a:pt x="12719" y="1849"/>
                    <a:pt x="10340" y="2598"/>
                  </a:cubicBezTo>
                  <a:cubicBezTo>
                    <a:pt x="10134" y="2702"/>
                    <a:pt x="9927" y="2702"/>
                    <a:pt x="9694" y="2805"/>
                  </a:cubicBezTo>
                  <a:lnTo>
                    <a:pt x="9591" y="2805"/>
                  </a:lnTo>
                  <a:cubicBezTo>
                    <a:pt x="9048" y="3038"/>
                    <a:pt x="8402" y="3245"/>
                    <a:pt x="7885" y="3348"/>
                  </a:cubicBezTo>
                  <a:cubicBezTo>
                    <a:pt x="7238" y="3684"/>
                    <a:pt x="6592" y="3891"/>
                    <a:pt x="5946" y="4098"/>
                  </a:cubicBezTo>
                  <a:lnTo>
                    <a:pt x="5946" y="3787"/>
                  </a:lnTo>
                  <a:cubicBezTo>
                    <a:pt x="5946" y="3555"/>
                    <a:pt x="5946" y="3245"/>
                    <a:pt x="5817" y="3038"/>
                  </a:cubicBezTo>
                  <a:cubicBezTo>
                    <a:pt x="5647" y="2847"/>
                    <a:pt x="5478" y="2674"/>
                    <a:pt x="5295" y="2674"/>
                  </a:cubicBezTo>
                  <a:cubicBezTo>
                    <a:pt x="5254" y="2674"/>
                    <a:pt x="5213" y="2683"/>
                    <a:pt x="5170" y="2702"/>
                  </a:cubicBezTo>
                  <a:cubicBezTo>
                    <a:pt x="4860" y="2702"/>
                    <a:pt x="4653" y="3038"/>
                    <a:pt x="4653" y="3348"/>
                  </a:cubicBezTo>
                  <a:cubicBezTo>
                    <a:pt x="4524" y="3555"/>
                    <a:pt x="4524" y="3787"/>
                    <a:pt x="4524" y="3994"/>
                  </a:cubicBezTo>
                  <a:cubicBezTo>
                    <a:pt x="4445" y="3915"/>
                    <a:pt x="4351" y="3882"/>
                    <a:pt x="4258" y="3882"/>
                  </a:cubicBezTo>
                  <a:cubicBezTo>
                    <a:pt x="4107" y="3882"/>
                    <a:pt x="3958" y="3970"/>
                    <a:pt x="3878" y="4098"/>
                  </a:cubicBezTo>
                  <a:cubicBezTo>
                    <a:pt x="3774" y="4330"/>
                    <a:pt x="3774" y="4537"/>
                    <a:pt x="3878" y="4847"/>
                  </a:cubicBezTo>
                  <a:lnTo>
                    <a:pt x="3878" y="4977"/>
                  </a:lnTo>
                  <a:cubicBezTo>
                    <a:pt x="2585" y="5494"/>
                    <a:pt x="1293" y="6036"/>
                    <a:pt x="0" y="6683"/>
                  </a:cubicBezTo>
                  <a:lnTo>
                    <a:pt x="0" y="7768"/>
                  </a:lnTo>
                  <a:lnTo>
                    <a:pt x="52140" y="7768"/>
                  </a:lnTo>
                  <a:cubicBezTo>
                    <a:pt x="51494" y="7226"/>
                    <a:pt x="50848" y="6786"/>
                    <a:pt x="50098" y="6372"/>
                  </a:cubicBezTo>
                  <a:cubicBezTo>
                    <a:pt x="49659" y="6036"/>
                    <a:pt x="49245" y="5830"/>
                    <a:pt x="48806" y="5494"/>
                  </a:cubicBezTo>
                  <a:cubicBezTo>
                    <a:pt x="48263" y="5287"/>
                    <a:pt x="47617" y="4977"/>
                    <a:pt x="47074" y="4640"/>
                  </a:cubicBezTo>
                  <a:cubicBezTo>
                    <a:pt x="47074" y="4640"/>
                    <a:pt x="46970" y="4640"/>
                    <a:pt x="46970" y="4537"/>
                  </a:cubicBezTo>
                  <a:cubicBezTo>
                    <a:pt x="46970" y="4537"/>
                    <a:pt x="46970" y="4434"/>
                    <a:pt x="47074" y="4434"/>
                  </a:cubicBezTo>
                  <a:cubicBezTo>
                    <a:pt x="47177" y="4201"/>
                    <a:pt x="47177" y="3994"/>
                    <a:pt x="47306" y="3787"/>
                  </a:cubicBezTo>
                  <a:cubicBezTo>
                    <a:pt x="47306" y="3555"/>
                    <a:pt x="47306" y="3348"/>
                    <a:pt x="47074" y="3141"/>
                  </a:cubicBezTo>
                  <a:cubicBezTo>
                    <a:pt x="46955" y="3008"/>
                    <a:pt x="46794" y="2951"/>
                    <a:pt x="46640" y="2951"/>
                  </a:cubicBezTo>
                  <a:cubicBezTo>
                    <a:pt x="46524" y="2951"/>
                    <a:pt x="46412" y="2983"/>
                    <a:pt x="46324" y="3038"/>
                  </a:cubicBezTo>
                  <a:cubicBezTo>
                    <a:pt x="46014" y="3141"/>
                    <a:pt x="45781" y="3245"/>
                    <a:pt x="45575" y="3451"/>
                  </a:cubicBezTo>
                  <a:cubicBezTo>
                    <a:pt x="45471" y="3348"/>
                    <a:pt x="45575" y="3141"/>
                    <a:pt x="45575" y="3038"/>
                  </a:cubicBezTo>
                  <a:cubicBezTo>
                    <a:pt x="45498" y="2866"/>
                    <a:pt x="45352" y="2765"/>
                    <a:pt x="45197" y="2765"/>
                  </a:cubicBezTo>
                  <a:cubicBezTo>
                    <a:pt x="45142" y="2765"/>
                    <a:pt x="45086" y="2778"/>
                    <a:pt x="45032" y="2805"/>
                  </a:cubicBezTo>
                  <a:cubicBezTo>
                    <a:pt x="44928" y="2805"/>
                    <a:pt x="44721" y="2909"/>
                    <a:pt x="44592" y="3141"/>
                  </a:cubicBezTo>
                  <a:lnTo>
                    <a:pt x="44385" y="3348"/>
                  </a:lnTo>
                  <a:cubicBezTo>
                    <a:pt x="44179" y="3348"/>
                    <a:pt x="43946" y="3245"/>
                    <a:pt x="43739" y="3141"/>
                  </a:cubicBezTo>
                  <a:cubicBezTo>
                    <a:pt x="43196" y="2909"/>
                    <a:pt x="42550" y="2702"/>
                    <a:pt x="41904" y="2495"/>
                  </a:cubicBezTo>
                  <a:cubicBezTo>
                    <a:pt x="41594" y="2392"/>
                    <a:pt x="41257" y="2262"/>
                    <a:pt x="40947" y="2159"/>
                  </a:cubicBezTo>
                  <a:cubicBezTo>
                    <a:pt x="40301" y="1952"/>
                    <a:pt x="39655" y="1745"/>
                    <a:pt x="39112" y="1616"/>
                  </a:cubicBezTo>
                  <a:cubicBezTo>
                    <a:pt x="35236" y="546"/>
                    <a:pt x="31207" y="1"/>
                    <a:pt x="27145"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85" name="Google Shape;985;p41"/>
            <p:cNvSpPr/>
            <p:nvPr/>
          </p:nvSpPr>
          <p:spPr>
            <a:xfrm>
              <a:off x="6063688" y="896804"/>
              <a:ext cx="254290" cy="246980"/>
            </a:xfrm>
            <a:custGeom>
              <a:avLst/>
              <a:gdLst/>
              <a:ahLst/>
              <a:cxnLst/>
              <a:rect l="l" t="t" r="r" b="b"/>
              <a:pathLst>
                <a:path w="7653" h="7433" extrusionOk="0">
                  <a:moveTo>
                    <a:pt x="3795" y="1"/>
                  </a:moveTo>
                  <a:cubicBezTo>
                    <a:pt x="1829" y="1"/>
                    <a:pt x="101" y="1568"/>
                    <a:pt x="1" y="3547"/>
                  </a:cubicBezTo>
                  <a:cubicBezTo>
                    <a:pt x="1" y="5615"/>
                    <a:pt x="1526" y="7321"/>
                    <a:pt x="3568" y="7425"/>
                  </a:cubicBezTo>
                  <a:cubicBezTo>
                    <a:pt x="3653" y="7430"/>
                    <a:pt x="3737" y="7432"/>
                    <a:pt x="3821" y="7432"/>
                  </a:cubicBezTo>
                  <a:cubicBezTo>
                    <a:pt x="5848" y="7432"/>
                    <a:pt x="7450" y="5944"/>
                    <a:pt x="7549" y="3883"/>
                  </a:cubicBezTo>
                  <a:cubicBezTo>
                    <a:pt x="7652" y="1841"/>
                    <a:pt x="6050" y="109"/>
                    <a:pt x="3982" y="6"/>
                  </a:cubicBezTo>
                  <a:cubicBezTo>
                    <a:pt x="3919" y="3"/>
                    <a:pt x="3857" y="1"/>
                    <a:pt x="3795"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86" name="Google Shape;986;p41"/>
            <p:cNvSpPr/>
            <p:nvPr/>
          </p:nvSpPr>
          <p:spPr>
            <a:xfrm>
              <a:off x="6178791" y="1006424"/>
              <a:ext cx="64461" cy="209267"/>
            </a:xfrm>
            <a:custGeom>
              <a:avLst/>
              <a:gdLst/>
              <a:ahLst/>
              <a:cxnLst/>
              <a:rect l="l" t="t" r="r" b="b"/>
              <a:pathLst>
                <a:path w="1940" h="6298" extrusionOk="0">
                  <a:moveTo>
                    <a:pt x="351" y="1"/>
                  </a:moveTo>
                  <a:cubicBezTo>
                    <a:pt x="311" y="1"/>
                    <a:pt x="263" y="14"/>
                    <a:pt x="207" y="41"/>
                  </a:cubicBezTo>
                  <a:cubicBezTo>
                    <a:pt x="104" y="41"/>
                    <a:pt x="1" y="248"/>
                    <a:pt x="1" y="377"/>
                  </a:cubicBezTo>
                  <a:lnTo>
                    <a:pt x="1397" y="5961"/>
                  </a:lnTo>
                  <a:cubicBezTo>
                    <a:pt x="1397" y="6194"/>
                    <a:pt x="1500" y="6297"/>
                    <a:pt x="1707" y="6297"/>
                  </a:cubicBezTo>
                  <a:cubicBezTo>
                    <a:pt x="1810" y="6194"/>
                    <a:pt x="1939" y="6065"/>
                    <a:pt x="1939" y="5858"/>
                  </a:cubicBezTo>
                  <a:lnTo>
                    <a:pt x="518" y="248"/>
                  </a:lnTo>
                  <a:cubicBezTo>
                    <a:pt x="518" y="97"/>
                    <a:pt x="462" y="1"/>
                    <a:pt x="351"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87" name="Google Shape;987;p41"/>
            <p:cNvSpPr/>
            <p:nvPr/>
          </p:nvSpPr>
          <p:spPr>
            <a:xfrm>
              <a:off x="6157325" y="1026993"/>
              <a:ext cx="78184" cy="53928"/>
            </a:xfrm>
            <a:custGeom>
              <a:avLst/>
              <a:gdLst/>
              <a:ahLst/>
              <a:cxnLst/>
              <a:rect l="l" t="t" r="r" b="b"/>
              <a:pathLst>
                <a:path w="2353" h="1623" extrusionOk="0">
                  <a:moveTo>
                    <a:pt x="1969" y="1"/>
                  </a:moveTo>
                  <a:cubicBezTo>
                    <a:pt x="1872" y="1"/>
                    <a:pt x="1767" y="51"/>
                    <a:pt x="1707" y="172"/>
                  </a:cubicBezTo>
                  <a:lnTo>
                    <a:pt x="1293" y="922"/>
                  </a:lnTo>
                  <a:lnTo>
                    <a:pt x="517" y="508"/>
                  </a:lnTo>
                  <a:cubicBezTo>
                    <a:pt x="432" y="465"/>
                    <a:pt x="364" y="440"/>
                    <a:pt x="306" y="440"/>
                  </a:cubicBezTo>
                  <a:cubicBezTo>
                    <a:pt x="225" y="440"/>
                    <a:pt x="164" y="490"/>
                    <a:pt x="104" y="612"/>
                  </a:cubicBezTo>
                  <a:cubicBezTo>
                    <a:pt x="0" y="715"/>
                    <a:pt x="104" y="922"/>
                    <a:pt x="207" y="922"/>
                  </a:cubicBezTo>
                  <a:lnTo>
                    <a:pt x="1164" y="1568"/>
                  </a:lnTo>
                  <a:cubicBezTo>
                    <a:pt x="1202" y="1607"/>
                    <a:pt x="1248" y="1622"/>
                    <a:pt x="1296" y="1622"/>
                  </a:cubicBezTo>
                  <a:cubicBezTo>
                    <a:pt x="1407" y="1622"/>
                    <a:pt x="1531" y="1537"/>
                    <a:pt x="1603" y="1465"/>
                  </a:cubicBezTo>
                  <a:lnTo>
                    <a:pt x="2249" y="508"/>
                  </a:lnTo>
                  <a:cubicBezTo>
                    <a:pt x="2353" y="275"/>
                    <a:pt x="2249" y="172"/>
                    <a:pt x="2146" y="69"/>
                  </a:cubicBezTo>
                  <a:cubicBezTo>
                    <a:pt x="2103" y="26"/>
                    <a:pt x="2038" y="1"/>
                    <a:pt x="1969"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88" name="Google Shape;988;p41"/>
            <p:cNvSpPr/>
            <p:nvPr/>
          </p:nvSpPr>
          <p:spPr>
            <a:xfrm>
              <a:off x="7305765" y="959439"/>
              <a:ext cx="282633" cy="247478"/>
            </a:xfrm>
            <a:custGeom>
              <a:avLst/>
              <a:gdLst/>
              <a:ahLst/>
              <a:cxnLst/>
              <a:rect l="l" t="t" r="r" b="b"/>
              <a:pathLst>
                <a:path w="8506" h="7448" extrusionOk="0">
                  <a:moveTo>
                    <a:pt x="4305" y="1"/>
                  </a:moveTo>
                  <a:cubicBezTo>
                    <a:pt x="3156" y="1"/>
                    <a:pt x="2009" y="531"/>
                    <a:pt x="1293" y="1559"/>
                  </a:cubicBezTo>
                  <a:cubicBezTo>
                    <a:pt x="0" y="3187"/>
                    <a:pt x="440" y="5540"/>
                    <a:pt x="2043" y="6729"/>
                  </a:cubicBezTo>
                  <a:cubicBezTo>
                    <a:pt x="2747" y="7212"/>
                    <a:pt x="3536" y="7448"/>
                    <a:pt x="4312" y="7448"/>
                  </a:cubicBezTo>
                  <a:cubicBezTo>
                    <a:pt x="5445" y="7448"/>
                    <a:pt x="6549" y="6946"/>
                    <a:pt x="7316" y="5979"/>
                  </a:cubicBezTo>
                  <a:cubicBezTo>
                    <a:pt x="8505" y="4247"/>
                    <a:pt x="8195" y="1895"/>
                    <a:pt x="6463" y="706"/>
                  </a:cubicBezTo>
                  <a:cubicBezTo>
                    <a:pt x="5825" y="233"/>
                    <a:pt x="5065" y="1"/>
                    <a:pt x="4305"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89" name="Google Shape;989;p41"/>
            <p:cNvSpPr/>
            <p:nvPr/>
          </p:nvSpPr>
          <p:spPr>
            <a:xfrm>
              <a:off x="7373617" y="1068761"/>
              <a:ext cx="85926" cy="201525"/>
            </a:xfrm>
            <a:custGeom>
              <a:avLst/>
              <a:gdLst/>
              <a:ahLst/>
              <a:cxnLst/>
              <a:rect l="l" t="t" r="r" b="b"/>
              <a:pathLst>
                <a:path w="2586" h="6065" extrusionOk="0">
                  <a:moveTo>
                    <a:pt x="2379" y="1"/>
                  </a:moveTo>
                  <a:cubicBezTo>
                    <a:pt x="2172" y="1"/>
                    <a:pt x="2043" y="1"/>
                    <a:pt x="1939" y="208"/>
                  </a:cubicBezTo>
                  <a:lnTo>
                    <a:pt x="1" y="5714"/>
                  </a:lnTo>
                  <a:cubicBezTo>
                    <a:pt x="1" y="5817"/>
                    <a:pt x="1" y="6024"/>
                    <a:pt x="233" y="6024"/>
                  </a:cubicBezTo>
                  <a:cubicBezTo>
                    <a:pt x="261" y="6052"/>
                    <a:pt x="296" y="6064"/>
                    <a:pt x="333" y="6064"/>
                  </a:cubicBezTo>
                  <a:cubicBezTo>
                    <a:pt x="433" y="6064"/>
                    <a:pt x="543" y="5968"/>
                    <a:pt x="543" y="5817"/>
                  </a:cubicBezTo>
                  <a:lnTo>
                    <a:pt x="2586" y="440"/>
                  </a:lnTo>
                  <a:cubicBezTo>
                    <a:pt x="2586" y="208"/>
                    <a:pt x="2482" y="104"/>
                    <a:pt x="2379"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90" name="Google Shape;990;p41"/>
            <p:cNvSpPr/>
            <p:nvPr/>
          </p:nvSpPr>
          <p:spPr>
            <a:xfrm>
              <a:off x="7402825" y="1086804"/>
              <a:ext cx="74762" cy="53297"/>
            </a:xfrm>
            <a:custGeom>
              <a:avLst/>
              <a:gdLst/>
              <a:ahLst/>
              <a:cxnLst/>
              <a:rect l="l" t="t" r="r" b="b"/>
              <a:pathLst>
                <a:path w="2250" h="1604" extrusionOk="0">
                  <a:moveTo>
                    <a:pt x="207" y="1"/>
                  </a:moveTo>
                  <a:cubicBezTo>
                    <a:pt x="104" y="104"/>
                    <a:pt x="0" y="311"/>
                    <a:pt x="104" y="414"/>
                  </a:cubicBezTo>
                  <a:lnTo>
                    <a:pt x="517" y="1397"/>
                  </a:lnTo>
                  <a:cubicBezTo>
                    <a:pt x="647" y="1603"/>
                    <a:pt x="854" y="1603"/>
                    <a:pt x="957" y="1603"/>
                  </a:cubicBezTo>
                  <a:lnTo>
                    <a:pt x="2043" y="1060"/>
                  </a:lnTo>
                  <a:cubicBezTo>
                    <a:pt x="2249" y="1060"/>
                    <a:pt x="2249" y="854"/>
                    <a:pt x="2249" y="750"/>
                  </a:cubicBezTo>
                  <a:cubicBezTo>
                    <a:pt x="2146" y="543"/>
                    <a:pt x="1939" y="543"/>
                    <a:pt x="1810" y="543"/>
                  </a:cubicBezTo>
                  <a:lnTo>
                    <a:pt x="957" y="957"/>
                  </a:lnTo>
                  <a:lnTo>
                    <a:pt x="647" y="207"/>
                  </a:lnTo>
                  <a:cubicBezTo>
                    <a:pt x="517" y="1"/>
                    <a:pt x="311" y="1"/>
                    <a:pt x="207"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91" name="Google Shape;991;p41"/>
            <p:cNvSpPr/>
            <p:nvPr/>
          </p:nvSpPr>
          <p:spPr>
            <a:xfrm>
              <a:off x="5830923" y="1008451"/>
              <a:ext cx="176106" cy="250834"/>
            </a:xfrm>
            <a:custGeom>
              <a:avLst/>
              <a:gdLst/>
              <a:ahLst/>
              <a:cxnLst/>
              <a:rect l="l" t="t" r="r" b="b"/>
              <a:pathLst>
                <a:path w="5300" h="7549" extrusionOk="0">
                  <a:moveTo>
                    <a:pt x="1156" y="0"/>
                  </a:moveTo>
                  <a:cubicBezTo>
                    <a:pt x="771" y="0"/>
                    <a:pt x="381" y="60"/>
                    <a:pt x="0" y="187"/>
                  </a:cubicBezTo>
                  <a:lnTo>
                    <a:pt x="0" y="7296"/>
                  </a:lnTo>
                  <a:cubicBezTo>
                    <a:pt x="388" y="7464"/>
                    <a:pt x="795" y="7548"/>
                    <a:pt x="1212" y="7548"/>
                  </a:cubicBezTo>
                  <a:cubicBezTo>
                    <a:pt x="1629" y="7548"/>
                    <a:pt x="2055" y="7464"/>
                    <a:pt x="2482" y="7296"/>
                  </a:cubicBezTo>
                  <a:cubicBezTo>
                    <a:pt x="2818" y="7193"/>
                    <a:pt x="3128" y="6986"/>
                    <a:pt x="3361" y="6882"/>
                  </a:cubicBezTo>
                  <a:cubicBezTo>
                    <a:pt x="4653" y="5900"/>
                    <a:pt x="5300" y="4194"/>
                    <a:pt x="4757" y="2565"/>
                  </a:cubicBezTo>
                  <a:cubicBezTo>
                    <a:pt x="4237" y="1007"/>
                    <a:pt x="2733" y="0"/>
                    <a:pt x="1156"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92" name="Google Shape;992;p41"/>
            <p:cNvSpPr/>
            <p:nvPr/>
          </p:nvSpPr>
          <p:spPr>
            <a:xfrm>
              <a:off x="5856675" y="1119833"/>
              <a:ext cx="135768" cy="177235"/>
            </a:xfrm>
            <a:custGeom>
              <a:avLst/>
              <a:gdLst/>
              <a:ahLst/>
              <a:cxnLst/>
              <a:rect l="l" t="t" r="r" b="b"/>
              <a:pathLst>
                <a:path w="4086" h="5334" extrusionOk="0">
                  <a:moveTo>
                    <a:pt x="361" y="0"/>
                  </a:moveTo>
                  <a:cubicBezTo>
                    <a:pt x="307" y="0"/>
                    <a:pt x="249" y="25"/>
                    <a:pt x="208" y="66"/>
                  </a:cubicBezTo>
                  <a:cubicBezTo>
                    <a:pt x="1" y="196"/>
                    <a:pt x="1" y="403"/>
                    <a:pt x="104" y="506"/>
                  </a:cubicBezTo>
                  <a:lnTo>
                    <a:pt x="3439" y="5237"/>
                  </a:lnTo>
                  <a:cubicBezTo>
                    <a:pt x="3491" y="5301"/>
                    <a:pt x="3568" y="5333"/>
                    <a:pt x="3649" y="5333"/>
                  </a:cubicBezTo>
                  <a:cubicBezTo>
                    <a:pt x="3730" y="5333"/>
                    <a:pt x="3814" y="5301"/>
                    <a:pt x="3878" y="5237"/>
                  </a:cubicBezTo>
                  <a:cubicBezTo>
                    <a:pt x="3982" y="5133"/>
                    <a:pt x="4085" y="5030"/>
                    <a:pt x="3982" y="4823"/>
                  </a:cubicBezTo>
                  <a:lnTo>
                    <a:pt x="518" y="196"/>
                  </a:lnTo>
                  <a:cubicBezTo>
                    <a:pt x="518" y="56"/>
                    <a:pt x="443" y="0"/>
                    <a:pt x="361"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93" name="Google Shape;993;p41"/>
            <p:cNvSpPr/>
            <p:nvPr/>
          </p:nvSpPr>
          <p:spPr>
            <a:xfrm>
              <a:off x="5852389" y="1126312"/>
              <a:ext cx="64461" cy="58082"/>
            </a:xfrm>
            <a:custGeom>
              <a:avLst/>
              <a:gdLst/>
              <a:ahLst/>
              <a:cxnLst/>
              <a:rect l="l" t="t" r="r" b="b"/>
              <a:pathLst>
                <a:path w="1940" h="1748" extrusionOk="0">
                  <a:moveTo>
                    <a:pt x="1733" y="1"/>
                  </a:moveTo>
                  <a:cubicBezTo>
                    <a:pt x="1526" y="1"/>
                    <a:pt x="1422" y="104"/>
                    <a:pt x="1422" y="208"/>
                  </a:cubicBezTo>
                  <a:lnTo>
                    <a:pt x="1190" y="1164"/>
                  </a:lnTo>
                  <a:lnTo>
                    <a:pt x="337" y="957"/>
                  </a:lnTo>
                  <a:cubicBezTo>
                    <a:pt x="233" y="957"/>
                    <a:pt x="1" y="1061"/>
                    <a:pt x="1" y="1293"/>
                  </a:cubicBezTo>
                  <a:cubicBezTo>
                    <a:pt x="1" y="1397"/>
                    <a:pt x="130" y="1603"/>
                    <a:pt x="233" y="1603"/>
                  </a:cubicBezTo>
                  <a:lnTo>
                    <a:pt x="1422" y="1707"/>
                  </a:lnTo>
                  <a:cubicBezTo>
                    <a:pt x="1450" y="1735"/>
                    <a:pt x="1485" y="1747"/>
                    <a:pt x="1522" y="1747"/>
                  </a:cubicBezTo>
                  <a:cubicBezTo>
                    <a:pt x="1622" y="1747"/>
                    <a:pt x="1733" y="1651"/>
                    <a:pt x="1733" y="1500"/>
                  </a:cubicBezTo>
                  <a:lnTo>
                    <a:pt x="1939" y="311"/>
                  </a:lnTo>
                  <a:cubicBezTo>
                    <a:pt x="1939" y="208"/>
                    <a:pt x="1836" y="1"/>
                    <a:pt x="1733"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94" name="Google Shape;994;p41"/>
            <p:cNvSpPr/>
            <p:nvPr/>
          </p:nvSpPr>
          <p:spPr>
            <a:xfrm>
              <a:off x="7091010" y="890955"/>
              <a:ext cx="214783" cy="123739"/>
            </a:xfrm>
            <a:custGeom>
              <a:avLst/>
              <a:gdLst/>
              <a:ahLst/>
              <a:cxnLst/>
              <a:rect l="l" t="t" r="r" b="b"/>
              <a:pathLst>
                <a:path w="6464" h="3724" extrusionOk="0">
                  <a:moveTo>
                    <a:pt x="6024" y="1"/>
                  </a:moveTo>
                  <a:cubicBezTo>
                    <a:pt x="5927" y="1"/>
                    <a:pt x="5817" y="27"/>
                    <a:pt x="5714" y="78"/>
                  </a:cubicBezTo>
                  <a:cubicBezTo>
                    <a:pt x="5067" y="931"/>
                    <a:pt x="4318" y="1784"/>
                    <a:pt x="3335" y="2327"/>
                  </a:cubicBezTo>
                  <a:cubicBezTo>
                    <a:pt x="2793" y="2663"/>
                    <a:pt x="2043" y="2974"/>
                    <a:pt x="1293" y="2974"/>
                  </a:cubicBezTo>
                  <a:cubicBezTo>
                    <a:pt x="1087" y="2974"/>
                    <a:pt x="750" y="2870"/>
                    <a:pt x="544" y="2870"/>
                  </a:cubicBezTo>
                  <a:cubicBezTo>
                    <a:pt x="488" y="2842"/>
                    <a:pt x="431" y="2830"/>
                    <a:pt x="375" y="2830"/>
                  </a:cubicBezTo>
                  <a:cubicBezTo>
                    <a:pt x="221" y="2830"/>
                    <a:pt x="76" y="2926"/>
                    <a:pt x="1" y="3077"/>
                  </a:cubicBezTo>
                  <a:cubicBezTo>
                    <a:pt x="1" y="3310"/>
                    <a:pt x="104" y="3516"/>
                    <a:pt x="208" y="3516"/>
                  </a:cubicBezTo>
                  <a:cubicBezTo>
                    <a:pt x="647" y="3620"/>
                    <a:pt x="983" y="3723"/>
                    <a:pt x="1293" y="3723"/>
                  </a:cubicBezTo>
                  <a:cubicBezTo>
                    <a:pt x="2146" y="3723"/>
                    <a:pt x="3025" y="3413"/>
                    <a:pt x="3775" y="2974"/>
                  </a:cubicBezTo>
                  <a:cubicBezTo>
                    <a:pt x="4861" y="2327"/>
                    <a:pt x="5610" y="1371"/>
                    <a:pt x="6360" y="621"/>
                  </a:cubicBezTo>
                  <a:cubicBezTo>
                    <a:pt x="6463" y="388"/>
                    <a:pt x="6463" y="182"/>
                    <a:pt x="6257" y="78"/>
                  </a:cubicBezTo>
                  <a:cubicBezTo>
                    <a:pt x="6205" y="27"/>
                    <a:pt x="6121" y="1"/>
                    <a:pt x="6024"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95" name="Google Shape;995;p41"/>
            <p:cNvSpPr/>
            <p:nvPr/>
          </p:nvSpPr>
          <p:spPr>
            <a:xfrm>
              <a:off x="7252500" y="832540"/>
              <a:ext cx="103105" cy="96825"/>
            </a:xfrm>
            <a:custGeom>
              <a:avLst/>
              <a:gdLst/>
              <a:ahLst/>
              <a:cxnLst/>
              <a:rect l="l" t="t" r="r" b="b"/>
              <a:pathLst>
                <a:path w="3103" h="2914" extrusionOk="0">
                  <a:moveTo>
                    <a:pt x="2353" y="1"/>
                  </a:moveTo>
                  <a:cubicBezTo>
                    <a:pt x="2146" y="1"/>
                    <a:pt x="2146" y="311"/>
                    <a:pt x="1939" y="647"/>
                  </a:cubicBezTo>
                  <a:cubicBezTo>
                    <a:pt x="1707" y="1087"/>
                    <a:pt x="1707" y="1190"/>
                    <a:pt x="1707" y="1190"/>
                  </a:cubicBezTo>
                  <a:cubicBezTo>
                    <a:pt x="1707" y="1190"/>
                    <a:pt x="1603" y="957"/>
                    <a:pt x="1500" y="854"/>
                  </a:cubicBezTo>
                  <a:cubicBezTo>
                    <a:pt x="1427" y="708"/>
                    <a:pt x="966" y="562"/>
                    <a:pt x="666" y="562"/>
                  </a:cubicBezTo>
                  <a:cubicBezTo>
                    <a:pt x="541" y="562"/>
                    <a:pt x="445" y="587"/>
                    <a:pt x="414" y="647"/>
                  </a:cubicBezTo>
                  <a:cubicBezTo>
                    <a:pt x="311" y="854"/>
                    <a:pt x="1164" y="854"/>
                    <a:pt x="1164" y="1293"/>
                  </a:cubicBezTo>
                  <a:cubicBezTo>
                    <a:pt x="1277" y="1565"/>
                    <a:pt x="955" y="1855"/>
                    <a:pt x="735" y="1855"/>
                  </a:cubicBezTo>
                  <a:cubicBezTo>
                    <a:pt x="703" y="1855"/>
                    <a:pt x="673" y="1849"/>
                    <a:pt x="647" y="1836"/>
                  </a:cubicBezTo>
                  <a:cubicBezTo>
                    <a:pt x="424" y="1836"/>
                    <a:pt x="510" y="744"/>
                    <a:pt x="244" y="744"/>
                  </a:cubicBezTo>
                  <a:cubicBezTo>
                    <a:pt x="233" y="744"/>
                    <a:pt x="220" y="746"/>
                    <a:pt x="207" y="751"/>
                  </a:cubicBezTo>
                  <a:cubicBezTo>
                    <a:pt x="1" y="854"/>
                    <a:pt x="104" y="1500"/>
                    <a:pt x="104" y="1940"/>
                  </a:cubicBezTo>
                  <a:cubicBezTo>
                    <a:pt x="104" y="2483"/>
                    <a:pt x="414" y="2896"/>
                    <a:pt x="414" y="2896"/>
                  </a:cubicBezTo>
                  <a:cubicBezTo>
                    <a:pt x="414" y="2896"/>
                    <a:pt x="535" y="2914"/>
                    <a:pt x="719" y="2914"/>
                  </a:cubicBezTo>
                  <a:cubicBezTo>
                    <a:pt x="1033" y="2914"/>
                    <a:pt x="1533" y="2863"/>
                    <a:pt x="1939" y="2586"/>
                  </a:cubicBezTo>
                  <a:cubicBezTo>
                    <a:pt x="2456" y="2146"/>
                    <a:pt x="3103" y="957"/>
                    <a:pt x="2999" y="854"/>
                  </a:cubicBezTo>
                  <a:cubicBezTo>
                    <a:pt x="2960" y="834"/>
                    <a:pt x="2925" y="826"/>
                    <a:pt x="2892" y="826"/>
                  </a:cubicBezTo>
                  <a:cubicBezTo>
                    <a:pt x="2749" y="826"/>
                    <a:pt x="2645" y="982"/>
                    <a:pt x="2456" y="1087"/>
                  </a:cubicBezTo>
                  <a:cubicBezTo>
                    <a:pt x="2353" y="1293"/>
                    <a:pt x="2146" y="1500"/>
                    <a:pt x="2146" y="1500"/>
                  </a:cubicBezTo>
                  <a:cubicBezTo>
                    <a:pt x="2146" y="1500"/>
                    <a:pt x="2250" y="1087"/>
                    <a:pt x="2353" y="751"/>
                  </a:cubicBezTo>
                  <a:cubicBezTo>
                    <a:pt x="2456" y="440"/>
                    <a:pt x="2456" y="104"/>
                    <a:pt x="2353"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96" name="Google Shape;996;p41"/>
            <p:cNvSpPr/>
            <p:nvPr/>
          </p:nvSpPr>
          <p:spPr>
            <a:xfrm>
              <a:off x="7269679" y="890091"/>
              <a:ext cx="39541" cy="10367"/>
            </a:xfrm>
            <a:custGeom>
              <a:avLst/>
              <a:gdLst/>
              <a:ahLst/>
              <a:cxnLst/>
              <a:rect l="l" t="t" r="r" b="b"/>
              <a:pathLst>
                <a:path w="1190" h="312" extrusionOk="0">
                  <a:moveTo>
                    <a:pt x="440" y="1"/>
                  </a:moveTo>
                  <a:cubicBezTo>
                    <a:pt x="337" y="1"/>
                    <a:pt x="233" y="1"/>
                    <a:pt x="130" y="104"/>
                  </a:cubicBezTo>
                  <a:cubicBezTo>
                    <a:pt x="1" y="104"/>
                    <a:pt x="1" y="104"/>
                    <a:pt x="1" y="208"/>
                  </a:cubicBezTo>
                  <a:cubicBezTo>
                    <a:pt x="1" y="208"/>
                    <a:pt x="58" y="254"/>
                    <a:pt x="96" y="254"/>
                  </a:cubicBezTo>
                  <a:cubicBezTo>
                    <a:pt x="116" y="254"/>
                    <a:pt x="130" y="242"/>
                    <a:pt x="130" y="208"/>
                  </a:cubicBezTo>
                  <a:lnTo>
                    <a:pt x="440" y="208"/>
                  </a:lnTo>
                  <a:cubicBezTo>
                    <a:pt x="647" y="208"/>
                    <a:pt x="880" y="208"/>
                    <a:pt x="1086" y="311"/>
                  </a:cubicBezTo>
                  <a:lnTo>
                    <a:pt x="1190" y="311"/>
                  </a:lnTo>
                  <a:cubicBezTo>
                    <a:pt x="1190" y="208"/>
                    <a:pt x="1190" y="208"/>
                    <a:pt x="1086" y="208"/>
                  </a:cubicBezTo>
                  <a:cubicBezTo>
                    <a:pt x="983" y="104"/>
                    <a:pt x="776" y="1"/>
                    <a:pt x="440"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97" name="Google Shape;997;p41"/>
            <p:cNvSpPr/>
            <p:nvPr/>
          </p:nvSpPr>
          <p:spPr>
            <a:xfrm>
              <a:off x="6894331" y="1158112"/>
              <a:ext cx="160655" cy="148261"/>
            </a:xfrm>
            <a:custGeom>
              <a:avLst/>
              <a:gdLst/>
              <a:ahLst/>
              <a:cxnLst/>
              <a:rect l="l" t="t" r="r" b="b"/>
              <a:pathLst>
                <a:path w="4835" h="4462" extrusionOk="0">
                  <a:moveTo>
                    <a:pt x="2249" y="0"/>
                  </a:moveTo>
                  <a:cubicBezTo>
                    <a:pt x="1499" y="0"/>
                    <a:pt x="853" y="207"/>
                    <a:pt x="310" y="440"/>
                  </a:cubicBezTo>
                  <a:cubicBezTo>
                    <a:pt x="103" y="543"/>
                    <a:pt x="0" y="750"/>
                    <a:pt x="103" y="983"/>
                  </a:cubicBezTo>
                  <a:cubicBezTo>
                    <a:pt x="207" y="1189"/>
                    <a:pt x="440" y="1189"/>
                    <a:pt x="646" y="1189"/>
                  </a:cubicBezTo>
                  <a:cubicBezTo>
                    <a:pt x="1189" y="853"/>
                    <a:pt x="1732" y="750"/>
                    <a:pt x="2249" y="750"/>
                  </a:cubicBezTo>
                  <a:lnTo>
                    <a:pt x="2378" y="750"/>
                  </a:lnTo>
                  <a:cubicBezTo>
                    <a:pt x="3025" y="750"/>
                    <a:pt x="3542" y="1086"/>
                    <a:pt x="3878" y="1500"/>
                  </a:cubicBezTo>
                  <a:cubicBezTo>
                    <a:pt x="4084" y="1836"/>
                    <a:pt x="4188" y="2146"/>
                    <a:pt x="4188" y="2585"/>
                  </a:cubicBezTo>
                  <a:lnTo>
                    <a:pt x="4188" y="2689"/>
                  </a:lnTo>
                  <a:cubicBezTo>
                    <a:pt x="4084" y="3128"/>
                    <a:pt x="3981" y="3568"/>
                    <a:pt x="3878" y="3981"/>
                  </a:cubicBezTo>
                  <a:cubicBezTo>
                    <a:pt x="3774" y="4214"/>
                    <a:pt x="3878" y="4421"/>
                    <a:pt x="4084" y="4421"/>
                  </a:cubicBezTo>
                  <a:cubicBezTo>
                    <a:pt x="4112" y="4448"/>
                    <a:pt x="4149" y="4461"/>
                    <a:pt x="4190" y="4461"/>
                  </a:cubicBezTo>
                  <a:cubicBezTo>
                    <a:pt x="4303" y="4461"/>
                    <a:pt x="4448" y="4365"/>
                    <a:pt x="4524" y="4214"/>
                  </a:cubicBezTo>
                  <a:cubicBezTo>
                    <a:pt x="4731" y="3774"/>
                    <a:pt x="4834" y="3231"/>
                    <a:pt x="4834" y="2689"/>
                  </a:cubicBezTo>
                  <a:lnTo>
                    <a:pt x="4834" y="2585"/>
                  </a:lnTo>
                  <a:cubicBezTo>
                    <a:pt x="4834" y="2042"/>
                    <a:pt x="4731" y="1500"/>
                    <a:pt x="4524" y="1086"/>
                  </a:cubicBezTo>
                  <a:cubicBezTo>
                    <a:pt x="3981" y="440"/>
                    <a:pt x="3231" y="0"/>
                    <a:pt x="2482"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98" name="Google Shape;998;p41"/>
            <p:cNvSpPr/>
            <p:nvPr/>
          </p:nvSpPr>
          <p:spPr>
            <a:xfrm>
              <a:off x="7030036" y="1265473"/>
              <a:ext cx="110847" cy="36118"/>
            </a:xfrm>
            <a:custGeom>
              <a:avLst/>
              <a:gdLst/>
              <a:ahLst/>
              <a:cxnLst/>
              <a:rect l="l" t="t" r="r" b="b"/>
              <a:pathLst>
                <a:path w="3336" h="1087" extrusionOk="0">
                  <a:moveTo>
                    <a:pt x="1629" y="0"/>
                  </a:moveTo>
                  <a:cubicBezTo>
                    <a:pt x="983" y="0"/>
                    <a:pt x="336" y="440"/>
                    <a:pt x="0" y="983"/>
                  </a:cubicBezTo>
                  <a:lnTo>
                    <a:pt x="3335" y="1086"/>
                  </a:lnTo>
                  <a:cubicBezTo>
                    <a:pt x="3025" y="440"/>
                    <a:pt x="2379" y="0"/>
                    <a:pt x="1629"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999" name="Google Shape;999;p41"/>
            <p:cNvSpPr/>
            <p:nvPr/>
          </p:nvSpPr>
          <p:spPr>
            <a:xfrm>
              <a:off x="6382381" y="477793"/>
              <a:ext cx="819457" cy="820321"/>
            </a:xfrm>
            <a:custGeom>
              <a:avLst/>
              <a:gdLst/>
              <a:ahLst/>
              <a:cxnLst/>
              <a:rect l="l" t="t" r="r" b="b"/>
              <a:pathLst>
                <a:path w="24662" h="24688" extrusionOk="0">
                  <a:moveTo>
                    <a:pt x="12279" y="1"/>
                  </a:moveTo>
                  <a:cubicBezTo>
                    <a:pt x="9151" y="1"/>
                    <a:pt x="6359" y="1190"/>
                    <a:pt x="4085" y="3129"/>
                  </a:cubicBezTo>
                  <a:cubicBezTo>
                    <a:pt x="2585" y="4525"/>
                    <a:pt x="1500" y="6153"/>
                    <a:pt x="750" y="8092"/>
                  </a:cubicBezTo>
                  <a:cubicBezTo>
                    <a:pt x="543" y="8635"/>
                    <a:pt x="440" y="9048"/>
                    <a:pt x="336" y="9591"/>
                  </a:cubicBezTo>
                  <a:cubicBezTo>
                    <a:pt x="207" y="9927"/>
                    <a:pt x="207" y="10134"/>
                    <a:pt x="104" y="10470"/>
                  </a:cubicBezTo>
                  <a:cubicBezTo>
                    <a:pt x="0" y="11116"/>
                    <a:pt x="0" y="11763"/>
                    <a:pt x="0" y="12409"/>
                  </a:cubicBezTo>
                  <a:cubicBezTo>
                    <a:pt x="0" y="18871"/>
                    <a:pt x="5067" y="24248"/>
                    <a:pt x="11426" y="24688"/>
                  </a:cubicBezTo>
                  <a:lnTo>
                    <a:pt x="12615" y="24688"/>
                  </a:lnTo>
                  <a:cubicBezTo>
                    <a:pt x="13132" y="24688"/>
                    <a:pt x="13572" y="24688"/>
                    <a:pt x="14011" y="24559"/>
                  </a:cubicBezTo>
                  <a:cubicBezTo>
                    <a:pt x="15847" y="24352"/>
                    <a:pt x="17553" y="23705"/>
                    <a:pt x="19078" y="22749"/>
                  </a:cubicBezTo>
                  <a:cubicBezTo>
                    <a:pt x="19595" y="22310"/>
                    <a:pt x="20034" y="21974"/>
                    <a:pt x="20577" y="21560"/>
                  </a:cubicBezTo>
                  <a:cubicBezTo>
                    <a:pt x="20681" y="21457"/>
                    <a:pt x="20681" y="21327"/>
                    <a:pt x="20784" y="21327"/>
                  </a:cubicBezTo>
                  <a:cubicBezTo>
                    <a:pt x="22180" y="20035"/>
                    <a:pt x="23266" y="18432"/>
                    <a:pt x="23912" y="16597"/>
                  </a:cubicBezTo>
                  <a:cubicBezTo>
                    <a:pt x="24015" y="16157"/>
                    <a:pt x="24119" y="15744"/>
                    <a:pt x="24248" y="15408"/>
                  </a:cubicBezTo>
                  <a:cubicBezTo>
                    <a:pt x="24455" y="14451"/>
                    <a:pt x="24661" y="13365"/>
                    <a:pt x="24661" y="12409"/>
                  </a:cubicBezTo>
                  <a:cubicBezTo>
                    <a:pt x="24661" y="11116"/>
                    <a:pt x="24455" y="9927"/>
                    <a:pt x="24015" y="8738"/>
                  </a:cubicBezTo>
                  <a:cubicBezTo>
                    <a:pt x="23705" y="7549"/>
                    <a:pt x="23162" y="6463"/>
                    <a:pt x="22516" y="5507"/>
                  </a:cubicBezTo>
                  <a:cubicBezTo>
                    <a:pt x="22309" y="5171"/>
                    <a:pt x="22076" y="4757"/>
                    <a:pt x="21766" y="4421"/>
                  </a:cubicBezTo>
                  <a:cubicBezTo>
                    <a:pt x="20241" y="2715"/>
                    <a:pt x="18432" y="1422"/>
                    <a:pt x="16260" y="647"/>
                  </a:cubicBezTo>
                  <a:cubicBezTo>
                    <a:pt x="15717" y="544"/>
                    <a:pt x="15304" y="440"/>
                    <a:pt x="14864" y="337"/>
                  </a:cubicBezTo>
                  <a:lnTo>
                    <a:pt x="14657" y="337"/>
                  </a:lnTo>
                  <a:cubicBezTo>
                    <a:pt x="14554" y="233"/>
                    <a:pt x="14425" y="233"/>
                    <a:pt x="14218" y="233"/>
                  </a:cubicBezTo>
                  <a:cubicBezTo>
                    <a:pt x="13572" y="130"/>
                    <a:pt x="12925" y="1"/>
                    <a:pt x="12279"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00" name="Google Shape;1000;p41"/>
            <p:cNvSpPr/>
            <p:nvPr/>
          </p:nvSpPr>
          <p:spPr>
            <a:xfrm>
              <a:off x="6486320" y="477793"/>
              <a:ext cx="444086" cy="422654"/>
            </a:xfrm>
            <a:custGeom>
              <a:avLst/>
              <a:gdLst/>
              <a:ahLst/>
              <a:cxnLst/>
              <a:rect l="l" t="t" r="r" b="b"/>
              <a:pathLst>
                <a:path w="13365" h="12720" extrusionOk="0">
                  <a:moveTo>
                    <a:pt x="9151" y="1"/>
                  </a:moveTo>
                  <a:cubicBezTo>
                    <a:pt x="6023" y="1"/>
                    <a:pt x="3231" y="1190"/>
                    <a:pt x="957" y="3129"/>
                  </a:cubicBezTo>
                  <a:cubicBezTo>
                    <a:pt x="750" y="3878"/>
                    <a:pt x="646" y="4654"/>
                    <a:pt x="440" y="5403"/>
                  </a:cubicBezTo>
                  <a:cubicBezTo>
                    <a:pt x="310" y="5817"/>
                    <a:pt x="104" y="6153"/>
                    <a:pt x="0" y="6593"/>
                  </a:cubicBezTo>
                  <a:cubicBezTo>
                    <a:pt x="0" y="7006"/>
                    <a:pt x="104" y="7549"/>
                    <a:pt x="543" y="7756"/>
                  </a:cubicBezTo>
                  <a:cubicBezTo>
                    <a:pt x="646" y="7756"/>
                    <a:pt x="750" y="7885"/>
                    <a:pt x="853" y="7885"/>
                  </a:cubicBezTo>
                  <a:cubicBezTo>
                    <a:pt x="1086" y="8092"/>
                    <a:pt x="853" y="8531"/>
                    <a:pt x="957" y="8738"/>
                  </a:cubicBezTo>
                  <a:cubicBezTo>
                    <a:pt x="1028" y="8909"/>
                    <a:pt x="1185" y="8986"/>
                    <a:pt x="1368" y="8986"/>
                  </a:cubicBezTo>
                  <a:cubicBezTo>
                    <a:pt x="1518" y="8986"/>
                    <a:pt x="1684" y="8934"/>
                    <a:pt x="1836" y="8842"/>
                  </a:cubicBezTo>
                  <a:cubicBezTo>
                    <a:pt x="2042" y="8738"/>
                    <a:pt x="2249" y="8402"/>
                    <a:pt x="2585" y="8195"/>
                  </a:cubicBezTo>
                  <a:cubicBezTo>
                    <a:pt x="2585" y="8195"/>
                    <a:pt x="2689" y="8092"/>
                    <a:pt x="2792" y="8092"/>
                  </a:cubicBezTo>
                  <a:cubicBezTo>
                    <a:pt x="3025" y="8092"/>
                    <a:pt x="3128" y="8299"/>
                    <a:pt x="3231" y="8402"/>
                  </a:cubicBezTo>
                  <a:cubicBezTo>
                    <a:pt x="3438" y="8945"/>
                    <a:pt x="3128" y="9695"/>
                    <a:pt x="3438" y="10134"/>
                  </a:cubicBezTo>
                  <a:cubicBezTo>
                    <a:pt x="3774" y="10574"/>
                    <a:pt x="4421" y="10574"/>
                    <a:pt x="4627" y="10987"/>
                  </a:cubicBezTo>
                  <a:cubicBezTo>
                    <a:pt x="4731" y="11116"/>
                    <a:pt x="4731" y="11323"/>
                    <a:pt x="4731" y="11427"/>
                  </a:cubicBezTo>
                  <a:cubicBezTo>
                    <a:pt x="4834" y="11763"/>
                    <a:pt x="4963" y="11969"/>
                    <a:pt x="5067" y="12176"/>
                  </a:cubicBezTo>
                  <a:cubicBezTo>
                    <a:pt x="5170" y="12280"/>
                    <a:pt x="5274" y="12409"/>
                    <a:pt x="5274" y="12512"/>
                  </a:cubicBezTo>
                  <a:cubicBezTo>
                    <a:pt x="5480" y="12616"/>
                    <a:pt x="5610" y="12616"/>
                    <a:pt x="5713" y="12719"/>
                  </a:cubicBezTo>
                  <a:cubicBezTo>
                    <a:pt x="6023" y="12719"/>
                    <a:pt x="6359" y="12616"/>
                    <a:pt x="6359" y="12280"/>
                  </a:cubicBezTo>
                  <a:cubicBezTo>
                    <a:pt x="6359" y="12176"/>
                    <a:pt x="6256" y="12176"/>
                    <a:pt x="6256" y="12073"/>
                  </a:cubicBezTo>
                  <a:cubicBezTo>
                    <a:pt x="6023" y="11763"/>
                    <a:pt x="6023" y="11323"/>
                    <a:pt x="6256" y="10987"/>
                  </a:cubicBezTo>
                  <a:cubicBezTo>
                    <a:pt x="6359" y="10780"/>
                    <a:pt x="6566" y="10677"/>
                    <a:pt x="6566" y="10470"/>
                  </a:cubicBezTo>
                  <a:cubicBezTo>
                    <a:pt x="6463" y="10031"/>
                    <a:pt x="5920" y="9927"/>
                    <a:pt x="5713" y="9591"/>
                  </a:cubicBezTo>
                  <a:cubicBezTo>
                    <a:pt x="5610" y="9178"/>
                    <a:pt x="6127" y="8635"/>
                    <a:pt x="5920" y="8299"/>
                  </a:cubicBezTo>
                  <a:cubicBezTo>
                    <a:pt x="5816" y="8195"/>
                    <a:pt x="5713" y="8195"/>
                    <a:pt x="5610" y="8092"/>
                  </a:cubicBezTo>
                  <a:cubicBezTo>
                    <a:pt x="5610" y="7988"/>
                    <a:pt x="5610" y="7756"/>
                    <a:pt x="5713" y="7652"/>
                  </a:cubicBezTo>
                  <a:cubicBezTo>
                    <a:pt x="5816" y="7549"/>
                    <a:pt x="6023" y="7549"/>
                    <a:pt x="6127" y="7549"/>
                  </a:cubicBezTo>
                  <a:cubicBezTo>
                    <a:pt x="6255" y="7519"/>
                    <a:pt x="6375" y="7506"/>
                    <a:pt x="6488" y="7506"/>
                  </a:cubicBezTo>
                  <a:cubicBezTo>
                    <a:pt x="6761" y="7506"/>
                    <a:pt x="6993" y="7579"/>
                    <a:pt x="7212" y="7652"/>
                  </a:cubicBezTo>
                  <a:cubicBezTo>
                    <a:pt x="7419" y="7756"/>
                    <a:pt x="7652" y="7885"/>
                    <a:pt x="7859" y="7988"/>
                  </a:cubicBezTo>
                  <a:cubicBezTo>
                    <a:pt x="7944" y="8031"/>
                    <a:pt x="8052" y="8056"/>
                    <a:pt x="8164" y="8056"/>
                  </a:cubicBezTo>
                  <a:cubicBezTo>
                    <a:pt x="8322" y="8056"/>
                    <a:pt x="8487" y="8006"/>
                    <a:pt x="8608" y="7885"/>
                  </a:cubicBezTo>
                  <a:cubicBezTo>
                    <a:pt x="8944" y="7652"/>
                    <a:pt x="8712" y="7006"/>
                    <a:pt x="8944" y="6593"/>
                  </a:cubicBezTo>
                  <a:cubicBezTo>
                    <a:pt x="9048" y="6463"/>
                    <a:pt x="9255" y="6360"/>
                    <a:pt x="9358" y="6257"/>
                  </a:cubicBezTo>
                  <a:cubicBezTo>
                    <a:pt x="9901" y="6050"/>
                    <a:pt x="10444" y="5946"/>
                    <a:pt x="10987" y="5714"/>
                  </a:cubicBezTo>
                  <a:cubicBezTo>
                    <a:pt x="11529" y="5403"/>
                    <a:pt x="11943" y="4964"/>
                    <a:pt x="11840" y="4421"/>
                  </a:cubicBezTo>
                  <a:cubicBezTo>
                    <a:pt x="11840" y="4008"/>
                    <a:pt x="11529" y="3568"/>
                    <a:pt x="11840" y="3361"/>
                  </a:cubicBezTo>
                  <a:cubicBezTo>
                    <a:pt x="11840" y="3232"/>
                    <a:pt x="11943" y="3129"/>
                    <a:pt x="12072" y="3129"/>
                  </a:cubicBezTo>
                  <a:cubicBezTo>
                    <a:pt x="12589" y="2818"/>
                    <a:pt x="13132" y="2276"/>
                    <a:pt x="13236" y="1733"/>
                  </a:cubicBezTo>
                  <a:cubicBezTo>
                    <a:pt x="13365" y="1293"/>
                    <a:pt x="13236" y="983"/>
                    <a:pt x="13132" y="647"/>
                  </a:cubicBezTo>
                  <a:cubicBezTo>
                    <a:pt x="12589" y="544"/>
                    <a:pt x="12176" y="440"/>
                    <a:pt x="11736" y="337"/>
                  </a:cubicBezTo>
                  <a:lnTo>
                    <a:pt x="11529" y="337"/>
                  </a:lnTo>
                  <a:cubicBezTo>
                    <a:pt x="11426" y="233"/>
                    <a:pt x="11297" y="233"/>
                    <a:pt x="11090" y="233"/>
                  </a:cubicBezTo>
                  <a:cubicBezTo>
                    <a:pt x="10444" y="130"/>
                    <a:pt x="9797" y="1"/>
                    <a:pt x="9151"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01" name="Google Shape;1001;p41"/>
            <p:cNvSpPr/>
            <p:nvPr/>
          </p:nvSpPr>
          <p:spPr>
            <a:xfrm>
              <a:off x="6586802" y="869855"/>
              <a:ext cx="393447" cy="428269"/>
            </a:xfrm>
            <a:custGeom>
              <a:avLst/>
              <a:gdLst/>
              <a:ahLst/>
              <a:cxnLst/>
              <a:rect l="l" t="t" r="r" b="b"/>
              <a:pathLst>
                <a:path w="11841" h="12889" extrusionOk="0">
                  <a:moveTo>
                    <a:pt x="2859" y="1"/>
                  </a:moveTo>
                  <a:cubicBezTo>
                    <a:pt x="2785" y="1"/>
                    <a:pt x="2699" y="48"/>
                    <a:pt x="2586" y="170"/>
                  </a:cubicBezTo>
                  <a:cubicBezTo>
                    <a:pt x="2456" y="377"/>
                    <a:pt x="2353" y="481"/>
                    <a:pt x="2250" y="713"/>
                  </a:cubicBezTo>
                  <a:cubicBezTo>
                    <a:pt x="2146" y="920"/>
                    <a:pt x="2043" y="1256"/>
                    <a:pt x="1939" y="1566"/>
                  </a:cubicBezTo>
                  <a:cubicBezTo>
                    <a:pt x="1500" y="2109"/>
                    <a:pt x="1060" y="2549"/>
                    <a:pt x="750" y="3195"/>
                  </a:cubicBezTo>
                  <a:cubicBezTo>
                    <a:pt x="647" y="3609"/>
                    <a:pt x="518" y="4151"/>
                    <a:pt x="750" y="4591"/>
                  </a:cubicBezTo>
                  <a:cubicBezTo>
                    <a:pt x="854" y="4798"/>
                    <a:pt x="957" y="4901"/>
                    <a:pt x="1060" y="5134"/>
                  </a:cubicBezTo>
                  <a:cubicBezTo>
                    <a:pt x="1164" y="5444"/>
                    <a:pt x="1164" y="5780"/>
                    <a:pt x="957" y="6090"/>
                  </a:cubicBezTo>
                  <a:lnTo>
                    <a:pt x="957" y="6194"/>
                  </a:lnTo>
                  <a:cubicBezTo>
                    <a:pt x="750" y="6633"/>
                    <a:pt x="518" y="6943"/>
                    <a:pt x="311" y="7279"/>
                  </a:cubicBezTo>
                  <a:cubicBezTo>
                    <a:pt x="1" y="8365"/>
                    <a:pt x="518" y="9761"/>
                    <a:pt x="1707" y="10071"/>
                  </a:cubicBezTo>
                  <a:cubicBezTo>
                    <a:pt x="2353" y="10304"/>
                    <a:pt x="3335" y="10175"/>
                    <a:pt x="3749" y="10821"/>
                  </a:cubicBezTo>
                  <a:cubicBezTo>
                    <a:pt x="3982" y="11053"/>
                    <a:pt x="4085" y="11467"/>
                    <a:pt x="4188" y="11700"/>
                  </a:cubicBezTo>
                  <a:cubicBezTo>
                    <a:pt x="4395" y="12010"/>
                    <a:pt x="4628" y="12346"/>
                    <a:pt x="4938" y="12449"/>
                  </a:cubicBezTo>
                  <a:lnTo>
                    <a:pt x="5377" y="12449"/>
                  </a:lnTo>
                  <a:cubicBezTo>
                    <a:pt x="5584" y="12449"/>
                    <a:pt x="5817" y="12656"/>
                    <a:pt x="5920" y="12889"/>
                  </a:cubicBezTo>
                  <a:lnTo>
                    <a:pt x="6463" y="12889"/>
                  </a:lnTo>
                  <a:cubicBezTo>
                    <a:pt x="6980" y="12889"/>
                    <a:pt x="7420" y="12889"/>
                    <a:pt x="7859" y="12760"/>
                  </a:cubicBezTo>
                  <a:lnTo>
                    <a:pt x="7963" y="12656"/>
                  </a:lnTo>
                  <a:cubicBezTo>
                    <a:pt x="8273" y="12346"/>
                    <a:pt x="8712" y="12346"/>
                    <a:pt x="9152" y="12113"/>
                  </a:cubicBezTo>
                  <a:cubicBezTo>
                    <a:pt x="9695" y="12010"/>
                    <a:pt x="10108" y="11596"/>
                    <a:pt x="10212" y="11053"/>
                  </a:cubicBezTo>
                  <a:lnTo>
                    <a:pt x="10212" y="10511"/>
                  </a:lnTo>
                  <a:cubicBezTo>
                    <a:pt x="10212" y="10511"/>
                    <a:pt x="10212" y="10407"/>
                    <a:pt x="10341" y="10407"/>
                  </a:cubicBezTo>
                  <a:cubicBezTo>
                    <a:pt x="10444" y="9864"/>
                    <a:pt x="10987" y="9658"/>
                    <a:pt x="11297" y="9218"/>
                  </a:cubicBezTo>
                  <a:cubicBezTo>
                    <a:pt x="11401" y="9011"/>
                    <a:pt x="11504" y="8779"/>
                    <a:pt x="11633" y="8572"/>
                  </a:cubicBezTo>
                  <a:cubicBezTo>
                    <a:pt x="11737" y="8132"/>
                    <a:pt x="11840" y="7719"/>
                    <a:pt x="11737" y="7279"/>
                  </a:cubicBezTo>
                  <a:cubicBezTo>
                    <a:pt x="11737" y="6736"/>
                    <a:pt x="11401" y="6297"/>
                    <a:pt x="10987" y="6090"/>
                  </a:cubicBezTo>
                  <a:cubicBezTo>
                    <a:pt x="10651" y="5987"/>
                    <a:pt x="10212" y="5883"/>
                    <a:pt x="10005" y="5651"/>
                  </a:cubicBezTo>
                  <a:cubicBezTo>
                    <a:pt x="9901" y="5444"/>
                    <a:pt x="9901" y="5134"/>
                    <a:pt x="9798" y="4901"/>
                  </a:cubicBezTo>
                  <a:cubicBezTo>
                    <a:pt x="9798" y="4487"/>
                    <a:pt x="9798" y="4151"/>
                    <a:pt x="9695" y="3841"/>
                  </a:cubicBezTo>
                  <a:cubicBezTo>
                    <a:pt x="9462" y="3505"/>
                    <a:pt x="9255" y="3195"/>
                    <a:pt x="8816" y="3066"/>
                  </a:cubicBezTo>
                  <a:lnTo>
                    <a:pt x="8505" y="3066"/>
                  </a:lnTo>
                  <a:cubicBezTo>
                    <a:pt x="8350" y="3066"/>
                    <a:pt x="8253" y="3123"/>
                    <a:pt x="8174" y="3123"/>
                  </a:cubicBezTo>
                  <a:cubicBezTo>
                    <a:pt x="8135" y="3123"/>
                    <a:pt x="8100" y="3109"/>
                    <a:pt x="8066" y="3066"/>
                  </a:cubicBezTo>
                  <a:cubicBezTo>
                    <a:pt x="7213" y="2962"/>
                    <a:pt x="7109" y="1773"/>
                    <a:pt x="6463" y="1463"/>
                  </a:cubicBezTo>
                  <a:cubicBezTo>
                    <a:pt x="6351" y="1428"/>
                    <a:pt x="6242" y="1417"/>
                    <a:pt x="6134" y="1417"/>
                  </a:cubicBezTo>
                  <a:cubicBezTo>
                    <a:pt x="5917" y="1417"/>
                    <a:pt x="5705" y="1463"/>
                    <a:pt x="5481" y="1463"/>
                  </a:cubicBezTo>
                  <a:cubicBezTo>
                    <a:pt x="5171" y="1566"/>
                    <a:pt x="4938" y="1566"/>
                    <a:pt x="4731" y="1566"/>
                  </a:cubicBezTo>
                  <a:cubicBezTo>
                    <a:pt x="4085" y="1463"/>
                    <a:pt x="3646" y="920"/>
                    <a:pt x="3335" y="377"/>
                  </a:cubicBezTo>
                  <a:cubicBezTo>
                    <a:pt x="3335" y="377"/>
                    <a:pt x="3232" y="377"/>
                    <a:pt x="3232" y="274"/>
                  </a:cubicBezTo>
                  <a:cubicBezTo>
                    <a:pt x="3084" y="143"/>
                    <a:pt x="2989" y="1"/>
                    <a:pt x="2859"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02" name="Google Shape;1002;p41"/>
            <p:cNvSpPr/>
            <p:nvPr/>
          </p:nvSpPr>
          <p:spPr>
            <a:xfrm>
              <a:off x="6962184" y="660749"/>
              <a:ext cx="239670" cy="329019"/>
            </a:xfrm>
            <a:custGeom>
              <a:avLst/>
              <a:gdLst/>
              <a:ahLst/>
              <a:cxnLst/>
              <a:rect l="l" t="t" r="r" b="b"/>
              <a:pathLst>
                <a:path w="7213" h="9902" extrusionOk="0">
                  <a:moveTo>
                    <a:pt x="5067" y="1"/>
                  </a:moveTo>
                  <a:cubicBezTo>
                    <a:pt x="5067" y="1"/>
                    <a:pt x="4964" y="104"/>
                    <a:pt x="4860" y="104"/>
                  </a:cubicBezTo>
                  <a:cubicBezTo>
                    <a:pt x="4085" y="311"/>
                    <a:pt x="3981" y="751"/>
                    <a:pt x="3438" y="1293"/>
                  </a:cubicBezTo>
                  <a:cubicBezTo>
                    <a:pt x="3025" y="1836"/>
                    <a:pt x="2275" y="1940"/>
                    <a:pt x="1836" y="2379"/>
                  </a:cubicBezTo>
                  <a:cubicBezTo>
                    <a:pt x="1500" y="2689"/>
                    <a:pt x="1396" y="3129"/>
                    <a:pt x="1086" y="3439"/>
                  </a:cubicBezTo>
                  <a:cubicBezTo>
                    <a:pt x="853" y="3672"/>
                    <a:pt x="543" y="3775"/>
                    <a:pt x="336" y="4085"/>
                  </a:cubicBezTo>
                  <a:cubicBezTo>
                    <a:pt x="0" y="4421"/>
                    <a:pt x="104" y="5068"/>
                    <a:pt x="336" y="5378"/>
                  </a:cubicBezTo>
                  <a:cubicBezTo>
                    <a:pt x="646" y="5817"/>
                    <a:pt x="1189" y="6024"/>
                    <a:pt x="1732" y="6024"/>
                  </a:cubicBezTo>
                  <a:cubicBezTo>
                    <a:pt x="1939" y="6024"/>
                    <a:pt x="2146" y="6024"/>
                    <a:pt x="2482" y="6127"/>
                  </a:cubicBezTo>
                  <a:cubicBezTo>
                    <a:pt x="2792" y="6257"/>
                    <a:pt x="2921" y="6567"/>
                    <a:pt x="3025" y="6903"/>
                  </a:cubicBezTo>
                  <a:cubicBezTo>
                    <a:pt x="3128" y="7316"/>
                    <a:pt x="3232" y="7653"/>
                    <a:pt x="3335" y="7963"/>
                  </a:cubicBezTo>
                  <a:cubicBezTo>
                    <a:pt x="3568" y="8402"/>
                    <a:pt x="3878" y="8712"/>
                    <a:pt x="4421" y="8842"/>
                  </a:cubicBezTo>
                  <a:cubicBezTo>
                    <a:pt x="4539" y="8864"/>
                    <a:pt x="4662" y="8871"/>
                    <a:pt x="4788" y="8871"/>
                  </a:cubicBezTo>
                  <a:cubicBezTo>
                    <a:pt x="4965" y="8871"/>
                    <a:pt x="5149" y="8858"/>
                    <a:pt x="5332" y="8858"/>
                  </a:cubicBezTo>
                  <a:cubicBezTo>
                    <a:pt x="5614" y="8858"/>
                    <a:pt x="5895" y="8889"/>
                    <a:pt x="6153" y="9048"/>
                  </a:cubicBezTo>
                  <a:cubicBezTo>
                    <a:pt x="6463" y="9255"/>
                    <a:pt x="6566" y="9591"/>
                    <a:pt x="6799" y="9902"/>
                  </a:cubicBezTo>
                  <a:cubicBezTo>
                    <a:pt x="7006" y="8945"/>
                    <a:pt x="7212" y="7859"/>
                    <a:pt x="7212" y="6903"/>
                  </a:cubicBezTo>
                  <a:cubicBezTo>
                    <a:pt x="7212" y="5610"/>
                    <a:pt x="7006" y="4421"/>
                    <a:pt x="6566" y="3232"/>
                  </a:cubicBezTo>
                  <a:cubicBezTo>
                    <a:pt x="6256" y="2043"/>
                    <a:pt x="5713" y="957"/>
                    <a:pt x="5067"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03" name="Google Shape;1003;p41"/>
            <p:cNvSpPr/>
            <p:nvPr/>
          </p:nvSpPr>
          <p:spPr>
            <a:xfrm>
              <a:off x="6747428" y="834101"/>
              <a:ext cx="82504" cy="70675"/>
            </a:xfrm>
            <a:custGeom>
              <a:avLst/>
              <a:gdLst/>
              <a:ahLst/>
              <a:cxnLst/>
              <a:rect l="l" t="t" r="r" b="b"/>
              <a:pathLst>
                <a:path w="2483" h="2127" extrusionOk="0">
                  <a:moveTo>
                    <a:pt x="991" y="0"/>
                  </a:moveTo>
                  <a:cubicBezTo>
                    <a:pt x="584" y="0"/>
                    <a:pt x="209" y="244"/>
                    <a:pt x="1" y="807"/>
                  </a:cubicBezTo>
                  <a:cubicBezTo>
                    <a:pt x="1" y="1040"/>
                    <a:pt x="1" y="1143"/>
                    <a:pt x="104" y="1350"/>
                  </a:cubicBezTo>
                  <a:cubicBezTo>
                    <a:pt x="207" y="1557"/>
                    <a:pt x="647" y="1453"/>
                    <a:pt x="983" y="1686"/>
                  </a:cubicBezTo>
                  <a:cubicBezTo>
                    <a:pt x="1190" y="1789"/>
                    <a:pt x="1397" y="1996"/>
                    <a:pt x="1629" y="2099"/>
                  </a:cubicBezTo>
                  <a:cubicBezTo>
                    <a:pt x="1684" y="2118"/>
                    <a:pt x="1740" y="2126"/>
                    <a:pt x="1795" y="2126"/>
                  </a:cubicBezTo>
                  <a:cubicBezTo>
                    <a:pt x="2051" y="2126"/>
                    <a:pt x="2294" y="1941"/>
                    <a:pt x="2379" y="1686"/>
                  </a:cubicBezTo>
                  <a:cubicBezTo>
                    <a:pt x="2482" y="1350"/>
                    <a:pt x="2379" y="1040"/>
                    <a:pt x="2275" y="807"/>
                  </a:cubicBezTo>
                  <a:cubicBezTo>
                    <a:pt x="1935" y="303"/>
                    <a:pt x="1444" y="0"/>
                    <a:pt x="991"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04" name="Google Shape;1004;p41"/>
            <p:cNvSpPr/>
            <p:nvPr/>
          </p:nvSpPr>
          <p:spPr>
            <a:xfrm>
              <a:off x="6722507" y="762660"/>
              <a:ext cx="71339" cy="63066"/>
            </a:xfrm>
            <a:custGeom>
              <a:avLst/>
              <a:gdLst/>
              <a:ahLst/>
              <a:cxnLst/>
              <a:rect l="l" t="t" r="r" b="b"/>
              <a:pathLst>
                <a:path w="2147" h="1898" extrusionOk="0">
                  <a:moveTo>
                    <a:pt x="1005" y="0"/>
                  </a:moveTo>
                  <a:cubicBezTo>
                    <a:pt x="815" y="0"/>
                    <a:pt x="598" y="111"/>
                    <a:pt x="440" y="269"/>
                  </a:cubicBezTo>
                  <a:cubicBezTo>
                    <a:pt x="208" y="605"/>
                    <a:pt x="1" y="1354"/>
                    <a:pt x="208" y="1768"/>
                  </a:cubicBezTo>
                  <a:lnTo>
                    <a:pt x="311" y="1897"/>
                  </a:lnTo>
                  <a:cubicBezTo>
                    <a:pt x="440" y="1897"/>
                    <a:pt x="544" y="1897"/>
                    <a:pt x="544" y="1768"/>
                  </a:cubicBezTo>
                  <a:cubicBezTo>
                    <a:pt x="647" y="1664"/>
                    <a:pt x="647" y="1561"/>
                    <a:pt x="751" y="1458"/>
                  </a:cubicBezTo>
                  <a:cubicBezTo>
                    <a:pt x="854" y="1458"/>
                    <a:pt x="1087" y="1561"/>
                    <a:pt x="1293" y="1561"/>
                  </a:cubicBezTo>
                  <a:cubicBezTo>
                    <a:pt x="1349" y="1589"/>
                    <a:pt x="1414" y="1602"/>
                    <a:pt x="1483" y="1602"/>
                  </a:cubicBezTo>
                  <a:cubicBezTo>
                    <a:pt x="1671" y="1602"/>
                    <a:pt x="1892" y="1506"/>
                    <a:pt x="2043" y="1354"/>
                  </a:cubicBezTo>
                  <a:cubicBezTo>
                    <a:pt x="2147" y="1122"/>
                    <a:pt x="2043" y="811"/>
                    <a:pt x="1836" y="708"/>
                  </a:cubicBezTo>
                  <a:cubicBezTo>
                    <a:pt x="1733" y="605"/>
                    <a:pt x="1500" y="605"/>
                    <a:pt x="1500" y="475"/>
                  </a:cubicBezTo>
                  <a:cubicBezTo>
                    <a:pt x="1500" y="475"/>
                    <a:pt x="1500" y="372"/>
                    <a:pt x="1397" y="372"/>
                  </a:cubicBezTo>
                  <a:cubicBezTo>
                    <a:pt x="1346" y="105"/>
                    <a:pt x="1188" y="0"/>
                    <a:pt x="1005"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05" name="Google Shape;1005;p41"/>
            <p:cNvSpPr/>
            <p:nvPr/>
          </p:nvSpPr>
          <p:spPr>
            <a:xfrm>
              <a:off x="6382381" y="746644"/>
              <a:ext cx="633914" cy="551477"/>
            </a:xfrm>
            <a:custGeom>
              <a:avLst/>
              <a:gdLst/>
              <a:ahLst/>
              <a:cxnLst/>
              <a:rect l="l" t="t" r="r" b="b"/>
              <a:pathLst>
                <a:path w="19078" h="16597" extrusionOk="0">
                  <a:moveTo>
                    <a:pt x="16364" y="14219"/>
                  </a:moveTo>
                  <a:lnTo>
                    <a:pt x="16364" y="14761"/>
                  </a:lnTo>
                  <a:cubicBezTo>
                    <a:pt x="16260" y="15304"/>
                    <a:pt x="15847" y="15718"/>
                    <a:pt x="15304" y="15821"/>
                  </a:cubicBezTo>
                  <a:cubicBezTo>
                    <a:pt x="14864" y="16054"/>
                    <a:pt x="14425" y="16054"/>
                    <a:pt x="14115" y="16364"/>
                  </a:cubicBezTo>
                  <a:lnTo>
                    <a:pt x="14011" y="16468"/>
                  </a:lnTo>
                  <a:cubicBezTo>
                    <a:pt x="15847" y="16261"/>
                    <a:pt x="17553" y="15614"/>
                    <a:pt x="19078" y="14658"/>
                  </a:cubicBezTo>
                  <a:cubicBezTo>
                    <a:pt x="18095" y="14529"/>
                    <a:pt x="17242" y="14425"/>
                    <a:pt x="16364" y="14219"/>
                  </a:cubicBezTo>
                  <a:close/>
                  <a:moveTo>
                    <a:pt x="750" y="1"/>
                  </a:moveTo>
                  <a:cubicBezTo>
                    <a:pt x="543" y="544"/>
                    <a:pt x="440" y="957"/>
                    <a:pt x="336" y="1500"/>
                  </a:cubicBezTo>
                  <a:cubicBezTo>
                    <a:pt x="207" y="1836"/>
                    <a:pt x="207" y="2043"/>
                    <a:pt x="104" y="2379"/>
                  </a:cubicBezTo>
                  <a:cubicBezTo>
                    <a:pt x="0" y="3025"/>
                    <a:pt x="0" y="3672"/>
                    <a:pt x="0" y="4318"/>
                  </a:cubicBezTo>
                  <a:cubicBezTo>
                    <a:pt x="0" y="10780"/>
                    <a:pt x="5067" y="16157"/>
                    <a:pt x="11426" y="16597"/>
                  </a:cubicBezTo>
                  <a:lnTo>
                    <a:pt x="12072" y="16597"/>
                  </a:lnTo>
                  <a:cubicBezTo>
                    <a:pt x="11969" y="16364"/>
                    <a:pt x="11736" y="16157"/>
                    <a:pt x="11529" y="16157"/>
                  </a:cubicBezTo>
                  <a:lnTo>
                    <a:pt x="11090" y="16157"/>
                  </a:lnTo>
                  <a:cubicBezTo>
                    <a:pt x="10780" y="16054"/>
                    <a:pt x="10547" y="15718"/>
                    <a:pt x="10340" y="15408"/>
                  </a:cubicBezTo>
                  <a:cubicBezTo>
                    <a:pt x="10237" y="15175"/>
                    <a:pt x="10134" y="14761"/>
                    <a:pt x="9901" y="14529"/>
                  </a:cubicBezTo>
                  <a:cubicBezTo>
                    <a:pt x="9487" y="13883"/>
                    <a:pt x="8505" y="14012"/>
                    <a:pt x="7859" y="13779"/>
                  </a:cubicBezTo>
                  <a:cubicBezTo>
                    <a:pt x="6670" y="13469"/>
                    <a:pt x="6153" y="12073"/>
                    <a:pt x="6463" y="10987"/>
                  </a:cubicBezTo>
                  <a:cubicBezTo>
                    <a:pt x="6670" y="10651"/>
                    <a:pt x="6902" y="10341"/>
                    <a:pt x="7109" y="9902"/>
                  </a:cubicBezTo>
                  <a:lnTo>
                    <a:pt x="7109" y="9798"/>
                  </a:lnTo>
                  <a:cubicBezTo>
                    <a:pt x="6153" y="9049"/>
                    <a:pt x="5170" y="8066"/>
                    <a:pt x="4421" y="7110"/>
                  </a:cubicBezTo>
                  <a:cubicBezTo>
                    <a:pt x="3438" y="5921"/>
                    <a:pt x="2585" y="4628"/>
                    <a:pt x="1939" y="3232"/>
                  </a:cubicBezTo>
                  <a:cubicBezTo>
                    <a:pt x="1629" y="2586"/>
                    <a:pt x="1293" y="1836"/>
                    <a:pt x="983" y="1087"/>
                  </a:cubicBezTo>
                  <a:cubicBezTo>
                    <a:pt x="983" y="854"/>
                    <a:pt x="853" y="440"/>
                    <a:pt x="750"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06" name="Google Shape;1006;p41"/>
            <p:cNvSpPr/>
            <p:nvPr/>
          </p:nvSpPr>
          <p:spPr>
            <a:xfrm>
              <a:off x="6586802" y="1072216"/>
              <a:ext cx="339319" cy="225914"/>
            </a:xfrm>
            <a:custGeom>
              <a:avLst/>
              <a:gdLst/>
              <a:ahLst/>
              <a:cxnLst/>
              <a:rect l="l" t="t" r="r" b="b"/>
              <a:pathLst>
                <a:path w="10212" h="6799" extrusionOk="0">
                  <a:moveTo>
                    <a:pt x="957" y="0"/>
                  </a:moveTo>
                  <a:lnTo>
                    <a:pt x="957" y="104"/>
                  </a:lnTo>
                  <a:cubicBezTo>
                    <a:pt x="750" y="543"/>
                    <a:pt x="518" y="853"/>
                    <a:pt x="311" y="1189"/>
                  </a:cubicBezTo>
                  <a:cubicBezTo>
                    <a:pt x="1" y="2275"/>
                    <a:pt x="518" y="3671"/>
                    <a:pt x="1707" y="3981"/>
                  </a:cubicBezTo>
                  <a:cubicBezTo>
                    <a:pt x="2353" y="4214"/>
                    <a:pt x="3335" y="4085"/>
                    <a:pt x="3749" y="4731"/>
                  </a:cubicBezTo>
                  <a:cubicBezTo>
                    <a:pt x="3982" y="4963"/>
                    <a:pt x="4085" y="5377"/>
                    <a:pt x="4188" y="5610"/>
                  </a:cubicBezTo>
                  <a:cubicBezTo>
                    <a:pt x="4395" y="5920"/>
                    <a:pt x="4628" y="6256"/>
                    <a:pt x="4938" y="6359"/>
                  </a:cubicBezTo>
                  <a:lnTo>
                    <a:pt x="5377" y="6359"/>
                  </a:lnTo>
                  <a:cubicBezTo>
                    <a:pt x="5584" y="6359"/>
                    <a:pt x="5817" y="6566"/>
                    <a:pt x="5920" y="6799"/>
                  </a:cubicBezTo>
                  <a:lnTo>
                    <a:pt x="6463" y="6799"/>
                  </a:lnTo>
                  <a:cubicBezTo>
                    <a:pt x="6980" y="6799"/>
                    <a:pt x="7420" y="6799"/>
                    <a:pt x="7859" y="6670"/>
                  </a:cubicBezTo>
                  <a:lnTo>
                    <a:pt x="7963" y="6566"/>
                  </a:lnTo>
                  <a:cubicBezTo>
                    <a:pt x="8273" y="6256"/>
                    <a:pt x="8712" y="6256"/>
                    <a:pt x="9152" y="6023"/>
                  </a:cubicBezTo>
                  <a:cubicBezTo>
                    <a:pt x="9695" y="5920"/>
                    <a:pt x="10108" y="5506"/>
                    <a:pt x="10212" y="4963"/>
                  </a:cubicBezTo>
                  <a:lnTo>
                    <a:pt x="10212" y="4421"/>
                  </a:lnTo>
                  <a:cubicBezTo>
                    <a:pt x="7316" y="3774"/>
                    <a:pt x="4524" y="2585"/>
                    <a:pt x="2043" y="853"/>
                  </a:cubicBezTo>
                  <a:cubicBezTo>
                    <a:pt x="1707" y="646"/>
                    <a:pt x="1293" y="336"/>
                    <a:pt x="957"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07" name="Google Shape;1007;p41"/>
            <p:cNvSpPr/>
            <p:nvPr/>
          </p:nvSpPr>
          <p:spPr>
            <a:xfrm>
              <a:off x="6694163" y="921891"/>
              <a:ext cx="71339" cy="75626"/>
            </a:xfrm>
            <a:custGeom>
              <a:avLst/>
              <a:gdLst/>
              <a:ahLst/>
              <a:cxnLst/>
              <a:rect l="l" t="t" r="r" b="b"/>
              <a:pathLst>
                <a:path w="2147" h="2276" extrusionOk="0">
                  <a:moveTo>
                    <a:pt x="1061" y="0"/>
                  </a:moveTo>
                  <a:cubicBezTo>
                    <a:pt x="415" y="0"/>
                    <a:pt x="1" y="543"/>
                    <a:pt x="1" y="1086"/>
                  </a:cubicBezTo>
                  <a:cubicBezTo>
                    <a:pt x="1" y="1732"/>
                    <a:pt x="415" y="2275"/>
                    <a:pt x="1061" y="2275"/>
                  </a:cubicBezTo>
                  <a:cubicBezTo>
                    <a:pt x="1604" y="2275"/>
                    <a:pt x="2146" y="1732"/>
                    <a:pt x="2146" y="1086"/>
                  </a:cubicBezTo>
                  <a:cubicBezTo>
                    <a:pt x="2146" y="543"/>
                    <a:pt x="1604" y="0"/>
                    <a:pt x="1061"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08" name="Google Shape;1008;p41"/>
            <p:cNvSpPr/>
            <p:nvPr/>
          </p:nvSpPr>
          <p:spPr>
            <a:xfrm>
              <a:off x="6990527" y="903848"/>
              <a:ext cx="72170" cy="75626"/>
            </a:xfrm>
            <a:custGeom>
              <a:avLst/>
              <a:gdLst/>
              <a:ahLst/>
              <a:cxnLst/>
              <a:rect l="l" t="t" r="r" b="b"/>
              <a:pathLst>
                <a:path w="2172" h="2276" extrusionOk="0">
                  <a:moveTo>
                    <a:pt x="1086" y="0"/>
                  </a:moveTo>
                  <a:cubicBezTo>
                    <a:pt x="440" y="0"/>
                    <a:pt x="0" y="543"/>
                    <a:pt x="0" y="1190"/>
                  </a:cubicBezTo>
                  <a:cubicBezTo>
                    <a:pt x="0" y="1732"/>
                    <a:pt x="440" y="2275"/>
                    <a:pt x="1086" y="2275"/>
                  </a:cubicBezTo>
                  <a:cubicBezTo>
                    <a:pt x="1629" y="2275"/>
                    <a:pt x="2172" y="1732"/>
                    <a:pt x="2172" y="1190"/>
                  </a:cubicBezTo>
                  <a:cubicBezTo>
                    <a:pt x="2172" y="543"/>
                    <a:pt x="1629" y="0"/>
                    <a:pt x="1086"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09" name="Google Shape;1009;p41"/>
            <p:cNvSpPr/>
            <p:nvPr/>
          </p:nvSpPr>
          <p:spPr>
            <a:xfrm>
              <a:off x="6829901" y="963493"/>
              <a:ext cx="110814" cy="51204"/>
            </a:xfrm>
            <a:custGeom>
              <a:avLst/>
              <a:gdLst/>
              <a:ahLst/>
              <a:cxnLst/>
              <a:rect l="l" t="t" r="r" b="b"/>
              <a:pathLst>
                <a:path w="3335" h="1541" extrusionOk="0">
                  <a:moveTo>
                    <a:pt x="2908" y="0"/>
                  </a:moveTo>
                  <a:cubicBezTo>
                    <a:pt x="2792" y="0"/>
                    <a:pt x="2661" y="96"/>
                    <a:pt x="2585" y="248"/>
                  </a:cubicBezTo>
                  <a:cubicBezTo>
                    <a:pt x="2482" y="584"/>
                    <a:pt x="2042" y="894"/>
                    <a:pt x="1732" y="894"/>
                  </a:cubicBezTo>
                  <a:lnTo>
                    <a:pt x="1603" y="894"/>
                  </a:lnTo>
                  <a:cubicBezTo>
                    <a:pt x="1293" y="894"/>
                    <a:pt x="853" y="584"/>
                    <a:pt x="750" y="248"/>
                  </a:cubicBezTo>
                  <a:cubicBezTo>
                    <a:pt x="677" y="175"/>
                    <a:pt x="552" y="101"/>
                    <a:pt x="403" y="101"/>
                  </a:cubicBezTo>
                  <a:cubicBezTo>
                    <a:pt x="341" y="101"/>
                    <a:pt x="275" y="114"/>
                    <a:pt x="207" y="144"/>
                  </a:cubicBezTo>
                  <a:cubicBezTo>
                    <a:pt x="104" y="248"/>
                    <a:pt x="0" y="480"/>
                    <a:pt x="104" y="584"/>
                  </a:cubicBezTo>
                  <a:cubicBezTo>
                    <a:pt x="440" y="1230"/>
                    <a:pt x="957" y="1540"/>
                    <a:pt x="1603" y="1540"/>
                  </a:cubicBezTo>
                  <a:lnTo>
                    <a:pt x="1732" y="1540"/>
                  </a:lnTo>
                  <a:cubicBezTo>
                    <a:pt x="2379" y="1540"/>
                    <a:pt x="3025" y="1127"/>
                    <a:pt x="3232" y="480"/>
                  </a:cubicBezTo>
                  <a:cubicBezTo>
                    <a:pt x="3335" y="377"/>
                    <a:pt x="3232" y="144"/>
                    <a:pt x="3025" y="41"/>
                  </a:cubicBezTo>
                  <a:cubicBezTo>
                    <a:pt x="2990" y="13"/>
                    <a:pt x="2950" y="0"/>
                    <a:pt x="2908"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10" name="Google Shape;1010;p41"/>
            <p:cNvSpPr/>
            <p:nvPr/>
          </p:nvSpPr>
          <p:spPr>
            <a:xfrm>
              <a:off x="6646946" y="1197621"/>
              <a:ext cx="161519" cy="148228"/>
            </a:xfrm>
            <a:custGeom>
              <a:avLst/>
              <a:gdLst/>
              <a:ahLst/>
              <a:cxnLst/>
              <a:rect l="l" t="t" r="r" b="b"/>
              <a:pathLst>
                <a:path w="4861" h="4461" extrusionOk="0">
                  <a:moveTo>
                    <a:pt x="2172" y="0"/>
                  </a:moveTo>
                  <a:cubicBezTo>
                    <a:pt x="1525" y="0"/>
                    <a:pt x="776" y="207"/>
                    <a:pt x="233" y="440"/>
                  </a:cubicBezTo>
                  <a:cubicBezTo>
                    <a:pt x="0" y="543"/>
                    <a:pt x="0" y="750"/>
                    <a:pt x="0" y="957"/>
                  </a:cubicBezTo>
                  <a:cubicBezTo>
                    <a:pt x="129" y="1189"/>
                    <a:pt x="336" y="1189"/>
                    <a:pt x="543" y="1189"/>
                  </a:cubicBezTo>
                  <a:cubicBezTo>
                    <a:pt x="1086" y="853"/>
                    <a:pt x="1629" y="750"/>
                    <a:pt x="2172" y="750"/>
                  </a:cubicBezTo>
                  <a:lnTo>
                    <a:pt x="2378" y="750"/>
                  </a:lnTo>
                  <a:cubicBezTo>
                    <a:pt x="2921" y="750"/>
                    <a:pt x="3464" y="1086"/>
                    <a:pt x="3774" y="1500"/>
                  </a:cubicBezTo>
                  <a:cubicBezTo>
                    <a:pt x="4007" y="1836"/>
                    <a:pt x="4110" y="2146"/>
                    <a:pt x="4110" y="2585"/>
                  </a:cubicBezTo>
                  <a:lnTo>
                    <a:pt x="4110" y="2689"/>
                  </a:lnTo>
                  <a:cubicBezTo>
                    <a:pt x="4110" y="3128"/>
                    <a:pt x="3878" y="3542"/>
                    <a:pt x="3774" y="3981"/>
                  </a:cubicBezTo>
                  <a:cubicBezTo>
                    <a:pt x="3671" y="4188"/>
                    <a:pt x="3774" y="4421"/>
                    <a:pt x="4007" y="4421"/>
                  </a:cubicBezTo>
                  <a:cubicBezTo>
                    <a:pt x="4061" y="4448"/>
                    <a:pt x="4116" y="4461"/>
                    <a:pt x="4166" y="4461"/>
                  </a:cubicBezTo>
                  <a:cubicBezTo>
                    <a:pt x="4308" y="4461"/>
                    <a:pt x="4421" y="4360"/>
                    <a:pt x="4421" y="4188"/>
                  </a:cubicBezTo>
                  <a:cubicBezTo>
                    <a:pt x="4653" y="3774"/>
                    <a:pt x="4757" y="3232"/>
                    <a:pt x="4860" y="2689"/>
                  </a:cubicBezTo>
                  <a:lnTo>
                    <a:pt x="4860" y="2585"/>
                  </a:lnTo>
                  <a:cubicBezTo>
                    <a:pt x="4860" y="2042"/>
                    <a:pt x="4757" y="1500"/>
                    <a:pt x="4421" y="1086"/>
                  </a:cubicBezTo>
                  <a:cubicBezTo>
                    <a:pt x="4007" y="440"/>
                    <a:pt x="3128" y="104"/>
                    <a:pt x="2378"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11" name="Google Shape;1011;p41"/>
            <p:cNvSpPr/>
            <p:nvPr/>
          </p:nvSpPr>
          <p:spPr>
            <a:xfrm>
              <a:off x="6780059" y="1304982"/>
              <a:ext cx="110847" cy="36118"/>
            </a:xfrm>
            <a:custGeom>
              <a:avLst/>
              <a:gdLst/>
              <a:ahLst/>
              <a:cxnLst/>
              <a:rect l="l" t="t" r="r" b="b"/>
              <a:pathLst>
                <a:path w="3336" h="1087" extrusionOk="0">
                  <a:moveTo>
                    <a:pt x="1707" y="1"/>
                  </a:moveTo>
                  <a:cubicBezTo>
                    <a:pt x="957" y="1"/>
                    <a:pt x="311" y="440"/>
                    <a:pt x="1" y="1086"/>
                  </a:cubicBezTo>
                  <a:lnTo>
                    <a:pt x="3336" y="1086"/>
                  </a:lnTo>
                  <a:cubicBezTo>
                    <a:pt x="3000" y="440"/>
                    <a:pt x="2353" y="1"/>
                    <a:pt x="1707"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12" name="Google Shape;1012;p41"/>
            <p:cNvSpPr/>
            <p:nvPr/>
          </p:nvSpPr>
          <p:spPr>
            <a:xfrm>
              <a:off x="6307651" y="959672"/>
              <a:ext cx="196707" cy="236779"/>
            </a:xfrm>
            <a:custGeom>
              <a:avLst/>
              <a:gdLst/>
              <a:ahLst/>
              <a:cxnLst/>
              <a:rect l="l" t="t" r="r" b="b"/>
              <a:pathLst>
                <a:path w="5920" h="7126" extrusionOk="0">
                  <a:moveTo>
                    <a:pt x="5574" y="1"/>
                  </a:moveTo>
                  <a:cubicBezTo>
                    <a:pt x="5481" y="1"/>
                    <a:pt x="5377" y="52"/>
                    <a:pt x="5274" y="156"/>
                  </a:cubicBezTo>
                  <a:cubicBezTo>
                    <a:pt x="3335" y="2095"/>
                    <a:pt x="1603" y="4240"/>
                    <a:pt x="104" y="6515"/>
                  </a:cubicBezTo>
                  <a:cubicBezTo>
                    <a:pt x="0" y="6722"/>
                    <a:pt x="104" y="6955"/>
                    <a:pt x="207" y="7058"/>
                  </a:cubicBezTo>
                  <a:cubicBezTo>
                    <a:pt x="293" y="7101"/>
                    <a:pt x="383" y="7126"/>
                    <a:pt x="466" y="7126"/>
                  </a:cubicBezTo>
                  <a:cubicBezTo>
                    <a:pt x="584" y="7126"/>
                    <a:pt x="689" y="7076"/>
                    <a:pt x="750" y="6955"/>
                  </a:cubicBezTo>
                  <a:cubicBezTo>
                    <a:pt x="2249" y="4680"/>
                    <a:pt x="3981" y="2638"/>
                    <a:pt x="5817" y="699"/>
                  </a:cubicBezTo>
                  <a:cubicBezTo>
                    <a:pt x="5920" y="492"/>
                    <a:pt x="5920" y="259"/>
                    <a:pt x="5817" y="156"/>
                  </a:cubicBezTo>
                  <a:cubicBezTo>
                    <a:pt x="5752" y="52"/>
                    <a:pt x="5668" y="1"/>
                    <a:pt x="5574"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13" name="Google Shape;1013;p41"/>
            <p:cNvSpPr/>
            <p:nvPr/>
          </p:nvSpPr>
          <p:spPr>
            <a:xfrm>
              <a:off x="6250099" y="1169277"/>
              <a:ext cx="132312" cy="81839"/>
            </a:xfrm>
            <a:custGeom>
              <a:avLst/>
              <a:gdLst/>
              <a:ahLst/>
              <a:cxnLst/>
              <a:rect l="l" t="t" r="r" b="b"/>
              <a:pathLst>
                <a:path w="3982" h="2463" extrusionOk="0">
                  <a:moveTo>
                    <a:pt x="2379" y="0"/>
                  </a:moveTo>
                  <a:cubicBezTo>
                    <a:pt x="2379" y="0"/>
                    <a:pt x="0" y="957"/>
                    <a:pt x="0" y="1164"/>
                  </a:cubicBezTo>
                  <a:cubicBezTo>
                    <a:pt x="0" y="1212"/>
                    <a:pt x="52" y="1231"/>
                    <a:pt x="135" y="1231"/>
                  </a:cubicBezTo>
                  <a:cubicBezTo>
                    <a:pt x="446" y="1231"/>
                    <a:pt x="1189" y="957"/>
                    <a:pt x="1189" y="957"/>
                  </a:cubicBezTo>
                  <a:lnTo>
                    <a:pt x="1189" y="957"/>
                  </a:lnTo>
                  <a:cubicBezTo>
                    <a:pt x="1189" y="957"/>
                    <a:pt x="104" y="1939"/>
                    <a:pt x="310" y="2146"/>
                  </a:cubicBezTo>
                  <a:cubicBezTo>
                    <a:pt x="322" y="2164"/>
                    <a:pt x="343" y="2173"/>
                    <a:pt x="371" y="2173"/>
                  </a:cubicBezTo>
                  <a:cubicBezTo>
                    <a:pt x="659" y="2173"/>
                    <a:pt x="1732" y="1293"/>
                    <a:pt x="1732" y="1293"/>
                  </a:cubicBezTo>
                  <a:lnTo>
                    <a:pt x="1732" y="1293"/>
                  </a:lnTo>
                  <a:cubicBezTo>
                    <a:pt x="1732" y="1293"/>
                    <a:pt x="1189" y="2456"/>
                    <a:pt x="1500" y="2456"/>
                  </a:cubicBezTo>
                  <a:cubicBezTo>
                    <a:pt x="1508" y="2461"/>
                    <a:pt x="1517" y="2463"/>
                    <a:pt x="1527" y="2463"/>
                  </a:cubicBezTo>
                  <a:cubicBezTo>
                    <a:pt x="1793" y="2463"/>
                    <a:pt x="2585" y="853"/>
                    <a:pt x="2585" y="853"/>
                  </a:cubicBezTo>
                  <a:cubicBezTo>
                    <a:pt x="2585" y="853"/>
                    <a:pt x="3392" y="1221"/>
                    <a:pt x="3734" y="1221"/>
                  </a:cubicBezTo>
                  <a:cubicBezTo>
                    <a:pt x="3808" y="1221"/>
                    <a:pt x="3860" y="1205"/>
                    <a:pt x="3878" y="1164"/>
                  </a:cubicBezTo>
                  <a:cubicBezTo>
                    <a:pt x="3981" y="1060"/>
                    <a:pt x="2379" y="0"/>
                    <a:pt x="2379"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14" name="Google Shape;1014;p41"/>
            <p:cNvSpPr/>
            <p:nvPr/>
          </p:nvSpPr>
          <p:spPr>
            <a:xfrm>
              <a:off x="7219870" y="804196"/>
              <a:ext cx="125434" cy="228539"/>
            </a:xfrm>
            <a:custGeom>
              <a:avLst/>
              <a:gdLst/>
              <a:ahLst/>
              <a:cxnLst/>
              <a:rect l="l" t="t" r="r" b="b"/>
              <a:pathLst>
                <a:path w="3775" h="6878" extrusionOk="0">
                  <a:moveTo>
                    <a:pt x="207" y="1"/>
                  </a:moveTo>
                  <a:cubicBezTo>
                    <a:pt x="207" y="1"/>
                    <a:pt x="104" y="1"/>
                    <a:pt x="0" y="104"/>
                  </a:cubicBezTo>
                  <a:lnTo>
                    <a:pt x="0" y="208"/>
                  </a:lnTo>
                  <a:cubicBezTo>
                    <a:pt x="1189" y="1293"/>
                    <a:pt x="1939" y="2793"/>
                    <a:pt x="2585" y="4292"/>
                  </a:cubicBezTo>
                  <a:cubicBezTo>
                    <a:pt x="2921" y="5171"/>
                    <a:pt x="3232" y="5921"/>
                    <a:pt x="3438" y="6774"/>
                  </a:cubicBezTo>
                  <a:cubicBezTo>
                    <a:pt x="3568" y="6774"/>
                    <a:pt x="3568" y="6877"/>
                    <a:pt x="3671" y="6877"/>
                  </a:cubicBezTo>
                  <a:cubicBezTo>
                    <a:pt x="3775" y="6774"/>
                    <a:pt x="3775" y="6774"/>
                    <a:pt x="3775" y="6670"/>
                  </a:cubicBezTo>
                  <a:cubicBezTo>
                    <a:pt x="3438" y="5817"/>
                    <a:pt x="3128" y="5042"/>
                    <a:pt x="2792" y="4189"/>
                  </a:cubicBezTo>
                  <a:cubicBezTo>
                    <a:pt x="2146" y="2689"/>
                    <a:pt x="1500" y="1164"/>
                    <a:pt x="207"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15" name="Google Shape;1015;p41"/>
            <p:cNvSpPr/>
            <p:nvPr/>
          </p:nvSpPr>
          <p:spPr>
            <a:xfrm>
              <a:off x="7280844" y="799909"/>
              <a:ext cx="53297" cy="90213"/>
            </a:xfrm>
            <a:custGeom>
              <a:avLst/>
              <a:gdLst/>
              <a:ahLst/>
              <a:cxnLst/>
              <a:rect l="l" t="t" r="r" b="b"/>
              <a:pathLst>
                <a:path w="1604" h="2715" extrusionOk="0">
                  <a:moveTo>
                    <a:pt x="1397" y="1"/>
                  </a:moveTo>
                  <a:lnTo>
                    <a:pt x="1397" y="1"/>
                  </a:lnTo>
                  <a:cubicBezTo>
                    <a:pt x="957" y="233"/>
                    <a:pt x="544" y="647"/>
                    <a:pt x="311" y="1190"/>
                  </a:cubicBezTo>
                  <a:cubicBezTo>
                    <a:pt x="104" y="1629"/>
                    <a:pt x="1" y="2172"/>
                    <a:pt x="104" y="2715"/>
                  </a:cubicBezTo>
                  <a:cubicBezTo>
                    <a:pt x="647" y="2482"/>
                    <a:pt x="1086" y="1939"/>
                    <a:pt x="1293" y="1526"/>
                  </a:cubicBezTo>
                  <a:cubicBezTo>
                    <a:pt x="1500" y="983"/>
                    <a:pt x="1603" y="543"/>
                    <a:pt x="1397"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16" name="Google Shape;1016;p41"/>
            <p:cNvSpPr/>
            <p:nvPr/>
          </p:nvSpPr>
          <p:spPr>
            <a:xfrm>
              <a:off x="7280844" y="796487"/>
              <a:ext cx="49874" cy="97091"/>
            </a:xfrm>
            <a:custGeom>
              <a:avLst/>
              <a:gdLst/>
              <a:ahLst/>
              <a:cxnLst/>
              <a:rect l="l" t="t" r="r" b="b"/>
              <a:pathLst>
                <a:path w="1501" h="2922" extrusionOk="0">
                  <a:moveTo>
                    <a:pt x="1500" y="0"/>
                  </a:moveTo>
                  <a:cubicBezTo>
                    <a:pt x="1397" y="0"/>
                    <a:pt x="1397" y="0"/>
                    <a:pt x="1293" y="104"/>
                  </a:cubicBezTo>
                  <a:cubicBezTo>
                    <a:pt x="750" y="879"/>
                    <a:pt x="208" y="1836"/>
                    <a:pt x="1" y="2818"/>
                  </a:cubicBezTo>
                  <a:cubicBezTo>
                    <a:pt x="1" y="2921"/>
                    <a:pt x="104" y="2921"/>
                    <a:pt x="104" y="2921"/>
                  </a:cubicBezTo>
                  <a:lnTo>
                    <a:pt x="208" y="2921"/>
                  </a:lnTo>
                  <a:cubicBezTo>
                    <a:pt x="440" y="1939"/>
                    <a:pt x="854" y="983"/>
                    <a:pt x="1500" y="233"/>
                  </a:cubicBezTo>
                  <a:lnTo>
                    <a:pt x="1500" y="0"/>
                  </a:ln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17" name="Google Shape;1017;p41"/>
            <p:cNvSpPr/>
            <p:nvPr/>
          </p:nvSpPr>
          <p:spPr>
            <a:xfrm>
              <a:off x="7145139" y="750100"/>
              <a:ext cx="157199" cy="114269"/>
            </a:xfrm>
            <a:custGeom>
              <a:avLst/>
              <a:gdLst/>
              <a:ahLst/>
              <a:cxnLst/>
              <a:rect l="l" t="t" r="r" b="b"/>
              <a:pathLst>
                <a:path w="4731" h="3439" extrusionOk="0">
                  <a:moveTo>
                    <a:pt x="3438" y="0"/>
                  </a:moveTo>
                  <a:lnTo>
                    <a:pt x="2896" y="543"/>
                  </a:lnTo>
                  <a:lnTo>
                    <a:pt x="3232" y="0"/>
                  </a:lnTo>
                  <a:lnTo>
                    <a:pt x="3232" y="0"/>
                  </a:lnTo>
                  <a:cubicBezTo>
                    <a:pt x="2896" y="104"/>
                    <a:pt x="2456" y="207"/>
                    <a:pt x="2043" y="440"/>
                  </a:cubicBezTo>
                  <a:lnTo>
                    <a:pt x="2146" y="1189"/>
                  </a:lnTo>
                  <a:lnTo>
                    <a:pt x="1810" y="543"/>
                  </a:lnTo>
                  <a:cubicBezTo>
                    <a:pt x="1500" y="750"/>
                    <a:pt x="1164" y="983"/>
                    <a:pt x="957" y="1189"/>
                  </a:cubicBezTo>
                  <a:lnTo>
                    <a:pt x="1500" y="1396"/>
                  </a:lnTo>
                  <a:lnTo>
                    <a:pt x="750" y="1396"/>
                  </a:lnTo>
                  <a:cubicBezTo>
                    <a:pt x="207" y="1939"/>
                    <a:pt x="0" y="2482"/>
                    <a:pt x="104" y="2921"/>
                  </a:cubicBezTo>
                  <a:cubicBezTo>
                    <a:pt x="517" y="2585"/>
                    <a:pt x="1163" y="2146"/>
                    <a:pt x="1164" y="2146"/>
                  </a:cubicBezTo>
                  <a:lnTo>
                    <a:pt x="1164" y="2146"/>
                  </a:lnTo>
                  <a:lnTo>
                    <a:pt x="207" y="3128"/>
                  </a:lnTo>
                  <a:cubicBezTo>
                    <a:pt x="414" y="3335"/>
                    <a:pt x="750" y="3438"/>
                    <a:pt x="1164" y="3438"/>
                  </a:cubicBezTo>
                  <a:lnTo>
                    <a:pt x="1706" y="2585"/>
                  </a:lnTo>
                  <a:lnTo>
                    <a:pt x="1500" y="3438"/>
                  </a:lnTo>
                  <a:cubicBezTo>
                    <a:pt x="1939" y="3335"/>
                    <a:pt x="2353" y="3232"/>
                    <a:pt x="2792" y="3025"/>
                  </a:cubicBezTo>
                  <a:cubicBezTo>
                    <a:pt x="3232" y="2689"/>
                    <a:pt x="3645" y="2379"/>
                    <a:pt x="3981" y="2042"/>
                  </a:cubicBezTo>
                  <a:lnTo>
                    <a:pt x="3335" y="1732"/>
                  </a:lnTo>
                  <a:lnTo>
                    <a:pt x="4188" y="1836"/>
                  </a:lnTo>
                  <a:cubicBezTo>
                    <a:pt x="4524" y="1293"/>
                    <a:pt x="4731" y="853"/>
                    <a:pt x="4524" y="543"/>
                  </a:cubicBezTo>
                  <a:lnTo>
                    <a:pt x="4524" y="440"/>
                  </a:lnTo>
                  <a:lnTo>
                    <a:pt x="3438" y="853"/>
                  </a:lnTo>
                  <a:lnTo>
                    <a:pt x="4292" y="207"/>
                  </a:lnTo>
                  <a:cubicBezTo>
                    <a:pt x="4085" y="0"/>
                    <a:pt x="3749" y="0"/>
                    <a:pt x="3438"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18" name="Google Shape;1018;p41"/>
            <p:cNvSpPr/>
            <p:nvPr/>
          </p:nvSpPr>
          <p:spPr>
            <a:xfrm>
              <a:off x="7188070" y="777779"/>
              <a:ext cx="67917" cy="49077"/>
            </a:xfrm>
            <a:custGeom>
              <a:avLst/>
              <a:gdLst/>
              <a:ahLst/>
              <a:cxnLst/>
              <a:rect l="l" t="t" r="r" b="b"/>
              <a:pathLst>
                <a:path w="2044" h="1477" extrusionOk="0">
                  <a:moveTo>
                    <a:pt x="1500" y="1"/>
                  </a:moveTo>
                  <a:cubicBezTo>
                    <a:pt x="1287" y="1"/>
                    <a:pt x="1022" y="85"/>
                    <a:pt x="751" y="253"/>
                  </a:cubicBezTo>
                  <a:cubicBezTo>
                    <a:pt x="311" y="563"/>
                    <a:pt x="1" y="1003"/>
                    <a:pt x="1" y="1209"/>
                  </a:cubicBezTo>
                  <a:cubicBezTo>
                    <a:pt x="57" y="1393"/>
                    <a:pt x="245" y="1476"/>
                    <a:pt x="487" y="1476"/>
                  </a:cubicBezTo>
                  <a:cubicBezTo>
                    <a:pt x="689" y="1476"/>
                    <a:pt x="929" y="1419"/>
                    <a:pt x="1164" y="1313"/>
                  </a:cubicBezTo>
                  <a:cubicBezTo>
                    <a:pt x="1707" y="1003"/>
                    <a:pt x="2043" y="563"/>
                    <a:pt x="1940" y="253"/>
                  </a:cubicBezTo>
                  <a:cubicBezTo>
                    <a:pt x="1875" y="85"/>
                    <a:pt x="1713" y="1"/>
                    <a:pt x="1500"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19" name="Google Shape;1019;p41"/>
            <p:cNvSpPr/>
            <p:nvPr/>
          </p:nvSpPr>
          <p:spPr>
            <a:xfrm>
              <a:off x="6557595" y="660749"/>
              <a:ext cx="46419" cy="46419"/>
            </a:xfrm>
            <a:custGeom>
              <a:avLst/>
              <a:gdLst/>
              <a:ahLst/>
              <a:cxnLst/>
              <a:rect l="l" t="t" r="r" b="b"/>
              <a:pathLst>
                <a:path w="1397" h="1397" extrusionOk="0">
                  <a:moveTo>
                    <a:pt x="647" y="1"/>
                  </a:moveTo>
                  <a:cubicBezTo>
                    <a:pt x="337" y="104"/>
                    <a:pt x="1" y="440"/>
                    <a:pt x="1" y="751"/>
                  </a:cubicBezTo>
                  <a:cubicBezTo>
                    <a:pt x="1" y="1190"/>
                    <a:pt x="337" y="1397"/>
                    <a:pt x="750" y="1397"/>
                  </a:cubicBezTo>
                  <a:cubicBezTo>
                    <a:pt x="1086" y="1397"/>
                    <a:pt x="1397" y="1087"/>
                    <a:pt x="1397" y="647"/>
                  </a:cubicBezTo>
                  <a:cubicBezTo>
                    <a:pt x="1397" y="311"/>
                    <a:pt x="1086" y="1"/>
                    <a:pt x="647"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20" name="Google Shape;1020;p41"/>
            <p:cNvSpPr/>
            <p:nvPr/>
          </p:nvSpPr>
          <p:spPr>
            <a:xfrm>
              <a:off x="6489742" y="642706"/>
              <a:ext cx="46419" cy="46419"/>
            </a:xfrm>
            <a:custGeom>
              <a:avLst/>
              <a:gdLst/>
              <a:ahLst/>
              <a:cxnLst/>
              <a:rect l="l" t="t" r="r" b="b"/>
              <a:pathLst>
                <a:path w="1397" h="1397" extrusionOk="0">
                  <a:moveTo>
                    <a:pt x="647" y="1"/>
                  </a:moveTo>
                  <a:cubicBezTo>
                    <a:pt x="337" y="1"/>
                    <a:pt x="1" y="337"/>
                    <a:pt x="1" y="751"/>
                  </a:cubicBezTo>
                  <a:cubicBezTo>
                    <a:pt x="104" y="1087"/>
                    <a:pt x="440" y="1397"/>
                    <a:pt x="750" y="1397"/>
                  </a:cubicBezTo>
                  <a:cubicBezTo>
                    <a:pt x="1190" y="1397"/>
                    <a:pt x="1396" y="1087"/>
                    <a:pt x="1396" y="647"/>
                  </a:cubicBezTo>
                  <a:cubicBezTo>
                    <a:pt x="1396" y="337"/>
                    <a:pt x="1086" y="1"/>
                    <a:pt x="647"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21" name="Google Shape;1021;p41"/>
            <p:cNvSpPr/>
            <p:nvPr/>
          </p:nvSpPr>
          <p:spPr>
            <a:xfrm>
              <a:off x="6511208" y="699593"/>
              <a:ext cx="46419" cy="43661"/>
            </a:xfrm>
            <a:custGeom>
              <a:avLst/>
              <a:gdLst/>
              <a:ahLst/>
              <a:cxnLst/>
              <a:rect l="l" t="t" r="r" b="b"/>
              <a:pathLst>
                <a:path w="1397" h="1314" extrusionOk="0">
                  <a:moveTo>
                    <a:pt x="777" y="1"/>
                  </a:moveTo>
                  <a:cubicBezTo>
                    <a:pt x="735" y="1"/>
                    <a:pt x="691" y="7"/>
                    <a:pt x="647" y="21"/>
                  </a:cubicBezTo>
                  <a:cubicBezTo>
                    <a:pt x="208" y="21"/>
                    <a:pt x="1" y="331"/>
                    <a:pt x="1" y="667"/>
                  </a:cubicBezTo>
                  <a:cubicBezTo>
                    <a:pt x="1" y="1081"/>
                    <a:pt x="337" y="1313"/>
                    <a:pt x="750" y="1313"/>
                  </a:cubicBezTo>
                  <a:cubicBezTo>
                    <a:pt x="1087" y="1313"/>
                    <a:pt x="1397" y="977"/>
                    <a:pt x="1397" y="667"/>
                  </a:cubicBezTo>
                  <a:cubicBezTo>
                    <a:pt x="1307" y="285"/>
                    <a:pt x="1061" y="1"/>
                    <a:pt x="777"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22" name="Google Shape;1022;p41"/>
            <p:cNvSpPr/>
            <p:nvPr/>
          </p:nvSpPr>
          <p:spPr>
            <a:xfrm>
              <a:off x="6597103" y="659885"/>
              <a:ext cx="85926" cy="65325"/>
            </a:xfrm>
            <a:custGeom>
              <a:avLst/>
              <a:gdLst/>
              <a:ahLst/>
              <a:cxnLst/>
              <a:rect l="l" t="t" r="r" b="b"/>
              <a:pathLst>
                <a:path w="2586" h="1966" extrusionOk="0">
                  <a:moveTo>
                    <a:pt x="2265" y="1"/>
                  </a:moveTo>
                  <a:cubicBezTo>
                    <a:pt x="1758" y="1"/>
                    <a:pt x="1326" y="205"/>
                    <a:pt x="983" y="570"/>
                  </a:cubicBezTo>
                  <a:cubicBezTo>
                    <a:pt x="544" y="880"/>
                    <a:pt x="208" y="1423"/>
                    <a:pt x="1" y="1966"/>
                  </a:cubicBezTo>
                  <a:cubicBezTo>
                    <a:pt x="647" y="1966"/>
                    <a:pt x="1397" y="1862"/>
                    <a:pt x="1836" y="1423"/>
                  </a:cubicBezTo>
                  <a:cubicBezTo>
                    <a:pt x="2276" y="983"/>
                    <a:pt x="2379" y="570"/>
                    <a:pt x="2586" y="27"/>
                  </a:cubicBezTo>
                  <a:cubicBezTo>
                    <a:pt x="2476" y="9"/>
                    <a:pt x="2369" y="1"/>
                    <a:pt x="2265"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23" name="Google Shape;1023;p41"/>
            <p:cNvSpPr/>
            <p:nvPr/>
          </p:nvSpPr>
          <p:spPr>
            <a:xfrm>
              <a:off x="6428768" y="610939"/>
              <a:ext cx="54128" cy="99682"/>
            </a:xfrm>
            <a:custGeom>
              <a:avLst/>
              <a:gdLst/>
              <a:ahLst/>
              <a:cxnLst/>
              <a:rect l="l" t="t" r="r" b="b"/>
              <a:pathLst>
                <a:path w="1629" h="3000" extrusionOk="0">
                  <a:moveTo>
                    <a:pt x="336" y="1"/>
                  </a:moveTo>
                  <a:cubicBezTo>
                    <a:pt x="104" y="647"/>
                    <a:pt x="0" y="1293"/>
                    <a:pt x="233" y="1939"/>
                  </a:cubicBezTo>
                  <a:cubicBezTo>
                    <a:pt x="440" y="2456"/>
                    <a:pt x="982" y="2689"/>
                    <a:pt x="1396" y="2999"/>
                  </a:cubicBezTo>
                  <a:cubicBezTo>
                    <a:pt x="1629" y="2586"/>
                    <a:pt x="1629" y="1939"/>
                    <a:pt x="1396" y="1396"/>
                  </a:cubicBezTo>
                  <a:cubicBezTo>
                    <a:pt x="1189" y="854"/>
                    <a:pt x="750" y="414"/>
                    <a:pt x="336"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24" name="Google Shape;1024;p41"/>
            <p:cNvSpPr/>
            <p:nvPr/>
          </p:nvSpPr>
          <p:spPr>
            <a:xfrm>
              <a:off x="6840202" y="652242"/>
              <a:ext cx="47283" cy="46519"/>
            </a:xfrm>
            <a:custGeom>
              <a:avLst/>
              <a:gdLst/>
              <a:ahLst/>
              <a:cxnLst/>
              <a:rect l="l" t="t" r="r" b="b"/>
              <a:pathLst>
                <a:path w="1423" h="1400" extrusionOk="0">
                  <a:moveTo>
                    <a:pt x="654" y="0"/>
                  </a:moveTo>
                  <a:cubicBezTo>
                    <a:pt x="556" y="0"/>
                    <a:pt x="451" y="16"/>
                    <a:pt x="337" y="50"/>
                  </a:cubicBezTo>
                  <a:cubicBezTo>
                    <a:pt x="0" y="153"/>
                    <a:pt x="0" y="696"/>
                    <a:pt x="130" y="1007"/>
                  </a:cubicBezTo>
                  <a:cubicBezTo>
                    <a:pt x="199" y="1302"/>
                    <a:pt x="363" y="1399"/>
                    <a:pt x="565" y="1399"/>
                  </a:cubicBezTo>
                  <a:cubicBezTo>
                    <a:pt x="663" y="1399"/>
                    <a:pt x="770" y="1376"/>
                    <a:pt x="879" y="1343"/>
                  </a:cubicBezTo>
                  <a:cubicBezTo>
                    <a:pt x="1190" y="1110"/>
                    <a:pt x="1422" y="800"/>
                    <a:pt x="1293" y="360"/>
                  </a:cubicBezTo>
                  <a:cubicBezTo>
                    <a:pt x="1140" y="131"/>
                    <a:pt x="930" y="0"/>
                    <a:pt x="654"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25" name="Google Shape;1025;p41"/>
            <p:cNvSpPr/>
            <p:nvPr/>
          </p:nvSpPr>
          <p:spPr>
            <a:xfrm>
              <a:off x="6772350" y="659885"/>
              <a:ext cx="50705" cy="45123"/>
            </a:xfrm>
            <a:custGeom>
              <a:avLst/>
              <a:gdLst/>
              <a:ahLst/>
              <a:cxnLst/>
              <a:rect l="l" t="t" r="r" b="b"/>
              <a:pathLst>
                <a:path w="1526" h="1358" extrusionOk="0">
                  <a:moveTo>
                    <a:pt x="725" y="0"/>
                  </a:moveTo>
                  <a:cubicBezTo>
                    <a:pt x="664" y="0"/>
                    <a:pt x="602" y="9"/>
                    <a:pt x="543" y="27"/>
                  </a:cubicBezTo>
                  <a:cubicBezTo>
                    <a:pt x="104" y="234"/>
                    <a:pt x="0" y="673"/>
                    <a:pt x="104" y="983"/>
                  </a:cubicBezTo>
                  <a:cubicBezTo>
                    <a:pt x="279" y="1237"/>
                    <a:pt x="499" y="1358"/>
                    <a:pt x="784" y="1358"/>
                  </a:cubicBezTo>
                  <a:cubicBezTo>
                    <a:pt x="877" y="1358"/>
                    <a:pt x="978" y="1345"/>
                    <a:pt x="1086" y="1319"/>
                  </a:cubicBezTo>
                  <a:cubicBezTo>
                    <a:pt x="1396" y="1216"/>
                    <a:pt x="1525" y="777"/>
                    <a:pt x="1396" y="466"/>
                  </a:cubicBezTo>
                  <a:cubicBezTo>
                    <a:pt x="1311" y="189"/>
                    <a:pt x="1015" y="0"/>
                    <a:pt x="725"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26" name="Google Shape;1026;p41"/>
            <p:cNvSpPr/>
            <p:nvPr/>
          </p:nvSpPr>
          <p:spPr>
            <a:xfrm>
              <a:off x="6801557" y="702417"/>
              <a:ext cx="53264" cy="45488"/>
            </a:xfrm>
            <a:custGeom>
              <a:avLst/>
              <a:gdLst/>
              <a:ahLst/>
              <a:cxnLst/>
              <a:rect l="l" t="t" r="r" b="b"/>
              <a:pathLst>
                <a:path w="1603" h="1369" extrusionOk="0">
                  <a:moveTo>
                    <a:pt x="783" y="1"/>
                  </a:moveTo>
                  <a:cubicBezTo>
                    <a:pt x="692" y="1"/>
                    <a:pt x="601" y="14"/>
                    <a:pt x="517" y="39"/>
                  </a:cubicBezTo>
                  <a:cubicBezTo>
                    <a:pt x="207" y="143"/>
                    <a:pt x="0" y="582"/>
                    <a:pt x="207" y="892"/>
                  </a:cubicBezTo>
                  <a:cubicBezTo>
                    <a:pt x="286" y="1229"/>
                    <a:pt x="563" y="1369"/>
                    <a:pt x="828" y="1369"/>
                  </a:cubicBezTo>
                  <a:cubicBezTo>
                    <a:pt x="908" y="1369"/>
                    <a:pt x="988" y="1356"/>
                    <a:pt x="1060" y="1332"/>
                  </a:cubicBezTo>
                  <a:cubicBezTo>
                    <a:pt x="1396" y="1125"/>
                    <a:pt x="1603" y="789"/>
                    <a:pt x="1500" y="350"/>
                  </a:cubicBezTo>
                  <a:cubicBezTo>
                    <a:pt x="1344" y="117"/>
                    <a:pt x="1058" y="1"/>
                    <a:pt x="783"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27" name="Google Shape;1027;p41"/>
            <p:cNvSpPr/>
            <p:nvPr/>
          </p:nvSpPr>
          <p:spPr>
            <a:xfrm>
              <a:off x="6890875" y="617817"/>
              <a:ext cx="61039" cy="89349"/>
            </a:xfrm>
            <a:custGeom>
              <a:avLst/>
              <a:gdLst/>
              <a:ahLst/>
              <a:cxnLst/>
              <a:rect l="l" t="t" r="r" b="b"/>
              <a:pathLst>
                <a:path w="1837" h="2689" extrusionOk="0">
                  <a:moveTo>
                    <a:pt x="1707" y="0"/>
                  </a:moveTo>
                  <a:lnTo>
                    <a:pt x="1707" y="0"/>
                  </a:lnTo>
                  <a:cubicBezTo>
                    <a:pt x="1190" y="104"/>
                    <a:pt x="750" y="543"/>
                    <a:pt x="414" y="957"/>
                  </a:cubicBezTo>
                  <a:cubicBezTo>
                    <a:pt x="207" y="1500"/>
                    <a:pt x="104" y="2043"/>
                    <a:pt x="1" y="2689"/>
                  </a:cubicBezTo>
                  <a:cubicBezTo>
                    <a:pt x="647" y="2482"/>
                    <a:pt x="1190" y="2146"/>
                    <a:pt x="1500" y="1500"/>
                  </a:cubicBezTo>
                  <a:cubicBezTo>
                    <a:pt x="1836" y="1086"/>
                    <a:pt x="1707" y="543"/>
                    <a:pt x="1707"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28" name="Google Shape;1028;p41"/>
            <p:cNvSpPr/>
            <p:nvPr/>
          </p:nvSpPr>
          <p:spPr>
            <a:xfrm>
              <a:off x="6704497" y="653904"/>
              <a:ext cx="67884" cy="81607"/>
            </a:xfrm>
            <a:custGeom>
              <a:avLst/>
              <a:gdLst/>
              <a:ahLst/>
              <a:cxnLst/>
              <a:rect l="l" t="t" r="r" b="b"/>
              <a:pathLst>
                <a:path w="2043" h="2456" extrusionOk="0">
                  <a:moveTo>
                    <a:pt x="0" y="0"/>
                  </a:moveTo>
                  <a:cubicBezTo>
                    <a:pt x="0" y="646"/>
                    <a:pt x="104" y="1293"/>
                    <a:pt x="543" y="1706"/>
                  </a:cubicBezTo>
                  <a:cubicBezTo>
                    <a:pt x="982" y="2146"/>
                    <a:pt x="1499" y="2249"/>
                    <a:pt x="2042" y="2456"/>
                  </a:cubicBezTo>
                  <a:cubicBezTo>
                    <a:pt x="2042" y="1939"/>
                    <a:pt x="1835" y="1293"/>
                    <a:pt x="1396" y="853"/>
                  </a:cubicBezTo>
                  <a:cubicBezTo>
                    <a:pt x="1086" y="414"/>
                    <a:pt x="543" y="207"/>
                    <a:pt x="0"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29" name="Google Shape;1029;p41"/>
            <p:cNvSpPr/>
            <p:nvPr/>
          </p:nvSpPr>
          <p:spPr>
            <a:xfrm>
              <a:off x="7094466" y="609743"/>
              <a:ext cx="50705" cy="40405"/>
            </a:xfrm>
            <a:custGeom>
              <a:avLst/>
              <a:gdLst/>
              <a:ahLst/>
              <a:cxnLst/>
              <a:rect l="l" t="t" r="r" b="b"/>
              <a:pathLst>
                <a:path w="1526" h="1216" extrusionOk="0">
                  <a:moveTo>
                    <a:pt x="592" y="0"/>
                  </a:moveTo>
                  <a:cubicBezTo>
                    <a:pt x="532" y="0"/>
                    <a:pt x="480" y="12"/>
                    <a:pt x="440" y="37"/>
                  </a:cubicBezTo>
                  <a:cubicBezTo>
                    <a:pt x="104" y="243"/>
                    <a:pt x="0" y="554"/>
                    <a:pt x="104" y="890"/>
                  </a:cubicBezTo>
                  <a:cubicBezTo>
                    <a:pt x="254" y="1090"/>
                    <a:pt x="437" y="1215"/>
                    <a:pt x="639" y="1215"/>
                  </a:cubicBezTo>
                  <a:cubicBezTo>
                    <a:pt x="749" y="1215"/>
                    <a:pt x="864" y="1178"/>
                    <a:pt x="983" y="1096"/>
                  </a:cubicBezTo>
                  <a:cubicBezTo>
                    <a:pt x="1293" y="993"/>
                    <a:pt x="1525" y="786"/>
                    <a:pt x="1396" y="450"/>
                  </a:cubicBezTo>
                  <a:cubicBezTo>
                    <a:pt x="1229" y="200"/>
                    <a:pt x="844" y="0"/>
                    <a:pt x="592"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30" name="Google Shape;1030;p41"/>
            <p:cNvSpPr/>
            <p:nvPr/>
          </p:nvSpPr>
          <p:spPr>
            <a:xfrm>
              <a:off x="7026613" y="618515"/>
              <a:ext cx="49841" cy="45854"/>
            </a:xfrm>
            <a:custGeom>
              <a:avLst/>
              <a:gdLst/>
              <a:ahLst/>
              <a:cxnLst/>
              <a:rect l="l" t="t" r="r" b="b"/>
              <a:pathLst>
                <a:path w="1500" h="1380" extrusionOk="0">
                  <a:moveTo>
                    <a:pt x="716" y="0"/>
                  </a:moveTo>
                  <a:cubicBezTo>
                    <a:pt x="621" y="0"/>
                    <a:pt x="525" y="26"/>
                    <a:pt x="439" y="83"/>
                  </a:cubicBezTo>
                  <a:cubicBezTo>
                    <a:pt x="103" y="290"/>
                    <a:pt x="0" y="729"/>
                    <a:pt x="103" y="1065"/>
                  </a:cubicBezTo>
                  <a:cubicBezTo>
                    <a:pt x="254" y="1265"/>
                    <a:pt x="479" y="1379"/>
                    <a:pt x="711" y="1379"/>
                  </a:cubicBezTo>
                  <a:cubicBezTo>
                    <a:pt x="838" y="1379"/>
                    <a:pt x="967" y="1345"/>
                    <a:pt x="1086" y="1272"/>
                  </a:cubicBezTo>
                  <a:cubicBezTo>
                    <a:pt x="1396" y="1168"/>
                    <a:pt x="1499" y="729"/>
                    <a:pt x="1293" y="419"/>
                  </a:cubicBezTo>
                  <a:cubicBezTo>
                    <a:pt x="1218" y="176"/>
                    <a:pt x="967" y="0"/>
                    <a:pt x="716"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31" name="Google Shape;1031;p41"/>
            <p:cNvSpPr/>
            <p:nvPr/>
          </p:nvSpPr>
          <p:spPr>
            <a:xfrm>
              <a:off x="7072967" y="662842"/>
              <a:ext cx="46419" cy="41003"/>
            </a:xfrm>
            <a:custGeom>
              <a:avLst/>
              <a:gdLst/>
              <a:ahLst/>
              <a:cxnLst/>
              <a:rect l="l" t="t" r="r" b="b"/>
              <a:pathLst>
                <a:path w="1397" h="1234" extrusionOk="0">
                  <a:moveTo>
                    <a:pt x="605" y="1"/>
                  </a:moveTo>
                  <a:cubicBezTo>
                    <a:pt x="513" y="1"/>
                    <a:pt x="420" y="14"/>
                    <a:pt x="337" y="41"/>
                  </a:cubicBezTo>
                  <a:cubicBezTo>
                    <a:pt x="104" y="248"/>
                    <a:pt x="1" y="584"/>
                    <a:pt x="104" y="894"/>
                  </a:cubicBezTo>
                  <a:cubicBezTo>
                    <a:pt x="256" y="1113"/>
                    <a:pt x="440" y="1233"/>
                    <a:pt x="643" y="1233"/>
                  </a:cubicBezTo>
                  <a:cubicBezTo>
                    <a:pt x="752" y="1233"/>
                    <a:pt x="866" y="1199"/>
                    <a:pt x="983" y="1127"/>
                  </a:cubicBezTo>
                  <a:cubicBezTo>
                    <a:pt x="1293" y="1024"/>
                    <a:pt x="1397" y="584"/>
                    <a:pt x="1190" y="248"/>
                  </a:cubicBezTo>
                  <a:cubicBezTo>
                    <a:pt x="1114" y="97"/>
                    <a:pt x="859" y="1"/>
                    <a:pt x="605"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32" name="Google Shape;1032;p41"/>
            <p:cNvSpPr/>
            <p:nvPr/>
          </p:nvSpPr>
          <p:spPr>
            <a:xfrm>
              <a:off x="6958728" y="617817"/>
              <a:ext cx="71339" cy="79048"/>
            </a:xfrm>
            <a:custGeom>
              <a:avLst/>
              <a:gdLst/>
              <a:ahLst/>
              <a:cxnLst/>
              <a:rect l="l" t="t" r="r" b="b"/>
              <a:pathLst>
                <a:path w="2147" h="2379" extrusionOk="0">
                  <a:moveTo>
                    <a:pt x="1" y="0"/>
                  </a:moveTo>
                  <a:cubicBezTo>
                    <a:pt x="1" y="647"/>
                    <a:pt x="208" y="1293"/>
                    <a:pt x="647" y="1732"/>
                  </a:cubicBezTo>
                  <a:cubicBezTo>
                    <a:pt x="1087" y="2146"/>
                    <a:pt x="1604" y="2146"/>
                    <a:pt x="2146" y="2379"/>
                  </a:cubicBezTo>
                  <a:cubicBezTo>
                    <a:pt x="2146" y="1732"/>
                    <a:pt x="1836" y="1189"/>
                    <a:pt x="1397" y="853"/>
                  </a:cubicBezTo>
                  <a:cubicBezTo>
                    <a:pt x="1087" y="440"/>
                    <a:pt x="544" y="207"/>
                    <a:pt x="1"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33" name="Google Shape;1033;p41"/>
            <p:cNvSpPr/>
            <p:nvPr/>
          </p:nvSpPr>
          <p:spPr>
            <a:xfrm>
              <a:off x="6493165" y="1237129"/>
              <a:ext cx="50738" cy="35254"/>
            </a:xfrm>
            <a:custGeom>
              <a:avLst/>
              <a:gdLst/>
              <a:ahLst/>
              <a:cxnLst/>
              <a:rect l="l" t="t" r="r" b="b"/>
              <a:pathLst>
                <a:path w="1527" h="1061" extrusionOk="0">
                  <a:moveTo>
                    <a:pt x="1526" y="0"/>
                  </a:moveTo>
                  <a:cubicBezTo>
                    <a:pt x="1190" y="0"/>
                    <a:pt x="880" y="104"/>
                    <a:pt x="544" y="311"/>
                  </a:cubicBezTo>
                  <a:cubicBezTo>
                    <a:pt x="337" y="543"/>
                    <a:pt x="104" y="750"/>
                    <a:pt x="1" y="1060"/>
                  </a:cubicBezTo>
                  <a:cubicBezTo>
                    <a:pt x="337" y="957"/>
                    <a:pt x="647" y="853"/>
                    <a:pt x="983" y="750"/>
                  </a:cubicBezTo>
                  <a:cubicBezTo>
                    <a:pt x="1190" y="543"/>
                    <a:pt x="1397" y="311"/>
                    <a:pt x="1526"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34" name="Google Shape;1034;p41"/>
            <p:cNvSpPr/>
            <p:nvPr/>
          </p:nvSpPr>
          <p:spPr>
            <a:xfrm>
              <a:off x="6475155" y="1176155"/>
              <a:ext cx="25785" cy="150321"/>
            </a:xfrm>
            <a:custGeom>
              <a:avLst/>
              <a:gdLst/>
              <a:ahLst/>
              <a:cxnLst/>
              <a:rect l="l" t="t" r="r" b="b"/>
              <a:pathLst>
                <a:path w="776" h="4524" extrusionOk="0">
                  <a:moveTo>
                    <a:pt x="0" y="0"/>
                  </a:moveTo>
                  <a:lnTo>
                    <a:pt x="0" y="103"/>
                  </a:lnTo>
                  <a:cubicBezTo>
                    <a:pt x="543" y="1499"/>
                    <a:pt x="646" y="3025"/>
                    <a:pt x="440" y="4524"/>
                  </a:cubicBezTo>
                  <a:cubicBezTo>
                    <a:pt x="776" y="3025"/>
                    <a:pt x="543" y="1396"/>
                    <a:pt x="129"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35" name="Google Shape;1035;p41"/>
            <p:cNvSpPr/>
            <p:nvPr/>
          </p:nvSpPr>
          <p:spPr>
            <a:xfrm>
              <a:off x="6389260" y="1100560"/>
              <a:ext cx="171819" cy="120815"/>
            </a:xfrm>
            <a:custGeom>
              <a:avLst/>
              <a:gdLst/>
              <a:ahLst/>
              <a:cxnLst/>
              <a:rect l="l" t="t" r="r" b="b"/>
              <a:pathLst>
                <a:path w="5171" h="3636" extrusionOk="0">
                  <a:moveTo>
                    <a:pt x="3231" y="0"/>
                  </a:moveTo>
                  <a:cubicBezTo>
                    <a:pt x="2921" y="0"/>
                    <a:pt x="2482" y="129"/>
                    <a:pt x="2068" y="233"/>
                  </a:cubicBezTo>
                  <a:cubicBezTo>
                    <a:pt x="1629" y="336"/>
                    <a:pt x="1189" y="646"/>
                    <a:pt x="879" y="879"/>
                  </a:cubicBezTo>
                  <a:lnTo>
                    <a:pt x="1422" y="1189"/>
                  </a:lnTo>
                  <a:lnTo>
                    <a:pt x="646" y="1086"/>
                  </a:lnTo>
                  <a:cubicBezTo>
                    <a:pt x="233" y="1629"/>
                    <a:pt x="0" y="2172"/>
                    <a:pt x="129" y="2585"/>
                  </a:cubicBezTo>
                  <a:cubicBezTo>
                    <a:pt x="336" y="3128"/>
                    <a:pt x="646" y="3361"/>
                    <a:pt x="1189" y="3568"/>
                  </a:cubicBezTo>
                  <a:lnTo>
                    <a:pt x="1835" y="2715"/>
                  </a:lnTo>
                  <a:lnTo>
                    <a:pt x="1629" y="3568"/>
                  </a:lnTo>
                  <a:cubicBezTo>
                    <a:pt x="1811" y="3610"/>
                    <a:pt x="2006" y="3635"/>
                    <a:pt x="2211" y="3635"/>
                  </a:cubicBezTo>
                  <a:cubicBezTo>
                    <a:pt x="2501" y="3635"/>
                    <a:pt x="2810" y="3585"/>
                    <a:pt x="3128" y="3464"/>
                  </a:cubicBezTo>
                  <a:cubicBezTo>
                    <a:pt x="3671" y="3232"/>
                    <a:pt x="4007" y="3025"/>
                    <a:pt x="4420" y="2715"/>
                  </a:cubicBezTo>
                  <a:lnTo>
                    <a:pt x="3671" y="2068"/>
                  </a:lnTo>
                  <a:lnTo>
                    <a:pt x="4653" y="2482"/>
                  </a:lnTo>
                  <a:cubicBezTo>
                    <a:pt x="5067" y="2068"/>
                    <a:pt x="5170" y="1525"/>
                    <a:pt x="5067" y="1086"/>
                  </a:cubicBezTo>
                  <a:cubicBezTo>
                    <a:pt x="4860" y="543"/>
                    <a:pt x="4317" y="129"/>
                    <a:pt x="3567" y="0"/>
                  </a:cubicBezTo>
                  <a:lnTo>
                    <a:pt x="3025" y="646"/>
                  </a:lnTo>
                  <a:lnTo>
                    <a:pt x="3231" y="0"/>
                  </a:ln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36" name="Google Shape;1036;p41"/>
            <p:cNvSpPr/>
            <p:nvPr/>
          </p:nvSpPr>
          <p:spPr>
            <a:xfrm>
              <a:off x="6436477" y="1129768"/>
              <a:ext cx="74762" cy="49808"/>
            </a:xfrm>
            <a:custGeom>
              <a:avLst/>
              <a:gdLst/>
              <a:ahLst/>
              <a:cxnLst/>
              <a:rect l="l" t="t" r="r" b="b"/>
              <a:pathLst>
                <a:path w="2250" h="1499" extrusionOk="0">
                  <a:moveTo>
                    <a:pt x="1484" y="0"/>
                  </a:moveTo>
                  <a:cubicBezTo>
                    <a:pt x="1319" y="0"/>
                    <a:pt x="1138" y="35"/>
                    <a:pt x="957" y="104"/>
                  </a:cubicBezTo>
                  <a:cubicBezTo>
                    <a:pt x="311" y="207"/>
                    <a:pt x="1" y="750"/>
                    <a:pt x="104" y="1060"/>
                  </a:cubicBezTo>
                  <a:cubicBezTo>
                    <a:pt x="174" y="1355"/>
                    <a:pt x="441" y="1499"/>
                    <a:pt x="805" y="1499"/>
                  </a:cubicBezTo>
                  <a:cubicBezTo>
                    <a:pt x="983" y="1499"/>
                    <a:pt x="1184" y="1464"/>
                    <a:pt x="1397" y="1396"/>
                  </a:cubicBezTo>
                  <a:cubicBezTo>
                    <a:pt x="1940" y="1293"/>
                    <a:pt x="2250" y="750"/>
                    <a:pt x="2146" y="414"/>
                  </a:cubicBezTo>
                  <a:cubicBezTo>
                    <a:pt x="2077" y="138"/>
                    <a:pt x="1813" y="0"/>
                    <a:pt x="1484"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37" name="Google Shape;1037;p41"/>
            <p:cNvSpPr/>
            <p:nvPr/>
          </p:nvSpPr>
          <p:spPr>
            <a:xfrm>
              <a:off x="6106652" y="1329903"/>
              <a:ext cx="50705" cy="36085"/>
            </a:xfrm>
            <a:custGeom>
              <a:avLst/>
              <a:gdLst/>
              <a:ahLst/>
              <a:cxnLst/>
              <a:rect l="l" t="t" r="r" b="b"/>
              <a:pathLst>
                <a:path w="1526" h="1086" extrusionOk="0">
                  <a:moveTo>
                    <a:pt x="0" y="0"/>
                  </a:moveTo>
                  <a:cubicBezTo>
                    <a:pt x="104" y="336"/>
                    <a:pt x="336" y="543"/>
                    <a:pt x="543" y="750"/>
                  </a:cubicBezTo>
                  <a:cubicBezTo>
                    <a:pt x="879" y="853"/>
                    <a:pt x="1189" y="983"/>
                    <a:pt x="1525" y="1086"/>
                  </a:cubicBezTo>
                  <a:cubicBezTo>
                    <a:pt x="1396" y="750"/>
                    <a:pt x="1189" y="543"/>
                    <a:pt x="879" y="336"/>
                  </a:cubicBezTo>
                  <a:cubicBezTo>
                    <a:pt x="647" y="104"/>
                    <a:pt x="336" y="0"/>
                    <a:pt x="0"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38" name="Google Shape;1038;p41"/>
            <p:cNvSpPr/>
            <p:nvPr/>
          </p:nvSpPr>
          <p:spPr>
            <a:xfrm>
              <a:off x="6153039" y="1268896"/>
              <a:ext cx="18076" cy="100546"/>
            </a:xfrm>
            <a:custGeom>
              <a:avLst/>
              <a:gdLst/>
              <a:ahLst/>
              <a:cxnLst/>
              <a:rect l="l" t="t" r="r" b="b"/>
              <a:pathLst>
                <a:path w="544" h="3026" extrusionOk="0">
                  <a:moveTo>
                    <a:pt x="543" y="1"/>
                  </a:moveTo>
                  <a:cubicBezTo>
                    <a:pt x="336" y="440"/>
                    <a:pt x="233" y="880"/>
                    <a:pt x="233" y="1190"/>
                  </a:cubicBezTo>
                  <a:cubicBezTo>
                    <a:pt x="129" y="1733"/>
                    <a:pt x="0" y="2276"/>
                    <a:pt x="0" y="2819"/>
                  </a:cubicBezTo>
                  <a:lnTo>
                    <a:pt x="0" y="2922"/>
                  </a:lnTo>
                  <a:lnTo>
                    <a:pt x="0" y="3025"/>
                  </a:lnTo>
                  <a:lnTo>
                    <a:pt x="129" y="3025"/>
                  </a:lnTo>
                  <a:cubicBezTo>
                    <a:pt x="129" y="2379"/>
                    <a:pt x="233" y="1836"/>
                    <a:pt x="336" y="1293"/>
                  </a:cubicBezTo>
                  <a:cubicBezTo>
                    <a:pt x="336" y="880"/>
                    <a:pt x="440" y="440"/>
                    <a:pt x="543" y="104"/>
                  </a:cubicBezTo>
                  <a:lnTo>
                    <a:pt x="543" y="1"/>
                  </a:ln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39" name="Google Shape;1039;p41"/>
            <p:cNvSpPr/>
            <p:nvPr/>
          </p:nvSpPr>
          <p:spPr>
            <a:xfrm>
              <a:off x="6085187" y="1194165"/>
              <a:ext cx="175242" cy="121147"/>
            </a:xfrm>
            <a:custGeom>
              <a:avLst/>
              <a:gdLst/>
              <a:ahLst/>
              <a:cxnLst/>
              <a:rect l="l" t="t" r="r" b="b"/>
              <a:pathLst>
                <a:path w="5274" h="3646" extrusionOk="0">
                  <a:moveTo>
                    <a:pt x="1939" y="1"/>
                  </a:moveTo>
                  <a:lnTo>
                    <a:pt x="2275" y="647"/>
                  </a:lnTo>
                  <a:lnTo>
                    <a:pt x="1629" y="104"/>
                  </a:lnTo>
                  <a:cubicBezTo>
                    <a:pt x="982" y="104"/>
                    <a:pt x="439" y="544"/>
                    <a:pt x="233" y="1061"/>
                  </a:cubicBezTo>
                  <a:cubicBezTo>
                    <a:pt x="0" y="1500"/>
                    <a:pt x="233" y="2043"/>
                    <a:pt x="646" y="2483"/>
                  </a:cubicBezTo>
                  <a:lnTo>
                    <a:pt x="1629" y="2043"/>
                  </a:lnTo>
                  <a:lnTo>
                    <a:pt x="879" y="2793"/>
                  </a:lnTo>
                  <a:cubicBezTo>
                    <a:pt x="1189" y="3000"/>
                    <a:pt x="1629" y="3336"/>
                    <a:pt x="2171" y="3439"/>
                  </a:cubicBezTo>
                  <a:cubicBezTo>
                    <a:pt x="2688" y="3646"/>
                    <a:pt x="3128" y="3646"/>
                    <a:pt x="3671" y="3646"/>
                  </a:cubicBezTo>
                  <a:lnTo>
                    <a:pt x="3464" y="2689"/>
                  </a:lnTo>
                  <a:lnTo>
                    <a:pt x="3981" y="3542"/>
                  </a:lnTo>
                  <a:cubicBezTo>
                    <a:pt x="4524" y="3439"/>
                    <a:pt x="4963" y="3129"/>
                    <a:pt x="5067" y="2586"/>
                  </a:cubicBezTo>
                  <a:cubicBezTo>
                    <a:pt x="5273" y="2146"/>
                    <a:pt x="5067" y="1604"/>
                    <a:pt x="4627" y="1061"/>
                  </a:cubicBezTo>
                  <a:lnTo>
                    <a:pt x="3878" y="1190"/>
                  </a:lnTo>
                  <a:lnTo>
                    <a:pt x="4420" y="854"/>
                  </a:lnTo>
                  <a:cubicBezTo>
                    <a:pt x="4110" y="647"/>
                    <a:pt x="3671" y="415"/>
                    <a:pt x="3231" y="208"/>
                  </a:cubicBezTo>
                  <a:cubicBezTo>
                    <a:pt x="2818" y="104"/>
                    <a:pt x="2378" y="1"/>
                    <a:pt x="1939"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40" name="Google Shape;1040;p41"/>
            <p:cNvSpPr/>
            <p:nvPr/>
          </p:nvSpPr>
          <p:spPr>
            <a:xfrm>
              <a:off x="6135860" y="1222542"/>
              <a:ext cx="78184" cy="50207"/>
            </a:xfrm>
            <a:custGeom>
              <a:avLst/>
              <a:gdLst/>
              <a:ahLst/>
              <a:cxnLst/>
              <a:rect l="l" t="t" r="r" b="b"/>
              <a:pathLst>
                <a:path w="2353" h="1511" extrusionOk="0">
                  <a:moveTo>
                    <a:pt x="873" y="1"/>
                  </a:moveTo>
                  <a:cubicBezTo>
                    <a:pt x="533" y="1"/>
                    <a:pt x="242" y="144"/>
                    <a:pt x="104" y="439"/>
                  </a:cubicBezTo>
                  <a:cubicBezTo>
                    <a:pt x="0" y="750"/>
                    <a:pt x="414" y="1292"/>
                    <a:pt x="957" y="1396"/>
                  </a:cubicBezTo>
                  <a:cubicBezTo>
                    <a:pt x="1138" y="1473"/>
                    <a:pt x="1319" y="1511"/>
                    <a:pt x="1487" y="1511"/>
                  </a:cubicBezTo>
                  <a:cubicBezTo>
                    <a:pt x="1824" y="1511"/>
                    <a:pt x="2111" y="1361"/>
                    <a:pt x="2249" y="1086"/>
                  </a:cubicBezTo>
                  <a:cubicBezTo>
                    <a:pt x="2353" y="750"/>
                    <a:pt x="1939" y="207"/>
                    <a:pt x="1396" y="103"/>
                  </a:cubicBezTo>
                  <a:cubicBezTo>
                    <a:pt x="1218" y="35"/>
                    <a:pt x="1039" y="1"/>
                    <a:pt x="873"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41" name="Google Shape;1041;p41"/>
            <p:cNvSpPr/>
            <p:nvPr/>
          </p:nvSpPr>
          <p:spPr>
            <a:xfrm>
              <a:off x="7145139" y="1247430"/>
              <a:ext cx="49841" cy="39541"/>
            </a:xfrm>
            <a:custGeom>
              <a:avLst/>
              <a:gdLst/>
              <a:ahLst/>
              <a:cxnLst/>
              <a:rect l="l" t="t" r="r" b="b"/>
              <a:pathLst>
                <a:path w="1500" h="1190" extrusionOk="0">
                  <a:moveTo>
                    <a:pt x="0" y="1"/>
                  </a:moveTo>
                  <a:cubicBezTo>
                    <a:pt x="104" y="337"/>
                    <a:pt x="311" y="543"/>
                    <a:pt x="517" y="750"/>
                  </a:cubicBezTo>
                  <a:cubicBezTo>
                    <a:pt x="853" y="983"/>
                    <a:pt x="1164" y="1086"/>
                    <a:pt x="1500" y="1190"/>
                  </a:cubicBezTo>
                  <a:cubicBezTo>
                    <a:pt x="1396" y="880"/>
                    <a:pt x="1164" y="543"/>
                    <a:pt x="957" y="337"/>
                  </a:cubicBezTo>
                  <a:cubicBezTo>
                    <a:pt x="647" y="104"/>
                    <a:pt x="311" y="1"/>
                    <a:pt x="0"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42" name="Google Shape;1042;p41"/>
            <p:cNvSpPr/>
            <p:nvPr/>
          </p:nvSpPr>
          <p:spPr>
            <a:xfrm>
              <a:off x="7188070" y="1190742"/>
              <a:ext cx="24954" cy="139190"/>
            </a:xfrm>
            <a:custGeom>
              <a:avLst/>
              <a:gdLst/>
              <a:ahLst/>
              <a:cxnLst/>
              <a:rect l="l" t="t" r="r" b="b"/>
              <a:pathLst>
                <a:path w="751" h="4189" extrusionOk="0">
                  <a:moveTo>
                    <a:pt x="647" y="1"/>
                  </a:moveTo>
                  <a:cubicBezTo>
                    <a:pt x="208" y="1293"/>
                    <a:pt x="1" y="2792"/>
                    <a:pt x="208" y="4188"/>
                  </a:cubicBezTo>
                  <a:lnTo>
                    <a:pt x="311" y="4188"/>
                  </a:lnTo>
                  <a:cubicBezTo>
                    <a:pt x="104" y="2792"/>
                    <a:pt x="311" y="1396"/>
                    <a:pt x="751"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43" name="Google Shape;1043;p41"/>
            <p:cNvSpPr/>
            <p:nvPr/>
          </p:nvSpPr>
          <p:spPr>
            <a:xfrm>
              <a:off x="7127096" y="1115148"/>
              <a:ext cx="171819" cy="119985"/>
            </a:xfrm>
            <a:custGeom>
              <a:avLst/>
              <a:gdLst/>
              <a:ahLst/>
              <a:cxnLst/>
              <a:rect l="l" t="t" r="r" b="b"/>
              <a:pathLst>
                <a:path w="5171" h="3611" extrusionOk="0">
                  <a:moveTo>
                    <a:pt x="1603" y="1"/>
                  </a:moveTo>
                  <a:cubicBezTo>
                    <a:pt x="854" y="104"/>
                    <a:pt x="311" y="440"/>
                    <a:pt x="104" y="983"/>
                  </a:cubicBezTo>
                  <a:cubicBezTo>
                    <a:pt x="1" y="1397"/>
                    <a:pt x="104" y="1939"/>
                    <a:pt x="543" y="2379"/>
                  </a:cubicBezTo>
                  <a:lnTo>
                    <a:pt x="1500" y="2043"/>
                  </a:lnTo>
                  <a:lnTo>
                    <a:pt x="750" y="2689"/>
                  </a:lnTo>
                  <a:cubicBezTo>
                    <a:pt x="1060" y="3025"/>
                    <a:pt x="1500" y="3232"/>
                    <a:pt x="2043" y="3439"/>
                  </a:cubicBezTo>
                  <a:cubicBezTo>
                    <a:pt x="2430" y="3531"/>
                    <a:pt x="2818" y="3610"/>
                    <a:pt x="3159" y="3610"/>
                  </a:cubicBezTo>
                  <a:cubicBezTo>
                    <a:pt x="3295" y="3610"/>
                    <a:pt x="3424" y="3598"/>
                    <a:pt x="3542" y="3568"/>
                  </a:cubicBezTo>
                  <a:lnTo>
                    <a:pt x="3335" y="2689"/>
                  </a:lnTo>
                  <a:lnTo>
                    <a:pt x="3981" y="3439"/>
                  </a:lnTo>
                  <a:cubicBezTo>
                    <a:pt x="4524" y="3335"/>
                    <a:pt x="4835" y="3025"/>
                    <a:pt x="5067" y="2586"/>
                  </a:cubicBezTo>
                  <a:cubicBezTo>
                    <a:pt x="5171" y="2043"/>
                    <a:pt x="4938" y="1500"/>
                    <a:pt x="4524" y="1086"/>
                  </a:cubicBezTo>
                  <a:lnTo>
                    <a:pt x="3775" y="1190"/>
                  </a:lnTo>
                  <a:lnTo>
                    <a:pt x="4292" y="854"/>
                  </a:lnTo>
                  <a:cubicBezTo>
                    <a:pt x="3981" y="544"/>
                    <a:pt x="3542" y="337"/>
                    <a:pt x="3128" y="207"/>
                  </a:cubicBezTo>
                  <a:cubicBezTo>
                    <a:pt x="2689" y="1"/>
                    <a:pt x="2249" y="1"/>
                    <a:pt x="1939" y="1"/>
                  </a:cubicBezTo>
                  <a:lnTo>
                    <a:pt x="2146" y="647"/>
                  </a:lnTo>
                  <a:lnTo>
                    <a:pt x="1603" y="1"/>
                  </a:ln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44" name="Google Shape;1044;p41"/>
            <p:cNvSpPr/>
            <p:nvPr/>
          </p:nvSpPr>
          <p:spPr>
            <a:xfrm>
              <a:off x="7176905" y="1142229"/>
              <a:ext cx="75626" cy="51303"/>
            </a:xfrm>
            <a:custGeom>
              <a:avLst/>
              <a:gdLst/>
              <a:ahLst/>
              <a:cxnLst/>
              <a:rect l="l" t="t" r="r" b="b"/>
              <a:pathLst>
                <a:path w="2276" h="1544" extrusionOk="0">
                  <a:moveTo>
                    <a:pt x="899" y="0"/>
                  </a:moveTo>
                  <a:cubicBezTo>
                    <a:pt x="510" y="0"/>
                    <a:pt x="182" y="121"/>
                    <a:pt x="104" y="375"/>
                  </a:cubicBezTo>
                  <a:cubicBezTo>
                    <a:pt x="1" y="814"/>
                    <a:pt x="337" y="1228"/>
                    <a:pt x="854" y="1461"/>
                  </a:cubicBezTo>
                  <a:cubicBezTo>
                    <a:pt x="1004" y="1518"/>
                    <a:pt x="1162" y="1543"/>
                    <a:pt x="1314" y="1543"/>
                  </a:cubicBezTo>
                  <a:cubicBezTo>
                    <a:pt x="1712" y="1543"/>
                    <a:pt x="2072" y="1368"/>
                    <a:pt x="2146" y="1124"/>
                  </a:cubicBezTo>
                  <a:cubicBezTo>
                    <a:pt x="2276" y="685"/>
                    <a:pt x="1940" y="271"/>
                    <a:pt x="1293" y="39"/>
                  </a:cubicBezTo>
                  <a:cubicBezTo>
                    <a:pt x="1160" y="13"/>
                    <a:pt x="1026" y="0"/>
                    <a:pt x="899"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45" name="Google Shape;1045;p41"/>
            <p:cNvSpPr/>
            <p:nvPr/>
          </p:nvSpPr>
          <p:spPr>
            <a:xfrm>
              <a:off x="7398539" y="1311860"/>
              <a:ext cx="18076" cy="57583"/>
            </a:xfrm>
            <a:custGeom>
              <a:avLst/>
              <a:gdLst/>
              <a:ahLst/>
              <a:cxnLst/>
              <a:rect l="l" t="t" r="r" b="b"/>
              <a:pathLst>
                <a:path w="544" h="1733" extrusionOk="0">
                  <a:moveTo>
                    <a:pt x="440" y="0"/>
                  </a:moveTo>
                  <a:cubicBezTo>
                    <a:pt x="233" y="336"/>
                    <a:pt x="233" y="750"/>
                    <a:pt x="129" y="1190"/>
                  </a:cubicBezTo>
                  <a:cubicBezTo>
                    <a:pt x="129" y="1293"/>
                    <a:pt x="0" y="1526"/>
                    <a:pt x="0" y="1732"/>
                  </a:cubicBezTo>
                  <a:lnTo>
                    <a:pt x="129" y="1732"/>
                  </a:lnTo>
                  <a:cubicBezTo>
                    <a:pt x="129" y="1526"/>
                    <a:pt x="129" y="1293"/>
                    <a:pt x="233" y="1190"/>
                  </a:cubicBezTo>
                  <a:cubicBezTo>
                    <a:pt x="233" y="750"/>
                    <a:pt x="336" y="440"/>
                    <a:pt x="543" y="0"/>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46" name="Google Shape;1046;p41"/>
            <p:cNvSpPr/>
            <p:nvPr/>
          </p:nvSpPr>
          <p:spPr>
            <a:xfrm>
              <a:off x="7330686" y="1237129"/>
              <a:ext cx="171819" cy="117692"/>
            </a:xfrm>
            <a:custGeom>
              <a:avLst/>
              <a:gdLst/>
              <a:ahLst/>
              <a:cxnLst/>
              <a:rect l="l" t="t" r="r" b="b"/>
              <a:pathLst>
                <a:path w="5171" h="3542" extrusionOk="0">
                  <a:moveTo>
                    <a:pt x="1525" y="0"/>
                  </a:moveTo>
                  <a:cubicBezTo>
                    <a:pt x="879" y="104"/>
                    <a:pt x="336" y="414"/>
                    <a:pt x="103" y="957"/>
                  </a:cubicBezTo>
                  <a:cubicBezTo>
                    <a:pt x="0" y="1396"/>
                    <a:pt x="103" y="1939"/>
                    <a:pt x="543" y="2353"/>
                  </a:cubicBezTo>
                  <a:lnTo>
                    <a:pt x="1525" y="1939"/>
                  </a:lnTo>
                  <a:lnTo>
                    <a:pt x="750" y="2689"/>
                  </a:lnTo>
                  <a:cubicBezTo>
                    <a:pt x="1086" y="2999"/>
                    <a:pt x="1525" y="3232"/>
                    <a:pt x="2042" y="3335"/>
                  </a:cubicBezTo>
                  <a:cubicBezTo>
                    <a:pt x="2585" y="3542"/>
                    <a:pt x="3128" y="3542"/>
                    <a:pt x="3567" y="3542"/>
                  </a:cubicBezTo>
                  <a:lnTo>
                    <a:pt x="3335" y="2585"/>
                  </a:lnTo>
                  <a:lnTo>
                    <a:pt x="3878" y="3439"/>
                  </a:lnTo>
                  <a:cubicBezTo>
                    <a:pt x="4420" y="3335"/>
                    <a:pt x="4860" y="2999"/>
                    <a:pt x="4963" y="2585"/>
                  </a:cubicBezTo>
                  <a:cubicBezTo>
                    <a:pt x="5170" y="2043"/>
                    <a:pt x="4963" y="1500"/>
                    <a:pt x="4524" y="1060"/>
                  </a:cubicBezTo>
                  <a:lnTo>
                    <a:pt x="3774" y="1190"/>
                  </a:lnTo>
                  <a:lnTo>
                    <a:pt x="4317" y="853"/>
                  </a:lnTo>
                  <a:cubicBezTo>
                    <a:pt x="3981" y="543"/>
                    <a:pt x="3567" y="311"/>
                    <a:pt x="3128" y="104"/>
                  </a:cubicBezTo>
                  <a:cubicBezTo>
                    <a:pt x="2688" y="0"/>
                    <a:pt x="2275" y="0"/>
                    <a:pt x="1835" y="0"/>
                  </a:cubicBezTo>
                  <a:lnTo>
                    <a:pt x="2171" y="647"/>
                  </a:lnTo>
                  <a:lnTo>
                    <a:pt x="1525" y="0"/>
                  </a:ln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sp>
          <p:nvSpPr>
            <p:cNvPr id="1047" name="Google Shape;1047;p41"/>
            <p:cNvSpPr/>
            <p:nvPr/>
          </p:nvSpPr>
          <p:spPr>
            <a:xfrm>
              <a:off x="7377040" y="1262715"/>
              <a:ext cx="79081" cy="50406"/>
            </a:xfrm>
            <a:custGeom>
              <a:avLst/>
              <a:gdLst/>
              <a:ahLst/>
              <a:cxnLst/>
              <a:rect l="l" t="t" r="r" b="b"/>
              <a:pathLst>
                <a:path w="2380" h="1517" extrusionOk="0">
                  <a:moveTo>
                    <a:pt x="982" y="1"/>
                  </a:moveTo>
                  <a:cubicBezTo>
                    <a:pt x="614" y="1"/>
                    <a:pt x="308" y="176"/>
                    <a:pt x="234" y="420"/>
                  </a:cubicBezTo>
                  <a:cubicBezTo>
                    <a:pt x="1" y="833"/>
                    <a:pt x="440" y="1273"/>
                    <a:pt x="983" y="1479"/>
                  </a:cubicBezTo>
                  <a:cubicBezTo>
                    <a:pt x="1111" y="1504"/>
                    <a:pt x="1240" y="1517"/>
                    <a:pt x="1363" y="1517"/>
                  </a:cubicBezTo>
                  <a:cubicBezTo>
                    <a:pt x="1764" y="1517"/>
                    <a:pt x="2118" y="1382"/>
                    <a:pt x="2276" y="1066"/>
                  </a:cubicBezTo>
                  <a:cubicBezTo>
                    <a:pt x="2379" y="730"/>
                    <a:pt x="1940" y="290"/>
                    <a:pt x="1423" y="83"/>
                  </a:cubicBezTo>
                  <a:cubicBezTo>
                    <a:pt x="1273" y="26"/>
                    <a:pt x="1123" y="1"/>
                    <a:pt x="982" y="1"/>
                  </a:cubicBezTo>
                  <a:close/>
                </a:path>
              </a:pathLst>
            </a:custGeom>
            <a:grpFill/>
            <a:ln>
              <a:noFill/>
            </a:ln>
            <a:effectLst>
              <a:outerShdw blurRad="190500" dist="228600" dir="2700000" algn="ctr">
                <a:srgbClr val="000000">
                  <a:alpha val="30000"/>
                </a:srgbClr>
              </a:outerShdw>
            </a:effectLst>
            <a:sp3d prstMaterial="matte"/>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a:cs typeface="Arial"/>
                <a:sym typeface="Arial"/>
              </a:endParaRPr>
            </a:p>
          </p:txBody>
        </p:sp>
      </p:grpSp>
      <p:grpSp>
        <p:nvGrpSpPr>
          <p:cNvPr id="1048" name="Google Shape;1048;p41"/>
          <p:cNvGrpSpPr/>
          <p:nvPr/>
        </p:nvGrpSpPr>
        <p:grpSpPr>
          <a:xfrm>
            <a:off x="184431" y="2783625"/>
            <a:ext cx="394887" cy="871122"/>
            <a:chOff x="184431" y="2783625"/>
            <a:chExt cx="394887" cy="871122"/>
          </a:xfrm>
        </p:grpSpPr>
        <p:sp>
          <p:nvSpPr>
            <p:cNvPr id="1049" name="Google Shape;1049;p41"/>
            <p:cNvSpPr/>
            <p:nvPr/>
          </p:nvSpPr>
          <p:spPr>
            <a:xfrm rot="-1284429" flipH="1">
              <a:off x="276334" y="2822969"/>
              <a:ext cx="264697" cy="259824"/>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41"/>
            <p:cNvSpPr/>
            <p:nvPr/>
          </p:nvSpPr>
          <p:spPr>
            <a:xfrm rot="-1189910" flipH="1">
              <a:off x="220655" y="3357735"/>
              <a:ext cx="264691" cy="259818"/>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51" name="Google Shape;1051;p41"/>
          <p:cNvGrpSpPr/>
          <p:nvPr/>
        </p:nvGrpSpPr>
        <p:grpSpPr>
          <a:xfrm>
            <a:off x="3695146" y="2965220"/>
            <a:ext cx="1169552" cy="1090736"/>
            <a:chOff x="3695146" y="2965220"/>
            <a:chExt cx="1169552" cy="1090736"/>
          </a:xfrm>
        </p:grpSpPr>
        <p:sp>
          <p:nvSpPr>
            <p:cNvPr id="1052" name="Google Shape;1052;p41"/>
            <p:cNvSpPr/>
            <p:nvPr/>
          </p:nvSpPr>
          <p:spPr>
            <a:xfrm flipH="1">
              <a:off x="4439651" y="3528531"/>
              <a:ext cx="264687" cy="259813"/>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41"/>
            <p:cNvSpPr/>
            <p:nvPr/>
          </p:nvSpPr>
          <p:spPr>
            <a:xfrm rot="-1422621" flipH="1">
              <a:off x="3736214" y="3753878"/>
              <a:ext cx="264698" cy="259824"/>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41"/>
            <p:cNvSpPr/>
            <p:nvPr/>
          </p:nvSpPr>
          <p:spPr>
            <a:xfrm rot="-1405207" flipH="1">
              <a:off x="4559258" y="3007123"/>
              <a:ext cx="264706" cy="259832"/>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41"/>
            <p:cNvSpPr/>
            <p:nvPr/>
          </p:nvSpPr>
          <p:spPr>
            <a:xfrm rot="-1168396" flipH="1">
              <a:off x="3928198" y="3125496"/>
              <a:ext cx="264695" cy="259821"/>
            </a:xfrm>
            <a:custGeom>
              <a:avLst/>
              <a:gdLst/>
              <a:ahLst/>
              <a:cxnLst/>
              <a:rect l="l" t="t" r="r" b="b"/>
              <a:pathLst>
                <a:path w="7006" h="6877" extrusionOk="0">
                  <a:moveTo>
                    <a:pt x="7006" y="0"/>
                  </a:moveTo>
                  <a:lnTo>
                    <a:pt x="7006" y="0"/>
                  </a:lnTo>
                  <a:cubicBezTo>
                    <a:pt x="3671" y="414"/>
                    <a:pt x="646" y="3232"/>
                    <a:pt x="0" y="6670"/>
                  </a:cubicBezTo>
                  <a:lnTo>
                    <a:pt x="0" y="6877"/>
                  </a:lnTo>
                  <a:cubicBezTo>
                    <a:pt x="104" y="6877"/>
                    <a:pt x="207" y="6773"/>
                    <a:pt x="104" y="6773"/>
                  </a:cubicBezTo>
                  <a:cubicBezTo>
                    <a:pt x="1732" y="6360"/>
                    <a:pt x="3542" y="5920"/>
                    <a:pt x="4834" y="4731"/>
                  </a:cubicBezTo>
                  <a:cubicBezTo>
                    <a:pt x="6127" y="3439"/>
                    <a:pt x="6566" y="1707"/>
                    <a:pt x="70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56" name="Google Shape;1056;p41"/>
          <p:cNvSpPr/>
          <p:nvPr/>
        </p:nvSpPr>
        <p:spPr>
          <a:xfrm>
            <a:off x="7011150" y="521662"/>
            <a:ext cx="1594660" cy="948863"/>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200" b="1" i="1" u="none" strike="noStrike" kern="0" cap="none" spc="0" normalizeH="0" baseline="0" noProof="0" dirty="0">
                <a:ln>
                  <a:noFill/>
                </a:ln>
                <a:solidFill>
                  <a:srgbClr val="F9EFD2"/>
                </a:solidFill>
                <a:effectLst>
                  <a:outerShdw blurRad="38100" dist="38100" dir="2700000" algn="tl">
                    <a:srgbClr val="000000">
                      <a:alpha val="43137"/>
                    </a:srgbClr>
                  </a:outerShdw>
                </a:effectLst>
                <a:uLnTx/>
                <a:uFillTx/>
                <a:latin typeface="Times New Roman" panose="02020603050405020304" pitchFamily="18" charset="0"/>
                <a:ea typeface="Life Savers ExtraBold"/>
                <a:cs typeface="Times New Roman" panose="02020603050405020304" pitchFamily="18" charset="0"/>
                <a:sym typeface="Life Savers ExtraBold"/>
              </a:rPr>
              <a:t>Vật lý</a:t>
            </a:r>
            <a:endParaRPr kumimoji="0" sz="3200" b="1" i="1" u="none" strike="noStrike" kern="0" cap="none" spc="0" normalizeH="0" baseline="0" noProof="0" dirty="0">
              <a:ln>
                <a:noFill/>
              </a:ln>
              <a:solidFill>
                <a:srgbClr val="F9EFD2"/>
              </a:solidFill>
              <a:effectLst>
                <a:outerShdw blurRad="38100" dist="38100" dir="2700000" algn="tl">
                  <a:srgbClr val="000000">
                    <a:alpha val="43137"/>
                  </a:srgbClr>
                </a:outerShdw>
              </a:effectLst>
              <a:uLnTx/>
              <a:uFillTx/>
              <a:latin typeface="Times New Roman" panose="02020603050405020304" pitchFamily="18" charset="0"/>
              <a:ea typeface="Life Savers ExtraBold"/>
              <a:cs typeface="Times New Roman" panose="02020603050405020304" pitchFamily="18" charset="0"/>
              <a:sym typeface="Life Savers ExtraBold"/>
            </a:endParaRPr>
          </a:p>
        </p:txBody>
      </p:sp>
      <p:sp>
        <p:nvSpPr>
          <p:cNvPr id="1057" name="Google Shape;1057;p41"/>
          <p:cNvSpPr/>
          <p:nvPr/>
        </p:nvSpPr>
        <p:spPr>
          <a:xfrm>
            <a:off x="7823481" y="362269"/>
            <a:ext cx="322127" cy="373607"/>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4" name="Đường kết nối: Cong 3">
            <a:extLst>
              <a:ext uri="{FF2B5EF4-FFF2-40B4-BE49-F238E27FC236}">
                <a16:creationId xmlns:a16="http://schemas.microsoft.com/office/drawing/2014/main" id="{FF7C0532-0BC8-4487-B3D0-C59BCC4ADB97}"/>
              </a:ext>
            </a:extLst>
          </p:cNvPr>
          <p:cNvCxnSpPr>
            <a:cxnSpLocks/>
          </p:cNvCxnSpPr>
          <p:nvPr/>
        </p:nvCxnSpPr>
        <p:spPr>
          <a:xfrm rot="10800000">
            <a:off x="3416681" y="2582837"/>
            <a:ext cx="2462010" cy="1979535"/>
          </a:xfrm>
          <a:prstGeom prst="curvedConnector3">
            <a:avLst/>
          </a:prstGeom>
          <a:ln>
            <a:tailEnd type="triangle"/>
          </a:ln>
        </p:spPr>
        <p:style>
          <a:lnRef idx="3">
            <a:schemeClr val="accent4"/>
          </a:lnRef>
          <a:fillRef idx="0">
            <a:schemeClr val="accent4"/>
          </a:fillRef>
          <a:effectRef idx="2">
            <a:schemeClr val="accent4"/>
          </a:effectRef>
          <a:fontRef idx="minor">
            <a:schemeClr val="tx1"/>
          </a:fontRef>
        </p:style>
      </p:cxnSp>
      <p:grpSp>
        <p:nvGrpSpPr>
          <p:cNvPr id="80" name="Google Shape;982;p41">
            <a:extLst>
              <a:ext uri="{FF2B5EF4-FFF2-40B4-BE49-F238E27FC236}">
                <a16:creationId xmlns:a16="http://schemas.microsoft.com/office/drawing/2014/main" id="{F40786AC-FFC4-4B1E-BC8C-6DE909021532}"/>
              </a:ext>
            </a:extLst>
          </p:cNvPr>
          <p:cNvGrpSpPr/>
          <p:nvPr/>
        </p:nvGrpSpPr>
        <p:grpSpPr>
          <a:xfrm flipH="1">
            <a:off x="4147666" y="2430713"/>
            <a:ext cx="5524975" cy="2803081"/>
            <a:chOff x="5830923" y="477793"/>
            <a:chExt cx="1757475" cy="891650"/>
          </a:xfrm>
        </p:grpSpPr>
        <p:sp>
          <p:nvSpPr>
            <p:cNvPr id="81" name="Google Shape;983;p41">
              <a:extLst>
                <a:ext uri="{FF2B5EF4-FFF2-40B4-BE49-F238E27FC236}">
                  <a16:creationId xmlns:a16="http://schemas.microsoft.com/office/drawing/2014/main" id="{F1732C0A-6A9E-433C-ADE9-D9608513B534}"/>
                </a:ext>
              </a:extLst>
            </p:cNvPr>
            <p:cNvSpPr/>
            <p:nvPr/>
          </p:nvSpPr>
          <p:spPr>
            <a:xfrm>
              <a:off x="6046501" y="761100"/>
              <a:ext cx="182153" cy="66887"/>
            </a:xfrm>
            <a:custGeom>
              <a:avLst/>
              <a:gdLst/>
              <a:ahLst/>
              <a:cxnLst/>
              <a:rect l="l" t="t" r="r" b="b"/>
              <a:pathLst>
                <a:path w="5482" h="2013" extrusionOk="0">
                  <a:moveTo>
                    <a:pt x="2087" y="0"/>
                  </a:moveTo>
                  <a:cubicBezTo>
                    <a:pt x="1402" y="0"/>
                    <a:pt x="720" y="146"/>
                    <a:pt x="104" y="459"/>
                  </a:cubicBezTo>
                  <a:lnTo>
                    <a:pt x="1" y="562"/>
                  </a:lnTo>
                  <a:lnTo>
                    <a:pt x="104" y="562"/>
                  </a:lnTo>
                  <a:cubicBezTo>
                    <a:pt x="854" y="1208"/>
                    <a:pt x="1604" y="1854"/>
                    <a:pt x="2586" y="1958"/>
                  </a:cubicBezTo>
                  <a:cubicBezTo>
                    <a:pt x="2784" y="1996"/>
                    <a:pt x="2975" y="2013"/>
                    <a:pt x="3160" y="2013"/>
                  </a:cubicBezTo>
                  <a:cubicBezTo>
                    <a:pt x="3987" y="2013"/>
                    <a:pt x="4699" y="1671"/>
                    <a:pt x="5481" y="1312"/>
                  </a:cubicBezTo>
                  <a:cubicBezTo>
                    <a:pt x="4582" y="479"/>
                    <a:pt x="3328" y="0"/>
                    <a:pt x="20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84;p41">
              <a:extLst>
                <a:ext uri="{FF2B5EF4-FFF2-40B4-BE49-F238E27FC236}">
                  <a16:creationId xmlns:a16="http://schemas.microsoft.com/office/drawing/2014/main" id="{647B9CAE-0C21-458C-94C5-FC8A107D6159}"/>
                </a:ext>
              </a:extLst>
            </p:cNvPr>
            <p:cNvSpPr/>
            <p:nvPr/>
          </p:nvSpPr>
          <p:spPr>
            <a:xfrm>
              <a:off x="5830923" y="1111293"/>
              <a:ext cx="1732515" cy="258144"/>
            </a:xfrm>
            <a:custGeom>
              <a:avLst/>
              <a:gdLst/>
              <a:ahLst/>
              <a:cxnLst/>
              <a:rect l="l" t="t" r="r" b="b"/>
              <a:pathLst>
                <a:path w="52141" h="7769" extrusionOk="0">
                  <a:moveTo>
                    <a:pt x="27145" y="1"/>
                  </a:moveTo>
                  <a:cubicBezTo>
                    <a:pt x="26792" y="1"/>
                    <a:pt x="26438" y="5"/>
                    <a:pt x="26083" y="13"/>
                  </a:cubicBezTo>
                  <a:cubicBezTo>
                    <a:pt x="24558" y="13"/>
                    <a:pt x="23059" y="117"/>
                    <a:pt x="21560" y="220"/>
                  </a:cubicBezTo>
                  <a:cubicBezTo>
                    <a:pt x="20370" y="453"/>
                    <a:pt x="19181" y="556"/>
                    <a:pt x="17992" y="763"/>
                  </a:cubicBezTo>
                  <a:cubicBezTo>
                    <a:pt x="17889" y="763"/>
                    <a:pt x="17785" y="763"/>
                    <a:pt x="17579" y="866"/>
                  </a:cubicBezTo>
                  <a:lnTo>
                    <a:pt x="17346" y="866"/>
                  </a:lnTo>
                  <a:cubicBezTo>
                    <a:pt x="14994" y="1306"/>
                    <a:pt x="12719" y="1849"/>
                    <a:pt x="10340" y="2598"/>
                  </a:cubicBezTo>
                  <a:cubicBezTo>
                    <a:pt x="10134" y="2702"/>
                    <a:pt x="9927" y="2702"/>
                    <a:pt x="9694" y="2805"/>
                  </a:cubicBezTo>
                  <a:lnTo>
                    <a:pt x="9591" y="2805"/>
                  </a:lnTo>
                  <a:cubicBezTo>
                    <a:pt x="9048" y="3038"/>
                    <a:pt x="8402" y="3245"/>
                    <a:pt x="7885" y="3348"/>
                  </a:cubicBezTo>
                  <a:cubicBezTo>
                    <a:pt x="7238" y="3684"/>
                    <a:pt x="6592" y="3891"/>
                    <a:pt x="5946" y="4098"/>
                  </a:cubicBezTo>
                  <a:lnTo>
                    <a:pt x="5946" y="3787"/>
                  </a:lnTo>
                  <a:cubicBezTo>
                    <a:pt x="5946" y="3555"/>
                    <a:pt x="5946" y="3245"/>
                    <a:pt x="5817" y="3038"/>
                  </a:cubicBezTo>
                  <a:cubicBezTo>
                    <a:pt x="5647" y="2847"/>
                    <a:pt x="5478" y="2674"/>
                    <a:pt x="5295" y="2674"/>
                  </a:cubicBezTo>
                  <a:cubicBezTo>
                    <a:pt x="5254" y="2674"/>
                    <a:pt x="5213" y="2683"/>
                    <a:pt x="5170" y="2702"/>
                  </a:cubicBezTo>
                  <a:cubicBezTo>
                    <a:pt x="4860" y="2702"/>
                    <a:pt x="4653" y="3038"/>
                    <a:pt x="4653" y="3348"/>
                  </a:cubicBezTo>
                  <a:cubicBezTo>
                    <a:pt x="4524" y="3555"/>
                    <a:pt x="4524" y="3787"/>
                    <a:pt x="4524" y="3994"/>
                  </a:cubicBezTo>
                  <a:cubicBezTo>
                    <a:pt x="4445" y="3915"/>
                    <a:pt x="4351" y="3882"/>
                    <a:pt x="4258" y="3882"/>
                  </a:cubicBezTo>
                  <a:cubicBezTo>
                    <a:pt x="4107" y="3882"/>
                    <a:pt x="3958" y="3970"/>
                    <a:pt x="3878" y="4098"/>
                  </a:cubicBezTo>
                  <a:cubicBezTo>
                    <a:pt x="3774" y="4330"/>
                    <a:pt x="3774" y="4537"/>
                    <a:pt x="3878" y="4847"/>
                  </a:cubicBezTo>
                  <a:lnTo>
                    <a:pt x="3878" y="4977"/>
                  </a:lnTo>
                  <a:cubicBezTo>
                    <a:pt x="2585" y="5494"/>
                    <a:pt x="1293" y="6036"/>
                    <a:pt x="0" y="6683"/>
                  </a:cubicBezTo>
                  <a:lnTo>
                    <a:pt x="0" y="7768"/>
                  </a:lnTo>
                  <a:lnTo>
                    <a:pt x="52140" y="7768"/>
                  </a:lnTo>
                  <a:cubicBezTo>
                    <a:pt x="51494" y="7226"/>
                    <a:pt x="50848" y="6786"/>
                    <a:pt x="50098" y="6372"/>
                  </a:cubicBezTo>
                  <a:cubicBezTo>
                    <a:pt x="49659" y="6036"/>
                    <a:pt x="49245" y="5830"/>
                    <a:pt x="48806" y="5494"/>
                  </a:cubicBezTo>
                  <a:cubicBezTo>
                    <a:pt x="48263" y="5287"/>
                    <a:pt x="47617" y="4977"/>
                    <a:pt x="47074" y="4640"/>
                  </a:cubicBezTo>
                  <a:cubicBezTo>
                    <a:pt x="47074" y="4640"/>
                    <a:pt x="46970" y="4640"/>
                    <a:pt x="46970" y="4537"/>
                  </a:cubicBezTo>
                  <a:cubicBezTo>
                    <a:pt x="46970" y="4537"/>
                    <a:pt x="46970" y="4434"/>
                    <a:pt x="47074" y="4434"/>
                  </a:cubicBezTo>
                  <a:cubicBezTo>
                    <a:pt x="47177" y="4201"/>
                    <a:pt x="47177" y="3994"/>
                    <a:pt x="47306" y="3787"/>
                  </a:cubicBezTo>
                  <a:cubicBezTo>
                    <a:pt x="47306" y="3555"/>
                    <a:pt x="47306" y="3348"/>
                    <a:pt x="47074" y="3141"/>
                  </a:cubicBezTo>
                  <a:cubicBezTo>
                    <a:pt x="46955" y="3008"/>
                    <a:pt x="46794" y="2951"/>
                    <a:pt x="46640" y="2951"/>
                  </a:cubicBezTo>
                  <a:cubicBezTo>
                    <a:pt x="46524" y="2951"/>
                    <a:pt x="46412" y="2983"/>
                    <a:pt x="46324" y="3038"/>
                  </a:cubicBezTo>
                  <a:cubicBezTo>
                    <a:pt x="46014" y="3141"/>
                    <a:pt x="45781" y="3245"/>
                    <a:pt x="45575" y="3451"/>
                  </a:cubicBezTo>
                  <a:cubicBezTo>
                    <a:pt x="45471" y="3348"/>
                    <a:pt x="45575" y="3141"/>
                    <a:pt x="45575" y="3038"/>
                  </a:cubicBezTo>
                  <a:cubicBezTo>
                    <a:pt x="45498" y="2866"/>
                    <a:pt x="45352" y="2765"/>
                    <a:pt x="45197" y="2765"/>
                  </a:cubicBezTo>
                  <a:cubicBezTo>
                    <a:pt x="45142" y="2765"/>
                    <a:pt x="45086" y="2778"/>
                    <a:pt x="45032" y="2805"/>
                  </a:cubicBezTo>
                  <a:cubicBezTo>
                    <a:pt x="44928" y="2805"/>
                    <a:pt x="44721" y="2909"/>
                    <a:pt x="44592" y="3141"/>
                  </a:cubicBezTo>
                  <a:lnTo>
                    <a:pt x="44385" y="3348"/>
                  </a:lnTo>
                  <a:cubicBezTo>
                    <a:pt x="44179" y="3348"/>
                    <a:pt x="43946" y="3245"/>
                    <a:pt x="43739" y="3141"/>
                  </a:cubicBezTo>
                  <a:cubicBezTo>
                    <a:pt x="43196" y="2909"/>
                    <a:pt x="42550" y="2702"/>
                    <a:pt x="41904" y="2495"/>
                  </a:cubicBezTo>
                  <a:cubicBezTo>
                    <a:pt x="41594" y="2392"/>
                    <a:pt x="41257" y="2262"/>
                    <a:pt x="40947" y="2159"/>
                  </a:cubicBezTo>
                  <a:cubicBezTo>
                    <a:pt x="40301" y="1952"/>
                    <a:pt x="39655" y="1745"/>
                    <a:pt x="39112" y="1616"/>
                  </a:cubicBezTo>
                  <a:cubicBezTo>
                    <a:pt x="35236" y="546"/>
                    <a:pt x="31207" y="1"/>
                    <a:pt x="271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85;p41">
              <a:extLst>
                <a:ext uri="{FF2B5EF4-FFF2-40B4-BE49-F238E27FC236}">
                  <a16:creationId xmlns:a16="http://schemas.microsoft.com/office/drawing/2014/main" id="{F79F749E-E86F-4132-8206-19B6B06101A5}"/>
                </a:ext>
              </a:extLst>
            </p:cNvPr>
            <p:cNvSpPr/>
            <p:nvPr/>
          </p:nvSpPr>
          <p:spPr>
            <a:xfrm>
              <a:off x="6063688" y="896804"/>
              <a:ext cx="254290" cy="246980"/>
            </a:xfrm>
            <a:custGeom>
              <a:avLst/>
              <a:gdLst/>
              <a:ahLst/>
              <a:cxnLst/>
              <a:rect l="l" t="t" r="r" b="b"/>
              <a:pathLst>
                <a:path w="7653" h="7433" extrusionOk="0">
                  <a:moveTo>
                    <a:pt x="3795" y="1"/>
                  </a:moveTo>
                  <a:cubicBezTo>
                    <a:pt x="1829" y="1"/>
                    <a:pt x="101" y="1568"/>
                    <a:pt x="1" y="3547"/>
                  </a:cubicBezTo>
                  <a:cubicBezTo>
                    <a:pt x="1" y="5615"/>
                    <a:pt x="1526" y="7321"/>
                    <a:pt x="3568" y="7425"/>
                  </a:cubicBezTo>
                  <a:cubicBezTo>
                    <a:pt x="3653" y="7430"/>
                    <a:pt x="3737" y="7432"/>
                    <a:pt x="3821" y="7432"/>
                  </a:cubicBezTo>
                  <a:cubicBezTo>
                    <a:pt x="5848" y="7432"/>
                    <a:pt x="7450" y="5944"/>
                    <a:pt x="7549" y="3883"/>
                  </a:cubicBezTo>
                  <a:cubicBezTo>
                    <a:pt x="7652" y="1841"/>
                    <a:pt x="6050" y="109"/>
                    <a:pt x="3982" y="6"/>
                  </a:cubicBezTo>
                  <a:cubicBezTo>
                    <a:pt x="3919" y="3"/>
                    <a:pt x="3857" y="1"/>
                    <a:pt x="3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86;p41">
              <a:extLst>
                <a:ext uri="{FF2B5EF4-FFF2-40B4-BE49-F238E27FC236}">
                  <a16:creationId xmlns:a16="http://schemas.microsoft.com/office/drawing/2014/main" id="{88F1E3FF-C11F-4F1C-8695-DB1193ACB96C}"/>
                </a:ext>
              </a:extLst>
            </p:cNvPr>
            <p:cNvSpPr/>
            <p:nvPr/>
          </p:nvSpPr>
          <p:spPr>
            <a:xfrm>
              <a:off x="6178791" y="1006424"/>
              <a:ext cx="64461" cy="209267"/>
            </a:xfrm>
            <a:custGeom>
              <a:avLst/>
              <a:gdLst/>
              <a:ahLst/>
              <a:cxnLst/>
              <a:rect l="l" t="t" r="r" b="b"/>
              <a:pathLst>
                <a:path w="1940" h="6298" extrusionOk="0">
                  <a:moveTo>
                    <a:pt x="351" y="1"/>
                  </a:moveTo>
                  <a:cubicBezTo>
                    <a:pt x="311" y="1"/>
                    <a:pt x="263" y="14"/>
                    <a:pt x="207" y="41"/>
                  </a:cubicBezTo>
                  <a:cubicBezTo>
                    <a:pt x="104" y="41"/>
                    <a:pt x="1" y="248"/>
                    <a:pt x="1" y="377"/>
                  </a:cubicBezTo>
                  <a:lnTo>
                    <a:pt x="1397" y="5961"/>
                  </a:lnTo>
                  <a:cubicBezTo>
                    <a:pt x="1397" y="6194"/>
                    <a:pt x="1500" y="6297"/>
                    <a:pt x="1707" y="6297"/>
                  </a:cubicBezTo>
                  <a:cubicBezTo>
                    <a:pt x="1810" y="6194"/>
                    <a:pt x="1939" y="6065"/>
                    <a:pt x="1939" y="5858"/>
                  </a:cubicBezTo>
                  <a:lnTo>
                    <a:pt x="518" y="248"/>
                  </a:lnTo>
                  <a:cubicBezTo>
                    <a:pt x="518" y="97"/>
                    <a:pt x="462"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87;p41">
              <a:extLst>
                <a:ext uri="{FF2B5EF4-FFF2-40B4-BE49-F238E27FC236}">
                  <a16:creationId xmlns:a16="http://schemas.microsoft.com/office/drawing/2014/main" id="{EC2700A3-16DD-47DB-A24B-93847D038D4A}"/>
                </a:ext>
              </a:extLst>
            </p:cNvPr>
            <p:cNvSpPr/>
            <p:nvPr/>
          </p:nvSpPr>
          <p:spPr>
            <a:xfrm>
              <a:off x="6157325" y="1026993"/>
              <a:ext cx="78184" cy="53928"/>
            </a:xfrm>
            <a:custGeom>
              <a:avLst/>
              <a:gdLst/>
              <a:ahLst/>
              <a:cxnLst/>
              <a:rect l="l" t="t" r="r" b="b"/>
              <a:pathLst>
                <a:path w="2353" h="1623" extrusionOk="0">
                  <a:moveTo>
                    <a:pt x="1969" y="1"/>
                  </a:moveTo>
                  <a:cubicBezTo>
                    <a:pt x="1872" y="1"/>
                    <a:pt x="1767" y="51"/>
                    <a:pt x="1707" y="172"/>
                  </a:cubicBezTo>
                  <a:lnTo>
                    <a:pt x="1293" y="922"/>
                  </a:lnTo>
                  <a:lnTo>
                    <a:pt x="517" y="508"/>
                  </a:lnTo>
                  <a:cubicBezTo>
                    <a:pt x="432" y="465"/>
                    <a:pt x="364" y="440"/>
                    <a:pt x="306" y="440"/>
                  </a:cubicBezTo>
                  <a:cubicBezTo>
                    <a:pt x="225" y="440"/>
                    <a:pt x="164" y="490"/>
                    <a:pt x="104" y="612"/>
                  </a:cubicBezTo>
                  <a:cubicBezTo>
                    <a:pt x="0" y="715"/>
                    <a:pt x="104" y="922"/>
                    <a:pt x="207" y="922"/>
                  </a:cubicBezTo>
                  <a:lnTo>
                    <a:pt x="1164" y="1568"/>
                  </a:lnTo>
                  <a:cubicBezTo>
                    <a:pt x="1202" y="1607"/>
                    <a:pt x="1248" y="1622"/>
                    <a:pt x="1296" y="1622"/>
                  </a:cubicBezTo>
                  <a:cubicBezTo>
                    <a:pt x="1407" y="1622"/>
                    <a:pt x="1531" y="1537"/>
                    <a:pt x="1603" y="1465"/>
                  </a:cubicBezTo>
                  <a:lnTo>
                    <a:pt x="2249" y="508"/>
                  </a:lnTo>
                  <a:cubicBezTo>
                    <a:pt x="2353" y="275"/>
                    <a:pt x="2249" y="172"/>
                    <a:pt x="2146" y="69"/>
                  </a:cubicBezTo>
                  <a:cubicBezTo>
                    <a:pt x="2103" y="26"/>
                    <a:pt x="2038" y="1"/>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88;p41">
              <a:extLst>
                <a:ext uri="{FF2B5EF4-FFF2-40B4-BE49-F238E27FC236}">
                  <a16:creationId xmlns:a16="http://schemas.microsoft.com/office/drawing/2014/main" id="{C5444E47-FD5C-4B69-A3AA-52DEFF4E675D}"/>
                </a:ext>
              </a:extLst>
            </p:cNvPr>
            <p:cNvSpPr/>
            <p:nvPr/>
          </p:nvSpPr>
          <p:spPr>
            <a:xfrm>
              <a:off x="7305765" y="959439"/>
              <a:ext cx="282633" cy="247478"/>
            </a:xfrm>
            <a:custGeom>
              <a:avLst/>
              <a:gdLst/>
              <a:ahLst/>
              <a:cxnLst/>
              <a:rect l="l" t="t" r="r" b="b"/>
              <a:pathLst>
                <a:path w="8506" h="7448" extrusionOk="0">
                  <a:moveTo>
                    <a:pt x="4305" y="1"/>
                  </a:moveTo>
                  <a:cubicBezTo>
                    <a:pt x="3156" y="1"/>
                    <a:pt x="2009" y="531"/>
                    <a:pt x="1293" y="1559"/>
                  </a:cubicBezTo>
                  <a:cubicBezTo>
                    <a:pt x="0" y="3187"/>
                    <a:pt x="440" y="5540"/>
                    <a:pt x="2043" y="6729"/>
                  </a:cubicBezTo>
                  <a:cubicBezTo>
                    <a:pt x="2747" y="7212"/>
                    <a:pt x="3536" y="7448"/>
                    <a:pt x="4312" y="7448"/>
                  </a:cubicBezTo>
                  <a:cubicBezTo>
                    <a:pt x="5445" y="7448"/>
                    <a:pt x="6549" y="6946"/>
                    <a:pt x="7316" y="5979"/>
                  </a:cubicBezTo>
                  <a:cubicBezTo>
                    <a:pt x="8505" y="4247"/>
                    <a:pt x="8195" y="1895"/>
                    <a:pt x="6463" y="706"/>
                  </a:cubicBezTo>
                  <a:cubicBezTo>
                    <a:pt x="5825" y="233"/>
                    <a:pt x="5065" y="1"/>
                    <a:pt x="4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89;p41">
              <a:extLst>
                <a:ext uri="{FF2B5EF4-FFF2-40B4-BE49-F238E27FC236}">
                  <a16:creationId xmlns:a16="http://schemas.microsoft.com/office/drawing/2014/main" id="{ADA787AF-E16F-4B66-946B-EDB0FF98D9DE}"/>
                </a:ext>
              </a:extLst>
            </p:cNvPr>
            <p:cNvSpPr/>
            <p:nvPr/>
          </p:nvSpPr>
          <p:spPr>
            <a:xfrm>
              <a:off x="7373617" y="1068761"/>
              <a:ext cx="85926" cy="201525"/>
            </a:xfrm>
            <a:custGeom>
              <a:avLst/>
              <a:gdLst/>
              <a:ahLst/>
              <a:cxnLst/>
              <a:rect l="l" t="t" r="r" b="b"/>
              <a:pathLst>
                <a:path w="2586" h="6065" extrusionOk="0">
                  <a:moveTo>
                    <a:pt x="2379" y="1"/>
                  </a:moveTo>
                  <a:cubicBezTo>
                    <a:pt x="2172" y="1"/>
                    <a:pt x="2043" y="1"/>
                    <a:pt x="1939" y="208"/>
                  </a:cubicBezTo>
                  <a:lnTo>
                    <a:pt x="1" y="5714"/>
                  </a:lnTo>
                  <a:cubicBezTo>
                    <a:pt x="1" y="5817"/>
                    <a:pt x="1" y="6024"/>
                    <a:pt x="233" y="6024"/>
                  </a:cubicBezTo>
                  <a:cubicBezTo>
                    <a:pt x="261" y="6052"/>
                    <a:pt x="296" y="6064"/>
                    <a:pt x="333" y="6064"/>
                  </a:cubicBezTo>
                  <a:cubicBezTo>
                    <a:pt x="433" y="6064"/>
                    <a:pt x="543" y="5968"/>
                    <a:pt x="543" y="5817"/>
                  </a:cubicBezTo>
                  <a:lnTo>
                    <a:pt x="2586" y="440"/>
                  </a:lnTo>
                  <a:cubicBezTo>
                    <a:pt x="2586" y="208"/>
                    <a:pt x="2482" y="104"/>
                    <a:pt x="2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90;p41">
              <a:extLst>
                <a:ext uri="{FF2B5EF4-FFF2-40B4-BE49-F238E27FC236}">
                  <a16:creationId xmlns:a16="http://schemas.microsoft.com/office/drawing/2014/main" id="{2C45C910-7759-4B90-AE91-D80D2FE8BEDE}"/>
                </a:ext>
              </a:extLst>
            </p:cNvPr>
            <p:cNvSpPr/>
            <p:nvPr/>
          </p:nvSpPr>
          <p:spPr>
            <a:xfrm>
              <a:off x="7402825" y="1086804"/>
              <a:ext cx="74762" cy="53297"/>
            </a:xfrm>
            <a:custGeom>
              <a:avLst/>
              <a:gdLst/>
              <a:ahLst/>
              <a:cxnLst/>
              <a:rect l="l" t="t" r="r" b="b"/>
              <a:pathLst>
                <a:path w="2250" h="1604" extrusionOk="0">
                  <a:moveTo>
                    <a:pt x="207" y="1"/>
                  </a:moveTo>
                  <a:cubicBezTo>
                    <a:pt x="104" y="104"/>
                    <a:pt x="0" y="311"/>
                    <a:pt x="104" y="414"/>
                  </a:cubicBezTo>
                  <a:lnTo>
                    <a:pt x="517" y="1397"/>
                  </a:lnTo>
                  <a:cubicBezTo>
                    <a:pt x="647" y="1603"/>
                    <a:pt x="854" y="1603"/>
                    <a:pt x="957" y="1603"/>
                  </a:cubicBezTo>
                  <a:lnTo>
                    <a:pt x="2043" y="1060"/>
                  </a:lnTo>
                  <a:cubicBezTo>
                    <a:pt x="2249" y="1060"/>
                    <a:pt x="2249" y="854"/>
                    <a:pt x="2249" y="750"/>
                  </a:cubicBezTo>
                  <a:cubicBezTo>
                    <a:pt x="2146" y="543"/>
                    <a:pt x="1939" y="543"/>
                    <a:pt x="1810" y="543"/>
                  </a:cubicBezTo>
                  <a:lnTo>
                    <a:pt x="957" y="957"/>
                  </a:lnTo>
                  <a:lnTo>
                    <a:pt x="647" y="207"/>
                  </a:lnTo>
                  <a:cubicBezTo>
                    <a:pt x="517" y="1"/>
                    <a:pt x="311"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91;p41">
              <a:extLst>
                <a:ext uri="{FF2B5EF4-FFF2-40B4-BE49-F238E27FC236}">
                  <a16:creationId xmlns:a16="http://schemas.microsoft.com/office/drawing/2014/main" id="{120E0455-0B16-4727-860D-0E371ACB3F0B}"/>
                </a:ext>
              </a:extLst>
            </p:cNvPr>
            <p:cNvSpPr/>
            <p:nvPr/>
          </p:nvSpPr>
          <p:spPr>
            <a:xfrm>
              <a:off x="5830923" y="1008451"/>
              <a:ext cx="176106" cy="250834"/>
            </a:xfrm>
            <a:custGeom>
              <a:avLst/>
              <a:gdLst/>
              <a:ahLst/>
              <a:cxnLst/>
              <a:rect l="l" t="t" r="r" b="b"/>
              <a:pathLst>
                <a:path w="5300" h="7549" extrusionOk="0">
                  <a:moveTo>
                    <a:pt x="1156" y="0"/>
                  </a:moveTo>
                  <a:cubicBezTo>
                    <a:pt x="771" y="0"/>
                    <a:pt x="381" y="60"/>
                    <a:pt x="0" y="187"/>
                  </a:cubicBezTo>
                  <a:lnTo>
                    <a:pt x="0" y="7296"/>
                  </a:lnTo>
                  <a:cubicBezTo>
                    <a:pt x="388" y="7464"/>
                    <a:pt x="795" y="7548"/>
                    <a:pt x="1212" y="7548"/>
                  </a:cubicBezTo>
                  <a:cubicBezTo>
                    <a:pt x="1629" y="7548"/>
                    <a:pt x="2055" y="7464"/>
                    <a:pt x="2482" y="7296"/>
                  </a:cubicBezTo>
                  <a:cubicBezTo>
                    <a:pt x="2818" y="7193"/>
                    <a:pt x="3128" y="6986"/>
                    <a:pt x="3361" y="6882"/>
                  </a:cubicBezTo>
                  <a:cubicBezTo>
                    <a:pt x="4653" y="5900"/>
                    <a:pt x="5300" y="4194"/>
                    <a:pt x="4757" y="2565"/>
                  </a:cubicBezTo>
                  <a:cubicBezTo>
                    <a:pt x="4237" y="1007"/>
                    <a:pt x="2733" y="0"/>
                    <a:pt x="1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92;p41">
              <a:extLst>
                <a:ext uri="{FF2B5EF4-FFF2-40B4-BE49-F238E27FC236}">
                  <a16:creationId xmlns:a16="http://schemas.microsoft.com/office/drawing/2014/main" id="{E5F0076C-ED6C-4515-8072-F42B2F1D0EB4}"/>
                </a:ext>
              </a:extLst>
            </p:cNvPr>
            <p:cNvSpPr/>
            <p:nvPr/>
          </p:nvSpPr>
          <p:spPr>
            <a:xfrm>
              <a:off x="5856675" y="1119833"/>
              <a:ext cx="135768" cy="177235"/>
            </a:xfrm>
            <a:custGeom>
              <a:avLst/>
              <a:gdLst/>
              <a:ahLst/>
              <a:cxnLst/>
              <a:rect l="l" t="t" r="r" b="b"/>
              <a:pathLst>
                <a:path w="4086" h="5334" extrusionOk="0">
                  <a:moveTo>
                    <a:pt x="361" y="0"/>
                  </a:moveTo>
                  <a:cubicBezTo>
                    <a:pt x="307" y="0"/>
                    <a:pt x="249" y="25"/>
                    <a:pt x="208" y="66"/>
                  </a:cubicBezTo>
                  <a:cubicBezTo>
                    <a:pt x="1" y="196"/>
                    <a:pt x="1" y="403"/>
                    <a:pt x="104" y="506"/>
                  </a:cubicBezTo>
                  <a:lnTo>
                    <a:pt x="3439" y="5237"/>
                  </a:lnTo>
                  <a:cubicBezTo>
                    <a:pt x="3491" y="5301"/>
                    <a:pt x="3568" y="5333"/>
                    <a:pt x="3649" y="5333"/>
                  </a:cubicBezTo>
                  <a:cubicBezTo>
                    <a:pt x="3730" y="5333"/>
                    <a:pt x="3814" y="5301"/>
                    <a:pt x="3878" y="5237"/>
                  </a:cubicBezTo>
                  <a:cubicBezTo>
                    <a:pt x="3982" y="5133"/>
                    <a:pt x="4085" y="5030"/>
                    <a:pt x="3982" y="4823"/>
                  </a:cubicBezTo>
                  <a:lnTo>
                    <a:pt x="518" y="196"/>
                  </a:lnTo>
                  <a:cubicBezTo>
                    <a:pt x="518" y="56"/>
                    <a:pt x="443"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93;p41">
              <a:extLst>
                <a:ext uri="{FF2B5EF4-FFF2-40B4-BE49-F238E27FC236}">
                  <a16:creationId xmlns:a16="http://schemas.microsoft.com/office/drawing/2014/main" id="{143B5AF4-A813-4FB8-BF48-35D6502E84A5}"/>
                </a:ext>
              </a:extLst>
            </p:cNvPr>
            <p:cNvSpPr/>
            <p:nvPr/>
          </p:nvSpPr>
          <p:spPr>
            <a:xfrm>
              <a:off x="5852389" y="1126312"/>
              <a:ext cx="64461" cy="58082"/>
            </a:xfrm>
            <a:custGeom>
              <a:avLst/>
              <a:gdLst/>
              <a:ahLst/>
              <a:cxnLst/>
              <a:rect l="l" t="t" r="r" b="b"/>
              <a:pathLst>
                <a:path w="1940" h="1748" extrusionOk="0">
                  <a:moveTo>
                    <a:pt x="1733" y="1"/>
                  </a:moveTo>
                  <a:cubicBezTo>
                    <a:pt x="1526" y="1"/>
                    <a:pt x="1422" y="104"/>
                    <a:pt x="1422" y="208"/>
                  </a:cubicBezTo>
                  <a:lnTo>
                    <a:pt x="1190" y="1164"/>
                  </a:lnTo>
                  <a:lnTo>
                    <a:pt x="337" y="957"/>
                  </a:lnTo>
                  <a:cubicBezTo>
                    <a:pt x="233" y="957"/>
                    <a:pt x="1" y="1061"/>
                    <a:pt x="1" y="1293"/>
                  </a:cubicBezTo>
                  <a:cubicBezTo>
                    <a:pt x="1" y="1397"/>
                    <a:pt x="130" y="1603"/>
                    <a:pt x="233" y="1603"/>
                  </a:cubicBezTo>
                  <a:lnTo>
                    <a:pt x="1422" y="1707"/>
                  </a:lnTo>
                  <a:cubicBezTo>
                    <a:pt x="1450" y="1735"/>
                    <a:pt x="1485" y="1747"/>
                    <a:pt x="1522" y="1747"/>
                  </a:cubicBezTo>
                  <a:cubicBezTo>
                    <a:pt x="1622" y="1747"/>
                    <a:pt x="1733" y="1651"/>
                    <a:pt x="1733" y="1500"/>
                  </a:cubicBezTo>
                  <a:lnTo>
                    <a:pt x="1939" y="311"/>
                  </a:lnTo>
                  <a:cubicBezTo>
                    <a:pt x="1939" y="208"/>
                    <a:pt x="1836" y="1"/>
                    <a:pt x="1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94;p41">
              <a:extLst>
                <a:ext uri="{FF2B5EF4-FFF2-40B4-BE49-F238E27FC236}">
                  <a16:creationId xmlns:a16="http://schemas.microsoft.com/office/drawing/2014/main" id="{ABD18DA9-6B4A-411A-AB3E-17307848EA19}"/>
                </a:ext>
              </a:extLst>
            </p:cNvPr>
            <p:cNvSpPr/>
            <p:nvPr/>
          </p:nvSpPr>
          <p:spPr>
            <a:xfrm>
              <a:off x="7091010" y="890955"/>
              <a:ext cx="214783" cy="123739"/>
            </a:xfrm>
            <a:custGeom>
              <a:avLst/>
              <a:gdLst/>
              <a:ahLst/>
              <a:cxnLst/>
              <a:rect l="l" t="t" r="r" b="b"/>
              <a:pathLst>
                <a:path w="6464" h="3724" extrusionOk="0">
                  <a:moveTo>
                    <a:pt x="6024" y="1"/>
                  </a:moveTo>
                  <a:cubicBezTo>
                    <a:pt x="5927" y="1"/>
                    <a:pt x="5817" y="27"/>
                    <a:pt x="5714" y="78"/>
                  </a:cubicBezTo>
                  <a:cubicBezTo>
                    <a:pt x="5067" y="931"/>
                    <a:pt x="4318" y="1784"/>
                    <a:pt x="3335" y="2327"/>
                  </a:cubicBezTo>
                  <a:cubicBezTo>
                    <a:pt x="2793" y="2663"/>
                    <a:pt x="2043" y="2974"/>
                    <a:pt x="1293" y="2974"/>
                  </a:cubicBezTo>
                  <a:cubicBezTo>
                    <a:pt x="1087" y="2974"/>
                    <a:pt x="750" y="2870"/>
                    <a:pt x="544" y="2870"/>
                  </a:cubicBezTo>
                  <a:cubicBezTo>
                    <a:pt x="488" y="2842"/>
                    <a:pt x="431" y="2830"/>
                    <a:pt x="375" y="2830"/>
                  </a:cubicBezTo>
                  <a:cubicBezTo>
                    <a:pt x="221" y="2830"/>
                    <a:pt x="76" y="2926"/>
                    <a:pt x="1" y="3077"/>
                  </a:cubicBezTo>
                  <a:cubicBezTo>
                    <a:pt x="1" y="3310"/>
                    <a:pt x="104" y="3516"/>
                    <a:pt x="208" y="3516"/>
                  </a:cubicBezTo>
                  <a:cubicBezTo>
                    <a:pt x="647" y="3620"/>
                    <a:pt x="983" y="3723"/>
                    <a:pt x="1293" y="3723"/>
                  </a:cubicBezTo>
                  <a:cubicBezTo>
                    <a:pt x="2146" y="3723"/>
                    <a:pt x="3025" y="3413"/>
                    <a:pt x="3775" y="2974"/>
                  </a:cubicBezTo>
                  <a:cubicBezTo>
                    <a:pt x="4861" y="2327"/>
                    <a:pt x="5610" y="1371"/>
                    <a:pt x="6360" y="621"/>
                  </a:cubicBezTo>
                  <a:cubicBezTo>
                    <a:pt x="6463" y="388"/>
                    <a:pt x="6463" y="182"/>
                    <a:pt x="6257" y="78"/>
                  </a:cubicBezTo>
                  <a:cubicBezTo>
                    <a:pt x="6205" y="27"/>
                    <a:pt x="6121" y="1"/>
                    <a:pt x="6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95;p41">
              <a:extLst>
                <a:ext uri="{FF2B5EF4-FFF2-40B4-BE49-F238E27FC236}">
                  <a16:creationId xmlns:a16="http://schemas.microsoft.com/office/drawing/2014/main" id="{AE10E7D6-458D-4286-A8CB-5B2728E551AD}"/>
                </a:ext>
              </a:extLst>
            </p:cNvPr>
            <p:cNvSpPr/>
            <p:nvPr/>
          </p:nvSpPr>
          <p:spPr>
            <a:xfrm>
              <a:off x="7252500" y="832540"/>
              <a:ext cx="103105" cy="96825"/>
            </a:xfrm>
            <a:custGeom>
              <a:avLst/>
              <a:gdLst/>
              <a:ahLst/>
              <a:cxnLst/>
              <a:rect l="l" t="t" r="r" b="b"/>
              <a:pathLst>
                <a:path w="3103" h="2914" extrusionOk="0">
                  <a:moveTo>
                    <a:pt x="2353" y="1"/>
                  </a:moveTo>
                  <a:cubicBezTo>
                    <a:pt x="2146" y="1"/>
                    <a:pt x="2146" y="311"/>
                    <a:pt x="1939" y="647"/>
                  </a:cubicBezTo>
                  <a:cubicBezTo>
                    <a:pt x="1707" y="1087"/>
                    <a:pt x="1707" y="1190"/>
                    <a:pt x="1707" y="1190"/>
                  </a:cubicBezTo>
                  <a:cubicBezTo>
                    <a:pt x="1707" y="1190"/>
                    <a:pt x="1603" y="957"/>
                    <a:pt x="1500" y="854"/>
                  </a:cubicBezTo>
                  <a:cubicBezTo>
                    <a:pt x="1427" y="708"/>
                    <a:pt x="966" y="562"/>
                    <a:pt x="666" y="562"/>
                  </a:cubicBezTo>
                  <a:cubicBezTo>
                    <a:pt x="541" y="562"/>
                    <a:pt x="445" y="587"/>
                    <a:pt x="414" y="647"/>
                  </a:cubicBezTo>
                  <a:cubicBezTo>
                    <a:pt x="311" y="854"/>
                    <a:pt x="1164" y="854"/>
                    <a:pt x="1164" y="1293"/>
                  </a:cubicBezTo>
                  <a:cubicBezTo>
                    <a:pt x="1277" y="1565"/>
                    <a:pt x="955" y="1855"/>
                    <a:pt x="735" y="1855"/>
                  </a:cubicBezTo>
                  <a:cubicBezTo>
                    <a:pt x="703" y="1855"/>
                    <a:pt x="673" y="1849"/>
                    <a:pt x="647" y="1836"/>
                  </a:cubicBezTo>
                  <a:cubicBezTo>
                    <a:pt x="424" y="1836"/>
                    <a:pt x="510" y="744"/>
                    <a:pt x="244" y="744"/>
                  </a:cubicBezTo>
                  <a:cubicBezTo>
                    <a:pt x="233" y="744"/>
                    <a:pt x="220" y="746"/>
                    <a:pt x="207" y="751"/>
                  </a:cubicBezTo>
                  <a:cubicBezTo>
                    <a:pt x="1" y="854"/>
                    <a:pt x="104" y="1500"/>
                    <a:pt x="104" y="1940"/>
                  </a:cubicBezTo>
                  <a:cubicBezTo>
                    <a:pt x="104" y="2483"/>
                    <a:pt x="414" y="2896"/>
                    <a:pt x="414" y="2896"/>
                  </a:cubicBezTo>
                  <a:cubicBezTo>
                    <a:pt x="414" y="2896"/>
                    <a:pt x="535" y="2914"/>
                    <a:pt x="719" y="2914"/>
                  </a:cubicBezTo>
                  <a:cubicBezTo>
                    <a:pt x="1033" y="2914"/>
                    <a:pt x="1533" y="2863"/>
                    <a:pt x="1939" y="2586"/>
                  </a:cubicBezTo>
                  <a:cubicBezTo>
                    <a:pt x="2456" y="2146"/>
                    <a:pt x="3103" y="957"/>
                    <a:pt x="2999" y="854"/>
                  </a:cubicBezTo>
                  <a:cubicBezTo>
                    <a:pt x="2960" y="834"/>
                    <a:pt x="2925" y="826"/>
                    <a:pt x="2892" y="826"/>
                  </a:cubicBezTo>
                  <a:cubicBezTo>
                    <a:pt x="2749" y="826"/>
                    <a:pt x="2645" y="982"/>
                    <a:pt x="2456" y="1087"/>
                  </a:cubicBezTo>
                  <a:cubicBezTo>
                    <a:pt x="2353" y="1293"/>
                    <a:pt x="2146" y="1500"/>
                    <a:pt x="2146" y="1500"/>
                  </a:cubicBezTo>
                  <a:cubicBezTo>
                    <a:pt x="2146" y="1500"/>
                    <a:pt x="2250" y="1087"/>
                    <a:pt x="2353" y="751"/>
                  </a:cubicBezTo>
                  <a:cubicBezTo>
                    <a:pt x="2456" y="440"/>
                    <a:pt x="2456" y="104"/>
                    <a:pt x="2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96;p41">
              <a:extLst>
                <a:ext uri="{FF2B5EF4-FFF2-40B4-BE49-F238E27FC236}">
                  <a16:creationId xmlns:a16="http://schemas.microsoft.com/office/drawing/2014/main" id="{D5C8AD16-1CDB-4E27-B17A-6A4761DB9421}"/>
                </a:ext>
              </a:extLst>
            </p:cNvPr>
            <p:cNvSpPr/>
            <p:nvPr/>
          </p:nvSpPr>
          <p:spPr>
            <a:xfrm>
              <a:off x="7269679" y="890091"/>
              <a:ext cx="39541" cy="10367"/>
            </a:xfrm>
            <a:custGeom>
              <a:avLst/>
              <a:gdLst/>
              <a:ahLst/>
              <a:cxnLst/>
              <a:rect l="l" t="t" r="r" b="b"/>
              <a:pathLst>
                <a:path w="1190" h="312" extrusionOk="0">
                  <a:moveTo>
                    <a:pt x="440" y="1"/>
                  </a:moveTo>
                  <a:cubicBezTo>
                    <a:pt x="337" y="1"/>
                    <a:pt x="233" y="1"/>
                    <a:pt x="130" y="104"/>
                  </a:cubicBezTo>
                  <a:cubicBezTo>
                    <a:pt x="1" y="104"/>
                    <a:pt x="1" y="104"/>
                    <a:pt x="1" y="208"/>
                  </a:cubicBezTo>
                  <a:cubicBezTo>
                    <a:pt x="1" y="208"/>
                    <a:pt x="58" y="254"/>
                    <a:pt x="96" y="254"/>
                  </a:cubicBezTo>
                  <a:cubicBezTo>
                    <a:pt x="116" y="254"/>
                    <a:pt x="130" y="242"/>
                    <a:pt x="130" y="208"/>
                  </a:cubicBezTo>
                  <a:lnTo>
                    <a:pt x="440" y="208"/>
                  </a:lnTo>
                  <a:cubicBezTo>
                    <a:pt x="647" y="208"/>
                    <a:pt x="880" y="208"/>
                    <a:pt x="1086" y="311"/>
                  </a:cubicBezTo>
                  <a:lnTo>
                    <a:pt x="1190" y="311"/>
                  </a:lnTo>
                  <a:cubicBezTo>
                    <a:pt x="1190" y="208"/>
                    <a:pt x="1190" y="208"/>
                    <a:pt x="1086" y="208"/>
                  </a:cubicBezTo>
                  <a:cubicBezTo>
                    <a:pt x="983" y="104"/>
                    <a:pt x="776" y="1"/>
                    <a:pt x="440" y="1"/>
                  </a:cubicBezTo>
                  <a:close/>
                </a:path>
              </a:pathLst>
            </a:custGeom>
            <a:solidFill>
              <a:srgbClr val="F9EF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97;p41">
              <a:extLst>
                <a:ext uri="{FF2B5EF4-FFF2-40B4-BE49-F238E27FC236}">
                  <a16:creationId xmlns:a16="http://schemas.microsoft.com/office/drawing/2014/main" id="{012128D7-3BBA-4C56-9949-91711C7A7324}"/>
                </a:ext>
              </a:extLst>
            </p:cNvPr>
            <p:cNvSpPr/>
            <p:nvPr/>
          </p:nvSpPr>
          <p:spPr>
            <a:xfrm>
              <a:off x="6894331" y="1158112"/>
              <a:ext cx="160655" cy="148261"/>
            </a:xfrm>
            <a:custGeom>
              <a:avLst/>
              <a:gdLst/>
              <a:ahLst/>
              <a:cxnLst/>
              <a:rect l="l" t="t" r="r" b="b"/>
              <a:pathLst>
                <a:path w="4835" h="4462" extrusionOk="0">
                  <a:moveTo>
                    <a:pt x="2249" y="0"/>
                  </a:moveTo>
                  <a:cubicBezTo>
                    <a:pt x="1499" y="0"/>
                    <a:pt x="853" y="207"/>
                    <a:pt x="310" y="440"/>
                  </a:cubicBezTo>
                  <a:cubicBezTo>
                    <a:pt x="103" y="543"/>
                    <a:pt x="0" y="750"/>
                    <a:pt x="103" y="983"/>
                  </a:cubicBezTo>
                  <a:cubicBezTo>
                    <a:pt x="207" y="1189"/>
                    <a:pt x="440" y="1189"/>
                    <a:pt x="646" y="1189"/>
                  </a:cubicBezTo>
                  <a:cubicBezTo>
                    <a:pt x="1189" y="853"/>
                    <a:pt x="1732" y="750"/>
                    <a:pt x="2249" y="750"/>
                  </a:cubicBezTo>
                  <a:lnTo>
                    <a:pt x="2378" y="750"/>
                  </a:lnTo>
                  <a:cubicBezTo>
                    <a:pt x="3025" y="750"/>
                    <a:pt x="3542" y="1086"/>
                    <a:pt x="3878" y="1500"/>
                  </a:cubicBezTo>
                  <a:cubicBezTo>
                    <a:pt x="4084" y="1836"/>
                    <a:pt x="4188" y="2146"/>
                    <a:pt x="4188" y="2585"/>
                  </a:cubicBezTo>
                  <a:lnTo>
                    <a:pt x="4188" y="2689"/>
                  </a:lnTo>
                  <a:cubicBezTo>
                    <a:pt x="4084" y="3128"/>
                    <a:pt x="3981" y="3568"/>
                    <a:pt x="3878" y="3981"/>
                  </a:cubicBezTo>
                  <a:cubicBezTo>
                    <a:pt x="3774" y="4214"/>
                    <a:pt x="3878" y="4421"/>
                    <a:pt x="4084" y="4421"/>
                  </a:cubicBezTo>
                  <a:cubicBezTo>
                    <a:pt x="4112" y="4448"/>
                    <a:pt x="4149" y="4461"/>
                    <a:pt x="4190" y="4461"/>
                  </a:cubicBezTo>
                  <a:cubicBezTo>
                    <a:pt x="4303" y="4461"/>
                    <a:pt x="4448" y="4365"/>
                    <a:pt x="4524" y="4214"/>
                  </a:cubicBezTo>
                  <a:cubicBezTo>
                    <a:pt x="4731" y="3774"/>
                    <a:pt x="4834" y="3231"/>
                    <a:pt x="4834" y="2689"/>
                  </a:cubicBezTo>
                  <a:lnTo>
                    <a:pt x="4834" y="2585"/>
                  </a:lnTo>
                  <a:cubicBezTo>
                    <a:pt x="4834" y="2042"/>
                    <a:pt x="4731" y="1500"/>
                    <a:pt x="4524" y="1086"/>
                  </a:cubicBezTo>
                  <a:cubicBezTo>
                    <a:pt x="3981" y="440"/>
                    <a:pt x="3231" y="0"/>
                    <a:pt x="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98;p41">
              <a:extLst>
                <a:ext uri="{FF2B5EF4-FFF2-40B4-BE49-F238E27FC236}">
                  <a16:creationId xmlns:a16="http://schemas.microsoft.com/office/drawing/2014/main" id="{12C3358E-DF6C-4288-87D8-FD33A2A104E6}"/>
                </a:ext>
              </a:extLst>
            </p:cNvPr>
            <p:cNvSpPr/>
            <p:nvPr/>
          </p:nvSpPr>
          <p:spPr>
            <a:xfrm>
              <a:off x="7030036" y="1265473"/>
              <a:ext cx="110847" cy="36118"/>
            </a:xfrm>
            <a:custGeom>
              <a:avLst/>
              <a:gdLst/>
              <a:ahLst/>
              <a:cxnLst/>
              <a:rect l="l" t="t" r="r" b="b"/>
              <a:pathLst>
                <a:path w="3336" h="1087" extrusionOk="0">
                  <a:moveTo>
                    <a:pt x="1629" y="0"/>
                  </a:moveTo>
                  <a:cubicBezTo>
                    <a:pt x="983" y="0"/>
                    <a:pt x="336" y="440"/>
                    <a:pt x="0" y="983"/>
                  </a:cubicBezTo>
                  <a:lnTo>
                    <a:pt x="3335" y="1086"/>
                  </a:lnTo>
                  <a:cubicBezTo>
                    <a:pt x="3025" y="440"/>
                    <a:pt x="2379" y="0"/>
                    <a:pt x="1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99;p41">
              <a:extLst>
                <a:ext uri="{FF2B5EF4-FFF2-40B4-BE49-F238E27FC236}">
                  <a16:creationId xmlns:a16="http://schemas.microsoft.com/office/drawing/2014/main" id="{EDDE3C6F-BFED-44F3-8B5F-FD8120B1CA2E}"/>
                </a:ext>
              </a:extLst>
            </p:cNvPr>
            <p:cNvSpPr/>
            <p:nvPr/>
          </p:nvSpPr>
          <p:spPr>
            <a:xfrm>
              <a:off x="6382381" y="477793"/>
              <a:ext cx="819457" cy="820321"/>
            </a:xfrm>
            <a:custGeom>
              <a:avLst/>
              <a:gdLst/>
              <a:ahLst/>
              <a:cxnLst/>
              <a:rect l="l" t="t" r="r" b="b"/>
              <a:pathLst>
                <a:path w="24662" h="24688" extrusionOk="0">
                  <a:moveTo>
                    <a:pt x="12279" y="1"/>
                  </a:moveTo>
                  <a:cubicBezTo>
                    <a:pt x="9151" y="1"/>
                    <a:pt x="6359" y="1190"/>
                    <a:pt x="4085" y="3129"/>
                  </a:cubicBezTo>
                  <a:cubicBezTo>
                    <a:pt x="2585" y="4525"/>
                    <a:pt x="1500" y="6153"/>
                    <a:pt x="750" y="8092"/>
                  </a:cubicBezTo>
                  <a:cubicBezTo>
                    <a:pt x="543" y="8635"/>
                    <a:pt x="440" y="9048"/>
                    <a:pt x="336" y="9591"/>
                  </a:cubicBezTo>
                  <a:cubicBezTo>
                    <a:pt x="207" y="9927"/>
                    <a:pt x="207" y="10134"/>
                    <a:pt x="104" y="10470"/>
                  </a:cubicBezTo>
                  <a:cubicBezTo>
                    <a:pt x="0" y="11116"/>
                    <a:pt x="0" y="11763"/>
                    <a:pt x="0" y="12409"/>
                  </a:cubicBezTo>
                  <a:cubicBezTo>
                    <a:pt x="0" y="18871"/>
                    <a:pt x="5067" y="24248"/>
                    <a:pt x="11426" y="24688"/>
                  </a:cubicBezTo>
                  <a:lnTo>
                    <a:pt x="12615" y="24688"/>
                  </a:lnTo>
                  <a:cubicBezTo>
                    <a:pt x="13132" y="24688"/>
                    <a:pt x="13572" y="24688"/>
                    <a:pt x="14011" y="24559"/>
                  </a:cubicBezTo>
                  <a:cubicBezTo>
                    <a:pt x="15847" y="24352"/>
                    <a:pt x="17553" y="23705"/>
                    <a:pt x="19078" y="22749"/>
                  </a:cubicBezTo>
                  <a:cubicBezTo>
                    <a:pt x="19595" y="22310"/>
                    <a:pt x="20034" y="21974"/>
                    <a:pt x="20577" y="21560"/>
                  </a:cubicBezTo>
                  <a:cubicBezTo>
                    <a:pt x="20681" y="21457"/>
                    <a:pt x="20681" y="21327"/>
                    <a:pt x="20784" y="21327"/>
                  </a:cubicBezTo>
                  <a:cubicBezTo>
                    <a:pt x="22180" y="20035"/>
                    <a:pt x="23266" y="18432"/>
                    <a:pt x="23912" y="16597"/>
                  </a:cubicBezTo>
                  <a:cubicBezTo>
                    <a:pt x="24015" y="16157"/>
                    <a:pt x="24119" y="15744"/>
                    <a:pt x="24248" y="15408"/>
                  </a:cubicBezTo>
                  <a:cubicBezTo>
                    <a:pt x="24455" y="14451"/>
                    <a:pt x="24661" y="13365"/>
                    <a:pt x="24661" y="12409"/>
                  </a:cubicBezTo>
                  <a:cubicBezTo>
                    <a:pt x="24661" y="11116"/>
                    <a:pt x="24455" y="9927"/>
                    <a:pt x="24015" y="8738"/>
                  </a:cubicBezTo>
                  <a:cubicBezTo>
                    <a:pt x="23705" y="7549"/>
                    <a:pt x="23162" y="6463"/>
                    <a:pt x="22516" y="5507"/>
                  </a:cubicBezTo>
                  <a:cubicBezTo>
                    <a:pt x="22309" y="5171"/>
                    <a:pt x="22076" y="4757"/>
                    <a:pt x="21766" y="4421"/>
                  </a:cubicBezTo>
                  <a:cubicBezTo>
                    <a:pt x="20241" y="2715"/>
                    <a:pt x="18432" y="1422"/>
                    <a:pt x="16260" y="647"/>
                  </a:cubicBezTo>
                  <a:cubicBezTo>
                    <a:pt x="15717" y="544"/>
                    <a:pt x="15304" y="440"/>
                    <a:pt x="14864" y="337"/>
                  </a:cubicBezTo>
                  <a:lnTo>
                    <a:pt x="14657" y="337"/>
                  </a:lnTo>
                  <a:cubicBezTo>
                    <a:pt x="14554" y="233"/>
                    <a:pt x="14425" y="233"/>
                    <a:pt x="14218" y="233"/>
                  </a:cubicBezTo>
                  <a:cubicBezTo>
                    <a:pt x="13572" y="130"/>
                    <a:pt x="12925" y="1"/>
                    <a:pt x="12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00;p41">
              <a:extLst>
                <a:ext uri="{FF2B5EF4-FFF2-40B4-BE49-F238E27FC236}">
                  <a16:creationId xmlns:a16="http://schemas.microsoft.com/office/drawing/2014/main" id="{2B537473-6EE0-4BEA-A7D5-31460AE027A4}"/>
                </a:ext>
              </a:extLst>
            </p:cNvPr>
            <p:cNvSpPr/>
            <p:nvPr/>
          </p:nvSpPr>
          <p:spPr>
            <a:xfrm>
              <a:off x="6486320" y="477793"/>
              <a:ext cx="444086" cy="422654"/>
            </a:xfrm>
            <a:custGeom>
              <a:avLst/>
              <a:gdLst/>
              <a:ahLst/>
              <a:cxnLst/>
              <a:rect l="l" t="t" r="r" b="b"/>
              <a:pathLst>
                <a:path w="13365" h="12720" extrusionOk="0">
                  <a:moveTo>
                    <a:pt x="9151" y="1"/>
                  </a:moveTo>
                  <a:cubicBezTo>
                    <a:pt x="6023" y="1"/>
                    <a:pt x="3231" y="1190"/>
                    <a:pt x="957" y="3129"/>
                  </a:cubicBezTo>
                  <a:cubicBezTo>
                    <a:pt x="750" y="3878"/>
                    <a:pt x="646" y="4654"/>
                    <a:pt x="440" y="5403"/>
                  </a:cubicBezTo>
                  <a:cubicBezTo>
                    <a:pt x="310" y="5817"/>
                    <a:pt x="104" y="6153"/>
                    <a:pt x="0" y="6593"/>
                  </a:cubicBezTo>
                  <a:cubicBezTo>
                    <a:pt x="0" y="7006"/>
                    <a:pt x="104" y="7549"/>
                    <a:pt x="543" y="7756"/>
                  </a:cubicBezTo>
                  <a:cubicBezTo>
                    <a:pt x="646" y="7756"/>
                    <a:pt x="750" y="7885"/>
                    <a:pt x="853" y="7885"/>
                  </a:cubicBezTo>
                  <a:cubicBezTo>
                    <a:pt x="1086" y="8092"/>
                    <a:pt x="853" y="8531"/>
                    <a:pt x="957" y="8738"/>
                  </a:cubicBezTo>
                  <a:cubicBezTo>
                    <a:pt x="1028" y="8909"/>
                    <a:pt x="1185" y="8986"/>
                    <a:pt x="1368" y="8986"/>
                  </a:cubicBezTo>
                  <a:cubicBezTo>
                    <a:pt x="1518" y="8986"/>
                    <a:pt x="1684" y="8934"/>
                    <a:pt x="1836" y="8842"/>
                  </a:cubicBezTo>
                  <a:cubicBezTo>
                    <a:pt x="2042" y="8738"/>
                    <a:pt x="2249" y="8402"/>
                    <a:pt x="2585" y="8195"/>
                  </a:cubicBezTo>
                  <a:cubicBezTo>
                    <a:pt x="2585" y="8195"/>
                    <a:pt x="2689" y="8092"/>
                    <a:pt x="2792" y="8092"/>
                  </a:cubicBezTo>
                  <a:cubicBezTo>
                    <a:pt x="3025" y="8092"/>
                    <a:pt x="3128" y="8299"/>
                    <a:pt x="3231" y="8402"/>
                  </a:cubicBezTo>
                  <a:cubicBezTo>
                    <a:pt x="3438" y="8945"/>
                    <a:pt x="3128" y="9695"/>
                    <a:pt x="3438" y="10134"/>
                  </a:cubicBezTo>
                  <a:cubicBezTo>
                    <a:pt x="3774" y="10574"/>
                    <a:pt x="4421" y="10574"/>
                    <a:pt x="4627" y="10987"/>
                  </a:cubicBezTo>
                  <a:cubicBezTo>
                    <a:pt x="4731" y="11116"/>
                    <a:pt x="4731" y="11323"/>
                    <a:pt x="4731" y="11427"/>
                  </a:cubicBezTo>
                  <a:cubicBezTo>
                    <a:pt x="4834" y="11763"/>
                    <a:pt x="4963" y="11969"/>
                    <a:pt x="5067" y="12176"/>
                  </a:cubicBezTo>
                  <a:cubicBezTo>
                    <a:pt x="5170" y="12280"/>
                    <a:pt x="5274" y="12409"/>
                    <a:pt x="5274" y="12512"/>
                  </a:cubicBezTo>
                  <a:cubicBezTo>
                    <a:pt x="5480" y="12616"/>
                    <a:pt x="5610" y="12616"/>
                    <a:pt x="5713" y="12719"/>
                  </a:cubicBezTo>
                  <a:cubicBezTo>
                    <a:pt x="6023" y="12719"/>
                    <a:pt x="6359" y="12616"/>
                    <a:pt x="6359" y="12280"/>
                  </a:cubicBezTo>
                  <a:cubicBezTo>
                    <a:pt x="6359" y="12176"/>
                    <a:pt x="6256" y="12176"/>
                    <a:pt x="6256" y="12073"/>
                  </a:cubicBezTo>
                  <a:cubicBezTo>
                    <a:pt x="6023" y="11763"/>
                    <a:pt x="6023" y="11323"/>
                    <a:pt x="6256" y="10987"/>
                  </a:cubicBezTo>
                  <a:cubicBezTo>
                    <a:pt x="6359" y="10780"/>
                    <a:pt x="6566" y="10677"/>
                    <a:pt x="6566" y="10470"/>
                  </a:cubicBezTo>
                  <a:cubicBezTo>
                    <a:pt x="6463" y="10031"/>
                    <a:pt x="5920" y="9927"/>
                    <a:pt x="5713" y="9591"/>
                  </a:cubicBezTo>
                  <a:cubicBezTo>
                    <a:pt x="5610" y="9178"/>
                    <a:pt x="6127" y="8635"/>
                    <a:pt x="5920" y="8299"/>
                  </a:cubicBezTo>
                  <a:cubicBezTo>
                    <a:pt x="5816" y="8195"/>
                    <a:pt x="5713" y="8195"/>
                    <a:pt x="5610" y="8092"/>
                  </a:cubicBezTo>
                  <a:cubicBezTo>
                    <a:pt x="5610" y="7988"/>
                    <a:pt x="5610" y="7756"/>
                    <a:pt x="5713" y="7652"/>
                  </a:cubicBezTo>
                  <a:cubicBezTo>
                    <a:pt x="5816" y="7549"/>
                    <a:pt x="6023" y="7549"/>
                    <a:pt x="6127" y="7549"/>
                  </a:cubicBezTo>
                  <a:cubicBezTo>
                    <a:pt x="6255" y="7519"/>
                    <a:pt x="6375" y="7506"/>
                    <a:pt x="6488" y="7506"/>
                  </a:cubicBezTo>
                  <a:cubicBezTo>
                    <a:pt x="6761" y="7506"/>
                    <a:pt x="6993" y="7579"/>
                    <a:pt x="7212" y="7652"/>
                  </a:cubicBezTo>
                  <a:cubicBezTo>
                    <a:pt x="7419" y="7756"/>
                    <a:pt x="7652" y="7885"/>
                    <a:pt x="7859" y="7988"/>
                  </a:cubicBezTo>
                  <a:cubicBezTo>
                    <a:pt x="7944" y="8031"/>
                    <a:pt x="8052" y="8056"/>
                    <a:pt x="8164" y="8056"/>
                  </a:cubicBezTo>
                  <a:cubicBezTo>
                    <a:pt x="8322" y="8056"/>
                    <a:pt x="8487" y="8006"/>
                    <a:pt x="8608" y="7885"/>
                  </a:cubicBezTo>
                  <a:cubicBezTo>
                    <a:pt x="8944" y="7652"/>
                    <a:pt x="8712" y="7006"/>
                    <a:pt x="8944" y="6593"/>
                  </a:cubicBezTo>
                  <a:cubicBezTo>
                    <a:pt x="9048" y="6463"/>
                    <a:pt x="9255" y="6360"/>
                    <a:pt x="9358" y="6257"/>
                  </a:cubicBezTo>
                  <a:cubicBezTo>
                    <a:pt x="9901" y="6050"/>
                    <a:pt x="10444" y="5946"/>
                    <a:pt x="10987" y="5714"/>
                  </a:cubicBezTo>
                  <a:cubicBezTo>
                    <a:pt x="11529" y="5403"/>
                    <a:pt x="11943" y="4964"/>
                    <a:pt x="11840" y="4421"/>
                  </a:cubicBezTo>
                  <a:cubicBezTo>
                    <a:pt x="11840" y="4008"/>
                    <a:pt x="11529" y="3568"/>
                    <a:pt x="11840" y="3361"/>
                  </a:cubicBezTo>
                  <a:cubicBezTo>
                    <a:pt x="11840" y="3232"/>
                    <a:pt x="11943" y="3129"/>
                    <a:pt x="12072" y="3129"/>
                  </a:cubicBezTo>
                  <a:cubicBezTo>
                    <a:pt x="12589" y="2818"/>
                    <a:pt x="13132" y="2276"/>
                    <a:pt x="13236" y="1733"/>
                  </a:cubicBezTo>
                  <a:cubicBezTo>
                    <a:pt x="13365" y="1293"/>
                    <a:pt x="13236" y="983"/>
                    <a:pt x="13132" y="647"/>
                  </a:cubicBezTo>
                  <a:cubicBezTo>
                    <a:pt x="12589" y="544"/>
                    <a:pt x="12176" y="440"/>
                    <a:pt x="11736" y="337"/>
                  </a:cubicBezTo>
                  <a:lnTo>
                    <a:pt x="11529" y="337"/>
                  </a:lnTo>
                  <a:cubicBezTo>
                    <a:pt x="11426" y="233"/>
                    <a:pt x="11297" y="233"/>
                    <a:pt x="11090" y="233"/>
                  </a:cubicBezTo>
                  <a:cubicBezTo>
                    <a:pt x="10444" y="130"/>
                    <a:pt x="9797" y="1"/>
                    <a:pt x="91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01;p41">
              <a:extLst>
                <a:ext uri="{FF2B5EF4-FFF2-40B4-BE49-F238E27FC236}">
                  <a16:creationId xmlns:a16="http://schemas.microsoft.com/office/drawing/2014/main" id="{E3D79C70-BACF-44C9-927B-A732FA5358CE}"/>
                </a:ext>
              </a:extLst>
            </p:cNvPr>
            <p:cNvSpPr/>
            <p:nvPr/>
          </p:nvSpPr>
          <p:spPr>
            <a:xfrm>
              <a:off x="6586802" y="869855"/>
              <a:ext cx="393447" cy="428269"/>
            </a:xfrm>
            <a:custGeom>
              <a:avLst/>
              <a:gdLst/>
              <a:ahLst/>
              <a:cxnLst/>
              <a:rect l="l" t="t" r="r" b="b"/>
              <a:pathLst>
                <a:path w="11841" h="12889" extrusionOk="0">
                  <a:moveTo>
                    <a:pt x="2859" y="1"/>
                  </a:moveTo>
                  <a:cubicBezTo>
                    <a:pt x="2785" y="1"/>
                    <a:pt x="2699" y="48"/>
                    <a:pt x="2586" y="170"/>
                  </a:cubicBezTo>
                  <a:cubicBezTo>
                    <a:pt x="2456" y="377"/>
                    <a:pt x="2353" y="481"/>
                    <a:pt x="2250" y="713"/>
                  </a:cubicBezTo>
                  <a:cubicBezTo>
                    <a:pt x="2146" y="920"/>
                    <a:pt x="2043" y="1256"/>
                    <a:pt x="1939" y="1566"/>
                  </a:cubicBezTo>
                  <a:cubicBezTo>
                    <a:pt x="1500" y="2109"/>
                    <a:pt x="1060" y="2549"/>
                    <a:pt x="750" y="3195"/>
                  </a:cubicBezTo>
                  <a:cubicBezTo>
                    <a:pt x="647" y="3609"/>
                    <a:pt x="518" y="4151"/>
                    <a:pt x="750" y="4591"/>
                  </a:cubicBezTo>
                  <a:cubicBezTo>
                    <a:pt x="854" y="4798"/>
                    <a:pt x="957" y="4901"/>
                    <a:pt x="1060" y="5134"/>
                  </a:cubicBezTo>
                  <a:cubicBezTo>
                    <a:pt x="1164" y="5444"/>
                    <a:pt x="1164" y="5780"/>
                    <a:pt x="957" y="6090"/>
                  </a:cubicBezTo>
                  <a:lnTo>
                    <a:pt x="957" y="6194"/>
                  </a:lnTo>
                  <a:cubicBezTo>
                    <a:pt x="750" y="6633"/>
                    <a:pt x="518" y="6943"/>
                    <a:pt x="311" y="7279"/>
                  </a:cubicBezTo>
                  <a:cubicBezTo>
                    <a:pt x="1" y="8365"/>
                    <a:pt x="518" y="9761"/>
                    <a:pt x="1707" y="10071"/>
                  </a:cubicBezTo>
                  <a:cubicBezTo>
                    <a:pt x="2353" y="10304"/>
                    <a:pt x="3335" y="10175"/>
                    <a:pt x="3749" y="10821"/>
                  </a:cubicBezTo>
                  <a:cubicBezTo>
                    <a:pt x="3982" y="11053"/>
                    <a:pt x="4085" y="11467"/>
                    <a:pt x="4188" y="11700"/>
                  </a:cubicBezTo>
                  <a:cubicBezTo>
                    <a:pt x="4395" y="12010"/>
                    <a:pt x="4628" y="12346"/>
                    <a:pt x="4938" y="12449"/>
                  </a:cubicBezTo>
                  <a:lnTo>
                    <a:pt x="5377" y="12449"/>
                  </a:lnTo>
                  <a:cubicBezTo>
                    <a:pt x="5584" y="12449"/>
                    <a:pt x="5817" y="12656"/>
                    <a:pt x="5920" y="12889"/>
                  </a:cubicBezTo>
                  <a:lnTo>
                    <a:pt x="6463" y="12889"/>
                  </a:lnTo>
                  <a:cubicBezTo>
                    <a:pt x="6980" y="12889"/>
                    <a:pt x="7420" y="12889"/>
                    <a:pt x="7859" y="12760"/>
                  </a:cubicBezTo>
                  <a:lnTo>
                    <a:pt x="7963" y="12656"/>
                  </a:lnTo>
                  <a:cubicBezTo>
                    <a:pt x="8273" y="12346"/>
                    <a:pt x="8712" y="12346"/>
                    <a:pt x="9152" y="12113"/>
                  </a:cubicBezTo>
                  <a:cubicBezTo>
                    <a:pt x="9695" y="12010"/>
                    <a:pt x="10108" y="11596"/>
                    <a:pt x="10212" y="11053"/>
                  </a:cubicBezTo>
                  <a:lnTo>
                    <a:pt x="10212" y="10511"/>
                  </a:lnTo>
                  <a:cubicBezTo>
                    <a:pt x="10212" y="10511"/>
                    <a:pt x="10212" y="10407"/>
                    <a:pt x="10341" y="10407"/>
                  </a:cubicBezTo>
                  <a:cubicBezTo>
                    <a:pt x="10444" y="9864"/>
                    <a:pt x="10987" y="9658"/>
                    <a:pt x="11297" y="9218"/>
                  </a:cubicBezTo>
                  <a:cubicBezTo>
                    <a:pt x="11401" y="9011"/>
                    <a:pt x="11504" y="8779"/>
                    <a:pt x="11633" y="8572"/>
                  </a:cubicBezTo>
                  <a:cubicBezTo>
                    <a:pt x="11737" y="8132"/>
                    <a:pt x="11840" y="7719"/>
                    <a:pt x="11737" y="7279"/>
                  </a:cubicBezTo>
                  <a:cubicBezTo>
                    <a:pt x="11737" y="6736"/>
                    <a:pt x="11401" y="6297"/>
                    <a:pt x="10987" y="6090"/>
                  </a:cubicBezTo>
                  <a:cubicBezTo>
                    <a:pt x="10651" y="5987"/>
                    <a:pt x="10212" y="5883"/>
                    <a:pt x="10005" y="5651"/>
                  </a:cubicBezTo>
                  <a:cubicBezTo>
                    <a:pt x="9901" y="5444"/>
                    <a:pt x="9901" y="5134"/>
                    <a:pt x="9798" y="4901"/>
                  </a:cubicBezTo>
                  <a:cubicBezTo>
                    <a:pt x="9798" y="4487"/>
                    <a:pt x="9798" y="4151"/>
                    <a:pt x="9695" y="3841"/>
                  </a:cubicBezTo>
                  <a:cubicBezTo>
                    <a:pt x="9462" y="3505"/>
                    <a:pt x="9255" y="3195"/>
                    <a:pt x="8816" y="3066"/>
                  </a:cubicBezTo>
                  <a:lnTo>
                    <a:pt x="8505" y="3066"/>
                  </a:lnTo>
                  <a:cubicBezTo>
                    <a:pt x="8350" y="3066"/>
                    <a:pt x="8253" y="3123"/>
                    <a:pt x="8174" y="3123"/>
                  </a:cubicBezTo>
                  <a:cubicBezTo>
                    <a:pt x="8135" y="3123"/>
                    <a:pt x="8100" y="3109"/>
                    <a:pt x="8066" y="3066"/>
                  </a:cubicBezTo>
                  <a:cubicBezTo>
                    <a:pt x="7213" y="2962"/>
                    <a:pt x="7109" y="1773"/>
                    <a:pt x="6463" y="1463"/>
                  </a:cubicBezTo>
                  <a:cubicBezTo>
                    <a:pt x="6351" y="1428"/>
                    <a:pt x="6242" y="1417"/>
                    <a:pt x="6134" y="1417"/>
                  </a:cubicBezTo>
                  <a:cubicBezTo>
                    <a:pt x="5917" y="1417"/>
                    <a:pt x="5705" y="1463"/>
                    <a:pt x="5481" y="1463"/>
                  </a:cubicBezTo>
                  <a:cubicBezTo>
                    <a:pt x="5171" y="1566"/>
                    <a:pt x="4938" y="1566"/>
                    <a:pt x="4731" y="1566"/>
                  </a:cubicBezTo>
                  <a:cubicBezTo>
                    <a:pt x="4085" y="1463"/>
                    <a:pt x="3646" y="920"/>
                    <a:pt x="3335" y="377"/>
                  </a:cubicBezTo>
                  <a:cubicBezTo>
                    <a:pt x="3335" y="377"/>
                    <a:pt x="3232" y="377"/>
                    <a:pt x="3232" y="274"/>
                  </a:cubicBezTo>
                  <a:cubicBezTo>
                    <a:pt x="3084" y="143"/>
                    <a:pt x="2989" y="1"/>
                    <a:pt x="28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2;p41">
              <a:extLst>
                <a:ext uri="{FF2B5EF4-FFF2-40B4-BE49-F238E27FC236}">
                  <a16:creationId xmlns:a16="http://schemas.microsoft.com/office/drawing/2014/main" id="{4A2D6C83-49E6-4F6B-B3B4-0E7A643F7086}"/>
                </a:ext>
              </a:extLst>
            </p:cNvPr>
            <p:cNvSpPr/>
            <p:nvPr/>
          </p:nvSpPr>
          <p:spPr>
            <a:xfrm>
              <a:off x="6962184" y="660749"/>
              <a:ext cx="239670" cy="329019"/>
            </a:xfrm>
            <a:custGeom>
              <a:avLst/>
              <a:gdLst/>
              <a:ahLst/>
              <a:cxnLst/>
              <a:rect l="l" t="t" r="r" b="b"/>
              <a:pathLst>
                <a:path w="7213" h="9902" extrusionOk="0">
                  <a:moveTo>
                    <a:pt x="5067" y="1"/>
                  </a:moveTo>
                  <a:cubicBezTo>
                    <a:pt x="5067" y="1"/>
                    <a:pt x="4964" y="104"/>
                    <a:pt x="4860" y="104"/>
                  </a:cubicBezTo>
                  <a:cubicBezTo>
                    <a:pt x="4085" y="311"/>
                    <a:pt x="3981" y="751"/>
                    <a:pt x="3438" y="1293"/>
                  </a:cubicBezTo>
                  <a:cubicBezTo>
                    <a:pt x="3025" y="1836"/>
                    <a:pt x="2275" y="1940"/>
                    <a:pt x="1836" y="2379"/>
                  </a:cubicBezTo>
                  <a:cubicBezTo>
                    <a:pt x="1500" y="2689"/>
                    <a:pt x="1396" y="3129"/>
                    <a:pt x="1086" y="3439"/>
                  </a:cubicBezTo>
                  <a:cubicBezTo>
                    <a:pt x="853" y="3672"/>
                    <a:pt x="543" y="3775"/>
                    <a:pt x="336" y="4085"/>
                  </a:cubicBezTo>
                  <a:cubicBezTo>
                    <a:pt x="0" y="4421"/>
                    <a:pt x="104" y="5068"/>
                    <a:pt x="336" y="5378"/>
                  </a:cubicBezTo>
                  <a:cubicBezTo>
                    <a:pt x="646" y="5817"/>
                    <a:pt x="1189" y="6024"/>
                    <a:pt x="1732" y="6024"/>
                  </a:cubicBezTo>
                  <a:cubicBezTo>
                    <a:pt x="1939" y="6024"/>
                    <a:pt x="2146" y="6024"/>
                    <a:pt x="2482" y="6127"/>
                  </a:cubicBezTo>
                  <a:cubicBezTo>
                    <a:pt x="2792" y="6257"/>
                    <a:pt x="2921" y="6567"/>
                    <a:pt x="3025" y="6903"/>
                  </a:cubicBezTo>
                  <a:cubicBezTo>
                    <a:pt x="3128" y="7316"/>
                    <a:pt x="3232" y="7653"/>
                    <a:pt x="3335" y="7963"/>
                  </a:cubicBezTo>
                  <a:cubicBezTo>
                    <a:pt x="3568" y="8402"/>
                    <a:pt x="3878" y="8712"/>
                    <a:pt x="4421" y="8842"/>
                  </a:cubicBezTo>
                  <a:cubicBezTo>
                    <a:pt x="4539" y="8864"/>
                    <a:pt x="4662" y="8871"/>
                    <a:pt x="4788" y="8871"/>
                  </a:cubicBezTo>
                  <a:cubicBezTo>
                    <a:pt x="4965" y="8871"/>
                    <a:pt x="5149" y="8858"/>
                    <a:pt x="5332" y="8858"/>
                  </a:cubicBezTo>
                  <a:cubicBezTo>
                    <a:pt x="5614" y="8858"/>
                    <a:pt x="5895" y="8889"/>
                    <a:pt x="6153" y="9048"/>
                  </a:cubicBezTo>
                  <a:cubicBezTo>
                    <a:pt x="6463" y="9255"/>
                    <a:pt x="6566" y="9591"/>
                    <a:pt x="6799" y="9902"/>
                  </a:cubicBezTo>
                  <a:cubicBezTo>
                    <a:pt x="7006" y="8945"/>
                    <a:pt x="7212" y="7859"/>
                    <a:pt x="7212" y="6903"/>
                  </a:cubicBezTo>
                  <a:cubicBezTo>
                    <a:pt x="7212" y="5610"/>
                    <a:pt x="7006" y="4421"/>
                    <a:pt x="6566" y="3232"/>
                  </a:cubicBezTo>
                  <a:cubicBezTo>
                    <a:pt x="6256" y="2043"/>
                    <a:pt x="5713" y="957"/>
                    <a:pt x="5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03;p41">
              <a:extLst>
                <a:ext uri="{FF2B5EF4-FFF2-40B4-BE49-F238E27FC236}">
                  <a16:creationId xmlns:a16="http://schemas.microsoft.com/office/drawing/2014/main" id="{B2DDD109-DF40-489E-A427-594A967390F0}"/>
                </a:ext>
              </a:extLst>
            </p:cNvPr>
            <p:cNvSpPr/>
            <p:nvPr/>
          </p:nvSpPr>
          <p:spPr>
            <a:xfrm>
              <a:off x="6747428" y="834101"/>
              <a:ext cx="82504" cy="70675"/>
            </a:xfrm>
            <a:custGeom>
              <a:avLst/>
              <a:gdLst/>
              <a:ahLst/>
              <a:cxnLst/>
              <a:rect l="l" t="t" r="r" b="b"/>
              <a:pathLst>
                <a:path w="2483" h="2127" extrusionOk="0">
                  <a:moveTo>
                    <a:pt x="991" y="0"/>
                  </a:moveTo>
                  <a:cubicBezTo>
                    <a:pt x="584" y="0"/>
                    <a:pt x="209" y="244"/>
                    <a:pt x="1" y="807"/>
                  </a:cubicBezTo>
                  <a:cubicBezTo>
                    <a:pt x="1" y="1040"/>
                    <a:pt x="1" y="1143"/>
                    <a:pt x="104" y="1350"/>
                  </a:cubicBezTo>
                  <a:cubicBezTo>
                    <a:pt x="207" y="1557"/>
                    <a:pt x="647" y="1453"/>
                    <a:pt x="983" y="1686"/>
                  </a:cubicBezTo>
                  <a:cubicBezTo>
                    <a:pt x="1190" y="1789"/>
                    <a:pt x="1397" y="1996"/>
                    <a:pt x="1629" y="2099"/>
                  </a:cubicBezTo>
                  <a:cubicBezTo>
                    <a:pt x="1684" y="2118"/>
                    <a:pt x="1740" y="2126"/>
                    <a:pt x="1795" y="2126"/>
                  </a:cubicBezTo>
                  <a:cubicBezTo>
                    <a:pt x="2051" y="2126"/>
                    <a:pt x="2294" y="1941"/>
                    <a:pt x="2379" y="1686"/>
                  </a:cubicBezTo>
                  <a:cubicBezTo>
                    <a:pt x="2482" y="1350"/>
                    <a:pt x="2379" y="1040"/>
                    <a:pt x="2275" y="807"/>
                  </a:cubicBezTo>
                  <a:cubicBezTo>
                    <a:pt x="1935" y="303"/>
                    <a:pt x="1444" y="0"/>
                    <a:pt x="9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04;p41">
              <a:extLst>
                <a:ext uri="{FF2B5EF4-FFF2-40B4-BE49-F238E27FC236}">
                  <a16:creationId xmlns:a16="http://schemas.microsoft.com/office/drawing/2014/main" id="{5A8873AD-8CBA-4F47-A00A-B489C6CD8F10}"/>
                </a:ext>
              </a:extLst>
            </p:cNvPr>
            <p:cNvSpPr/>
            <p:nvPr/>
          </p:nvSpPr>
          <p:spPr>
            <a:xfrm>
              <a:off x="6722507" y="762660"/>
              <a:ext cx="71339" cy="63066"/>
            </a:xfrm>
            <a:custGeom>
              <a:avLst/>
              <a:gdLst/>
              <a:ahLst/>
              <a:cxnLst/>
              <a:rect l="l" t="t" r="r" b="b"/>
              <a:pathLst>
                <a:path w="2147" h="1898" extrusionOk="0">
                  <a:moveTo>
                    <a:pt x="1005" y="0"/>
                  </a:moveTo>
                  <a:cubicBezTo>
                    <a:pt x="815" y="0"/>
                    <a:pt x="598" y="111"/>
                    <a:pt x="440" y="269"/>
                  </a:cubicBezTo>
                  <a:cubicBezTo>
                    <a:pt x="208" y="605"/>
                    <a:pt x="1" y="1354"/>
                    <a:pt x="208" y="1768"/>
                  </a:cubicBezTo>
                  <a:lnTo>
                    <a:pt x="311" y="1897"/>
                  </a:lnTo>
                  <a:cubicBezTo>
                    <a:pt x="440" y="1897"/>
                    <a:pt x="544" y="1897"/>
                    <a:pt x="544" y="1768"/>
                  </a:cubicBezTo>
                  <a:cubicBezTo>
                    <a:pt x="647" y="1664"/>
                    <a:pt x="647" y="1561"/>
                    <a:pt x="751" y="1458"/>
                  </a:cubicBezTo>
                  <a:cubicBezTo>
                    <a:pt x="854" y="1458"/>
                    <a:pt x="1087" y="1561"/>
                    <a:pt x="1293" y="1561"/>
                  </a:cubicBezTo>
                  <a:cubicBezTo>
                    <a:pt x="1349" y="1589"/>
                    <a:pt x="1414" y="1602"/>
                    <a:pt x="1483" y="1602"/>
                  </a:cubicBezTo>
                  <a:cubicBezTo>
                    <a:pt x="1671" y="1602"/>
                    <a:pt x="1892" y="1506"/>
                    <a:pt x="2043" y="1354"/>
                  </a:cubicBezTo>
                  <a:cubicBezTo>
                    <a:pt x="2147" y="1122"/>
                    <a:pt x="2043" y="811"/>
                    <a:pt x="1836" y="708"/>
                  </a:cubicBezTo>
                  <a:cubicBezTo>
                    <a:pt x="1733" y="605"/>
                    <a:pt x="1500" y="605"/>
                    <a:pt x="1500" y="475"/>
                  </a:cubicBezTo>
                  <a:cubicBezTo>
                    <a:pt x="1500" y="475"/>
                    <a:pt x="1500" y="372"/>
                    <a:pt x="1397" y="372"/>
                  </a:cubicBezTo>
                  <a:cubicBezTo>
                    <a:pt x="1346" y="105"/>
                    <a:pt x="1188" y="0"/>
                    <a:pt x="1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05;p41">
              <a:extLst>
                <a:ext uri="{FF2B5EF4-FFF2-40B4-BE49-F238E27FC236}">
                  <a16:creationId xmlns:a16="http://schemas.microsoft.com/office/drawing/2014/main" id="{CB1269C2-6FBF-4DC4-B05B-4D13E3F0BB68}"/>
                </a:ext>
              </a:extLst>
            </p:cNvPr>
            <p:cNvSpPr/>
            <p:nvPr/>
          </p:nvSpPr>
          <p:spPr>
            <a:xfrm>
              <a:off x="6382381" y="746644"/>
              <a:ext cx="633914" cy="551477"/>
            </a:xfrm>
            <a:custGeom>
              <a:avLst/>
              <a:gdLst/>
              <a:ahLst/>
              <a:cxnLst/>
              <a:rect l="l" t="t" r="r" b="b"/>
              <a:pathLst>
                <a:path w="19078" h="16597" extrusionOk="0">
                  <a:moveTo>
                    <a:pt x="16364" y="14219"/>
                  </a:moveTo>
                  <a:lnTo>
                    <a:pt x="16364" y="14761"/>
                  </a:lnTo>
                  <a:cubicBezTo>
                    <a:pt x="16260" y="15304"/>
                    <a:pt x="15847" y="15718"/>
                    <a:pt x="15304" y="15821"/>
                  </a:cubicBezTo>
                  <a:cubicBezTo>
                    <a:pt x="14864" y="16054"/>
                    <a:pt x="14425" y="16054"/>
                    <a:pt x="14115" y="16364"/>
                  </a:cubicBezTo>
                  <a:lnTo>
                    <a:pt x="14011" y="16468"/>
                  </a:lnTo>
                  <a:cubicBezTo>
                    <a:pt x="15847" y="16261"/>
                    <a:pt x="17553" y="15614"/>
                    <a:pt x="19078" y="14658"/>
                  </a:cubicBezTo>
                  <a:cubicBezTo>
                    <a:pt x="18095" y="14529"/>
                    <a:pt x="17242" y="14425"/>
                    <a:pt x="16364" y="14219"/>
                  </a:cubicBezTo>
                  <a:close/>
                  <a:moveTo>
                    <a:pt x="750" y="1"/>
                  </a:moveTo>
                  <a:cubicBezTo>
                    <a:pt x="543" y="544"/>
                    <a:pt x="440" y="957"/>
                    <a:pt x="336" y="1500"/>
                  </a:cubicBezTo>
                  <a:cubicBezTo>
                    <a:pt x="207" y="1836"/>
                    <a:pt x="207" y="2043"/>
                    <a:pt x="104" y="2379"/>
                  </a:cubicBezTo>
                  <a:cubicBezTo>
                    <a:pt x="0" y="3025"/>
                    <a:pt x="0" y="3672"/>
                    <a:pt x="0" y="4318"/>
                  </a:cubicBezTo>
                  <a:cubicBezTo>
                    <a:pt x="0" y="10780"/>
                    <a:pt x="5067" y="16157"/>
                    <a:pt x="11426" y="16597"/>
                  </a:cubicBezTo>
                  <a:lnTo>
                    <a:pt x="12072" y="16597"/>
                  </a:lnTo>
                  <a:cubicBezTo>
                    <a:pt x="11969" y="16364"/>
                    <a:pt x="11736" y="16157"/>
                    <a:pt x="11529" y="16157"/>
                  </a:cubicBezTo>
                  <a:lnTo>
                    <a:pt x="11090" y="16157"/>
                  </a:lnTo>
                  <a:cubicBezTo>
                    <a:pt x="10780" y="16054"/>
                    <a:pt x="10547" y="15718"/>
                    <a:pt x="10340" y="15408"/>
                  </a:cubicBezTo>
                  <a:cubicBezTo>
                    <a:pt x="10237" y="15175"/>
                    <a:pt x="10134" y="14761"/>
                    <a:pt x="9901" y="14529"/>
                  </a:cubicBezTo>
                  <a:cubicBezTo>
                    <a:pt x="9487" y="13883"/>
                    <a:pt x="8505" y="14012"/>
                    <a:pt x="7859" y="13779"/>
                  </a:cubicBezTo>
                  <a:cubicBezTo>
                    <a:pt x="6670" y="13469"/>
                    <a:pt x="6153" y="12073"/>
                    <a:pt x="6463" y="10987"/>
                  </a:cubicBezTo>
                  <a:cubicBezTo>
                    <a:pt x="6670" y="10651"/>
                    <a:pt x="6902" y="10341"/>
                    <a:pt x="7109" y="9902"/>
                  </a:cubicBezTo>
                  <a:lnTo>
                    <a:pt x="7109" y="9798"/>
                  </a:lnTo>
                  <a:cubicBezTo>
                    <a:pt x="6153" y="9049"/>
                    <a:pt x="5170" y="8066"/>
                    <a:pt x="4421" y="7110"/>
                  </a:cubicBezTo>
                  <a:cubicBezTo>
                    <a:pt x="3438" y="5921"/>
                    <a:pt x="2585" y="4628"/>
                    <a:pt x="1939" y="3232"/>
                  </a:cubicBezTo>
                  <a:cubicBezTo>
                    <a:pt x="1629" y="2586"/>
                    <a:pt x="1293" y="1836"/>
                    <a:pt x="983" y="1087"/>
                  </a:cubicBezTo>
                  <a:cubicBezTo>
                    <a:pt x="983" y="854"/>
                    <a:pt x="853" y="440"/>
                    <a:pt x="750" y="1"/>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06;p41">
              <a:extLst>
                <a:ext uri="{FF2B5EF4-FFF2-40B4-BE49-F238E27FC236}">
                  <a16:creationId xmlns:a16="http://schemas.microsoft.com/office/drawing/2014/main" id="{0C991FA2-3091-42A0-9C82-7A34F4B94378}"/>
                </a:ext>
              </a:extLst>
            </p:cNvPr>
            <p:cNvSpPr/>
            <p:nvPr/>
          </p:nvSpPr>
          <p:spPr>
            <a:xfrm>
              <a:off x="6586802" y="1072216"/>
              <a:ext cx="339319" cy="225914"/>
            </a:xfrm>
            <a:custGeom>
              <a:avLst/>
              <a:gdLst/>
              <a:ahLst/>
              <a:cxnLst/>
              <a:rect l="l" t="t" r="r" b="b"/>
              <a:pathLst>
                <a:path w="10212" h="6799" extrusionOk="0">
                  <a:moveTo>
                    <a:pt x="957" y="0"/>
                  </a:moveTo>
                  <a:lnTo>
                    <a:pt x="957" y="104"/>
                  </a:lnTo>
                  <a:cubicBezTo>
                    <a:pt x="750" y="543"/>
                    <a:pt x="518" y="853"/>
                    <a:pt x="311" y="1189"/>
                  </a:cubicBezTo>
                  <a:cubicBezTo>
                    <a:pt x="1" y="2275"/>
                    <a:pt x="518" y="3671"/>
                    <a:pt x="1707" y="3981"/>
                  </a:cubicBezTo>
                  <a:cubicBezTo>
                    <a:pt x="2353" y="4214"/>
                    <a:pt x="3335" y="4085"/>
                    <a:pt x="3749" y="4731"/>
                  </a:cubicBezTo>
                  <a:cubicBezTo>
                    <a:pt x="3982" y="4963"/>
                    <a:pt x="4085" y="5377"/>
                    <a:pt x="4188" y="5610"/>
                  </a:cubicBezTo>
                  <a:cubicBezTo>
                    <a:pt x="4395" y="5920"/>
                    <a:pt x="4628" y="6256"/>
                    <a:pt x="4938" y="6359"/>
                  </a:cubicBezTo>
                  <a:lnTo>
                    <a:pt x="5377" y="6359"/>
                  </a:lnTo>
                  <a:cubicBezTo>
                    <a:pt x="5584" y="6359"/>
                    <a:pt x="5817" y="6566"/>
                    <a:pt x="5920" y="6799"/>
                  </a:cubicBezTo>
                  <a:lnTo>
                    <a:pt x="6463" y="6799"/>
                  </a:lnTo>
                  <a:cubicBezTo>
                    <a:pt x="6980" y="6799"/>
                    <a:pt x="7420" y="6799"/>
                    <a:pt x="7859" y="6670"/>
                  </a:cubicBezTo>
                  <a:lnTo>
                    <a:pt x="7963" y="6566"/>
                  </a:lnTo>
                  <a:cubicBezTo>
                    <a:pt x="8273" y="6256"/>
                    <a:pt x="8712" y="6256"/>
                    <a:pt x="9152" y="6023"/>
                  </a:cubicBezTo>
                  <a:cubicBezTo>
                    <a:pt x="9695" y="5920"/>
                    <a:pt x="10108" y="5506"/>
                    <a:pt x="10212" y="4963"/>
                  </a:cubicBezTo>
                  <a:lnTo>
                    <a:pt x="10212" y="4421"/>
                  </a:lnTo>
                  <a:cubicBezTo>
                    <a:pt x="7316" y="3774"/>
                    <a:pt x="4524" y="2585"/>
                    <a:pt x="2043" y="853"/>
                  </a:cubicBezTo>
                  <a:cubicBezTo>
                    <a:pt x="1707" y="646"/>
                    <a:pt x="1293" y="336"/>
                    <a:pt x="957" y="0"/>
                  </a:cubicBezTo>
                  <a:close/>
                </a:path>
              </a:pathLst>
            </a:custGeom>
            <a:solidFill>
              <a:srgbClr val="1C0505">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07;p41">
              <a:extLst>
                <a:ext uri="{FF2B5EF4-FFF2-40B4-BE49-F238E27FC236}">
                  <a16:creationId xmlns:a16="http://schemas.microsoft.com/office/drawing/2014/main" id="{6BAE4BAE-4076-4DB6-A195-078A91C06F02}"/>
                </a:ext>
              </a:extLst>
            </p:cNvPr>
            <p:cNvSpPr/>
            <p:nvPr/>
          </p:nvSpPr>
          <p:spPr>
            <a:xfrm>
              <a:off x="6694163" y="921891"/>
              <a:ext cx="71339" cy="75626"/>
            </a:xfrm>
            <a:custGeom>
              <a:avLst/>
              <a:gdLst/>
              <a:ahLst/>
              <a:cxnLst/>
              <a:rect l="l" t="t" r="r" b="b"/>
              <a:pathLst>
                <a:path w="2147" h="2276" extrusionOk="0">
                  <a:moveTo>
                    <a:pt x="1061" y="0"/>
                  </a:moveTo>
                  <a:cubicBezTo>
                    <a:pt x="415" y="0"/>
                    <a:pt x="1" y="543"/>
                    <a:pt x="1" y="1086"/>
                  </a:cubicBezTo>
                  <a:cubicBezTo>
                    <a:pt x="1" y="1732"/>
                    <a:pt x="415" y="2275"/>
                    <a:pt x="1061" y="2275"/>
                  </a:cubicBezTo>
                  <a:cubicBezTo>
                    <a:pt x="1604" y="2275"/>
                    <a:pt x="2146" y="1732"/>
                    <a:pt x="2146" y="1086"/>
                  </a:cubicBezTo>
                  <a:cubicBezTo>
                    <a:pt x="2146" y="543"/>
                    <a:pt x="1604" y="0"/>
                    <a:pt x="1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08;p41">
              <a:extLst>
                <a:ext uri="{FF2B5EF4-FFF2-40B4-BE49-F238E27FC236}">
                  <a16:creationId xmlns:a16="http://schemas.microsoft.com/office/drawing/2014/main" id="{5406E4AE-4D50-47BF-AA63-DC4120F7B654}"/>
                </a:ext>
              </a:extLst>
            </p:cNvPr>
            <p:cNvSpPr/>
            <p:nvPr/>
          </p:nvSpPr>
          <p:spPr>
            <a:xfrm>
              <a:off x="6990527" y="903848"/>
              <a:ext cx="72170" cy="75626"/>
            </a:xfrm>
            <a:custGeom>
              <a:avLst/>
              <a:gdLst/>
              <a:ahLst/>
              <a:cxnLst/>
              <a:rect l="l" t="t" r="r" b="b"/>
              <a:pathLst>
                <a:path w="2172" h="2276" extrusionOk="0">
                  <a:moveTo>
                    <a:pt x="1086" y="0"/>
                  </a:moveTo>
                  <a:cubicBezTo>
                    <a:pt x="440" y="0"/>
                    <a:pt x="0" y="543"/>
                    <a:pt x="0" y="1190"/>
                  </a:cubicBezTo>
                  <a:cubicBezTo>
                    <a:pt x="0" y="1732"/>
                    <a:pt x="440" y="2275"/>
                    <a:pt x="1086" y="2275"/>
                  </a:cubicBezTo>
                  <a:cubicBezTo>
                    <a:pt x="1629" y="2275"/>
                    <a:pt x="2172" y="1732"/>
                    <a:pt x="2172" y="1190"/>
                  </a:cubicBezTo>
                  <a:cubicBezTo>
                    <a:pt x="2172" y="543"/>
                    <a:pt x="1629" y="0"/>
                    <a:pt x="1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09;p41">
              <a:extLst>
                <a:ext uri="{FF2B5EF4-FFF2-40B4-BE49-F238E27FC236}">
                  <a16:creationId xmlns:a16="http://schemas.microsoft.com/office/drawing/2014/main" id="{22658019-EFC0-42B8-A880-B88ED1B7444E}"/>
                </a:ext>
              </a:extLst>
            </p:cNvPr>
            <p:cNvSpPr/>
            <p:nvPr/>
          </p:nvSpPr>
          <p:spPr>
            <a:xfrm>
              <a:off x="6829901" y="963493"/>
              <a:ext cx="110814" cy="51204"/>
            </a:xfrm>
            <a:custGeom>
              <a:avLst/>
              <a:gdLst/>
              <a:ahLst/>
              <a:cxnLst/>
              <a:rect l="l" t="t" r="r" b="b"/>
              <a:pathLst>
                <a:path w="3335" h="1541" extrusionOk="0">
                  <a:moveTo>
                    <a:pt x="2908" y="0"/>
                  </a:moveTo>
                  <a:cubicBezTo>
                    <a:pt x="2792" y="0"/>
                    <a:pt x="2661" y="96"/>
                    <a:pt x="2585" y="248"/>
                  </a:cubicBezTo>
                  <a:cubicBezTo>
                    <a:pt x="2482" y="584"/>
                    <a:pt x="2042" y="894"/>
                    <a:pt x="1732" y="894"/>
                  </a:cubicBezTo>
                  <a:lnTo>
                    <a:pt x="1603" y="894"/>
                  </a:lnTo>
                  <a:cubicBezTo>
                    <a:pt x="1293" y="894"/>
                    <a:pt x="853" y="584"/>
                    <a:pt x="750" y="248"/>
                  </a:cubicBezTo>
                  <a:cubicBezTo>
                    <a:pt x="677" y="175"/>
                    <a:pt x="552" y="101"/>
                    <a:pt x="403" y="101"/>
                  </a:cubicBezTo>
                  <a:cubicBezTo>
                    <a:pt x="341" y="101"/>
                    <a:pt x="275" y="114"/>
                    <a:pt x="207" y="144"/>
                  </a:cubicBezTo>
                  <a:cubicBezTo>
                    <a:pt x="104" y="248"/>
                    <a:pt x="0" y="480"/>
                    <a:pt x="104" y="584"/>
                  </a:cubicBezTo>
                  <a:cubicBezTo>
                    <a:pt x="440" y="1230"/>
                    <a:pt x="957" y="1540"/>
                    <a:pt x="1603" y="1540"/>
                  </a:cubicBezTo>
                  <a:lnTo>
                    <a:pt x="1732" y="1540"/>
                  </a:lnTo>
                  <a:cubicBezTo>
                    <a:pt x="2379" y="1540"/>
                    <a:pt x="3025" y="1127"/>
                    <a:pt x="3232" y="480"/>
                  </a:cubicBezTo>
                  <a:cubicBezTo>
                    <a:pt x="3335" y="377"/>
                    <a:pt x="3232" y="144"/>
                    <a:pt x="3025" y="41"/>
                  </a:cubicBezTo>
                  <a:cubicBezTo>
                    <a:pt x="2990" y="13"/>
                    <a:pt x="2950" y="0"/>
                    <a:pt x="2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10;p41">
              <a:extLst>
                <a:ext uri="{FF2B5EF4-FFF2-40B4-BE49-F238E27FC236}">
                  <a16:creationId xmlns:a16="http://schemas.microsoft.com/office/drawing/2014/main" id="{5A76EF17-DBF0-495C-A92D-1EEED479AD24}"/>
                </a:ext>
              </a:extLst>
            </p:cNvPr>
            <p:cNvSpPr/>
            <p:nvPr/>
          </p:nvSpPr>
          <p:spPr>
            <a:xfrm>
              <a:off x="6646946" y="1197621"/>
              <a:ext cx="161519" cy="148228"/>
            </a:xfrm>
            <a:custGeom>
              <a:avLst/>
              <a:gdLst/>
              <a:ahLst/>
              <a:cxnLst/>
              <a:rect l="l" t="t" r="r" b="b"/>
              <a:pathLst>
                <a:path w="4861" h="4461" extrusionOk="0">
                  <a:moveTo>
                    <a:pt x="2172" y="0"/>
                  </a:moveTo>
                  <a:cubicBezTo>
                    <a:pt x="1525" y="0"/>
                    <a:pt x="776" y="207"/>
                    <a:pt x="233" y="440"/>
                  </a:cubicBezTo>
                  <a:cubicBezTo>
                    <a:pt x="0" y="543"/>
                    <a:pt x="0" y="750"/>
                    <a:pt x="0" y="957"/>
                  </a:cubicBezTo>
                  <a:cubicBezTo>
                    <a:pt x="129" y="1189"/>
                    <a:pt x="336" y="1189"/>
                    <a:pt x="543" y="1189"/>
                  </a:cubicBezTo>
                  <a:cubicBezTo>
                    <a:pt x="1086" y="853"/>
                    <a:pt x="1629" y="750"/>
                    <a:pt x="2172" y="750"/>
                  </a:cubicBezTo>
                  <a:lnTo>
                    <a:pt x="2378" y="750"/>
                  </a:lnTo>
                  <a:cubicBezTo>
                    <a:pt x="2921" y="750"/>
                    <a:pt x="3464" y="1086"/>
                    <a:pt x="3774" y="1500"/>
                  </a:cubicBezTo>
                  <a:cubicBezTo>
                    <a:pt x="4007" y="1836"/>
                    <a:pt x="4110" y="2146"/>
                    <a:pt x="4110" y="2585"/>
                  </a:cubicBezTo>
                  <a:lnTo>
                    <a:pt x="4110" y="2689"/>
                  </a:lnTo>
                  <a:cubicBezTo>
                    <a:pt x="4110" y="3128"/>
                    <a:pt x="3878" y="3542"/>
                    <a:pt x="3774" y="3981"/>
                  </a:cubicBezTo>
                  <a:cubicBezTo>
                    <a:pt x="3671" y="4188"/>
                    <a:pt x="3774" y="4421"/>
                    <a:pt x="4007" y="4421"/>
                  </a:cubicBezTo>
                  <a:cubicBezTo>
                    <a:pt x="4061" y="4448"/>
                    <a:pt x="4116" y="4461"/>
                    <a:pt x="4166" y="4461"/>
                  </a:cubicBezTo>
                  <a:cubicBezTo>
                    <a:pt x="4308" y="4461"/>
                    <a:pt x="4421" y="4360"/>
                    <a:pt x="4421" y="4188"/>
                  </a:cubicBezTo>
                  <a:cubicBezTo>
                    <a:pt x="4653" y="3774"/>
                    <a:pt x="4757" y="3232"/>
                    <a:pt x="4860" y="2689"/>
                  </a:cubicBezTo>
                  <a:lnTo>
                    <a:pt x="4860" y="2585"/>
                  </a:lnTo>
                  <a:cubicBezTo>
                    <a:pt x="4860" y="2042"/>
                    <a:pt x="4757" y="1500"/>
                    <a:pt x="4421" y="1086"/>
                  </a:cubicBezTo>
                  <a:cubicBezTo>
                    <a:pt x="4007" y="440"/>
                    <a:pt x="3128" y="104"/>
                    <a:pt x="2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11;p41">
              <a:extLst>
                <a:ext uri="{FF2B5EF4-FFF2-40B4-BE49-F238E27FC236}">
                  <a16:creationId xmlns:a16="http://schemas.microsoft.com/office/drawing/2014/main" id="{AA6F7C70-576D-476E-8A35-B8A15A00546F}"/>
                </a:ext>
              </a:extLst>
            </p:cNvPr>
            <p:cNvSpPr/>
            <p:nvPr/>
          </p:nvSpPr>
          <p:spPr>
            <a:xfrm>
              <a:off x="6780059" y="1304982"/>
              <a:ext cx="110847" cy="36118"/>
            </a:xfrm>
            <a:custGeom>
              <a:avLst/>
              <a:gdLst/>
              <a:ahLst/>
              <a:cxnLst/>
              <a:rect l="l" t="t" r="r" b="b"/>
              <a:pathLst>
                <a:path w="3336" h="1087" extrusionOk="0">
                  <a:moveTo>
                    <a:pt x="1707" y="1"/>
                  </a:moveTo>
                  <a:cubicBezTo>
                    <a:pt x="957" y="1"/>
                    <a:pt x="311" y="440"/>
                    <a:pt x="1" y="1086"/>
                  </a:cubicBezTo>
                  <a:lnTo>
                    <a:pt x="3336" y="1086"/>
                  </a:lnTo>
                  <a:cubicBezTo>
                    <a:pt x="3000" y="440"/>
                    <a:pt x="2353" y="1"/>
                    <a:pt x="1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12;p41">
              <a:extLst>
                <a:ext uri="{FF2B5EF4-FFF2-40B4-BE49-F238E27FC236}">
                  <a16:creationId xmlns:a16="http://schemas.microsoft.com/office/drawing/2014/main" id="{24955D69-FAE3-4B1E-87C6-D482DC637DE4}"/>
                </a:ext>
              </a:extLst>
            </p:cNvPr>
            <p:cNvSpPr/>
            <p:nvPr/>
          </p:nvSpPr>
          <p:spPr>
            <a:xfrm>
              <a:off x="6307651" y="959672"/>
              <a:ext cx="196707" cy="236779"/>
            </a:xfrm>
            <a:custGeom>
              <a:avLst/>
              <a:gdLst/>
              <a:ahLst/>
              <a:cxnLst/>
              <a:rect l="l" t="t" r="r" b="b"/>
              <a:pathLst>
                <a:path w="5920" h="7126" extrusionOk="0">
                  <a:moveTo>
                    <a:pt x="5574" y="1"/>
                  </a:moveTo>
                  <a:cubicBezTo>
                    <a:pt x="5481" y="1"/>
                    <a:pt x="5377" y="52"/>
                    <a:pt x="5274" y="156"/>
                  </a:cubicBezTo>
                  <a:cubicBezTo>
                    <a:pt x="3335" y="2095"/>
                    <a:pt x="1603" y="4240"/>
                    <a:pt x="104" y="6515"/>
                  </a:cubicBezTo>
                  <a:cubicBezTo>
                    <a:pt x="0" y="6722"/>
                    <a:pt x="104" y="6955"/>
                    <a:pt x="207" y="7058"/>
                  </a:cubicBezTo>
                  <a:cubicBezTo>
                    <a:pt x="293" y="7101"/>
                    <a:pt x="383" y="7126"/>
                    <a:pt x="466" y="7126"/>
                  </a:cubicBezTo>
                  <a:cubicBezTo>
                    <a:pt x="584" y="7126"/>
                    <a:pt x="689" y="7076"/>
                    <a:pt x="750" y="6955"/>
                  </a:cubicBezTo>
                  <a:cubicBezTo>
                    <a:pt x="2249" y="4680"/>
                    <a:pt x="3981" y="2638"/>
                    <a:pt x="5817" y="699"/>
                  </a:cubicBezTo>
                  <a:cubicBezTo>
                    <a:pt x="5920" y="492"/>
                    <a:pt x="5920" y="259"/>
                    <a:pt x="5817" y="156"/>
                  </a:cubicBezTo>
                  <a:cubicBezTo>
                    <a:pt x="5752" y="52"/>
                    <a:pt x="5668" y="1"/>
                    <a:pt x="5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13;p41">
              <a:extLst>
                <a:ext uri="{FF2B5EF4-FFF2-40B4-BE49-F238E27FC236}">
                  <a16:creationId xmlns:a16="http://schemas.microsoft.com/office/drawing/2014/main" id="{2B37E302-EF0F-4388-9133-5D9ED8D0292B}"/>
                </a:ext>
              </a:extLst>
            </p:cNvPr>
            <p:cNvSpPr/>
            <p:nvPr/>
          </p:nvSpPr>
          <p:spPr>
            <a:xfrm>
              <a:off x="6250099" y="1169277"/>
              <a:ext cx="132312" cy="81839"/>
            </a:xfrm>
            <a:custGeom>
              <a:avLst/>
              <a:gdLst/>
              <a:ahLst/>
              <a:cxnLst/>
              <a:rect l="l" t="t" r="r" b="b"/>
              <a:pathLst>
                <a:path w="3982" h="2463" extrusionOk="0">
                  <a:moveTo>
                    <a:pt x="2379" y="0"/>
                  </a:moveTo>
                  <a:cubicBezTo>
                    <a:pt x="2379" y="0"/>
                    <a:pt x="0" y="957"/>
                    <a:pt x="0" y="1164"/>
                  </a:cubicBezTo>
                  <a:cubicBezTo>
                    <a:pt x="0" y="1212"/>
                    <a:pt x="52" y="1231"/>
                    <a:pt x="135" y="1231"/>
                  </a:cubicBezTo>
                  <a:cubicBezTo>
                    <a:pt x="446" y="1231"/>
                    <a:pt x="1189" y="957"/>
                    <a:pt x="1189" y="957"/>
                  </a:cubicBezTo>
                  <a:lnTo>
                    <a:pt x="1189" y="957"/>
                  </a:lnTo>
                  <a:cubicBezTo>
                    <a:pt x="1189" y="957"/>
                    <a:pt x="104" y="1939"/>
                    <a:pt x="310" y="2146"/>
                  </a:cubicBezTo>
                  <a:cubicBezTo>
                    <a:pt x="322" y="2164"/>
                    <a:pt x="343" y="2173"/>
                    <a:pt x="371" y="2173"/>
                  </a:cubicBezTo>
                  <a:cubicBezTo>
                    <a:pt x="659" y="2173"/>
                    <a:pt x="1732" y="1293"/>
                    <a:pt x="1732" y="1293"/>
                  </a:cubicBezTo>
                  <a:lnTo>
                    <a:pt x="1732" y="1293"/>
                  </a:lnTo>
                  <a:cubicBezTo>
                    <a:pt x="1732" y="1293"/>
                    <a:pt x="1189" y="2456"/>
                    <a:pt x="1500" y="2456"/>
                  </a:cubicBezTo>
                  <a:cubicBezTo>
                    <a:pt x="1508" y="2461"/>
                    <a:pt x="1517" y="2463"/>
                    <a:pt x="1527" y="2463"/>
                  </a:cubicBezTo>
                  <a:cubicBezTo>
                    <a:pt x="1793" y="2463"/>
                    <a:pt x="2585" y="853"/>
                    <a:pt x="2585" y="853"/>
                  </a:cubicBezTo>
                  <a:cubicBezTo>
                    <a:pt x="2585" y="853"/>
                    <a:pt x="3392" y="1221"/>
                    <a:pt x="3734" y="1221"/>
                  </a:cubicBezTo>
                  <a:cubicBezTo>
                    <a:pt x="3808" y="1221"/>
                    <a:pt x="3860" y="1205"/>
                    <a:pt x="3878" y="1164"/>
                  </a:cubicBezTo>
                  <a:cubicBezTo>
                    <a:pt x="3981" y="1060"/>
                    <a:pt x="2379" y="0"/>
                    <a:pt x="2379" y="0"/>
                  </a:cubicBezTo>
                  <a:close/>
                </a:path>
              </a:pathLst>
            </a:custGeom>
            <a:solidFill>
              <a:srgbClr val="3D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14;p41">
              <a:extLst>
                <a:ext uri="{FF2B5EF4-FFF2-40B4-BE49-F238E27FC236}">
                  <a16:creationId xmlns:a16="http://schemas.microsoft.com/office/drawing/2014/main" id="{B84DCF0E-ECBC-4854-95EA-786B6B247A6D}"/>
                </a:ext>
              </a:extLst>
            </p:cNvPr>
            <p:cNvSpPr/>
            <p:nvPr/>
          </p:nvSpPr>
          <p:spPr>
            <a:xfrm>
              <a:off x="7219870" y="804196"/>
              <a:ext cx="125434" cy="228539"/>
            </a:xfrm>
            <a:custGeom>
              <a:avLst/>
              <a:gdLst/>
              <a:ahLst/>
              <a:cxnLst/>
              <a:rect l="l" t="t" r="r" b="b"/>
              <a:pathLst>
                <a:path w="3775" h="6878" extrusionOk="0">
                  <a:moveTo>
                    <a:pt x="207" y="1"/>
                  </a:moveTo>
                  <a:cubicBezTo>
                    <a:pt x="207" y="1"/>
                    <a:pt x="104" y="1"/>
                    <a:pt x="0" y="104"/>
                  </a:cubicBezTo>
                  <a:lnTo>
                    <a:pt x="0" y="208"/>
                  </a:lnTo>
                  <a:cubicBezTo>
                    <a:pt x="1189" y="1293"/>
                    <a:pt x="1939" y="2793"/>
                    <a:pt x="2585" y="4292"/>
                  </a:cubicBezTo>
                  <a:cubicBezTo>
                    <a:pt x="2921" y="5171"/>
                    <a:pt x="3232" y="5921"/>
                    <a:pt x="3438" y="6774"/>
                  </a:cubicBezTo>
                  <a:cubicBezTo>
                    <a:pt x="3568" y="6774"/>
                    <a:pt x="3568" y="6877"/>
                    <a:pt x="3671" y="6877"/>
                  </a:cubicBezTo>
                  <a:cubicBezTo>
                    <a:pt x="3775" y="6774"/>
                    <a:pt x="3775" y="6774"/>
                    <a:pt x="3775" y="6670"/>
                  </a:cubicBezTo>
                  <a:cubicBezTo>
                    <a:pt x="3438" y="5817"/>
                    <a:pt x="3128" y="5042"/>
                    <a:pt x="2792" y="4189"/>
                  </a:cubicBezTo>
                  <a:cubicBezTo>
                    <a:pt x="2146" y="2689"/>
                    <a:pt x="1500" y="1164"/>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15;p41">
              <a:extLst>
                <a:ext uri="{FF2B5EF4-FFF2-40B4-BE49-F238E27FC236}">
                  <a16:creationId xmlns:a16="http://schemas.microsoft.com/office/drawing/2014/main" id="{6A458618-5554-449E-B7BC-A90D2A3E83CA}"/>
                </a:ext>
              </a:extLst>
            </p:cNvPr>
            <p:cNvSpPr/>
            <p:nvPr/>
          </p:nvSpPr>
          <p:spPr>
            <a:xfrm>
              <a:off x="7280844" y="799909"/>
              <a:ext cx="53297" cy="90213"/>
            </a:xfrm>
            <a:custGeom>
              <a:avLst/>
              <a:gdLst/>
              <a:ahLst/>
              <a:cxnLst/>
              <a:rect l="l" t="t" r="r" b="b"/>
              <a:pathLst>
                <a:path w="1604" h="2715" extrusionOk="0">
                  <a:moveTo>
                    <a:pt x="1397" y="1"/>
                  </a:moveTo>
                  <a:lnTo>
                    <a:pt x="1397" y="1"/>
                  </a:lnTo>
                  <a:cubicBezTo>
                    <a:pt x="957" y="233"/>
                    <a:pt x="544" y="647"/>
                    <a:pt x="311" y="1190"/>
                  </a:cubicBezTo>
                  <a:cubicBezTo>
                    <a:pt x="104" y="1629"/>
                    <a:pt x="1" y="2172"/>
                    <a:pt x="104" y="2715"/>
                  </a:cubicBezTo>
                  <a:cubicBezTo>
                    <a:pt x="647" y="2482"/>
                    <a:pt x="1086" y="1939"/>
                    <a:pt x="1293" y="1526"/>
                  </a:cubicBezTo>
                  <a:cubicBezTo>
                    <a:pt x="1500" y="983"/>
                    <a:pt x="1603" y="543"/>
                    <a:pt x="1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16;p41">
              <a:extLst>
                <a:ext uri="{FF2B5EF4-FFF2-40B4-BE49-F238E27FC236}">
                  <a16:creationId xmlns:a16="http://schemas.microsoft.com/office/drawing/2014/main" id="{0664407F-C464-4353-BEBD-970440DCE5BB}"/>
                </a:ext>
              </a:extLst>
            </p:cNvPr>
            <p:cNvSpPr/>
            <p:nvPr/>
          </p:nvSpPr>
          <p:spPr>
            <a:xfrm>
              <a:off x="7280844" y="796487"/>
              <a:ext cx="49874" cy="97091"/>
            </a:xfrm>
            <a:custGeom>
              <a:avLst/>
              <a:gdLst/>
              <a:ahLst/>
              <a:cxnLst/>
              <a:rect l="l" t="t" r="r" b="b"/>
              <a:pathLst>
                <a:path w="1501" h="2922" extrusionOk="0">
                  <a:moveTo>
                    <a:pt x="1500" y="0"/>
                  </a:moveTo>
                  <a:cubicBezTo>
                    <a:pt x="1397" y="0"/>
                    <a:pt x="1397" y="0"/>
                    <a:pt x="1293" y="104"/>
                  </a:cubicBezTo>
                  <a:cubicBezTo>
                    <a:pt x="750" y="879"/>
                    <a:pt x="208" y="1836"/>
                    <a:pt x="1" y="2818"/>
                  </a:cubicBezTo>
                  <a:cubicBezTo>
                    <a:pt x="1" y="2921"/>
                    <a:pt x="104" y="2921"/>
                    <a:pt x="104" y="2921"/>
                  </a:cubicBezTo>
                  <a:lnTo>
                    <a:pt x="208" y="2921"/>
                  </a:lnTo>
                  <a:cubicBezTo>
                    <a:pt x="440" y="1939"/>
                    <a:pt x="854" y="983"/>
                    <a:pt x="1500" y="233"/>
                  </a:cubicBezTo>
                  <a:lnTo>
                    <a:pt x="15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17;p41">
              <a:extLst>
                <a:ext uri="{FF2B5EF4-FFF2-40B4-BE49-F238E27FC236}">
                  <a16:creationId xmlns:a16="http://schemas.microsoft.com/office/drawing/2014/main" id="{A1A8B4D4-1BB7-4126-8A9D-044D3FA3E7A2}"/>
                </a:ext>
              </a:extLst>
            </p:cNvPr>
            <p:cNvSpPr/>
            <p:nvPr/>
          </p:nvSpPr>
          <p:spPr>
            <a:xfrm>
              <a:off x="7145139" y="750100"/>
              <a:ext cx="157199" cy="114269"/>
            </a:xfrm>
            <a:custGeom>
              <a:avLst/>
              <a:gdLst/>
              <a:ahLst/>
              <a:cxnLst/>
              <a:rect l="l" t="t" r="r" b="b"/>
              <a:pathLst>
                <a:path w="4731" h="3439" extrusionOk="0">
                  <a:moveTo>
                    <a:pt x="3438" y="0"/>
                  </a:moveTo>
                  <a:lnTo>
                    <a:pt x="2896" y="543"/>
                  </a:lnTo>
                  <a:lnTo>
                    <a:pt x="3232" y="0"/>
                  </a:lnTo>
                  <a:lnTo>
                    <a:pt x="3232" y="0"/>
                  </a:lnTo>
                  <a:cubicBezTo>
                    <a:pt x="2896" y="104"/>
                    <a:pt x="2456" y="207"/>
                    <a:pt x="2043" y="440"/>
                  </a:cubicBezTo>
                  <a:lnTo>
                    <a:pt x="2146" y="1189"/>
                  </a:lnTo>
                  <a:lnTo>
                    <a:pt x="1810" y="543"/>
                  </a:lnTo>
                  <a:cubicBezTo>
                    <a:pt x="1500" y="750"/>
                    <a:pt x="1164" y="983"/>
                    <a:pt x="957" y="1189"/>
                  </a:cubicBezTo>
                  <a:lnTo>
                    <a:pt x="1500" y="1396"/>
                  </a:lnTo>
                  <a:lnTo>
                    <a:pt x="750" y="1396"/>
                  </a:lnTo>
                  <a:cubicBezTo>
                    <a:pt x="207" y="1939"/>
                    <a:pt x="0" y="2482"/>
                    <a:pt x="104" y="2921"/>
                  </a:cubicBezTo>
                  <a:cubicBezTo>
                    <a:pt x="517" y="2585"/>
                    <a:pt x="1163" y="2146"/>
                    <a:pt x="1164" y="2146"/>
                  </a:cubicBezTo>
                  <a:lnTo>
                    <a:pt x="1164" y="2146"/>
                  </a:lnTo>
                  <a:lnTo>
                    <a:pt x="207" y="3128"/>
                  </a:lnTo>
                  <a:cubicBezTo>
                    <a:pt x="414" y="3335"/>
                    <a:pt x="750" y="3438"/>
                    <a:pt x="1164" y="3438"/>
                  </a:cubicBezTo>
                  <a:lnTo>
                    <a:pt x="1706" y="2585"/>
                  </a:lnTo>
                  <a:lnTo>
                    <a:pt x="1500" y="3438"/>
                  </a:lnTo>
                  <a:cubicBezTo>
                    <a:pt x="1939" y="3335"/>
                    <a:pt x="2353" y="3232"/>
                    <a:pt x="2792" y="3025"/>
                  </a:cubicBezTo>
                  <a:cubicBezTo>
                    <a:pt x="3232" y="2689"/>
                    <a:pt x="3645" y="2379"/>
                    <a:pt x="3981" y="2042"/>
                  </a:cubicBezTo>
                  <a:lnTo>
                    <a:pt x="3335" y="1732"/>
                  </a:lnTo>
                  <a:lnTo>
                    <a:pt x="4188" y="1836"/>
                  </a:lnTo>
                  <a:cubicBezTo>
                    <a:pt x="4524" y="1293"/>
                    <a:pt x="4731" y="853"/>
                    <a:pt x="4524" y="543"/>
                  </a:cubicBezTo>
                  <a:lnTo>
                    <a:pt x="4524" y="440"/>
                  </a:lnTo>
                  <a:lnTo>
                    <a:pt x="3438" y="853"/>
                  </a:lnTo>
                  <a:lnTo>
                    <a:pt x="4292" y="207"/>
                  </a:lnTo>
                  <a:cubicBezTo>
                    <a:pt x="4085" y="0"/>
                    <a:pt x="3749" y="0"/>
                    <a:pt x="3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18;p41">
              <a:extLst>
                <a:ext uri="{FF2B5EF4-FFF2-40B4-BE49-F238E27FC236}">
                  <a16:creationId xmlns:a16="http://schemas.microsoft.com/office/drawing/2014/main" id="{8E520227-0F71-4F76-8D24-6494B31ACC3E}"/>
                </a:ext>
              </a:extLst>
            </p:cNvPr>
            <p:cNvSpPr/>
            <p:nvPr/>
          </p:nvSpPr>
          <p:spPr>
            <a:xfrm>
              <a:off x="7188070" y="777779"/>
              <a:ext cx="67917" cy="49077"/>
            </a:xfrm>
            <a:custGeom>
              <a:avLst/>
              <a:gdLst/>
              <a:ahLst/>
              <a:cxnLst/>
              <a:rect l="l" t="t" r="r" b="b"/>
              <a:pathLst>
                <a:path w="2044" h="1477" extrusionOk="0">
                  <a:moveTo>
                    <a:pt x="1500" y="1"/>
                  </a:moveTo>
                  <a:cubicBezTo>
                    <a:pt x="1287" y="1"/>
                    <a:pt x="1022" y="85"/>
                    <a:pt x="751" y="253"/>
                  </a:cubicBezTo>
                  <a:cubicBezTo>
                    <a:pt x="311" y="563"/>
                    <a:pt x="1" y="1003"/>
                    <a:pt x="1" y="1209"/>
                  </a:cubicBezTo>
                  <a:cubicBezTo>
                    <a:pt x="57" y="1393"/>
                    <a:pt x="245" y="1476"/>
                    <a:pt x="487" y="1476"/>
                  </a:cubicBezTo>
                  <a:cubicBezTo>
                    <a:pt x="689" y="1476"/>
                    <a:pt x="929" y="1419"/>
                    <a:pt x="1164" y="1313"/>
                  </a:cubicBezTo>
                  <a:cubicBezTo>
                    <a:pt x="1707" y="1003"/>
                    <a:pt x="2043" y="563"/>
                    <a:pt x="1940" y="253"/>
                  </a:cubicBezTo>
                  <a:cubicBezTo>
                    <a:pt x="1875" y="85"/>
                    <a:pt x="1713" y="1"/>
                    <a:pt x="1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19;p41">
              <a:extLst>
                <a:ext uri="{FF2B5EF4-FFF2-40B4-BE49-F238E27FC236}">
                  <a16:creationId xmlns:a16="http://schemas.microsoft.com/office/drawing/2014/main" id="{86949CFA-8020-4AF2-BE1E-7A757BE77817}"/>
                </a:ext>
              </a:extLst>
            </p:cNvPr>
            <p:cNvSpPr/>
            <p:nvPr/>
          </p:nvSpPr>
          <p:spPr>
            <a:xfrm>
              <a:off x="6557595" y="660749"/>
              <a:ext cx="46419" cy="46419"/>
            </a:xfrm>
            <a:custGeom>
              <a:avLst/>
              <a:gdLst/>
              <a:ahLst/>
              <a:cxnLst/>
              <a:rect l="l" t="t" r="r" b="b"/>
              <a:pathLst>
                <a:path w="1397" h="1397" extrusionOk="0">
                  <a:moveTo>
                    <a:pt x="647" y="1"/>
                  </a:moveTo>
                  <a:cubicBezTo>
                    <a:pt x="337" y="104"/>
                    <a:pt x="1" y="440"/>
                    <a:pt x="1" y="751"/>
                  </a:cubicBezTo>
                  <a:cubicBezTo>
                    <a:pt x="1" y="1190"/>
                    <a:pt x="337" y="1397"/>
                    <a:pt x="750" y="1397"/>
                  </a:cubicBezTo>
                  <a:cubicBezTo>
                    <a:pt x="1086" y="1397"/>
                    <a:pt x="1397" y="1087"/>
                    <a:pt x="1397" y="647"/>
                  </a:cubicBezTo>
                  <a:cubicBezTo>
                    <a:pt x="1397" y="311"/>
                    <a:pt x="10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20;p41">
              <a:extLst>
                <a:ext uri="{FF2B5EF4-FFF2-40B4-BE49-F238E27FC236}">
                  <a16:creationId xmlns:a16="http://schemas.microsoft.com/office/drawing/2014/main" id="{B2E1F81B-43A0-464B-B294-7FB2286750C6}"/>
                </a:ext>
              </a:extLst>
            </p:cNvPr>
            <p:cNvSpPr/>
            <p:nvPr/>
          </p:nvSpPr>
          <p:spPr>
            <a:xfrm>
              <a:off x="6489742" y="642706"/>
              <a:ext cx="46419" cy="46419"/>
            </a:xfrm>
            <a:custGeom>
              <a:avLst/>
              <a:gdLst/>
              <a:ahLst/>
              <a:cxnLst/>
              <a:rect l="l" t="t" r="r" b="b"/>
              <a:pathLst>
                <a:path w="1397" h="1397" extrusionOk="0">
                  <a:moveTo>
                    <a:pt x="647" y="1"/>
                  </a:moveTo>
                  <a:cubicBezTo>
                    <a:pt x="337" y="1"/>
                    <a:pt x="1" y="337"/>
                    <a:pt x="1" y="751"/>
                  </a:cubicBezTo>
                  <a:cubicBezTo>
                    <a:pt x="104" y="1087"/>
                    <a:pt x="440" y="1397"/>
                    <a:pt x="750" y="1397"/>
                  </a:cubicBezTo>
                  <a:cubicBezTo>
                    <a:pt x="1190" y="1397"/>
                    <a:pt x="1396" y="1087"/>
                    <a:pt x="1396" y="647"/>
                  </a:cubicBezTo>
                  <a:cubicBezTo>
                    <a:pt x="1396" y="337"/>
                    <a:pt x="10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21;p41">
              <a:extLst>
                <a:ext uri="{FF2B5EF4-FFF2-40B4-BE49-F238E27FC236}">
                  <a16:creationId xmlns:a16="http://schemas.microsoft.com/office/drawing/2014/main" id="{DA4F7A1C-F015-426B-90FE-7E96EC3FF768}"/>
                </a:ext>
              </a:extLst>
            </p:cNvPr>
            <p:cNvSpPr/>
            <p:nvPr/>
          </p:nvSpPr>
          <p:spPr>
            <a:xfrm>
              <a:off x="6511208" y="699593"/>
              <a:ext cx="46419" cy="43661"/>
            </a:xfrm>
            <a:custGeom>
              <a:avLst/>
              <a:gdLst/>
              <a:ahLst/>
              <a:cxnLst/>
              <a:rect l="l" t="t" r="r" b="b"/>
              <a:pathLst>
                <a:path w="1397" h="1314" extrusionOk="0">
                  <a:moveTo>
                    <a:pt x="777" y="1"/>
                  </a:moveTo>
                  <a:cubicBezTo>
                    <a:pt x="735" y="1"/>
                    <a:pt x="691" y="7"/>
                    <a:pt x="647" y="21"/>
                  </a:cubicBezTo>
                  <a:cubicBezTo>
                    <a:pt x="208" y="21"/>
                    <a:pt x="1" y="331"/>
                    <a:pt x="1" y="667"/>
                  </a:cubicBezTo>
                  <a:cubicBezTo>
                    <a:pt x="1" y="1081"/>
                    <a:pt x="337" y="1313"/>
                    <a:pt x="750" y="1313"/>
                  </a:cubicBezTo>
                  <a:cubicBezTo>
                    <a:pt x="1087" y="1313"/>
                    <a:pt x="1397" y="977"/>
                    <a:pt x="1397" y="667"/>
                  </a:cubicBezTo>
                  <a:cubicBezTo>
                    <a:pt x="1307" y="285"/>
                    <a:pt x="1061" y="1"/>
                    <a:pt x="7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22;p41">
              <a:extLst>
                <a:ext uri="{FF2B5EF4-FFF2-40B4-BE49-F238E27FC236}">
                  <a16:creationId xmlns:a16="http://schemas.microsoft.com/office/drawing/2014/main" id="{A23569D0-0AE3-4774-8400-FBD3469C5EA9}"/>
                </a:ext>
              </a:extLst>
            </p:cNvPr>
            <p:cNvSpPr/>
            <p:nvPr/>
          </p:nvSpPr>
          <p:spPr>
            <a:xfrm>
              <a:off x="6597103" y="659885"/>
              <a:ext cx="85926" cy="65325"/>
            </a:xfrm>
            <a:custGeom>
              <a:avLst/>
              <a:gdLst/>
              <a:ahLst/>
              <a:cxnLst/>
              <a:rect l="l" t="t" r="r" b="b"/>
              <a:pathLst>
                <a:path w="2586" h="1966" extrusionOk="0">
                  <a:moveTo>
                    <a:pt x="2265" y="1"/>
                  </a:moveTo>
                  <a:cubicBezTo>
                    <a:pt x="1758" y="1"/>
                    <a:pt x="1326" y="205"/>
                    <a:pt x="983" y="570"/>
                  </a:cubicBezTo>
                  <a:cubicBezTo>
                    <a:pt x="544" y="880"/>
                    <a:pt x="208" y="1423"/>
                    <a:pt x="1" y="1966"/>
                  </a:cubicBezTo>
                  <a:cubicBezTo>
                    <a:pt x="647" y="1966"/>
                    <a:pt x="1397" y="1862"/>
                    <a:pt x="1836" y="1423"/>
                  </a:cubicBezTo>
                  <a:cubicBezTo>
                    <a:pt x="2276" y="983"/>
                    <a:pt x="2379" y="570"/>
                    <a:pt x="2586" y="27"/>
                  </a:cubicBezTo>
                  <a:cubicBezTo>
                    <a:pt x="2476" y="9"/>
                    <a:pt x="2369" y="1"/>
                    <a:pt x="2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23;p41">
              <a:extLst>
                <a:ext uri="{FF2B5EF4-FFF2-40B4-BE49-F238E27FC236}">
                  <a16:creationId xmlns:a16="http://schemas.microsoft.com/office/drawing/2014/main" id="{02666F03-ACD8-4DC5-9313-56672CDC5288}"/>
                </a:ext>
              </a:extLst>
            </p:cNvPr>
            <p:cNvSpPr/>
            <p:nvPr/>
          </p:nvSpPr>
          <p:spPr>
            <a:xfrm>
              <a:off x="6428768" y="610939"/>
              <a:ext cx="54128" cy="99682"/>
            </a:xfrm>
            <a:custGeom>
              <a:avLst/>
              <a:gdLst/>
              <a:ahLst/>
              <a:cxnLst/>
              <a:rect l="l" t="t" r="r" b="b"/>
              <a:pathLst>
                <a:path w="1629" h="3000" extrusionOk="0">
                  <a:moveTo>
                    <a:pt x="336" y="1"/>
                  </a:moveTo>
                  <a:cubicBezTo>
                    <a:pt x="104" y="647"/>
                    <a:pt x="0" y="1293"/>
                    <a:pt x="233" y="1939"/>
                  </a:cubicBezTo>
                  <a:cubicBezTo>
                    <a:pt x="440" y="2456"/>
                    <a:pt x="982" y="2689"/>
                    <a:pt x="1396" y="2999"/>
                  </a:cubicBezTo>
                  <a:cubicBezTo>
                    <a:pt x="1629" y="2586"/>
                    <a:pt x="1629" y="1939"/>
                    <a:pt x="1396" y="1396"/>
                  </a:cubicBezTo>
                  <a:cubicBezTo>
                    <a:pt x="1189" y="854"/>
                    <a:pt x="750" y="414"/>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24;p41">
              <a:extLst>
                <a:ext uri="{FF2B5EF4-FFF2-40B4-BE49-F238E27FC236}">
                  <a16:creationId xmlns:a16="http://schemas.microsoft.com/office/drawing/2014/main" id="{4FA4B7B7-60FA-48A5-92D0-D127B990CCF5}"/>
                </a:ext>
              </a:extLst>
            </p:cNvPr>
            <p:cNvSpPr/>
            <p:nvPr/>
          </p:nvSpPr>
          <p:spPr>
            <a:xfrm>
              <a:off x="6840202" y="652242"/>
              <a:ext cx="47283" cy="46519"/>
            </a:xfrm>
            <a:custGeom>
              <a:avLst/>
              <a:gdLst/>
              <a:ahLst/>
              <a:cxnLst/>
              <a:rect l="l" t="t" r="r" b="b"/>
              <a:pathLst>
                <a:path w="1423" h="1400" extrusionOk="0">
                  <a:moveTo>
                    <a:pt x="654" y="0"/>
                  </a:moveTo>
                  <a:cubicBezTo>
                    <a:pt x="556" y="0"/>
                    <a:pt x="451" y="16"/>
                    <a:pt x="337" y="50"/>
                  </a:cubicBezTo>
                  <a:cubicBezTo>
                    <a:pt x="0" y="153"/>
                    <a:pt x="0" y="696"/>
                    <a:pt x="130" y="1007"/>
                  </a:cubicBezTo>
                  <a:cubicBezTo>
                    <a:pt x="199" y="1302"/>
                    <a:pt x="363" y="1399"/>
                    <a:pt x="565" y="1399"/>
                  </a:cubicBezTo>
                  <a:cubicBezTo>
                    <a:pt x="663" y="1399"/>
                    <a:pt x="770" y="1376"/>
                    <a:pt x="879" y="1343"/>
                  </a:cubicBezTo>
                  <a:cubicBezTo>
                    <a:pt x="1190" y="1110"/>
                    <a:pt x="1422" y="800"/>
                    <a:pt x="1293" y="360"/>
                  </a:cubicBezTo>
                  <a:cubicBezTo>
                    <a:pt x="1140" y="131"/>
                    <a:pt x="930" y="0"/>
                    <a:pt x="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25;p41">
              <a:extLst>
                <a:ext uri="{FF2B5EF4-FFF2-40B4-BE49-F238E27FC236}">
                  <a16:creationId xmlns:a16="http://schemas.microsoft.com/office/drawing/2014/main" id="{D44D8102-8D49-424D-8BF5-9B8112799679}"/>
                </a:ext>
              </a:extLst>
            </p:cNvPr>
            <p:cNvSpPr/>
            <p:nvPr/>
          </p:nvSpPr>
          <p:spPr>
            <a:xfrm>
              <a:off x="6772350" y="659885"/>
              <a:ext cx="50705" cy="45123"/>
            </a:xfrm>
            <a:custGeom>
              <a:avLst/>
              <a:gdLst/>
              <a:ahLst/>
              <a:cxnLst/>
              <a:rect l="l" t="t" r="r" b="b"/>
              <a:pathLst>
                <a:path w="1526" h="1358" extrusionOk="0">
                  <a:moveTo>
                    <a:pt x="725" y="0"/>
                  </a:moveTo>
                  <a:cubicBezTo>
                    <a:pt x="664" y="0"/>
                    <a:pt x="602" y="9"/>
                    <a:pt x="543" y="27"/>
                  </a:cubicBezTo>
                  <a:cubicBezTo>
                    <a:pt x="104" y="234"/>
                    <a:pt x="0" y="673"/>
                    <a:pt x="104" y="983"/>
                  </a:cubicBezTo>
                  <a:cubicBezTo>
                    <a:pt x="279" y="1237"/>
                    <a:pt x="499" y="1358"/>
                    <a:pt x="784" y="1358"/>
                  </a:cubicBezTo>
                  <a:cubicBezTo>
                    <a:pt x="877" y="1358"/>
                    <a:pt x="978" y="1345"/>
                    <a:pt x="1086" y="1319"/>
                  </a:cubicBezTo>
                  <a:cubicBezTo>
                    <a:pt x="1396" y="1216"/>
                    <a:pt x="1525" y="777"/>
                    <a:pt x="1396" y="466"/>
                  </a:cubicBezTo>
                  <a:cubicBezTo>
                    <a:pt x="1311" y="189"/>
                    <a:pt x="1015"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26;p41">
              <a:extLst>
                <a:ext uri="{FF2B5EF4-FFF2-40B4-BE49-F238E27FC236}">
                  <a16:creationId xmlns:a16="http://schemas.microsoft.com/office/drawing/2014/main" id="{8E41088B-E038-4ED3-88FD-F7C753067261}"/>
                </a:ext>
              </a:extLst>
            </p:cNvPr>
            <p:cNvSpPr/>
            <p:nvPr/>
          </p:nvSpPr>
          <p:spPr>
            <a:xfrm>
              <a:off x="6801557" y="702417"/>
              <a:ext cx="53264" cy="45488"/>
            </a:xfrm>
            <a:custGeom>
              <a:avLst/>
              <a:gdLst/>
              <a:ahLst/>
              <a:cxnLst/>
              <a:rect l="l" t="t" r="r" b="b"/>
              <a:pathLst>
                <a:path w="1603" h="1369" extrusionOk="0">
                  <a:moveTo>
                    <a:pt x="783" y="1"/>
                  </a:moveTo>
                  <a:cubicBezTo>
                    <a:pt x="692" y="1"/>
                    <a:pt x="601" y="14"/>
                    <a:pt x="517" y="39"/>
                  </a:cubicBezTo>
                  <a:cubicBezTo>
                    <a:pt x="207" y="143"/>
                    <a:pt x="0" y="582"/>
                    <a:pt x="207" y="892"/>
                  </a:cubicBezTo>
                  <a:cubicBezTo>
                    <a:pt x="286" y="1229"/>
                    <a:pt x="563" y="1369"/>
                    <a:pt x="828" y="1369"/>
                  </a:cubicBezTo>
                  <a:cubicBezTo>
                    <a:pt x="908" y="1369"/>
                    <a:pt x="988" y="1356"/>
                    <a:pt x="1060" y="1332"/>
                  </a:cubicBezTo>
                  <a:cubicBezTo>
                    <a:pt x="1396" y="1125"/>
                    <a:pt x="1603" y="789"/>
                    <a:pt x="1500" y="350"/>
                  </a:cubicBezTo>
                  <a:cubicBezTo>
                    <a:pt x="1344" y="117"/>
                    <a:pt x="1058" y="1"/>
                    <a:pt x="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27;p41">
              <a:extLst>
                <a:ext uri="{FF2B5EF4-FFF2-40B4-BE49-F238E27FC236}">
                  <a16:creationId xmlns:a16="http://schemas.microsoft.com/office/drawing/2014/main" id="{3824EB88-17C0-448D-BDEF-A1F409DF286E}"/>
                </a:ext>
              </a:extLst>
            </p:cNvPr>
            <p:cNvSpPr/>
            <p:nvPr/>
          </p:nvSpPr>
          <p:spPr>
            <a:xfrm>
              <a:off x="6890875" y="617817"/>
              <a:ext cx="61039" cy="89349"/>
            </a:xfrm>
            <a:custGeom>
              <a:avLst/>
              <a:gdLst/>
              <a:ahLst/>
              <a:cxnLst/>
              <a:rect l="l" t="t" r="r" b="b"/>
              <a:pathLst>
                <a:path w="1837" h="2689" extrusionOk="0">
                  <a:moveTo>
                    <a:pt x="1707" y="0"/>
                  </a:moveTo>
                  <a:lnTo>
                    <a:pt x="1707" y="0"/>
                  </a:lnTo>
                  <a:cubicBezTo>
                    <a:pt x="1190" y="104"/>
                    <a:pt x="750" y="543"/>
                    <a:pt x="414" y="957"/>
                  </a:cubicBezTo>
                  <a:cubicBezTo>
                    <a:pt x="207" y="1500"/>
                    <a:pt x="104" y="2043"/>
                    <a:pt x="1" y="2689"/>
                  </a:cubicBezTo>
                  <a:cubicBezTo>
                    <a:pt x="647" y="2482"/>
                    <a:pt x="1190" y="2146"/>
                    <a:pt x="1500" y="1500"/>
                  </a:cubicBezTo>
                  <a:cubicBezTo>
                    <a:pt x="1836" y="1086"/>
                    <a:pt x="1707" y="543"/>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28;p41">
              <a:extLst>
                <a:ext uri="{FF2B5EF4-FFF2-40B4-BE49-F238E27FC236}">
                  <a16:creationId xmlns:a16="http://schemas.microsoft.com/office/drawing/2014/main" id="{D13E7E69-3BE2-4637-95EA-3C60719B3784}"/>
                </a:ext>
              </a:extLst>
            </p:cNvPr>
            <p:cNvSpPr/>
            <p:nvPr/>
          </p:nvSpPr>
          <p:spPr>
            <a:xfrm>
              <a:off x="6704497" y="653904"/>
              <a:ext cx="67884" cy="81607"/>
            </a:xfrm>
            <a:custGeom>
              <a:avLst/>
              <a:gdLst/>
              <a:ahLst/>
              <a:cxnLst/>
              <a:rect l="l" t="t" r="r" b="b"/>
              <a:pathLst>
                <a:path w="2043" h="2456" extrusionOk="0">
                  <a:moveTo>
                    <a:pt x="0" y="0"/>
                  </a:moveTo>
                  <a:cubicBezTo>
                    <a:pt x="0" y="646"/>
                    <a:pt x="104" y="1293"/>
                    <a:pt x="543" y="1706"/>
                  </a:cubicBezTo>
                  <a:cubicBezTo>
                    <a:pt x="982" y="2146"/>
                    <a:pt x="1499" y="2249"/>
                    <a:pt x="2042" y="2456"/>
                  </a:cubicBezTo>
                  <a:cubicBezTo>
                    <a:pt x="2042" y="1939"/>
                    <a:pt x="1835" y="1293"/>
                    <a:pt x="1396" y="853"/>
                  </a:cubicBezTo>
                  <a:cubicBezTo>
                    <a:pt x="1086" y="414"/>
                    <a:pt x="543" y="20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29;p41">
              <a:extLst>
                <a:ext uri="{FF2B5EF4-FFF2-40B4-BE49-F238E27FC236}">
                  <a16:creationId xmlns:a16="http://schemas.microsoft.com/office/drawing/2014/main" id="{95BC0C54-1113-401F-9C9F-EAB15C275A45}"/>
                </a:ext>
              </a:extLst>
            </p:cNvPr>
            <p:cNvSpPr/>
            <p:nvPr/>
          </p:nvSpPr>
          <p:spPr>
            <a:xfrm>
              <a:off x="7094466" y="609743"/>
              <a:ext cx="50705" cy="40405"/>
            </a:xfrm>
            <a:custGeom>
              <a:avLst/>
              <a:gdLst/>
              <a:ahLst/>
              <a:cxnLst/>
              <a:rect l="l" t="t" r="r" b="b"/>
              <a:pathLst>
                <a:path w="1526" h="1216" extrusionOk="0">
                  <a:moveTo>
                    <a:pt x="592" y="0"/>
                  </a:moveTo>
                  <a:cubicBezTo>
                    <a:pt x="532" y="0"/>
                    <a:pt x="480" y="12"/>
                    <a:pt x="440" y="37"/>
                  </a:cubicBezTo>
                  <a:cubicBezTo>
                    <a:pt x="104" y="243"/>
                    <a:pt x="0" y="554"/>
                    <a:pt x="104" y="890"/>
                  </a:cubicBezTo>
                  <a:cubicBezTo>
                    <a:pt x="254" y="1090"/>
                    <a:pt x="437" y="1215"/>
                    <a:pt x="639" y="1215"/>
                  </a:cubicBezTo>
                  <a:cubicBezTo>
                    <a:pt x="749" y="1215"/>
                    <a:pt x="864" y="1178"/>
                    <a:pt x="983" y="1096"/>
                  </a:cubicBezTo>
                  <a:cubicBezTo>
                    <a:pt x="1293" y="993"/>
                    <a:pt x="1525" y="786"/>
                    <a:pt x="1396" y="450"/>
                  </a:cubicBezTo>
                  <a:cubicBezTo>
                    <a:pt x="1229" y="200"/>
                    <a:pt x="844"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30;p41">
              <a:extLst>
                <a:ext uri="{FF2B5EF4-FFF2-40B4-BE49-F238E27FC236}">
                  <a16:creationId xmlns:a16="http://schemas.microsoft.com/office/drawing/2014/main" id="{5728BA9D-1CA8-40BD-9F54-361464FDFC39}"/>
                </a:ext>
              </a:extLst>
            </p:cNvPr>
            <p:cNvSpPr/>
            <p:nvPr/>
          </p:nvSpPr>
          <p:spPr>
            <a:xfrm>
              <a:off x="7026613" y="618515"/>
              <a:ext cx="49841" cy="45854"/>
            </a:xfrm>
            <a:custGeom>
              <a:avLst/>
              <a:gdLst/>
              <a:ahLst/>
              <a:cxnLst/>
              <a:rect l="l" t="t" r="r" b="b"/>
              <a:pathLst>
                <a:path w="1500" h="1380" extrusionOk="0">
                  <a:moveTo>
                    <a:pt x="716" y="0"/>
                  </a:moveTo>
                  <a:cubicBezTo>
                    <a:pt x="621" y="0"/>
                    <a:pt x="525" y="26"/>
                    <a:pt x="439" y="83"/>
                  </a:cubicBezTo>
                  <a:cubicBezTo>
                    <a:pt x="103" y="290"/>
                    <a:pt x="0" y="729"/>
                    <a:pt x="103" y="1065"/>
                  </a:cubicBezTo>
                  <a:cubicBezTo>
                    <a:pt x="254" y="1265"/>
                    <a:pt x="479" y="1379"/>
                    <a:pt x="711" y="1379"/>
                  </a:cubicBezTo>
                  <a:cubicBezTo>
                    <a:pt x="838" y="1379"/>
                    <a:pt x="967" y="1345"/>
                    <a:pt x="1086" y="1272"/>
                  </a:cubicBezTo>
                  <a:cubicBezTo>
                    <a:pt x="1396" y="1168"/>
                    <a:pt x="1499" y="729"/>
                    <a:pt x="1293" y="419"/>
                  </a:cubicBezTo>
                  <a:cubicBezTo>
                    <a:pt x="1218" y="176"/>
                    <a:pt x="967"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31;p41">
              <a:extLst>
                <a:ext uri="{FF2B5EF4-FFF2-40B4-BE49-F238E27FC236}">
                  <a16:creationId xmlns:a16="http://schemas.microsoft.com/office/drawing/2014/main" id="{B41E4213-1E8F-43A9-993D-EE6745C3F8C8}"/>
                </a:ext>
              </a:extLst>
            </p:cNvPr>
            <p:cNvSpPr/>
            <p:nvPr/>
          </p:nvSpPr>
          <p:spPr>
            <a:xfrm>
              <a:off x="7072967" y="662842"/>
              <a:ext cx="46419" cy="41003"/>
            </a:xfrm>
            <a:custGeom>
              <a:avLst/>
              <a:gdLst/>
              <a:ahLst/>
              <a:cxnLst/>
              <a:rect l="l" t="t" r="r" b="b"/>
              <a:pathLst>
                <a:path w="1397" h="1234" extrusionOk="0">
                  <a:moveTo>
                    <a:pt x="605" y="1"/>
                  </a:moveTo>
                  <a:cubicBezTo>
                    <a:pt x="513" y="1"/>
                    <a:pt x="420" y="14"/>
                    <a:pt x="337" y="41"/>
                  </a:cubicBezTo>
                  <a:cubicBezTo>
                    <a:pt x="104" y="248"/>
                    <a:pt x="1" y="584"/>
                    <a:pt x="104" y="894"/>
                  </a:cubicBezTo>
                  <a:cubicBezTo>
                    <a:pt x="256" y="1113"/>
                    <a:pt x="440" y="1233"/>
                    <a:pt x="643" y="1233"/>
                  </a:cubicBezTo>
                  <a:cubicBezTo>
                    <a:pt x="752" y="1233"/>
                    <a:pt x="866" y="1199"/>
                    <a:pt x="983" y="1127"/>
                  </a:cubicBezTo>
                  <a:cubicBezTo>
                    <a:pt x="1293" y="1024"/>
                    <a:pt x="1397" y="584"/>
                    <a:pt x="1190" y="248"/>
                  </a:cubicBezTo>
                  <a:cubicBezTo>
                    <a:pt x="1114" y="97"/>
                    <a:pt x="859"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32;p41">
              <a:extLst>
                <a:ext uri="{FF2B5EF4-FFF2-40B4-BE49-F238E27FC236}">
                  <a16:creationId xmlns:a16="http://schemas.microsoft.com/office/drawing/2014/main" id="{1FEAB09A-9C44-4E6F-B28C-05FE0664EE54}"/>
                </a:ext>
              </a:extLst>
            </p:cNvPr>
            <p:cNvSpPr/>
            <p:nvPr/>
          </p:nvSpPr>
          <p:spPr>
            <a:xfrm>
              <a:off x="6958728" y="617817"/>
              <a:ext cx="71339" cy="79048"/>
            </a:xfrm>
            <a:custGeom>
              <a:avLst/>
              <a:gdLst/>
              <a:ahLst/>
              <a:cxnLst/>
              <a:rect l="l" t="t" r="r" b="b"/>
              <a:pathLst>
                <a:path w="2147" h="2379" extrusionOk="0">
                  <a:moveTo>
                    <a:pt x="1" y="0"/>
                  </a:moveTo>
                  <a:cubicBezTo>
                    <a:pt x="1" y="647"/>
                    <a:pt x="208" y="1293"/>
                    <a:pt x="647" y="1732"/>
                  </a:cubicBezTo>
                  <a:cubicBezTo>
                    <a:pt x="1087" y="2146"/>
                    <a:pt x="1604" y="2146"/>
                    <a:pt x="2146" y="2379"/>
                  </a:cubicBezTo>
                  <a:cubicBezTo>
                    <a:pt x="2146" y="1732"/>
                    <a:pt x="1836" y="1189"/>
                    <a:pt x="1397" y="853"/>
                  </a:cubicBezTo>
                  <a:cubicBezTo>
                    <a:pt x="1087" y="440"/>
                    <a:pt x="544" y="20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33;p41">
              <a:extLst>
                <a:ext uri="{FF2B5EF4-FFF2-40B4-BE49-F238E27FC236}">
                  <a16:creationId xmlns:a16="http://schemas.microsoft.com/office/drawing/2014/main" id="{480F4C4F-96BD-412D-8250-5DBC7E0F16E5}"/>
                </a:ext>
              </a:extLst>
            </p:cNvPr>
            <p:cNvSpPr/>
            <p:nvPr/>
          </p:nvSpPr>
          <p:spPr>
            <a:xfrm>
              <a:off x="6493165" y="1237129"/>
              <a:ext cx="50738" cy="35254"/>
            </a:xfrm>
            <a:custGeom>
              <a:avLst/>
              <a:gdLst/>
              <a:ahLst/>
              <a:cxnLst/>
              <a:rect l="l" t="t" r="r" b="b"/>
              <a:pathLst>
                <a:path w="1527" h="1061" extrusionOk="0">
                  <a:moveTo>
                    <a:pt x="1526" y="0"/>
                  </a:moveTo>
                  <a:cubicBezTo>
                    <a:pt x="1190" y="0"/>
                    <a:pt x="880" y="104"/>
                    <a:pt x="544" y="311"/>
                  </a:cubicBezTo>
                  <a:cubicBezTo>
                    <a:pt x="337" y="543"/>
                    <a:pt x="104" y="750"/>
                    <a:pt x="1" y="1060"/>
                  </a:cubicBezTo>
                  <a:cubicBezTo>
                    <a:pt x="337" y="957"/>
                    <a:pt x="647" y="853"/>
                    <a:pt x="983" y="750"/>
                  </a:cubicBezTo>
                  <a:cubicBezTo>
                    <a:pt x="1190" y="543"/>
                    <a:pt x="1397" y="311"/>
                    <a:pt x="1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34;p41">
              <a:extLst>
                <a:ext uri="{FF2B5EF4-FFF2-40B4-BE49-F238E27FC236}">
                  <a16:creationId xmlns:a16="http://schemas.microsoft.com/office/drawing/2014/main" id="{FC3A15A2-AF58-48FB-829E-AF92EA444472}"/>
                </a:ext>
              </a:extLst>
            </p:cNvPr>
            <p:cNvSpPr/>
            <p:nvPr/>
          </p:nvSpPr>
          <p:spPr>
            <a:xfrm>
              <a:off x="6475155" y="1176155"/>
              <a:ext cx="25785" cy="150321"/>
            </a:xfrm>
            <a:custGeom>
              <a:avLst/>
              <a:gdLst/>
              <a:ahLst/>
              <a:cxnLst/>
              <a:rect l="l" t="t" r="r" b="b"/>
              <a:pathLst>
                <a:path w="776" h="4524" extrusionOk="0">
                  <a:moveTo>
                    <a:pt x="0" y="0"/>
                  </a:moveTo>
                  <a:lnTo>
                    <a:pt x="0" y="103"/>
                  </a:lnTo>
                  <a:cubicBezTo>
                    <a:pt x="543" y="1499"/>
                    <a:pt x="646" y="3025"/>
                    <a:pt x="440" y="4524"/>
                  </a:cubicBezTo>
                  <a:cubicBezTo>
                    <a:pt x="776" y="3025"/>
                    <a:pt x="543" y="1396"/>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35;p41">
              <a:extLst>
                <a:ext uri="{FF2B5EF4-FFF2-40B4-BE49-F238E27FC236}">
                  <a16:creationId xmlns:a16="http://schemas.microsoft.com/office/drawing/2014/main" id="{8EE49A5C-4122-43D6-A2B7-5F3E38DA6F74}"/>
                </a:ext>
              </a:extLst>
            </p:cNvPr>
            <p:cNvSpPr/>
            <p:nvPr/>
          </p:nvSpPr>
          <p:spPr>
            <a:xfrm>
              <a:off x="6389260" y="1100560"/>
              <a:ext cx="171819" cy="120815"/>
            </a:xfrm>
            <a:custGeom>
              <a:avLst/>
              <a:gdLst/>
              <a:ahLst/>
              <a:cxnLst/>
              <a:rect l="l" t="t" r="r" b="b"/>
              <a:pathLst>
                <a:path w="5171" h="3636" extrusionOk="0">
                  <a:moveTo>
                    <a:pt x="3231" y="0"/>
                  </a:moveTo>
                  <a:cubicBezTo>
                    <a:pt x="2921" y="0"/>
                    <a:pt x="2482" y="129"/>
                    <a:pt x="2068" y="233"/>
                  </a:cubicBezTo>
                  <a:cubicBezTo>
                    <a:pt x="1629" y="336"/>
                    <a:pt x="1189" y="646"/>
                    <a:pt x="879" y="879"/>
                  </a:cubicBezTo>
                  <a:lnTo>
                    <a:pt x="1422" y="1189"/>
                  </a:lnTo>
                  <a:lnTo>
                    <a:pt x="646" y="1086"/>
                  </a:lnTo>
                  <a:cubicBezTo>
                    <a:pt x="233" y="1629"/>
                    <a:pt x="0" y="2172"/>
                    <a:pt x="129" y="2585"/>
                  </a:cubicBezTo>
                  <a:cubicBezTo>
                    <a:pt x="336" y="3128"/>
                    <a:pt x="646" y="3361"/>
                    <a:pt x="1189" y="3568"/>
                  </a:cubicBezTo>
                  <a:lnTo>
                    <a:pt x="1835" y="2715"/>
                  </a:lnTo>
                  <a:lnTo>
                    <a:pt x="1629" y="3568"/>
                  </a:lnTo>
                  <a:cubicBezTo>
                    <a:pt x="1811" y="3610"/>
                    <a:pt x="2006" y="3635"/>
                    <a:pt x="2211" y="3635"/>
                  </a:cubicBezTo>
                  <a:cubicBezTo>
                    <a:pt x="2501" y="3635"/>
                    <a:pt x="2810" y="3585"/>
                    <a:pt x="3128" y="3464"/>
                  </a:cubicBezTo>
                  <a:cubicBezTo>
                    <a:pt x="3671" y="3232"/>
                    <a:pt x="4007" y="3025"/>
                    <a:pt x="4420" y="2715"/>
                  </a:cubicBezTo>
                  <a:lnTo>
                    <a:pt x="3671" y="2068"/>
                  </a:lnTo>
                  <a:lnTo>
                    <a:pt x="4653" y="2482"/>
                  </a:lnTo>
                  <a:cubicBezTo>
                    <a:pt x="5067" y="2068"/>
                    <a:pt x="5170" y="1525"/>
                    <a:pt x="5067" y="1086"/>
                  </a:cubicBezTo>
                  <a:cubicBezTo>
                    <a:pt x="4860" y="543"/>
                    <a:pt x="4317" y="129"/>
                    <a:pt x="3567" y="0"/>
                  </a:cubicBezTo>
                  <a:lnTo>
                    <a:pt x="3025" y="646"/>
                  </a:lnTo>
                  <a:lnTo>
                    <a:pt x="3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36;p41">
              <a:extLst>
                <a:ext uri="{FF2B5EF4-FFF2-40B4-BE49-F238E27FC236}">
                  <a16:creationId xmlns:a16="http://schemas.microsoft.com/office/drawing/2014/main" id="{5C09FCDC-B3F0-4EC6-9092-AC42F644DCEC}"/>
                </a:ext>
              </a:extLst>
            </p:cNvPr>
            <p:cNvSpPr/>
            <p:nvPr/>
          </p:nvSpPr>
          <p:spPr>
            <a:xfrm>
              <a:off x="6436477" y="1129768"/>
              <a:ext cx="74762" cy="49808"/>
            </a:xfrm>
            <a:custGeom>
              <a:avLst/>
              <a:gdLst/>
              <a:ahLst/>
              <a:cxnLst/>
              <a:rect l="l" t="t" r="r" b="b"/>
              <a:pathLst>
                <a:path w="2250" h="1499" extrusionOk="0">
                  <a:moveTo>
                    <a:pt x="1484" y="0"/>
                  </a:moveTo>
                  <a:cubicBezTo>
                    <a:pt x="1319" y="0"/>
                    <a:pt x="1138" y="35"/>
                    <a:pt x="957" y="104"/>
                  </a:cubicBezTo>
                  <a:cubicBezTo>
                    <a:pt x="311" y="207"/>
                    <a:pt x="1" y="750"/>
                    <a:pt x="104" y="1060"/>
                  </a:cubicBezTo>
                  <a:cubicBezTo>
                    <a:pt x="174" y="1355"/>
                    <a:pt x="441" y="1499"/>
                    <a:pt x="805" y="1499"/>
                  </a:cubicBezTo>
                  <a:cubicBezTo>
                    <a:pt x="983" y="1499"/>
                    <a:pt x="1184" y="1464"/>
                    <a:pt x="1397" y="1396"/>
                  </a:cubicBezTo>
                  <a:cubicBezTo>
                    <a:pt x="1940" y="1293"/>
                    <a:pt x="2250" y="750"/>
                    <a:pt x="2146" y="414"/>
                  </a:cubicBezTo>
                  <a:cubicBezTo>
                    <a:pt x="2077" y="138"/>
                    <a:pt x="1813" y="0"/>
                    <a:pt x="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37;p41">
              <a:extLst>
                <a:ext uri="{FF2B5EF4-FFF2-40B4-BE49-F238E27FC236}">
                  <a16:creationId xmlns:a16="http://schemas.microsoft.com/office/drawing/2014/main" id="{D842B7D0-9B28-4BAF-AD8B-DCB64C59A584}"/>
                </a:ext>
              </a:extLst>
            </p:cNvPr>
            <p:cNvSpPr/>
            <p:nvPr/>
          </p:nvSpPr>
          <p:spPr>
            <a:xfrm>
              <a:off x="6106652" y="1329903"/>
              <a:ext cx="50705" cy="36085"/>
            </a:xfrm>
            <a:custGeom>
              <a:avLst/>
              <a:gdLst/>
              <a:ahLst/>
              <a:cxnLst/>
              <a:rect l="l" t="t" r="r" b="b"/>
              <a:pathLst>
                <a:path w="1526" h="1086" extrusionOk="0">
                  <a:moveTo>
                    <a:pt x="0" y="0"/>
                  </a:moveTo>
                  <a:cubicBezTo>
                    <a:pt x="104" y="336"/>
                    <a:pt x="336" y="543"/>
                    <a:pt x="543" y="750"/>
                  </a:cubicBezTo>
                  <a:cubicBezTo>
                    <a:pt x="879" y="853"/>
                    <a:pt x="1189" y="983"/>
                    <a:pt x="1525" y="1086"/>
                  </a:cubicBezTo>
                  <a:cubicBezTo>
                    <a:pt x="1396" y="750"/>
                    <a:pt x="1189" y="543"/>
                    <a:pt x="879" y="336"/>
                  </a:cubicBezTo>
                  <a:cubicBezTo>
                    <a:pt x="647" y="104"/>
                    <a:pt x="336"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38;p41">
              <a:extLst>
                <a:ext uri="{FF2B5EF4-FFF2-40B4-BE49-F238E27FC236}">
                  <a16:creationId xmlns:a16="http://schemas.microsoft.com/office/drawing/2014/main" id="{3892D7FC-1181-4F8C-9012-7304FA57C116}"/>
                </a:ext>
              </a:extLst>
            </p:cNvPr>
            <p:cNvSpPr/>
            <p:nvPr/>
          </p:nvSpPr>
          <p:spPr>
            <a:xfrm>
              <a:off x="6153039" y="1268896"/>
              <a:ext cx="18076" cy="100546"/>
            </a:xfrm>
            <a:custGeom>
              <a:avLst/>
              <a:gdLst/>
              <a:ahLst/>
              <a:cxnLst/>
              <a:rect l="l" t="t" r="r" b="b"/>
              <a:pathLst>
                <a:path w="544" h="3026" extrusionOk="0">
                  <a:moveTo>
                    <a:pt x="543" y="1"/>
                  </a:moveTo>
                  <a:cubicBezTo>
                    <a:pt x="336" y="440"/>
                    <a:pt x="233" y="880"/>
                    <a:pt x="233" y="1190"/>
                  </a:cubicBezTo>
                  <a:cubicBezTo>
                    <a:pt x="129" y="1733"/>
                    <a:pt x="0" y="2276"/>
                    <a:pt x="0" y="2819"/>
                  </a:cubicBezTo>
                  <a:lnTo>
                    <a:pt x="0" y="2922"/>
                  </a:lnTo>
                  <a:lnTo>
                    <a:pt x="0" y="3025"/>
                  </a:lnTo>
                  <a:lnTo>
                    <a:pt x="129" y="3025"/>
                  </a:lnTo>
                  <a:cubicBezTo>
                    <a:pt x="129" y="2379"/>
                    <a:pt x="233" y="1836"/>
                    <a:pt x="336" y="1293"/>
                  </a:cubicBezTo>
                  <a:cubicBezTo>
                    <a:pt x="336" y="880"/>
                    <a:pt x="440" y="440"/>
                    <a:pt x="543" y="104"/>
                  </a:cubicBezTo>
                  <a:lnTo>
                    <a:pt x="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39;p41">
              <a:extLst>
                <a:ext uri="{FF2B5EF4-FFF2-40B4-BE49-F238E27FC236}">
                  <a16:creationId xmlns:a16="http://schemas.microsoft.com/office/drawing/2014/main" id="{ED118FBD-3E8E-47D5-9CD7-E58E05761760}"/>
                </a:ext>
              </a:extLst>
            </p:cNvPr>
            <p:cNvSpPr/>
            <p:nvPr/>
          </p:nvSpPr>
          <p:spPr>
            <a:xfrm>
              <a:off x="6085187" y="1194165"/>
              <a:ext cx="175242" cy="121147"/>
            </a:xfrm>
            <a:custGeom>
              <a:avLst/>
              <a:gdLst/>
              <a:ahLst/>
              <a:cxnLst/>
              <a:rect l="l" t="t" r="r" b="b"/>
              <a:pathLst>
                <a:path w="5274" h="3646" extrusionOk="0">
                  <a:moveTo>
                    <a:pt x="1939" y="1"/>
                  </a:moveTo>
                  <a:lnTo>
                    <a:pt x="2275" y="647"/>
                  </a:lnTo>
                  <a:lnTo>
                    <a:pt x="1629" y="104"/>
                  </a:lnTo>
                  <a:cubicBezTo>
                    <a:pt x="982" y="104"/>
                    <a:pt x="439" y="544"/>
                    <a:pt x="233" y="1061"/>
                  </a:cubicBezTo>
                  <a:cubicBezTo>
                    <a:pt x="0" y="1500"/>
                    <a:pt x="233" y="2043"/>
                    <a:pt x="646" y="2483"/>
                  </a:cubicBezTo>
                  <a:lnTo>
                    <a:pt x="1629" y="2043"/>
                  </a:lnTo>
                  <a:lnTo>
                    <a:pt x="879" y="2793"/>
                  </a:lnTo>
                  <a:cubicBezTo>
                    <a:pt x="1189" y="3000"/>
                    <a:pt x="1629" y="3336"/>
                    <a:pt x="2171" y="3439"/>
                  </a:cubicBezTo>
                  <a:cubicBezTo>
                    <a:pt x="2688" y="3646"/>
                    <a:pt x="3128" y="3646"/>
                    <a:pt x="3671" y="3646"/>
                  </a:cubicBezTo>
                  <a:lnTo>
                    <a:pt x="3464" y="2689"/>
                  </a:lnTo>
                  <a:lnTo>
                    <a:pt x="3981" y="3542"/>
                  </a:lnTo>
                  <a:cubicBezTo>
                    <a:pt x="4524" y="3439"/>
                    <a:pt x="4963" y="3129"/>
                    <a:pt x="5067" y="2586"/>
                  </a:cubicBezTo>
                  <a:cubicBezTo>
                    <a:pt x="5273" y="2146"/>
                    <a:pt x="5067" y="1604"/>
                    <a:pt x="4627" y="1061"/>
                  </a:cubicBezTo>
                  <a:lnTo>
                    <a:pt x="3878" y="1190"/>
                  </a:lnTo>
                  <a:lnTo>
                    <a:pt x="4420" y="854"/>
                  </a:lnTo>
                  <a:cubicBezTo>
                    <a:pt x="4110" y="647"/>
                    <a:pt x="3671" y="415"/>
                    <a:pt x="3231" y="208"/>
                  </a:cubicBezTo>
                  <a:cubicBezTo>
                    <a:pt x="2818" y="104"/>
                    <a:pt x="2378" y="1"/>
                    <a:pt x="1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40;p41">
              <a:extLst>
                <a:ext uri="{FF2B5EF4-FFF2-40B4-BE49-F238E27FC236}">
                  <a16:creationId xmlns:a16="http://schemas.microsoft.com/office/drawing/2014/main" id="{E65434B5-1F01-47E7-8BE9-D09D3104D605}"/>
                </a:ext>
              </a:extLst>
            </p:cNvPr>
            <p:cNvSpPr/>
            <p:nvPr/>
          </p:nvSpPr>
          <p:spPr>
            <a:xfrm>
              <a:off x="6135860" y="1222542"/>
              <a:ext cx="78184" cy="50207"/>
            </a:xfrm>
            <a:custGeom>
              <a:avLst/>
              <a:gdLst/>
              <a:ahLst/>
              <a:cxnLst/>
              <a:rect l="l" t="t" r="r" b="b"/>
              <a:pathLst>
                <a:path w="2353" h="1511" extrusionOk="0">
                  <a:moveTo>
                    <a:pt x="873" y="1"/>
                  </a:moveTo>
                  <a:cubicBezTo>
                    <a:pt x="533" y="1"/>
                    <a:pt x="242" y="144"/>
                    <a:pt x="104" y="439"/>
                  </a:cubicBezTo>
                  <a:cubicBezTo>
                    <a:pt x="0" y="750"/>
                    <a:pt x="414" y="1292"/>
                    <a:pt x="957" y="1396"/>
                  </a:cubicBezTo>
                  <a:cubicBezTo>
                    <a:pt x="1138" y="1473"/>
                    <a:pt x="1319" y="1511"/>
                    <a:pt x="1487" y="1511"/>
                  </a:cubicBezTo>
                  <a:cubicBezTo>
                    <a:pt x="1824" y="1511"/>
                    <a:pt x="2111" y="1361"/>
                    <a:pt x="2249" y="1086"/>
                  </a:cubicBezTo>
                  <a:cubicBezTo>
                    <a:pt x="2353" y="750"/>
                    <a:pt x="1939" y="207"/>
                    <a:pt x="1396" y="103"/>
                  </a:cubicBezTo>
                  <a:cubicBezTo>
                    <a:pt x="1218" y="35"/>
                    <a:pt x="1039"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41;p41">
              <a:extLst>
                <a:ext uri="{FF2B5EF4-FFF2-40B4-BE49-F238E27FC236}">
                  <a16:creationId xmlns:a16="http://schemas.microsoft.com/office/drawing/2014/main" id="{971AA73D-4496-4DF5-A7C0-FCCB208FBAA6}"/>
                </a:ext>
              </a:extLst>
            </p:cNvPr>
            <p:cNvSpPr/>
            <p:nvPr/>
          </p:nvSpPr>
          <p:spPr>
            <a:xfrm>
              <a:off x="7145139" y="1247430"/>
              <a:ext cx="49841" cy="39541"/>
            </a:xfrm>
            <a:custGeom>
              <a:avLst/>
              <a:gdLst/>
              <a:ahLst/>
              <a:cxnLst/>
              <a:rect l="l" t="t" r="r" b="b"/>
              <a:pathLst>
                <a:path w="1500" h="1190" extrusionOk="0">
                  <a:moveTo>
                    <a:pt x="0" y="1"/>
                  </a:moveTo>
                  <a:cubicBezTo>
                    <a:pt x="104" y="337"/>
                    <a:pt x="311" y="543"/>
                    <a:pt x="517" y="750"/>
                  </a:cubicBezTo>
                  <a:cubicBezTo>
                    <a:pt x="853" y="983"/>
                    <a:pt x="1164" y="1086"/>
                    <a:pt x="1500" y="1190"/>
                  </a:cubicBezTo>
                  <a:cubicBezTo>
                    <a:pt x="1396" y="880"/>
                    <a:pt x="1164" y="543"/>
                    <a:pt x="957" y="337"/>
                  </a:cubicBezTo>
                  <a:cubicBezTo>
                    <a:pt x="647" y="104"/>
                    <a:pt x="31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42;p41">
              <a:extLst>
                <a:ext uri="{FF2B5EF4-FFF2-40B4-BE49-F238E27FC236}">
                  <a16:creationId xmlns:a16="http://schemas.microsoft.com/office/drawing/2014/main" id="{AB719674-3B29-4239-8AAE-007154B64A77}"/>
                </a:ext>
              </a:extLst>
            </p:cNvPr>
            <p:cNvSpPr/>
            <p:nvPr/>
          </p:nvSpPr>
          <p:spPr>
            <a:xfrm>
              <a:off x="7188070" y="1190742"/>
              <a:ext cx="24954" cy="139190"/>
            </a:xfrm>
            <a:custGeom>
              <a:avLst/>
              <a:gdLst/>
              <a:ahLst/>
              <a:cxnLst/>
              <a:rect l="l" t="t" r="r" b="b"/>
              <a:pathLst>
                <a:path w="751" h="4189" extrusionOk="0">
                  <a:moveTo>
                    <a:pt x="647" y="1"/>
                  </a:moveTo>
                  <a:cubicBezTo>
                    <a:pt x="208" y="1293"/>
                    <a:pt x="1" y="2792"/>
                    <a:pt x="208" y="4188"/>
                  </a:cubicBezTo>
                  <a:lnTo>
                    <a:pt x="311" y="4188"/>
                  </a:lnTo>
                  <a:cubicBezTo>
                    <a:pt x="104" y="2792"/>
                    <a:pt x="311" y="1396"/>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43;p41">
              <a:extLst>
                <a:ext uri="{FF2B5EF4-FFF2-40B4-BE49-F238E27FC236}">
                  <a16:creationId xmlns:a16="http://schemas.microsoft.com/office/drawing/2014/main" id="{534B98C4-3052-4EC1-836C-1C54CB1155A5}"/>
                </a:ext>
              </a:extLst>
            </p:cNvPr>
            <p:cNvSpPr/>
            <p:nvPr/>
          </p:nvSpPr>
          <p:spPr>
            <a:xfrm>
              <a:off x="7127096" y="1115148"/>
              <a:ext cx="171819" cy="119985"/>
            </a:xfrm>
            <a:custGeom>
              <a:avLst/>
              <a:gdLst/>
              <a:ahLst/>
              <a:cxnLst/>
              <a:rect l="l" t="t" r="r" b="b"/>
              <a:pathLst>
                <a:path w="5171" h="3611" extrusionOk="0">
                  <a:moveTo>
                    <a:pt x="1603" y="1"/>
                  </a:moveTo>
                  <a:cubicBezTo>
                    <a:pt x="854" y="104"/>
                    <a:pt x="311" y="440"/>
                    <a:pt x="104" y="983"/>
                  </a:cubicBezTo>
                  <a:cubicBezTo>
                    <a:pt x="1" y="1397"/>
                    <a:pt x="104" y="1939"/>
                    <a:pt x="543" y="2379"/>
                  </a:cubicBezTo>
                  <a:lnTo>
                    <a:pt x="1500" y="2043"/>
                  </a:lnTo>
                  <a:lnTo>
                    <a:pt x="750" y="2689"/>
                  </a:lnTo>
                  <a:cubicBezTo>
                    <a:pt x="1060" y="3025"/>
                    <a:pt x="1500" y="3232"/>
                    <a:pt x="2043" y="3439"/>
                  </a:cubicBezTo>
                  <a:cubicBezTo>
                    <a:pt x="2430" y="3531"/>
                    <a:pt x="2818" y="3610"/>
                    <a:pt x="3159" y="3610"/>
                  </a:cubicBezTo>
                  <a:cubicBezTo>
                    <a:pt x="3295" y="3610"/>
                    <a:pt x="3424" y="3598"/>
                    <a:pt x="3542" y="3568"/>
                  </a:cubicBezTo>
                  <a:lnTo>
                    <a:pt x="3335" y="2689"/>
                  </a:lnTo>
                  <a:lnTo>
                    <a:pt x="3981" y="3439"/>
                  </a:lnTo>
                  <a:cubicBezTo>
                    <a:pt x="4524" y="3335"/>
                    <a:pt x="4835" y="3025"/>
                    <a:pt x="5067" y="2586"/>
                  </a:cubicBezTo>
                  <a:cubicBezTo>
                    <a:pt x="5171" y="2043"/>
                    <a:pt x="4938" y="1500"/>
                    <a:pt x="4524" y="1086"/>
                  </a:cubicBezTo>
                  <a:lnTo>
                    <a:pt x="3775" y="1190"/>
                  </a:lnTo>
                  <a:lnTo>
                    <a:pt x="4292" y="854"/>
                  </a:lnTo>
                  <a:cubicBezTo>
                    <a:pt x="3981" y="544"/>
                    <a:pt x="3542" y="337"/>
                    <a:pt x="3128" y="207"/>
                  </a:cubicBezTo>
                  <a:cubicBezTo>
                    <a:pt x="2689" y="1"/>
                    <a:pt x="2249" y="1"/>
                    <a:pt x="1939" y="1"/>
                  </a:cubicBezTo>
                  <a:lnTo>
                    <a:pt x="2146" y="647"/>
                  </a:lnTo>
                  <a:lnTo>
                    <a:pt x="1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044;p41">
              <a:extLst>
                <a:ext uri="{FF2B5EF4-FFF2-40B4-BE49-F238E27FC236}">
                  <a16:creationId xmlns:a16="http://schemas.microsoft.com/office/drawing/2014/main" id="{3C18AEB9-31AE-4F45-A0A9-C63E1D77DAC3}"/>
                </a:ext>
              </a:extLst>
            </p:cNvPr>
            <p:cNvSpPr/>
            <p:nvPr/>
          </p:nvSpPr>
          <p:spPr>
            <a:xfrm>
              <a:off x="7176905" y="1142229"/>
              <a:ext cx="75626" cy="51303"/>
            </a:xfrm>
            <a:custGeom>
              <a:avLst/>
              <a:gdLst/>
              <a:ahLst/>
              <a:cxnLst/>
              <a:rect l="l" t="t" r="r" b="b"/>
              <a:pathLst>
                <a:path w="2276" h="1544" extrusionOk="0">
                  <a:moveTo>
                    <a:pt x="899" y="0"/>
                  </a:moveTo>
                  <a:cubicBezTo>
                    <a:pt x="510" y="0"/>
                    <a:pt x="182" y="121"/>
                    <a:pt x="104" y="375"/>
                  </a:cubicBezTo>
                  <a:cubicBezTo>
                    <a:pt x="1" y="814"/>
                    <a:pt x="337" y="1228"/>
                    <a:pt x="854" y="1461"/>
                  </a:cubicBezTo>
                  <a:cubicBezTo>
                    <a:pt x="1004" y="1518"/>
                    <a:pt x="1162" y="1543"/>
                    <a:pt x="1314" y="1543"/>
                  </a:cubicBezTo>
                  <a:cubicBezTo>
                    <a:pt x="1712" y="1543"/>
                    <a:pt x="2072" y="1368"/>
                    <a:pt x="2146" y="1124"/>
                  </a:cubicBezTo>
                  <a:cubicBezTo>
                    <a:pt x="2276" y="685"/>
                    <a:pt x="1940" y="271"/>
                    <a:pt x="1293" y="39"/>
                  </a:cubicBezTo>
                  <a:cubicBezTo>
                    <a:pt x="1160" y="13"/>
                    <a:pt x="1026" y="0"/>
                    <a:pt x="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045;p41">
              <a:extLst>
                <a:ext uri="{FF2B5EF4-FFF2-40B4-BE49-F238E27FC236}">
                  <a16:creationId xmlns:a16="http://schemas.microsoft.com/office/drawing/2014/main" id="{E029EEE1-F346-4F4A-9B56-38B03221DB43}"/>
                </a:ext>
              </a:extLst>
            </p:cNvPr>
            <p:cNvSpPr/>
            <p:nvPr/>
          </p:nvSpPr>
          <p:spPr>
            <a:xfrm>
              <a:off x="7398539" y="1311860"/>
              <a:ext cx="18076" cy="57583"/>
            </a:xfrm>
            <a:custGeom>
              <a:avLst/>
              <a:gdLst/>
              <a:ahLst/>
              <a:cxnLst/>
              <a:rect l="l" t="t" r="r" b="b"/>
              <a:pathLst>
                <a:path w="544" h="1733" extrusionOk="0">
                  <a:moveTo>
                    <a:pt x="440" y="0"/>
                  </a:moveTo>
                  <a:cubicBezTo>
                    <a:pt x="233" y="336"/>
                    <a:pt x="233" y="750"/>
                    <a:pt x="129" y="1190"/>
                  </a:cubicBezTo>
                  <a:cubicBezTo>
                    <a:pt x="129" y="1293"/>
                    <a:pt x="0" y="1526"/>
                    <a:pt x="0" y="1732"/>
                  </a:cubicBezTo>
                  <a:lnTo>
                    <a:pt x="129" y="1732"/>
                  </a:lnTo>
                  <a:cubicBezTo>
                    <a:pt x="129" y="1526"/>
                    <a:pt x="129" y="1293"/>
                    <a:pt x="233" y="1190"/>
                  </a:cubicBezTo>
                  <a:cubicBezTo>
                    <a:pt x="233" y="750"/>
                    <a:pt x="336" y="440"/>
                    <a:pt x="5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046;p41">
              <a:extLst>
                <a:ext uri="{FF2B5EF4-FFF2-40B4-BE49-F238E27FC236}">
                  <a16:creationId xmlns:a16="http://schemas.microsoft.com/office/drawing/2014/main" id="{BD98A0BF-E059-4DB9-B105-37388449B742}"/>
                </a:ext>
              </a:extLst>
            </p:cNvPr>
            <p:cNvSpPr/>
            <p:nvPr/>
          </p:nvSpPr>
          <p:spPr>
            <a:xfrm>
              <a:off x="7330686" y="1237129"/>
              <a:ext cx="171819" cy="117692"/>
            </a:xfrm>
            <a:custGeom>
              <a:avLst/>
              <a:gdLst/>
              <a:ahLst/>
              <a:cxnLst/>
              <a:rect l="l" t="t" r="r" b="b"/>
              <a:pathLst>
                <a:path w="5171" h="3542" extrusionOk="0">
                  <a:moveTo>
                    <a:pt x="1525" y="0"/>
                  </a:moveTo>
                  <a:cubicBezTo>
                    <a:pt x="879" y="104"/>
                    <a:pt x="336" y="414"/>
                    <a:pt x="103" y="957"/>
                  </a:cubicBezTo>
                  <a:cubicBezTo>
                    <a:pt x="0" y="1396"/>
                    <a:pt x="103" y="1939"/>
                    <a:pt x="543" y="2353"/>
                  </a:cubicBezTo>
                  <a:lnTo>
                    <a:pt x="1525" y="1939"/>
                  </a:lnTo>
                  <a:lnTo>
                    <a:pt x="750" y="2689"/>
                  </a:lnTo>
                  <a:cubicBezTo>
                    <a:pt x="1086" y="2999"/>
                    <a:pt x="1525" y="3232"/>
                    <a:pt x="2042" y="3335"/>
                  </a:cubicBezTo>
                  <a:cubicBezTo>
                    <a:pt x="2585" y="3542"/>
                    <a:pt x="3128" y="3542"/>
                    <a:pt x="3567" y="3542"/>
                  </a:cubicBezTo>
                  <a:lnTo>
                    <a:pt x="3335" y="2585"/>
                  </a:lnTo>
                  <a:lnTo>
                    <a:pt x="3878" y="3439"/>
                  </a:lnTo>
                  <a:cubicBezTo>
                    <a:pt x="4420" y="3335"/>
                    <a:pt x="4860" y="2999"/>
                    <a:pt x="4963" y="2585"/>
                  </a:cubicBezTo>
                  <a:cubicBezTo>
                    <a:pt x="5170" y="2043"/>
                    <a:pt x="4963" y="1500"/>
                    <a:pt x="4524" y="1060"/>
                  </a:cubicBezTo>
                  <a:lnTo>
                    <a:pt x="3774" y="1190"/>
                  </a:lnTo>
                  <a:lnTo>
                    <a:pt x="4317" y="853"/>
                  </a:lnTo>
                  <a:cubicBezTo>
                    <a:pt x="3981" y="543"/>
                    <a:pt x="3567" y="311"/>
                    <a:pt x="3128" y="104"/>
                  </a:cubicBezTo>
                  <a:cubicBezTo>
                    <a:pt x="2688" y="0"/>
                    <a:pt x="2275" y="0"/>
                    <a:pt x="1835" y="0"/>
                  </a:cubicBezTo>
                  <a:lnTo>
                    <a:pt x="2171" y="647"/>
                  </a:lnTo>
                  <a:lnTo>
                    <a:pt x="15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047;p41">
              <a:extLst>
                <a:ext uri="{FF2B5EF4-FFF2-40B4-BE49-F238E27FC236}">
                  <a16:creationId xmlns:a16="http://schemas.microsoft.com/office/drawing/2014/main" id="{441CA81D-E6EF-46E4-9471-7C851ABA58DF}"/>
                </a:ext>
              </a:extLst>
            </p:cNvPr>
            <p:cNvSpPr/>
            <p:nvPr/>
          </p:nvSpPr>
          <p:spPr>
            <a:xfrm>
              <a:off x="7377040" y="1262715"/>
              <a:ext cx="79081" cy="50406"/>
            </a:xfrm>
            <a:custGeom>
              <a:avLst/>
              <a:gdLst/>
              <a:ahLst/>
              <a:cxnLst/>
              <a:rect l="l" t="t" r="r" b="b"/>
              <a:pathLst>
                <a:path w="2380" h="1517" extrusionOk="0">
                  <a:moveTo>
                    <a:pt x="982" y="1"/>
                  </a:moveTo>
                  <a:cubicBezTo>
                    <a:pt x="614" y="1"/>
                    <a:pt x="308" y="176"/>
                    <a:pt x="234" y="420"/>
                  </a:cubicBezTo>
                  <a:cubicBezTo>
                    <a:pt x="1" y="833"/>
                    <a:pt x="440" y="1273"/>
                    <a:pt x="983" y="1479"/>
                  </a:cubicBezTo>
                  <a:cubicBezTo>
                    <a:pt x="1111" y="1504"/>
                    <a:pt x="1240" y="1517"/>
                    <a:pt x="1363" y="1517"/>
                  </a:cubicBezTo>
                  <a:cubicBezTo>
                    <a:pt x="1764" y="1517"/>
                    <a:pt x="2118" y="1382"/>
                    <a:pt x="2276" y="1066"/>
                  </a:cubicBezTo>
                  <a:cubicBezTo>
                    <a:pt x="2379" y="730"/>
                    <a:pt x="1940" y="290"/>
                    <a:pt x="1423" y="83"/>
                  </a:cubicBezTo>
                  <a:cubicBezTo>
                    <a:pt x="1273" y="26"/>
                    <a:pt x="1123" y="1"/>
                    <a:pt x="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848569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2"/>
                                        </p:tgtEl>
                                        <p:attrNameLst>
                                          <p:attrName>style.visibility</p:attrName>
                                        </p:attrNameLst>
                                      </p:cBhvr>
                                      <p:to>
                                        <p:strVal val="visible"/>
                                      </p:to>
                                    </p:set>
                                    <p:anim calcmode="lin" valueType="num">
                                      <p:cBhvr additive="base">
                                        <p:cTn id="7" dur="500" fill="hold"/>
                                        <p:tgtEl>
                                          <p:spTgt spid="982"/>
                                        </p:tgtEl>
                                        <p:attrNameLst>
                                          <p:attrName>ppt_x</p:attrName>
                                        </p:attrNameLst>
                                      </p:cBhvr>
                                      <p:tavLst>
                                        <p:tav tm="0">
                                          <p:val>
                                            <p:strVal val="#ppt_x"/>
                                          </p:val>
                                        </p:tav>
                                        <p:tav tm="100000">
                                          <p:val>
                                            <p:strVal val="#ppt_x"/>
                                          </p:val>
                                        </p:tav>
                                      </p:tavLst>
                                    </p:anim>
                                    <p:anim calcmode="lin" valueType="num">
                                      <p:cBhvr additive="base">
                                        <p:cTn id="8" dur="500" fill="hold"/>
                                        <p:tgtEl>
                                          <p:spTgt spid="9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56"/>
                                        </p:tgtEl>
                                        <p:attrNameLst>
                                          <p:attrName>style.visibility</p:attrName>
                                        </p:attrNameLst>
                                      </p:cBhvr>
                                      <p:to>
                                        <p:strVal val="visible"/>
                                      </p:to>
                                    </p:set>
                                    <p:animEffect transition="in" filter="wipe(down)">
                                      <p:cBhvr>
                                        <p:cTn id="13" dur="250"/>
                                        <p:tgtEl>
                                          <p:spTgt spid="105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81"/>
                                        </p:tgtEl>
                                        <p:attrNameLst>
                                          <p:attrName>style.visibility</p:attrName>
                                        </p:attrNameLst>
                                      </p:cBhvr>
                                      <p:to>
                                        <p:strVal val="visible"/>
                                      </p:to>
                                    </p:set>
                                    <p:animEffect transition="in" filter="barn(inVertical)">
                                      <p:cBhvr>
                                        <p:cTn id="18" dur="500"/>
                                        <p:tgtEl>
                                          <p:spTgt spid="98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ppt_x"/>
                                          </p:val>
                                        </p:tav>
                                        <p:tav tm="100000">
                                          <p:val>
                                            <p:strVal val="#ppt_x"/>
                                          </p:val>
                                        </p:tav>
                                      </p:tavLst>
                                    </p:anim>
                                    <p:anim calcmode="lin" valueType="num">
                                      <p:cBhvr additive="base">
                                        <p:cTn id="24"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1" grpId="0" animBg="1"/>
      <p:bldP spid="10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8"/>
        <p:cNvGrpSpPr/>
        <p:nvPr/>
      </p:nvGrpSpPr>
      <p:grpSpPr>
        <a:xfrm>
          <a:off x="0" y="0"/>
          <a:ext cx="0" cy="0"/>
          <a:chOff x="0" y="0"/>
          <a:chExt cx="0" cy="0"/>
        </a:xfrm>
      </p:grpSpPr>
      <p:sp>
        <p:nvSpPr>
          <p:cNvPr id="6" name="Hình chữ nhật: Góc Tròn 5">
            <a:extLst>
              <a:ext uri="{FF2B5EF4-FFF2-40B4-BE49-F238E27FC236}">
                <a16:creationId xmlns:a16="http://schemas.microsoft.com/office/drawing/2014/main" id="{5B153E43-9454-40E9-8646-B47A9E0B1EE7}"/>
              </a:ext>
            </a:extLst>
          </p:cNvPr>
          <p:cNvSpPr/>
          <p:nvPr/>
        </p:nvSpPr>
        <p:spPr>
          <a:xfrm>
            <a:off x="482172" y="3429357"/>
            <a:ext cx="3040380"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5A1D1D"/>
                </a:solidFill>
                <a:latin typeface="Times New Roman" panose="02020603050405020304" pitchFamily="18" charset="0"/>
                <a:cs typeface="Times New Roman" panose="02020603050405020304" pitchFamily="18" charset="0"/>
              </a:rPr>
              <a:t>Năng</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lượng</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Mặt</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Trời</a:t>
            </a:r>
            <a:endParaRPr lang="en-US" sz="2400" b="1" dirty="0">
              <a:solidFill>
                <a:srgbClr val="5A1D1D"/>
              </a:solidFill>
              <a:latin typeface="Times New Roman" panose="02020603050405020304" pitchFamily="18" charset="0"/>
              <a:cs typeface="Times New Roman" panose="02020603050405020304" pitchFamily="18" charset="0"/>
            </a:endParaRPr>
          </a:p>
        </p:txBody>
      </p:sp>
      <p:sp>
        <p:nvSpPr>
          <p:cNvPr id="2281" name="Google Shape;2281;p67"/>
          <p:cNvSpPr/>
          <p:nvPr/>
        </p:nvSpPr>
        <p:spPr>
          <a:xfrm>
            <a:off x="3930403" y="1338735"/>
            <a:ext cx="199456" cy="231323"/>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7"/>
          <p:cNvSpPr/>
          <p:nvPr/>
        </p:nvSpPr>
        <p:spPr>
          <a:xfrm>
            <a:off x="7376453" y="1338735"/>
            <a:ext cx="199456" cy="231323"/>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7"/>
          <p:cNvSpPr/>
          <p:nvPr/>
        </p:nvSpPr>
        <p:spPr>
          <a:xfrm>
            <a:off x="3930403" y="2468410"/>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7"/>
          <p:cNvSpPr/>
          <p:nvPr/>
        </p:nvSpPr>
        <p:spPr>
          <a:xfrm>
            <a:off x="7376453" y="2468410"/>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7"/>
          <p:cNvSpPr/>
          <p:nvPr/>
        </p:nvSpPr>
        <p:spPr>
          <a:xfrm>
            <a:off x="3930403" y="35980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7"/>
          <p:cNvSpPr/>
          <p:nvPr/>
        </p:nvSpPr>
        <p:spPr>
          <a:xfrm>
            <a:off x="7376453" y="35980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Hình chữ nhật: Góc Tròn 68">
            <a:extLst>
              <a:ext uri="{FF2B5EF4-FFF2-40B4-BE49-F238E27FC236}">
                <a16:creationId xmlns:a16="http://schemas.microsoft.com/office/drawing/2014/main" id="{2FD03107-AB9B-437E-A5CA-8B65D416D47C}"/>
              </a:ext>
            </a:extLst>
          </p:cNvPr>
          <p:cNvSpPr/>
          <p:nvPr/>
        </p:nvSpPr>
        <p:spPr>
          <a:xfrm>
            <a:off x="5241224" y="2156807"/>
            <a:ext cx="3040380"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5A1D1D"/>
                </a:solidFill>
                <a:latin typeface="Times New Roman" panose="02020603050405020304" pitchFamily="18" charset="0"/>
                <a:cs typeface="Times New Roman" panose="02020603050405020304" pitchFamily="18" charset="0"/>
              </a:rPr>
              <a:t>Nhiên</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liệu</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phóng</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xạ</a:t>
            </a:r>
            <a:endParaRPr lang="en-US" sz="2400" b="1" dirty="0">
              <a:solidFill>
                <a:srgbClr val="5A1D1D"/>
              </a:solidFill>
              <a:latin typeface="Times New Roman" panose="02020603050405020304" pitchFamily="18" charset="0"/>
              <a:cs typeface="Times New Roman" panose="02020603050405020304" pitchFamily="18" charset="0"/>
            </a:endParaRPr>
          </a:p>
        </p:txBody>
      </p:sp>
      <p:sp>
        <p:nvSpPr>
          <p:cNvPr id="70" name="Hình chữ nhật: Góc Tròn 69">
            <a:extLst>
              <a:ext uri="{FF2B5EF4-FFF2-40B4-BE49-F238E27FC236}">
                <a16:creationId xmlns:a16="http://schemas.microsoft.com/office/drawing/2014/main" id="{2CB8DE6C-68A9-45FC-94F5-694DF96EFB17}"/>
              </a:ext>
            </a:extLst>
          </p:cNvPr>
          <p:cNvSpPr/>
          <p:nvPr/>
        </p:nvSpPr>
        <p:spPr>
          <a:xfrm>
            <a:off x="482172" y="2156807"/>
            <a:ext cx="3040380"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Nhiên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thạch</a:t>
            </a:r>
            <a:endParaRPr lang="en-US" sz="2400" b="1" dirty="0">
              <a:latin typeface="Times New Roman" panose="02020603050405020304" pitchFamily="18" charset="0"/>
              <a:cs typeface="Times New Roman" panose="02020603050405020304" pitchFamily="18" charset="0"/>
            </a:endParaRPr>
          </a:p>
        </p:txBody>
      </p:sp>
      <p:sp>
        <p:nvSpPr>
          <p:cNvPr id="71" name="Hình chữ nhật: Góc Tròn 70">
            <a:extLst>
              <a:ext uri="{FF2B5EF4-FFF2-40B4-BE49-F238E27FC236}">
                <a16:creationId xmlns:a16="http://schemas.microsoft.com/office/drawing/2014/main" id="{65019023-FBF9-484C-9A00-7D2DC1C5E771}"/>
              </a:ext>
            </a:extLst>
          </p:cNvPr>
          <p:cNvSpPr/>
          <p:nvPr/>
        </p:nvSpPr>
        <p:spPr>
          <a:xfrm>
            <a:off x="5241224" y="3438598"/>
            <a:ext cx="3040380"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Nhiên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endParaRPr lang="en-US" sz="2400" b="1" dirty="0">
              <a:latin typeface="Times New Roman" panose="02020603050405020304" pitchFamily="18" charset="0"/>
              <a:cs typeface="Times New Roman" panose="02020603050405020304" pitchFamily="18" charset="0"/>
            </a:endParaRPr>
          </a:p>
        </p:txBody>
      </p:sp>
      <p:sp>
        <p:nvSpPr>
          <p:cNvPr id="9" name="Hình chữ nhật: Góc Tròn 8">
            <a:extLst>
              <a:ext uri="{FF2B5EF4-FFF2-40B4-BE49-F238E27FC236}">
                <a16:creationId xmlns:a16="http://schemas.microsoft.com/office/drawing/2014/main" id="{0FB9F309-F9EB-4348-9923-ECFF9507E408}"/>
              </a:ext>
            </a:extLst>
          </p:cNvPr>
          <p:cNvSpPr/>
          <p:nvPr/>
        </p:nvSpPr>
        <p:spPr>
          <a:xfrm>
            <a:off x="2036652" y="290254"/>
            <a:ext cx="4846320" cy="127980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Năng</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lượng</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hóa</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thạch</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đâu</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09588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70"/>
                                        </p:tgtEl>
                                        <p:attrNameLst>
                                          <p:attrName>style.color</p:attrName>
                                        </p:attrNameLst>
                                      </p:cBhvr>
                                      <p:by>
                                        <p:hsl h="7200000" s="0" l="0"/>
                                      </p:by>
                                    </p:animClr>
                                    <p:animClr clrSpc="hsl" dir="cw">
                                      <p:cBhvr>
                                        <p:cTn id="7" dur="500" fill="hold"/>
                                        <p:tgtEl>
                                          <p:spTgt spid="70"/>
                                        </p:tgtEl>
                                        <p:attrNameLst>
                                          <p:attrName>fillcolor</p:attrName>
                                        </p:attrNameLst>
                                      </p:cBhvr>
                                      <p:by>
                                        <p:hsl h="7200000" s="0" l="0"/>
                                      </p:by>
                                    </p:animClr>
                                    <p:animClr clrSpc="hsl" dir="cw">
                                      <p:cBhvr>
                                        <p:cTn id="8" dur="500" fill="hold"/>
                                        <p:tgtEl>
                                          <p:spTgt spid="70"/>
                                        </p:tgtEl>
                                        <p:attrNameLst>
                                          <p:attrName>stroke.color</p:attrName>
                                        </p:attrNameLst>
                                      </p:cBhvr>
                                      <p:by>
                                        <p:hsl h="7200000" s="0" l="0"/>
                                      </p:by>
                                    </p:animClr>
                                    <p:set>
                                      <p:cBhvr>
                                        <p:cTn id="9" dur="500" fill="hold"/>
                                        <p:tgtEl>
                                          <p:spTgt spid="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8"/>
        <p:cNvGrpSpPr/>
        <p:nvPr/>
      </p:nvGrpSpPr>
      <p:grpSpPr>
        <a:xfrm>
          <a:off x="0" y="0"/>
          <a:ext cx="0" cy="0"/>
          <a:chOff x="0" y="0"/>
          <a:chExt cx="0" cy="0"/>
        </a:xfrm>
      </p:grpSpPr>
      <p:sp>
        <p:nvSpPr>
          <p:cNvPr id="6" name="Hình chữ nhật: Góc Tròn 5">
            <a:extLst>
              <a:ext uri="{FF2B5EF4-FFF2-40B4-BE49-F238E27FC236}">
                <a16:creationId xmlns:a16="http://schemas.microsoft.com/office/drawing/2014/main" id="{5B153E43-9454-40E9-8646-B47A9E0B1EE7}"/>
              </a:ext>
            </a:extLst>
          </p:cNvPr>
          <p:cNvSpPr/>
          <p:nvPr/>
        </p:nvSpPr>
        <p:spPr>
          <a:xfrm>
            <a:off x="482172" y="3414464"/>
            <a:ext cx="3141138" cy="1729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Thời</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gian khai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thác</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nhanh,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dễ</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sử</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dụng</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dễ</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trao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đổi</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mua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bán</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và</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dễ</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vận</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chuyển</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a:t>
            </a:r>
          </a:p>
          <a:p>
            <a:pPr algn="ctr"/>
            <a:endParaRPr lang="en-US" sz="2400" b="1" dirty="0">
              <a:solidFill>
                <a:srgbClr val="5A1D1D"/>
              </a:solidFill>
              <a:latin typeface="Times New Roman" panose="02020603050405020304" pitchFamily="18" charset="0"/>
              <a:cs typeface="Times New Roman" panose="02020603050405020304" pitchFamily="18" charset="0"/>
            </a:endParaRPr>
          </a:p>
        </p:txBody>
      </p:sp>
      <p:sp>
        <p:nvSpPr>
          <p:cNvPr id="2281" name="Google Shape;2281;p67"/>
          <p:cNvSpPr/>
          <p:nvPr/>
        </p:nvSpPr>
        <p:spPr>
          <a:xfrm>
            <a:off x="3930403" y="1338735"/>
            <a:ext cx="199456" cy="231323"/>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7"/>
          <p:cNvSpPr/>
          <p:nvPr/>
        </p:nvSpPr>
        <p:spPr>
          <a:xfrm>
            <a:off x="7376453" y="1338735"/>
            <a:ext cx="199456" cy="231323"/>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7"/>
          <p:cNvSpPr/>
          <p:nvPr/>
        </p:nvSpPr>
        <p:spPr>
          <a:xfrm>
            <a:off x="3930403" y="2468410"/>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7"/>
          <p:cNvSpPr/>
          <p:nvPr/>
        </p:nvSpPr>
        <p:spPr>
          <a:xfrm>
            <a:off x="7376453" y="2468410"/>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7"/>
          <p:cNvSpPr/>
          <p:nvPr/>
        </p:nvSpPr>
        <p:spPr>
          <a:xfrm>
            <a:off x="3930403" y="35980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7"/>
          <p:cNvSpPr/>
          <p:nvPr/>
        </p:nvSpPr>
        <p:spPr>
          <a:xfrm>
            <a:off x="7376453" y="35980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Hình chữ nhật: Góc Tròn 68">
            <a:extLst>
              <a:ext uri="{FF2B5EF4-FFF2-40B4-BE49-F238E27FC236}">
                <a16:creationId xmlns:a16="http://schemas.microsoft.com/office/drawing/2014/main" id="{2FD03107-AB9B-437E-A5CA-8B65D416D47C}"/>
              </a:ext>
            </a:extLst>
          </p:cNvPr>
          <p:cNvSpPr/>
          <p:nvPr/>
        </p:nvSpPr>
        <p:spPr>
          <a:xfrm>
            <a:off x="5241224" y="2156807"/>
            <a:ext cx="3040380" cy="13909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Đặc</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biệt</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là</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nhiệt</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điện</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than: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giúp</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đáp</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ứng</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nhu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cầu</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điện</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năng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rất</a:t>
            </a:r>
            <a:r>
              <a:rPr lang="vi-VN" sz="2400" b="1" i="0" u="none" strike="noStrike" dirty="0">
                <a:solidFill>
                  <a:srgbClr val="5A1D1D"/>
                </a:solidFill>
                <a:effectLst/>
                <a:latin typeface="Times New Roman" panose="02020603050405020304" pitchFamily="18" charset="0"/>
                <a:cs typeface="Times New Roman" panose="02020603050405020304" pitchFamily="18" charset="0"/>
              </a:rPr>
              <a:t> </a:t>
            </a:r>
            <a:r>
              <a:rPr lang="vi-VN" sz="2400" b="1" i="0" u="none" strike="noStrike" dirty="0" err="1">
                <a:solidFill>
                  <a:srgbClr val="5A1D1D"/>
                </a:solidFill>
                <a:effectLst/>
                <a:latin typeface="Times New Roman" panose="02020603050405020304" pitchFamily="18" charset="0"/>
                <a:cs typeface="Times New Roman" panose="02020603050405020304" pitchFamily="18" charset="0"/>
              </a:rPr>
              <a:t>lớn</a:t>
            </a:r>
            <a:r>
              <a:rPr lang="en-US" sz="2400" b="1" i="0" u="none" strike="noStrike" dirty="0">
                <a:solidFill>
                  <a:srgbClr val="5A1D1D"/>
                </a:solidFill>
                <a:effectLst/>
                <a:latin typeface="Times New Roman" panose="02020603050405020304" pitchFamily="18" charset="0"/>
                <a:cs typeface="Times New Roman" panose="02020603050405020304" pitchFamily="18" charset="0"/>
              </a:rPr>
              <a:t>.</a:t>
            </a:r>
            <a:endParaRPr lang="en-US" sz="2400" b="1" dirty="0">
              <a:solidFill>
                <a:srgbClr val="5A1D1D"/>
              </a:solidFill>
              <a:latin typeface="Times New Roman" panose="02020603050405020304" pitchFamily="18" charset="0"/>
              <a:cs typeface="Times New Roman" panose="02020603050405020304" pitchFamily="18" charset="0"/>
            </a:endParaRPr>
          </a:p>
        </p:txBody>
      </p:sp>
      <p:sp>
        <p:nvSpPr>
          <p:cNvPr id="70" name="Hình chữ nhật: Góc Tròn 69">
            <a:extLst>
              <a:ext uri="{FF2B5EF4-FFF2-40B4-BE49-F238E27FC236}">
                <a16:creationId xmlns:a16="http://schemas.microsoft.com/office/drawing/2014/main" id="{2CB8DE6C-68A9-45FC-94F5-694DF96EFB17}"/>
              </a:ext>
            </a:extLst>
          </p:cNvPr>
          <p:cNvSpPr/>
          <p:nvPr/>
        </p:nvSpPr>
        <p:spPr>
          <a:xfrm>
            <a:off x="482172" y="2156807"/>
            <a:ext cx="3040380"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sẵn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a:t>
            </a:r>
          </a:p>
        </p:txBody>
      </p:sp>
      <p:sp>
        <p:nvSpPr>
          <p:cNvPr id="71" name="Hình chữ nhật: Góc Tròn 70">
            <a:extLst>
              <a:ext uri="{FF2B5EF4-FFF2-40B4-BE49-F238E27FC236}">
                <a16:creationId xmlns:a16="http://schemas.microsoft.com/office/drawing/2014/main" id="{65019023-FBF9-484C-9A00-7D2DC1C5E771}"/>
              </a:ext>
            </a:extLst>
          </p:cNvPr>
          <p:cNvSpPr/>
          <p:nvPr/>
        </p:nvSpPr>
        <p:spPr>
          <a:xfrm>
            <a:off x="5241224" y="3713746"/>
            <a:ext cx="3040380"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3 ý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a:t>
            </a:r>
          </a:p>
        </p:txBody>
      </p:sp>
      <p:sp>
        <p:nvSpPr>
          <p:cNvPr id="9" name="Hình chữ nhật: Góc Tròn 8">
            <a:extLst>
              <a:ext uri="{FF2B5EF4-FFF2-40B4-BE49-F238E27FC236}">
                <a16:creationId xmlns:a16="http://schemas.microsoft.com/office/drawing/2014/main" id="{0FB9F309-F9EB-4348-9923-ECFF9507E408}"/>
              </a:ext>
            </a:extLst>
          </p:cNvPr>
          <p:cNvSpPr/>
          <p:nvPr/>
        </p:nvSpPr>
        <p:spPr>
          <a:xfrm>
            <a:off x="2036652" y="290254"/>
            <a:ext cx="4846320" cy="127980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Nhiên</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hóa</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thạch</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lợi</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ích</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thế</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0813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71"/>
                                        </p:tgtEl>
                                        <p:attrNameLst>
                                          <p:attrName>style.color</p:attrName>
                                        </p:attrNameLst>
                                      </p:cBhvr>
                                      <p:by>
                                        <p:hsl h="7200000" s="0" l="0"/>
                                      </p:by>
                                    </p:animClr>
                                    <p:animClr clrSpc="hsl" dir="cw">
                                      <p:cBhvr>
                                        <p:cTn id="7" dur="500" fill="hold"/>
                                        <p:tgtEl>
                                          <p:spTgt spid="71"/>
                                        </p:tgtEl>
                                        <p:attrNameLst>
                                          <p:attrName>fillcolor</p:attrName>
                                        </p:attrNameLst>
                                      </p:cBhvr>
                                      <p:by>
                                        <p:hsl h="7200000" s="0" l="0"/>
                                      </p:by>
                                    </p:animClr>
                                    <p:animClr clrSpc="hsl" dir="cw">
                                      <p:cBhvr>
                                        <p:cTn id="8" dur="500" fill="hold"/>
                                        <p:tgtEl>
                                          <p:spTgt spid="71"/>
                                        </p:tgtEl>
                                        <p:attrNameLst>
                                          <p:attrName>stroke.color</p:attrName>
                                        </p:attrNameLst>
                                      </p:cBhvr>
                                      <p:by>
                                        <p:hsl h="7200000" s="0" l="0"/>
                                      </p:by>
                                    </p:animClr>
                                    <p:set>
                                      <p:cBhvr>
                                        <p:cTn id="9" dur="500" fill="hold"/>
                                        <p:tgtEl>
                                          <p:spTgt spid="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8"/>
        <p:cNvGrpSpPr/>
        <p:nvPr/>
      </p:nvGrpSpPr>
      <p:grpSpPr>
        <a:xfrm>
          <a:off x="0" y="0"/>
          <a:ext cx="0" cy="0"/>
          <a:chOff x="0" y="0"/>
          <a:chExt cx="0" cy="0"/>
        </a:xfrm>
      </p:grpSpPr>
      <p:sp>
        <p:nvSpPr>
          <p:cNvPr id="6" name="Hình chữ nhật: Góc Tròn 5">
            <a:extLst>
              <a:ext uri="{FF2B5EF4-FFF2-40B4-BE49-F238E27FC236}">
                <a16:creationId xmlns:a16="http://schemas.microsoft.com/office/drawing/2014/main" id="{5B153E43-9454-40E9-8646-B47A9E0B1EE7}"/>
              </a:ext>
            </a:extLst>
          </p:cNvPr>
          <p:cNvSpPr/>
          <p:nvPr/>
        </p:nvSpPr>
        <p:spPr>
          <a:xfrm>
            <a:off x="482172" y="3429357"/>
            <a:ext cx="3040380"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5A1D1D"/>
                </a:solidFill>
                <a:latin typeface="Times New Roman" panose="02020603050405020304" pitchFamily="18" charset="0"/>
                <a:cs typeface="Times New Roman" panose="02020603050405020304" pitchFamily="18" charset="0"/>
              </a:rPr>
              <a:t>Còn</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rất</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ít</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không</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được</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khai</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thác</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sử</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dụng</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thêm</a:t>
            </a:r>
            <a:r>
              <a:rPr lang="en-US" sz="2400" b="1" dirty="0">
                <a:solidFill>
                  <a:srgbClr val="5A1D1D"/>
                </a:solidFill>
                <a:latin typeface="Times New Roman" panose="02020603050405020304" pitchFamily="18" charset="0"/>
                <a:cs typeface="Times New Roman" panose="02020603050405020304" pitchFamily="18" charset="0"/>
              </a:rPr>
              <a:t>.</a:t>
            </a:r>
          </a:p>
        </p:txBody>
      </p:sp>
      <p:sp>
        <p:nvSpPr>
          <p:cNvPr id="2281" name="Google Shape;2281;p67"/>
          <p:cNvSpPr/>
          <p:nvPr/>
        </p:nvSpPr>
        <p:spPr>
          <a:xfrm>
            <a:off x="3930403" y="1338735"/>
            <a:ext cx="199456" cy="231323"/>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7"/>
          <p:cNvSpPr/>
          <p:nvPr/>
        </p:nvSpPr>
        <p:spPr>
          <a:xfrm>
            <a:off x="7376453" y="1338735"/>
            <a:ext cx="199456" cy="231323"/>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7"/>
          <p:cNvSpPr/>
          <p:nvPr/>
        </p:nvSpPr>
        <p:spPr>
          <a:xfrm>
            <a:off x="3930403" y="2468410"/>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7"/>
          <p:cNvSpPr/>
          <p:nvPr/>
        </p:nvSpPr>
        <p:spPr>
          <a:xfrm>
            <a:off x="7376453" y="2468410"/>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7"/>
          <p:cNvSpPr/>
          <p:nvPr/>
        </p:nvSpPr>
        <p:spPr>
          <a:xfrm>
            <a:off x="3930403" y="35980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7"/>
          <p:cNvSpPr/>
          <p:nvPr/>
        </p:nvSpPr>
        <p:spPr>
          <a:xfrm>
            <a:off x="7376453" y="35980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Hình chữ nhật: Góc Tròn 68">
            <a:extLst>
              <a:ext uri="{FF2B5EF4-FFF2-40B4-BE49-F238E27FC236}">
                <a16:creationId xmlns:a16="http://schemas.microsoft.com/office/drawing/2014/main" id="{2FD03107-AB9B-437E-A5CA-8B65D416D47C}"/>
              </a:ext>
            </a:extLst>
          </p:cNvPr>
          <p:cNvSpPr/>
          <p:nvPr/>
        </p:nvSpPr>
        <p:spPr>
          <a:xfrm>
            <a:off x="5241224" y="2156807"/>
            <a:ext cx="3040380"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5A1D1D"/>
                </a:solidFill>
                <a:latin typeface="Times New Roman" panose="02020603050405020304" pitchFamily="18" charset="0"/>
                <a:cs typeface="Times New Roman" panose="02020603050405020304" pitchFamily="18" charset="0"/>
              </a:rPr>
              <a:t>Không</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quan</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tâm</a:t>
            </a:r>
            <a:r>
              <a:rPr lang="en-US" sz="2400" b="1" dirty="0">
                <a:solidFill>
                  <a:srgbClr val="5A1D1D"/>
                </a:solidFill>
                <a:latin typeface="Times New Roman" panose="02020603050405020304" pitchFamily="18" charset="0"/>
                <a:cs typeface="Times New Roman" panose="02020603050405020304" pitchFamily="18" charset="0"/>
              </a:rPr>
              <a:t>.</a:t>
            </a:r>
          </a:p>
        </p:txBody>
      </p:sp>
      <p:sp>
        <p:nvSpPr>
          <p:cNvPr id="70" name="Hình chữ nhật: Góc Tròn 69">
            <a:extLst>
              <a:ext uri="{FF2B5EF4-FFF2-40B4-BE49-F238E27FC236}">
                <a16:creationId xmlns:a16="http://schemas.microsoft.com/office/drawing/2014/main" id="{2CB8DE6C-68A9-45FC-94F5-694DF96EFB17}"/>
              </a:ext>
            </a:extLst>
          </p:cNvPr>
          <p:cNvSpPr/>
          <p:nvPr/>
        </p:nvSpPr>
        <p:spPr>
          <a:xfrm>
            <a:off x="482172" y="2156807"/>
            <a:ext cx="3040380"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thoải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mái</a:t>
            </a:r>
            <a:r>
              <a:rPr lang="en-US" sz="2400" b="1" dirty="0">
                <a:latin typeface="Times New Roman" panose="02020603050405020304" pitchFamily="18" charset="0"/>
                <a:cs typeface="Times New Roman" panose="02020603050405020304" pitchFamily="18" charset="0"/>
              </a:rPr>
              <a:t>.</a:t>
            </a:r>
          </a:p>
        </p:txBody>
      </p:sp>
      <p:sp>
        <p:nvSpPr>
          <p:cNvPr id="71" name="Hình chữ nhật: Góc Tròn 70">
            <a:extLst>
              <a:ext uri="{FF2B5EF4-FFF2-40B4-BE49-F238E27FC236}">
                <a16:creationId xmlns:a16="http://schemas.microsoft.com/office/drawing/2014/main" id="{65019023-FBF9-484C-9A00-7D2DC1C5E771}"/>
              </a:ext>
            </a:extLst>
          </p:cNvPr>
          <p:cNvSpPr/>
          <p:nvPr/>
        </p:nvSpPr>
        <p:spPr>
          <a:xfrm>
            <a:off x="5241224" y="3429357"/>
            <a:ext cx="3194116" cy="1430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Đang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bởi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r>
              <a:rPr lang="en-US" sz="2400" b="1" dirty="0">
                <a:latin typeface="Times New Roman" panose="02020603050405020304" pitchFamily="18" charset="0"/>
                <a:cs typeface="Times New Roman" panose="02020603050405020304" pitchFamily="18" charset="0"/>
              </a:rPr>
              <a:t>.</a:t>
            </a:r>
          </a:p>
        </p:txBody>
      </p:sp>
      <p:sp>
        <p:nvSpPr>
          <p:cNvPr id="9" name="Hình chữ nhật: Góc Tròn 8">
            <a:extLst>
              <a:ext uri="{FF2B5EF4-FFF2-40B4-BE49-F238E27FC236}">
                <a16:creationId xmlns:a16="http://schemas.microsoft.com/office/drawing/2014/main" id="{0FB9F309-F9EB-4348-9923-ECFF9507E408}"/>
              </a:ext>
            </a:extLst>
          </p:cNvPr>
          <p:cNvSpPr/>
          <p:nvPr/>
        </p:nvSpPr>
        <p:spPr>
          <a:xfrm>
            <a:off x="2084919" y="175954"/>
            <a:ext cx="4974162" cy="167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trạng</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nguồn</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nhiên</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hóa</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thạch</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hiện</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3092313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71"/>
                                        </p:tgtEl>
                                        <p:attrNameLst>
                                          <p:attrName>style.color</p:attrName>
                                        </p:attrNameLst>
                                      </p:cBhvr>
                                      <p:by>
                                        <p:hsl h="7200000" s="0" l="0"/>
                                      </p:by>
                                    </p:animClr>
                                    <p:animClr clrSpc="hsl" dir="cw">
                                      <p:cBhvr>
                                        <p:cTn id="7" dur="500" fill="hold"/>
                                        <p:tgtEl>
                                          <p:spTgt spid="71"/>
                                        </p:tgtEl>
                                        <p:attrNameLst>
                                          <p:attrName>fillcolor</p:attrName>
                                        </p:attrNameLst>
                                      </p:cBhvr>
                                      <p:by>
                                        <p:hsl h="7200000" s="0" l="0"/>
                                      </p:by>
                                    </p:animClr>
                                    <p:animClr clrSpc="hsl" dir="cw">
                                      <p:cBhvr>
                                        <p:cTn id="8" dur="500" fill="hold"/>
                                        <p:tgtEl>
                                          <p:spTgt spid="71"/>
                                        </p:tgtEl>
                                        <p:attrNameLst>
                                          <p:attrName>stroke.color</p:attrName>
                                        </p:attrNameLst>
                                      </p:cBhvr>
                                      <p:by>
                                        <p:hsl h="7200000" s="0" l="0"/>
                                      </p:by>
                                    </p:animClr>
                                    <p:set>
                                      <p:cBhvr>
                                        <p:cTn id="9" dur="500" fill="hold"/>
                                        <p:tgtEl>
                                          <p:spTgt spid="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8"/>
        <p:cNvGrpSpPr/>
        <p:nvPr/>
      </p:nvGrpSpPr>
      <p:grpSpPr>
        <a:xfrm>
          <a:off x="0" y="0"/>
          <a:ext cx="0" cy="0"/>
          <a:chOff x="0" y="0"/>
          <a:chExt cx="0" cy="0"/>
        </a:xfrm>
      </p:grpSpPr>
      <p:sp>
        <p:nvSpPr>
          <p:cNvPr id="2281" name="Google Shape;2281;p67"/>
          <p:cNvSpPr/>
          <p:nvPr/>
        </p:nvSpPr>
        <p:spPr>
          <a:xfrm>
            <a:off x="3930403" y="1338735"/>
            <a:ext cx="199456" cy="231323"/>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7"/>
          <p:cNvSpPr/>
          <p:nvPr/>
        </p:nvSpPr>
        <p:spPr>
          <a:xfrm>
            <a:off x="7376453" y="1338735"/>
            <a:ext cx="199456" cy="231323"/>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7"/>
          <p:cNvSpPr/>
          <p:nvPr/>
        </p:nvSpPr>
        <p:spPr>
          <a:xfrm>
            <a:off x="3930403" y="2468410"/>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7"/>
          <p:cNvSpPr/>
          <p:nvPr/>
        </p:nvSpPr>
        <p:spPr>
          <a:xfrm>
            <a:off x="7376453" y="2468410"/>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7"/>
          <p:cNvSpPr/>
          <p:nvPr/>
        </p:nvSpPr>
        <p:spPr>
          <a:xfrm>
            <a:off x="3930403" y="35980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7"/>
          <p:cNvSpPr/>
          <p:nvPr/>
        </p:nvSpPr>
        <p:spPr>
          <a:xfrm>
            <a:off x="7376453" y="35980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Hình chữ nhật: Góc Tròn 68">
            <a:extLst>
              <a:ext uri="{FF2B5EF4-FFF2-40B4-BE49-F238E27FC236}">
                <a16:creationId xmlns:a16="http://schemas.microsoft.com/office/drawing/2014/main" id="{2FD03107-AB9B-437E-A5CA-8B65D416D47C}"/>
              </a:ext>
            </a:extLst>
          </p:cNvPr>
          <p:cNvSpPr/>
          <p:nvPr/>
        </p:nvSpPr>
        <p:spPr>
          <a:xfrm>
            <a:off x="5241224" y="2156807"/>
            <a:ext cx="3040380"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5A1D1D"/>
                </a:solidFill>
                <a:latin typeface="Times New Roman" panose="02020603050405020304" pitchFamily="18" charset="0"/>
                <a:cs typeface="Times New Roman" panose="02020603050405020304" pitchFamily="18" charset="0"/>
              </a:rPr>
              <a:t>Sức</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khỏe</a:t>
            </a:r>
            <a:r>
              <a:rPr lang="en-US" sz="2400" b="1" dirty="0">
                <a:solidFill>
                  <a:srgbClr val="5A1D1D"/>
                </a:solidFill>
                <a:latin typeface="Times New Roman" panose="02020603050405020304" pitchFamily="18" charset="0"/>
                <a:cs typeface="Times New Roman" panose="02020603050405020304" pitchFamily="18" charset="0"/>
              </a:rPr>
              <a:t> con </a:t>
            </a:r>
            <a:r>
              <a:rPr lang="en-US" sz="2400" b="1" dirty="0" err="1">
                <a:solidFill>
                  <a:srgbClr val="5A1D1D"/>
                </a:solidFill>
                <a:latin typeface="Times New Roman" panose="02020603050405020304" pitchFamily="18" charset="0"/>
                <a:cs typeface="Times New Roman" panose="02020603050405020304" pitchFamily="18" charset="0"/>
              </a:rPr>
              <a:t>người</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giảm</a:t>
            </a:r>
            <a:r>
              <a:rPr lang="en-US" sz="2400" b="1" dirty="0">
                <a:solidFill>
                  <a:srgbClr val="5A1D1D"/>
                </a:solidFill>
                <a:latin typeface="Times New Roman" panose="02020603050405020304" pitchFamily="18" charset="0"/>
                <a:cs typeface="Times New Roman" panose="02020603050405020304" pitchFamily="18" charset="0"/>
              </a:rPr>
              <a:t> </a:t>
            </a:r>
            <a:r>
              <a:rPr lang="en-US" sz="2400" b="1" dirty="0" err="1">
                <a:solidFill>
                  <a:srgbClr val="5A1D1D"/>
                </a:solidFill>
                <a:latin typeface="Times New Roman" panose="02020603050405020304" pitchFamily="18" charset="0"/>
                <a:cs typeface="Times New Roman" panose="02020603050405020304" pitchFamily="18" charset="0"/>
              </a:rPr>
              <a:t>xuống</a:t>
            </a:r>
            <a:r>
              <a:rPr lang="en-US" sz="2400" b="1" dirty="0">
                <a:solidFill>
                  <a:srgbClr val="5A1D1D"/>
                </a:solidFill>
                <a:latin typeface="Times New Roman" panose="02020603050405020304" pitchFamily="18" charset="0"/>
                <a:cs typeface="Times New Roman" panose="02020603050405020304" pitchFamily="18" charset="0"/>
              </a:rPr>
              <a:t>.</a:t>
            </a:r>
          </a:p>
        </p:txBody>
      </p:sp>
      <p:sp>
        <p:nvSpPr>
          <p:cNvPr id="70" name="Hình chữ nhật: Góc Tròn 69">
            <a:extLst>
              <a:ext uri="{FF2B5EF4-FFF2-40B4-BE49-F238E27FC236}">
                <a16:creationId xmlns:a16="http://schemas.microsoft.com/office/drawing/2014/main" id="{2CB8DE6C-68A9-45FC-94F5-694DF96EFB17}"/>
              </a:ext>
            </a:extLst>
          </p:cNvPr>
          <p:cNvSpPr/>
          <p:nvPr/>
        </p:nvSpPr>
        <p:spPr>
          <a:xfrm>
            <a:off x="482172" y="2156807"/>
            <a:ext cx="3040380"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a:t>
            </a:r>
          </a:p>
        </p:txBody>
      </p:sp>
      <p:sp>
        <p:nvSpPr>
          <p:cNvPr id="71" name="Hình chữ nhật: Góc Tròn 70">
            <a:extLst>
              <a:ext uri="{FF2B5EF4-FFF2-40B4-BE49-F238E27FC236}">
                <a16:creationId xmlns:a16="http://schemas.microsoft.com/office/drawing/2014/main" id="{65019023-FBF9-484C-9A00-7D2DC1C5E771}"/>
              </a:ext>
            </a:extLst>
          </p:cNvPr>
          <p:cNvSpPr/>
          <p:nvPr/>
        </p:nvSpPr>
        <p:spPr>
          <a:xfrm>
            <a:off x="5241224" y="3429357"/>
            <a:ext cx="3194116" cy="1430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Thiên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xấu</a:t>
            </a:r>
            <a:r>
              <a:rPr lang="en-US" sz="2400" b="1" dirty="0">
                <a:latin typeface="Times New Roman" panose="02020603050405020304" pitchFamily="18" charset="0"/>
                <a:cs typeface="Times New Roman" panose="02020603050405020304" pitchFamily="18" charset="0"/>
              </a:rPr>
              <a:t>.</a:t>
            </a:r>
          </a:p>
        </p:txBody>
      </p:sp>
      <p:sp>
        <p:nvSpPr>
          <p:cNvPr id="9" name="Hình chữ nhật: Góc Tròn 8">
            <a:extLst>
              <a:ext uri="{FF2B5EF4-FFF2-40B4-BE49-F238E27FC236}">
                <a16:creationId xmlns:a16="http://schemas.microsoft.com/office/drawing/2014/main" id="{0FB9F309-F9EB-4348-9923-ECFF9507E408}"/>
              </a:ext>
            </a:extLst>
          </p:cNvPr>
          <p:cNvSpPr/>
          <p:nvPr/>
        </p:nvSpPr>
        <p:spPr>
          <a:xfrm>
            <a:off x="2103120" y="283561"/>
            <a:ext cx="5113313" cy="1602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Ngoài</a:t>
            </a:r>
            <a:r>
              <a:rPr lang="en-US" sz="32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trở</a:t>
            </a:r>
            <a:r>
              <a:rPr lang="en-US" sz="32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nên</a:t>
            </a:r>
            <a:r>
              <a:rPr lang="en-US" sz="32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khan </a:t>
            </a:r>
            <a:r>
              <a:rPr lang="en-US" sz="32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hiếm</a:t>
            </a:r>
            <a:r>
              <a:rPr lang="en-US" sz="32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dùng</a:t>
            </a:r>
            <a:r>
              <a:rPr lang="en-US" sz="32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nhiều</a:t>
            </a:r>
            <a:r>
              <a:rPr lang="en-US" sz="32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năng</a:t>
            </a:r>
            <a:r>
              <a:rPr lang="en-US" sz="32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lượng</a:t>
            </a:r>
            <a:r>
              <a:rPr lang="en-US" sz="32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hóa</a:t>
            </a:r>
            <a:r>
              <a:rPr lang="en-US" sz="32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thạch</a:t>
            </a:r>
            <a:r>
              <a:rPr lang="en-US" sz="32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gây</a:t>
            </a:r>
            <a:r>
              <a:rPr lang="en-US" sz="32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32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hại</a:t>
            </a:r>
            <a:r>
              <a:rPr lang="en-US" sz="32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32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6" name="Hình chữ nhật: Góc Tròn 5">
            <a:extLst>
              <a:ext uri="{FF2B5EF4-FFF2-40B4-BE49-F238E27FC236}">
                <a16:creationId xmlns:a16="http://schemas.microsoft.com/office/drawing/2014/main" id="{5B153E43-9454-40E9-8646-B47A9E0B1EE7}"/>
              </a:ext>
            </a:extLst>
          </p:cNvPr>
          <p:cNvSpPr/>
          <p:nvPr/>
        </p:nvSpPr>
        <p:spPr>
          <a:xfrm>
            <a:off x="427893" y="3429357"/>
            <a:ext cx="3094660"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5A1D1D"/>
                </a:solidFill>
                <a:latin typeface="Times New Roman" panose="02020603050405020304" pitchFamily="18" charset="0"/>
                <a:cs typeface="Times New Roman" panose="02020603050405020304" pitchFamily="18" charset="0"/>
              </a:rPr>
              <a:t>Câu</a:t>
            </a:r>
            <a:r>
              <a:rPr lang="en-US" sz="2400" b="1" dirty="0">
                <a:solidFill>
                  <a:srgbClr val="5A1D1D"/>
                </a:solidFill>
                <a:latin typeface="Times New Roman" panose="02020603050405020304" pitchFamily="18" charset="0"/>
                <a:cs typeface="Times New Roman" panose="02020603050405020304" pitchFamily="18" charset="0"/>
              </a:rPr>
              <a:t> 2 </a:t>
            </a:r>
            <a:r>
              <a:rPr lang="en-US" sz="2400" b="1" dirty="0" err="1">
                <a:solidFill>
                  <a:srgbClr val="5A1D1D"/>
                </a:solidFill>
                <a:latin typeface="Times New Roman" panose="02020603050405020304" pitchFamily="18" charset="0"/>
                <a:cs typeface="Times New Roman" panose="02020603050405020304" pitchFamily="18" charset="0"/>
              </a:rPr>
              <a:t>và</a:t>
            </a:r>
            <a:r>
              <a:rPr lang="en-US" sz="2400" b="1" dirty="0">
                <a:solidFill>
                  <a:srgbClr val="5A1D1D"/>
                </a:solidFill>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2640370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47"/>
          <p:cNvSpPr txBox="1">
            <a:spLocks noGrp="1"/>
          </p:cNvSpPr>
          <p:nvPr>
            <p:ph type="title"/>
          </p:nvPr>
        </p:nvSpPr>
        <p:spPr>
          <a:xfrm>
            <a:off x="2283741" y="-4063"/>
            <a:ext cx="5063580" cy="4604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 TỔNG KẾT</a:t>
            </a:r>
            <a:endParaRPr sz="36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47" name="Google Shape;1247;p47"/>
          <p:cNvSpPr/>
          <p:nvPr/>
        </p:nvSpPr>
        <p:spPr>
          <a:xfrm>
            <a:off x="5898556" y="4417253"/>
            <a:ext cx="315847" cy="93386"/>
          </a:xfrm>
          <a:custGeom>
            <a:avLst/>
            <a:gdLst/>
            <a:ahLst/>
            <a:cxnLst/>
            <a:rect l="l" t="t" r="r" b="b"/>
            <a:pathLst>
              <a:path w="3000" h="887" extrusionOk="0">
                <a:moveTo>
                  <a:pt x="839" y="1"/>
                </a:moveTo>
                <a:cubicBezTo>
                  <a:pt x="616" y="1"/>
                  <a:pt x="390" y="51"/>
                  <a:pt x="208" y="172"/>
                </a:cubicBezTo>
                <a:cubicBezTo>
                  <a:pt x="104" y="172"/>
                  <a:pt x="1" y="275"/>
                  <a:pt x="1" y="404"/>
                </a:cubicBezTo>
                <a:cubicBezTo>
                  <a:pt x="1" y="508"/>
                  <a:pt x="104" y="611"/>
                  <a:pt x="104" y="715"/>
                </a:cubicBezTo>
                <a:cubicBezTo>
                  <a:pt x="422" y="836"/>
                  <a:pt x="732" y="886"/>
                  <a:pt x="1021" y="886"/>
                </a:cubicBezTo>
                <a:cubicBezTo>
                  <a:pt x="1226" y="886"/>
                  <a:pt x="1422" y="861"/>
                  <a:pt x="1604" y="818"/>
                </a:cubicBezTo>
                <a:lnTo>
                  <a:pt x="2353" y="818"/>
                </a:lnTo>
                <a:cubicBezTo>
                  <a:pt x="2586" y="715"/>
                  <a:pt x="3000" y="818"/>
                  <a:pt x="2793" y="611"/>
                </a:cubicBezTo>
                <a:cubicBezTo>
                  <a:pt x="2353" y="275"/>
                  <a:pt x="1707" y="68"/>
                  <a:pt x="1294" y="68"/>
                </a:cubicBezTo>
                <a:cubicBezTo>
                  <a:pt x="1154" y="26"/>
                  <a:pt x="997" y="1"/>
                  <a:pt x="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1803589" y="4106150"/>
            <a:ext cx="7337756" cy="1059691"/>
            <a:chOff x="1805177" y="4083314"/>
            <a:chExt cx="7337756" cy="1059691"/>
          </a:xfrm>
        </p:grpSpPr>
        <p:sp>
          <p:nvSpPr>
            <p:cNvPr id="1249" name="Google Shape;1249;p47"/>
            <p:cNvSpPr/>
            <p:nvPr/>
          </p:nvSpPr>
          <p:spPr>
            <a:xfrm>
              <a:off x="3710322" y="4083314"/>
              <a:ext cx="5432472" cy="1059668"/>
            </a:xfrm>
            <a:custGeom>
              <a:avLst/>
              <a:gdLst/>
              <a:ahLst/>
              <a:cxnLst/>
              <a:rect l="l" t="t" r="r" b="b"/>
              <a:pathLst>
                <a:path w="51599" h="10065" extrusionOk="0">
                  <a:moveTo>
                    <a:pt x="27355" y="1"/>
                  </a:moveTo>
                  <a:cubicBezTo>
                    <a:pt x="22959" y="1"/>
                    <a:pt x="18661" y="742"/>
                    <a:pt x="14425" y="2077"/>
                  </a:cubicBezTo>
                  <a:lnTo>
                    <a:pt x="14425" y="1663"/>
                  </a:lnTo>
                  <a:cubicBezTo>
                    <a:pt x="14322" y="1327"/>
                    <a:pt x="14219" y="1017"/>
                    <a:pt x="13908" y="914"/>
                  </a:cubicBezTo>
                  <a:cubicBezTo>
                    <a:pt x="13792" y="849"/>
                    <a:pt x="13682" y="817"/>
                    <a:pt x="13588" y="817"/>
                  </a:cubicBezTo>
                  <a:cubicBezTo>
                    <a:pt x="13495" y="817"/>
                    <a:pt x="13417" y="849"/>
                    <a:pt x="13366" y="914"/>
                  </a:cubicBezTo>
                  <a:cubicBezTo>
                    <a:pt x="13133" y="1017"/>
                    <a:pt x="12926" y="1224"/>
                    <a:pt x="12823" y="1327"/>
                  </a:cubicBezTo>
                  <a:cubicBezTo>
                    <a:pt x="12616" y="1767"/>
                    <a:pt x="12383" y="2206"/>
                    <a:pt x="12487" y="2516"/>
                  </a:cubicBezTo>
                  <a:cubicBezTo>
                    <a:pt x="12280" y="2413"/>
                    <a:pt x="12176" y="2310"/>
                    <a:pt x="11970" y="2310"/>
                  </a:cubicBezTo>
                  <a:cubicBezTo>
                    <a:pt x="11737" y="2310"/>
                    <a:pt x="11634" y="2413"/>
                    <a:pt x="11530" y="2516"/>
                  </a:cubicBezTo>
                  <a:cubicBezTo>
                    <a:pt x="11323" y="2723"/>
                    <a:pt x="11323" y="3059"/>
                    <a:pt x="11323" y="3266"/>
                  </a:cubicBezTo>
                  <a:cubicBezTo>
                    <a:pt x="8402" y="4455"/>
                    <a:pt x="5610" y="5955"/>
                    <a:pt x="2922" y="7790"/>
                  </a:cubicBezTo>
                  <a:cubicBezTo>
                    <a:pt x="2689" y="7480"/>
                    <a:pt x="2482" y="7144"/>
                    <a:pt x="2146" y="6937"/>
                  </a:cubicBezTo>
                  <a:cubicBezTo>
                    <a:pt x="2043" y="6833"/>
                    <a:pt x="1940" y="6833"/>
                    <a:pt x="1733" y="6833"/>
                  </a:cubicBezTo>
                  <a:cubicBezTo>
                    <a:pt x="1629" y="6937"/>
                    <a:pt x="1629" y="7247"/>
                    <a:pt x="1629" y="7480"/>
                  </a:cubicBezTo>
                  <a:cubicBezTo>
                    <a:pt x="1629" y="7687"/>
                    <a:pt x="1733" y="8023"/>
                    <a:pt x="1940" y="8229"/>
                  </a:cubicBezTo>
                  <a:cubicBezTo>
                    <a:pt x="1733" y="8126"/>
                    <a:pt x="1397" y="8126"/>
                    <a:pt x="1190" y="8126"/>
                  </a:cubicBezTo>
                  <a:cubicBezTo>
                    <a:pt x="1087" y="8229"/>
                    <a:pt x="854" y="8229"/>
                    <a:pt x="854" y="8436"/>
                  </a:cubicBezTo>
                  <a:cubicBezTo>
                    <a:pt x="854" y="8540"/>
                    <a:pt x="983" y="8669"/>
                    <a:pt x="1087" y="8772"/>
                  </a:cubicBezTo>
                  <a:cubicBezTo>
                    <a:pt x="1190" y="8772"/>
                    <a:pt x="1293" y="8876"/>
                    <a:pt x="1293" y="8876"/>
                  </a:cubicBezTo>
                  <a:cubicBezTo>
                    <a:pt x="854" y="9186"/>
                    <a:pt x="440" y="9625"/>
                    <a:pt x="1" y="10065"/>
                  </a:cubicBezTo>
                  <a:lnTo>
                    <a:pt x="51598" y="10065"/>
                  </a:lnTo>
                  <a:lnTo>
                    <a:pt x="51598" y="7687"/>
                  </a:lnTo>
                  <a:cubicBezTo>
                    <a:pt x="51262" y="7480"/>
                    <a:pt x="50849" y="7144"/>
                    <a:pt x="50409" y="6937"/>
                  </a:cubicBezTo>
                  <a:cubicBezTo>
                    <a:pt x="50745" y="6394"/>
                    <a:pt x="50849" y="5851"/>
                    <a:pt x="50745" y="5205"/>
                  </a:cubicBezTo>
                  <a:cubicBezTo>
                    <a:pt x="50616" y="4791"/>
                    <a:pt x="50409" y="4455"/>
                    <a:pt x="49970" y="4352"/>
                  </a:cubicBezTo>
                  <a:cubicBezTo>
                    <a:pt x="49763" y="4352"/>
                    <a:pt x="49556" y="4352"/>
                    <a:pt x="49453" y="4455"/>
                  </a:cubicBezTo>
                  <a:cubicBezTo>
                    <a:pt x="49220" y="4559"/>
                    <a:pt x="48910" y="4791"/>
                    <a:pt x="48806" y="4895"/>
                  </a:cubicBezTo>
                  <a:cubicBezTo>
                    <a:pt x="48677" y="4662"/>
                    <a:pt x="48367" y="4455"/>
                    <a:pt x="48031" y="4455"/>
                  </a:cubicBezTo>
                  <a:cubicBezTo>
                    <a:pt x="47976" y="4437"/>
                    <a:pt x="47921" y="4428"/>
                    <a:pt x="47866" y="4428"/>
                  </a:cubicBezTo>
                  <a:cubicBezTo>
                    <a:pt x="47610" y="4428"/>
                    <a:pt x="47366" y="4618"/>
                    <a:pt x="47281" y="4895"/>
                  </a:cubicBezTo>
                  <a:cubicBezTo>
                    <a:pt x="47178" y="4895"/>
                    <a:pt x="47178" y="4998"/>
                    <a:pt x="47178" y="4998"/>
                  </a:cubicBezTo>
                  <a:cubicBezTo>
                    <a:pt x="41361" y="1974"/>
                    <a:pt x="35235" y="371"/>
                    <a:pt x="28979" y="35"/>
                  </a:cubicBezTo>
                  <a:cubicBezTo>
                    <a:pt x="28436" y="12"/>
                    <a:pt x="27895" y="1"/>
                    <a:pt x="27355" y="1"/>
                  </a:cubicBezTo>
                  <a:close/>
                </a:path>
              </a:pathLst>
            </a:custGeom>
            <a:solidFill>
              <a:srgbClr val="98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flipH="1">
              <a:off x="1805177" y="4704922"/>
              <a:ext cx="1428999" cy="438080"/>
            </a:xfrm>
            <a:custGeom>
              <a:avLst/>
              <a:gdLst/>
              <a:ahLst/>
              <a:cxnLst/>
              <a:rect l="l" t="t" r="r" b="b"/>
              <a:pathLst>
                <a:path w="13573" h="4161" extrusionOk="0">
                  <a:moveTo>
                    <a:pt x="6205" y="1"/>
                  </a:moveTo>
                  <a:cubicBezTo>
                    <a:pt x="5665" y="1"/>
                    <a:pt x="5118" y="141"/>
                    <a:pt x="4628" y="387"/>
                  </a:cubicBezTo>
                  <a:cubicBezTo>
                    <a:pt x="3878" y="929"/>
                    <a:pt x="3232" y="1679"/>
                    <a:pt x="2689" y="2429"/>
                  </a:cubicBezTo>
                  <a:cubicBezTo>
                    <a:pt x="2482" y="2119"/>
                    <a:pt x="2146" y="1783"/>
                    <a:pt x="1733" y="1576"/>
                  </a:cubicBezTo>
                  <a:cubicBezTo>
                    <a:pt x="1604" y="1545"/>
                    <a:pt x="1475" y="1533"/>
                    <a:pt x="1347" y="1533"/>
                  </a:cubicBezTo>
                  <a:cubicBezTo>
                    <a:pt x="1038" y="1533"/>
                    <a:pt x="733" y="1606"/>
                    <a:pt x="440" y="1679"/>
                  </a:cubicBezTo>
                  <a:cubicBezTo>
                    <a:pt x="337" y="1783"/>
                    <a:pt x="104" y="1886"/>
                    <a:pt x="1" y="1989"/>
                  </a:cubicBezTo>
                  <a:lnTo>
                    <a:pt x="1" y="4161"/>
                  </a:lnTo>
                  <a:lnTo>
                    <a:pt x="13572" y="4161"/>
                  </a:lnTo>
                  <a:cubicBezTo>
                    <a:pt x="13572" y="3928"/>
                    <a:pt x="13469" y="3825"/>
                    <a:pt x="13365" y="3618"/>
                  </a:cubicBezTo>
                  <a:cubicBezTo>
                    <a:pt x="13029" y="2765"/>
                    <a:pt x="12280" y="2119"/>
                    <a:pt x="11426" y="1886"/>
                  </a:cubicBezTo>
                  <a:cubicBezTo>
                    <a:pt x="11319" y="1873"/>
                    <a:pt x="11211" y="1867"/>
                    <a:pt x="11102" y="1867"/>
                  </a:cubicBezTo>
                  <a:cubicBezTo>
                    <a:pt x="10317" y="1867"/>
                    <a:pt x="9500" y="2182"/>
                    <a:pt x="8841" y="2636"/>
                  </a:cubicBezTo>
                  <a:cubicBezTo>
                    <a:pt x="8738" y="1679"/>
                    <a:pt x="8299" y="697"/>
                    <a:pt x="7446" y="283"/>
                  </a:cubicBezTo>
                  <a:cubicBezTo>
                    <a:pt x="7057" y="89"/>
                    <a:pt x="6633" y="1"/>
                    <a:pt x="6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8236556" y="4776621"/>
              <a:ext cx="906377" cy="366383"/>
            </a:xfrm>
            <a:custGeom>
              <a:avLst/>
              <a:gdLst/>
              <a:ahLst/>
              <a:cxnLst/>
              <a:rect l="l" t="t" r="r" b="b"/>
              <a:pathLst>
                <a:path w="8609" h="3480" extrusionOk="0">
                  <a:moveTo>
                    <a:pt x="6202" y="1"/>
                  </a:moveTo>
                  <a:cubicBezTo>
                    <a:pt x="6108" y="1"/>
                    <a:pt x="6014" y="6"/>
                    <a:pt x="5920" y="16"/>
                  </a:cubicBezTo>
                  <a:cubicBezTo>
                    <a:pt x="4834" y="16"/>
                    <a:pt x="3748" y="895"/>
                    <a:pt x="3335" y="1851"/>
                  </a:cubicBezTo>
                  <a:cubicBezTo>
                    <a:pt x="3244" y="1844"/>
                    <a:pt x="3154" y="1840"/>
                    <a:pt x="3064" y="1840"/>
                  </a:cubicBezTo>
                  <a:cubicBezTo>
                    <a:pt x="1864" y="1840"/>
                    <a:pt x="697" y="2470"/>
                    <a:pt x="0" y="3480"/>
                  </a:cubicBezTo>
                  <a:lnTo>
                    <a:pt x="8608" y="3480"/>
                  </a:lnTo>
                  <a:lnTo>
                    <a:pt x="8608" y="998"/>
                  </a:lnTo>
                  <a:cubicBezTo>
                    <a:pt x="7932" y="415"/>
                    <a:pt x="7067" y="1"/>
                    <a:pt x="6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2804023" y="4710186"/>
              <a:ext cx="827520" cy="432816"/>
            </a:xfrm>
            <a:custGeom>
              <a:avLst/>
              <a:gdLst/>
              <a:ahLst/>
              <a:cxnLst/>
              <a:rect l="l" t="t" r="r" b="b"/>
              <a:pathLst>
                <a:path w="7860" h="4111" extrusionOk="0">
                  <a:moveTo>
                    <a:pt x="3129" y="1"/>
                  </a:moveTo>
                  <a:cubicBezTo>
                    <a:pt x="2793" y="1"/>
                    <a:pt x="2482" y="130"/>
                    <a:pt x="2146" y="337"/>
                  </a:cubicBezTo>
                  <a:cubicBezTo>
                    <a:pt x="957" y="1190"/>
                    <a:pt x="311" y="2586"/>
                    <a:pt x="1" y="4111"/>
                  </a:cubicBezTo>
                  <a:lnTo>
                    <a:pt x="7859" y="4111"/>
                  </a:lnTo>
                  <a:cubicBezTo>
                    <a:pt x="7652" y="3568"/>
                    <a:pt x="7213" y="3128"/>
                    <a:pt x="6670" y="2922"/>
                  </a:cubicBezTo>
                  <a:cubicBezTo>
                    <a:pt x="6295" y="2702"/>
                    <a:pt x="5836" y="2592"/>
                    <a:pt x="5378" y="2592"/>
                  </a:cubicBezTo>
                  <a:cubicBezTo>
                    <a:pt x="4919" y="2592"/>
                    <a:pt x="4460" y="2702"/>
                    <a:pt x="4085" y="2922"/>
                  </a:cubicBezTo>
                  <a:cubicBezTo>
                    <a:pt x="4188" y="2379"/>
                    <a:pt x="4188" y="1733"/>
                    <a:pt x="3982" y="1086"/>
                  </a:cubicBezTo>
                  <a:cubicBezTo>
                    <a:pt x="3878" y="647"/>
                    <a:pt x="3646" y="130"/>
                    <a:pt x="3129" y="1"/>
                  </a:cubicBezTo>
                  <a:close/>
                </a:path>
              </a:pathLst>
            </a:custGeom>
            <a:solidFill>
              <a:srgbClr val="98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6034691" y="4514222"/>
              <a:ext cx="215092" cy="511778"/>
            </a:xfrm>
            <a:custGeom>
              <a:avLst/>
              <a:gdLst/>
              <a:ahLst/>
              <a:cxnLst/>
              <a:rect l="l" t="t" r="r" b="b"/>
              <a:pathLst>
                <a:path w="2043" h="4861" extrusionOk="0">
                  <a:moveTo>
                    <a:pt x="1939" y="0"/>
                  </a:moveTo>
                  <a:cubicBezTo>
                    <a:pt x="1939" y="0"/>
                    <a:pt x="1810" y="0"/>
                    <a:pt x="1810" y="130"/>
                  </a:cubicBezTo>
                  <a:cubicBezTo>
                    <a:pt x="750" y="1422"/>
                    <a:pt x="311" y="3128"/>
                    <a:pt x="1" y="4757"/>
                  </a:cubicBezTo>
                  <a:cubicBezTo>
                    <a:pt x="1" y="4860"/>
                    <a:pt x="1" y="4860"/>
                    <a:pt x="104" y="4860"/>
                  </a:cubicBezTo>
                  <a:lnTo>
                    <a:pt x="207" y="4860"/>
                  </a:lnTo>
                  <a:cubicBezTo>
                    <a:pt x="518" y="3128"/>
                    <a:pt x="957" y="1526"/>
                    <a:pt x="1939" y="233"/>
                  </a:cubicBezTo>
                  <a:cubicBezTo>
                    <a:pt x="2043" y="130"/>
                    <a:pt x="2043" y="130"/>
                    <a:pt x="19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7"/>
            <p:cNvSpPr/>
            <p:nvPr/>
          </p:nvSpPr>
          <p:spPr>
            <a:xfrm>
              <a:off x="6271478" y="4527804"/>
              <a:ext cx="193299" cy="272261"/>
            </a:xfrm>
            <a:custGeom>
              <a:avLst/>
              <a:gdLst/>
              <a:ahLst/>
              <a:cxnLst/>
              <a:rect l="l" t="t" r="r" b="b"/>
              <a:pathLst>
                <a:path w="1836" h="2586" extrusionOk="0">
                  <a:moveTo>
                    <a:pt x="0" y="1"/>
                  </a:moveTo>
                  <a:lnTo>
                    <a:pt x="0" y="1"/>
                  </a:lnTo>
                  <a:cubicBezTo>
                    <a:pt x="207" y="647"/>
                    <a:pt x="543" y="1293"/>
                    <a:pt x="750" y="1940"/>
                  </a:cubicBezTo>
                  <a:cubicBezTo>
                    <a:pt x="854" y="2146"/>
                    <a:pt x="854" y="2250"/>
                    <a:pt x="983" y="2353"/>
                  </a:cubicBezTo>
                  <a:cubicBezTo>
                    <a:pt x="1086" y="2457"/>
                    <a:pt x="1190" y="2586"/>
                    <a:pt x="1293" y="2586"/>
                  </a:cubicBezTo>
                  <a:cubicBezTo>
                    <a:pt x="1500" y="2586"/>
                    <a:pt x="1732" y="2353"/>
                    <a:pt x="1732" y="2043"/>
                  </a:cubicBezTo>
                  <a:cubicBezTo>
                    <a:pt x="1836" y="1810"/>
                    <a:pt x="1629" y="1603"/>
                    <a:pt x="1500" y="1397"/>
                  </a:cubicBezTo>
                  <a:cubicBezTo>
                    <a:pt x="1190" y="854"/>
                    <a:pt x="647" y="2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7"/>
            <p:cNvSpPr/>
            <p:nvPr/>
          </p:nvSpPr>
          <p:spPr>
            <a:xfrm>
              <a:off x="6238840" y="4527804"/>
              <a:ext cx="111705" cy="296897"/>
            </a:xfrm>
            <a:custGeom>
              <a:avLst/>
              <a:gdLst/>
              <a:ahLst/>
              <a:cxnLst/>
              <a:rect l="l" t="t" r="r" b="b"/>
              <a:pathLst>
                <a:path w="1061" h="2820" extrusionOk="0">
                  <a:moveTo>
                    <a:pt x="104" y="1"/>
                  </a:moveTo>
                  <a:cubicBezTo>
                    <a:pt x="0" y="647"/>
                    <a:pt x="104" y="1397"/>
                    <a:pt x="104" y="2043"/>
                  </a:cubicBezTo>
                  <a:cubicBezTo>
                    <a:pt x="104" y="2250"/>
                    <a:pt x="104" y="2353"/>
                    <a:pt x="207" y="2457"/>
                  </a:cubicBezTo>
                  <a:cubicBezTo>
                    <a:pt x="207" y="2586"/>
                    <a:pt x="310" y="2689"/>
                    <a:pt x="414" y="2793"/>
                  </a:cubicBezTo>
                  <a:cubicBezTo>
                    <a:pt x="456" y="2811"/>
                    <a:pt x="498" y="2820"/>
                    <a:pt x="538" y="2820"/>
                  </a:cubicBezTo>
                  <a:cubicBezTo>
                    <a:pt x="718" y="2820"/>
                    <a:pt x="872" y="2647"/>
                    <a:pt x="957" y="2457"/>
                  </a:cubicBezTo>
                  <a:cubicBezTo>
                    <a:pt x="1060" y="2250"/>
                    <a:pt x="1060" y="2043"/>
                    <a:pt x="957" y="1810"/>
                  </a:cubicBezTo>
                  <a:cubicBezTo>
                    <a:pt x="853" y="1164"/>
                    <a:pt x="517" y="414"/>
                    <a:pt x="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7"/>
            <p:cNvSpPr/>
            <p:nvPr/>
          </p:nvSpPr>
          <p:spPr>
            <a:xfrm>
              <a:off x="6135344" y="4514222"/>
              <a:ext cx="114442" cy="298476"/>
            </a:xfrm>
            <a:custGeom>
              <a:avLst/>
              <a:gdLst/>
              <a:ahLst/>
              <a:cxnLst/>
              <a:rect l="l" t="t" r="r" b="b"/>
              <a:pathLst>
                <a:path w="1087" h="2835" extrusionOk="0">
                  <a:moveTo>
                    <a:pt x="854" y="0"/>
                  </a:moveTo>
                  <a:cubicBezTo>
                    <a:pt x="544" y="647"/>
                    <a:pt x="337" y="1422"/>
                    <a:pt x="104" y="1939"/>
                  </a:cubicBezTo>
                  <a:cubicBezTo>
                    <a:pt x="104" y="2172"/>
                    <a:pt x="1" y="2275"/>
                    <a:pt x="1" y="2379"/>
                  </a:cubicBezTo>
                  <a:cubicBezTo>
                    <a:pt x="1" y="2482"/>
                    <a:pt x="1" y="2586"/>
                    <a:pt x="104" y="2715"/>
                  </a:cubicBezTo>
                  <a:cubicBezTo>
                    <a:pt x="148" y="2802"/>
                    <a:pt x="233" y="2834"/>
                    <a:pt x="333" y="2834"/>
                  </a:cubicBezTo>
                  <a:cubicBezTo>
                    <a:pt x="469" y="2834"/>
                    <a:pt x="631" y="2774"/>
                    <a:pt x="751" y="2715"/>
                  </a:cubicBezTo>
                  <a:cubicBezTo>
                    <a:pt x="854" y="2482"/>
                    <a:pt x="983" y="2275"/>
                    <a:pt x="983" y="2069"/>
                  </a:cubicBezTo>
                  <a:cubicBezTo>
                    <a:pt x="1087" y="1422"/>
                    <a:pt x="1087" y="647"/>
                    <a:pt x="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99315" y="4503377"/>
              <a:ext cx="226042" cy="261311"/>
            </a:xfrm>
            <a:custGeom>
              <a:avLst/>
              <a:gdLst/>
              <a:ahLst/>
              <a:cxnLst/>
              <a:rect l="l" t="t" r="r" b="b"/>
              <a:pathLst>
                <a:path w="2147" h="2482" extrusionOk="0">
                  <a:moveTo>
                    <a:pt x="2146" y="0"/>
                  </a:moveTo>
                  <a:cubicBezTo>
                    <a:pt x="1500" y="233"/>
                    <a:pt x="854" y="750"/>
                    <a:pt x="440" y="1293"/>
                  </a:cubicBezTo>
                  <a:cubicBezTo>
                    <a:pt x="207" y="1525"/>
                    <a:pt x="104" y="1732"/>
                    <a:pt x="104" y="1939"/>
                  </a:cubicBezTo>
                  <a:cubicBezTo>
                    <a:pt x="0" y="2172"/>
                    <a:pt x="207" y="2482"/>
                    <a:pt x="440" y="2482"/>
                  </a:cubicBezTo>
                  <a:cubicBezTo>
                    <a:pt x="647" y="2482"/>
                    <a:pt x="750" y="2482"/>
                    <a:pt x="854" y="2378"/>
                  </a:cubicBezTo>
                  <a:cubicBezTo>
                    <a:pt x="983" y="2275"/>
                    <a:pt x="983" y="2172"/>
                    <a:pt x="1086" y="1939"/>
                  </a:cubicBezTo>
                  <a:cubicBezTo>
                    <a:pt x="1396" y="1396"/>
                    <a:pt x="1939" y="646"/>
                    <a:pt x="2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909506" y="4500429"/>
              <a:ext cx="294054" cy="163609"/>
            </a:xfrm>
            <a:custGeom>
              <a:avLst/>
              <a:gdLst/>
              <a:ahLst/>
              <a:cxnLst/>
              <a:rect l="l" t="t" r="r" b="b"/>
              <a:pathLst>
                <a:path w="2793" h="1554" extrusionOk="0">
                  <a:moveTo>
                    <a:pt x="2431" y="1"/>
                  </a:moveTo>
                  <a:cubicBezTo>
                    <a:pt x="1877" y="1"/>
                    <a:pt x="1279" y="174"/>
                    <a:pt x="750" y="364"/>
                  </a:cubicBezTo>
                  <a:cubicBezTo>
                    <a:pt x="414" y="468"/>
                    <a:pt x="207" y="571"/>
                    <a:pt x="104" y="778"/>
                  </a:cubicBezTo>
                  <a:cubicBezTo>
                    <a:pt x="0" y="1114"/>
                    <a:pt x="0" y="1424"/>
                    <a:pt x="207" y="1553"/>
                  </a:cubicBezTo>
                  <a:lnTo>
                    <a:pt x="647" y="1553"/>
                  </a:lnTo>
                  <a:cubicBezTo>
                    <a:pt x="750" y="1424"/>
                    <a:pt x="853" y="1424"/>
                    <a:pt x="957" y="1321"/>
                  </a:cubicBezTo>
                  <a:cubicBezTo>
                    <a:pt x="1603" y="907"/>
                    <a:pt x="2249" y="468"/>
                    <a:pt x="2792" y="28"/>
                  </a:cubicBezTo>
                  <a:cubicBezTo>
                    <a:pt x="2675" y="9"/>
                    <a:pt x="2554" y="1"/>
                    <a:pt x="2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6124499" y="4439258"/>
              <a:ext cx="204248" cy="142447"/>
            </a:xfrm>
            <a:custGeom>
              <a:avLst/>
              <a:gdLst/>
              <a:ahLst/>
              <a:cxnLst/>
              <a:rect l="l" t="t" r="r" b="b"/>
              <a:pathLst>
                <a:path w="1940" h="1353" extrusionOk="0">
                  <a:moveTo>
                    <a:pt x="427" y="0"/>
                  </a:moveTo>
                  <a:cubicBezTo>
                    <a:pt x="269" y="0"/>
                    <a:pt x="125" y="25"/>
                    <a:pt x="1" y="66"/>
                  </a:cubicBezTo>
                  <a:cubicBezTo>
                    <a:pt x="104" y="506"/>
                    <a:pt x="311" y="842"/>
                    <a:pt x="750" y="1049"/>
                  </a:cubicBezTo>
                  <a:cubicBezTo>
                    <a:pt x="987" y="1194"/>
                    <a:pt x="1313" y="1352"/>
                    <a:pt x="1602" y="1352"/>
                  </a:cubicBezTo>
                  <a:cubicBezTo>
                    <a:pt x="1724" y="1352"/>
                    <a:pt x="1840" y="1324"/>
                    <a:pt x="1939" y="1255"/>
                  </a:cubicBezTo>
                  <a:cubicBezTo>
                    <a:pt x="1939" y="712"/>
                    <a:pt x="1500" y="402"/>
                    <a:pt x="1190" y="195"/>
                  </a:cubicBezTo>
                  <a:cubicBezTo>
                    <a:pt x="926" y="56"/>
                    <a:pt x="662" y="0"/>
                    <a:pt x="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931300" y="4764592"/>
              <a:ext cx="136130" cy="125286"/>
            </a:xfrm>
            <a:custGeom>
              <a:avLst/>
              <a:gdLst/>
              <a:ahLst/>
              <a:cxnLst/>
              <a:rect l="l" t="t" r="r" b="b"/>
              <a:pathLst>
                <a:path w="1293" h="1190" extrusionOk="0">
                  <a:moveTo>
                    <a:pt x="0" y="1"/>
                  </a:moveTo>
                  <a:cubicBezTo>
                    <a:pt x="104" y="208"/>
                    <a:pt x="207" y="440"/>
                    <a:pt x="336" y="647"/>
                  </a:cubicBezTo>
                  <a:cubicBezTo>
                    <a:pt x="543" y="983"/>
                    <a:pt x="983" y="1190"/>
                    <a:pt x="1293" y="1190"/>
                  </a:cubicBezTo>
                  <a:cubicBezTo>
                    <a:pt x="1293" y="854"/>
                    <a:pt x="1086" y="544"/>
                    <a:pt x="853" y="337"/>
                  </a:cubicBezTo>
                  <a:cubicBezTo>
                    <a:pt x="646" y="104"/>
                    <a:pt x="336"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4861651" y="4647568"/>
              <a:ext cx="168873" cy="419235"/>
            </a:xfrm>
            <a:custGeom>
              <a:avLst/>
              <a:gdLst/>
              <a:ahLst/>
              <a:cxnLst/>
              <a:rect l="l" t="t" r="r" b="b"/>
              <a:pathLst>
                <a:path w="1604" h="3982" extrusionOk="0">
                  <a:moveTo>
                    <a:pt x="1" y="1"/>
                  </a:moveTo>
                  <a:lnTo>
                    <a:pt x="1" y="104"/>
                  </a:lnTo>
                  <a:cubicBezTo>
                    <a:pt x="1" y="208"/>
                    <a:pt x="104" y="208"/>
                    <a:pt x="104" y="311"/>
                  </a:cubicBezTo>
                  <a:cubicBezTo>
                    <a:pt x="207" y="414"/>
                    <a:pt x="311" y="518"/>
                    <a:pt x="414" y="750"/>
                  </a:cubicBezTo>
                  <a:cubicBezTo>
                    <a:pt x="957" y="1707"/>
                    <a:pt x="1293" y="2793"/>
                    <a:pt x="1603" y="3982"/>
                  </a:cubicBezTo>
                  <a:cubicBezTo>
                    <a:pt x="1603" y="3749"/>
                    <a:pt x="1603" y="3646"/>
                    <a:pt x="1500" y="3439"/>
                  </a:cubicBezTo>
                  <a:cubicBezTo>
                    <a:pt x="1293" y="2353"/>
                    <a:pt x="854" y="1293"/>
                    <a:pt x="207" y="311"/>
                  </a:cubicBezTo>
                  <a:cubicBezTo>
                    <a:pt x="104" y="208"/>
                    <a:pt x="104" y="10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7"/>
            <p:cNvSpPr/>
            <p:nvPr/>
          </p:nvSpPr>
          <p:spPr>
            <a:xfrm>
              <a:off x="4872601" y="4537018"/>
              <a:ext cx="329324" cy="97070"/>
            </a:xfrm>
            <a:custGeom>
              <a:avLst/>
              <a:gdLst/>
              <a:ahLst/>
              <a:cxnLst/>
              <a:rect l="l" t="t" r="r" b="b"/>
              <a:pathLst>
                <a:path w="3128" h="922" extrusionOk="0">
                  <a:moveTo>
                    <a:pt x="2269" y="1"/>
                  </a:moveTo>
                  <a:cubicBezTo>
                    <a:pt x="2115" y="1"/>
                    <a:pt x="1964" y="26"/>
                    <a:pt x="1835" y="68"/>
                  </a:cubicBezTo>
                  <a:cubicBezTo>
                    <a:pt x="1293" y="68"/>
                    <a:pt x="646" y="275"/>
                    <a:pt x="310" y="611"/>
                  </a:cubicBezTo>
                  <a:cubicBezTo>
                    <a:pt x="0" y="818"/>
                    <a:pt x="543" y="818"/>
                    <a:pt x="646" y="818"/>
                  </a:cubicBezTo>
                  <a:cubicBezTo>
                    <a:pt x="853" y="818"/>
                    <a:pt x="1189" y="818"/>
                    <a:pt x="1396" y="922"/>
                  </a:cubicBezTo>
                  <a:cubicBezTo>
                    <a:pt x="1939" y="922"/>
                    <a:pt x="2482" y="922"/>
                    <a:pt x="2895" y="715"/>
                  </a:cubicBezTo>
                  <a:cubicBezTo>
                    <a:pt x="2999" y="611"/>
                    <a:pt x="3128" y="611"/>
                    <a:pt x="3128" y="508"/>
                  </a:cubicBezTo>
                  <a:cubicBezTo>
                    <a:pt x="3128" y="275"/>
                    <a:pt x="2999" y="172"/>
                    <a:pt x="2895" y="172"/>
                  </a:cubicBezTo>
                  <a:cubicBezTo>
                    <a:pt x="2714" y="51"/>
                    <a:pt x="2487" y="1"/>
                    <a:pt x="2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7"/>
            <p:cNvSpPr/>
            <p:nvPr/>
          </p:nvSpPr>
          <p:spPr>
            <a:xfrm>
              <a:off x="4633076" y="4647568"/>
              <a:ext cx="182455" cy="272261"/>
            </a:xfrm>
            <a:custGeom>
              <a:avLst/>
              <a:gdLst/>
              <a:ahLst/>
              <a:cxnLst/>
              <a:rect l="l" t="t" r="r" b="b"/>
              <a:pathLst>
                <a:path w="1733" h="2586" extrusionOk="0">
                  <a:moveTo>
                    <a:pt x="1732" y="1"/>
                  </a:moveTo>
                  <a:lnTo>
                    <a:pt x="1732" y="1"/>
                  </a:lnTo>
                  <a:cubicBezTo>
                    <a:pt x="1189" y="311"/>
                    <a:pt x="646" y="854"/>
                    <a:pt x="233" y="1397"/>
                  </a:cubicBezTo>
                  <a:cubicBezTo>
                    <a:pt x="104" y="1604"/>
                    <a:pt x="0" y="1810"/>
                    <a:pt x="0" y="2043"/>
                  </a:cubicBezTo>
                  <a:cubicBezTo>
                    <a:pt x="0" y="2353"/>
                    <a:pt x="233" y="2586"/>
                    <a:pt x="440" y="2586"/>
                  </a:cubicBezTo>
                  <a:cubicBezTo>
                    <a:pt x="646" y="2586"/>
                    <a:pt x="750" y="2457"/>
                    <a:pt x="750" y="2353"/>
                  </a:cubicBezTo>
                  <a:cubicBezTo>
                    <a:pt x="879" y="2250"/>
                    <a:pt x="983" y="2146"/>
                    <a:pt x="983" y="2043"/>
                  </a:cubicBezTo>
                  <a:cubicBezTo>
                    <a:pt x="1293" y="1397"/>
                    <a:pt x="1629" y="647"/>
                    <a:pt x="17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7"/>
            <p:cNvSpPr/>
            <p:nvPr/>
          </p:nvSpPr>
          <p:spPr>
            <a:xfrm>
              <a:off x="4736466" y="4647568"/>
              <a:ext cx="111705" cy="296897"/>
            </a:xfrm>
            <a:custGeom>
              <a:avLst/>
              <a:gdLst/>
              <a:ahLst/>
              <a:cxnLst/>
              <a:rect l="l" t="t" r="r" b="b"/>
              <a:pathLst>
                <a:path w="1061" h="2820" extrusionOk="0">
                  <a:moveTo>
                    <a:pt x="957" y="1"/>
                  </a:moveTo>
                  <a:cubicBezTo>
                    <a:pt x="543" y="518"/>
                    <a:pt x="207" y="1164"/>
                    <a:pt x="104" y="1810"/>
                  </a:cubicBezTo>
                  <a:cubicBezTo>
                    <a:pt x="104" y="2043"/>
                    <a:pt x="1" y="2250"/>
                    <a:pt x="104" y="2457"/>
                  </a:cubicBezTo>
                  <a:cubicBezTo>
                    <a:pt x="189" y="2647"/>
                    <a:pt x="429" y="2820"/>
                    <a:pt x="627" y="2820"/>
                  </a:cubicBezTo>
                  <a:cubicBezTo>
                    <a:pt x="671" y="2820"/>
                    <a:pt x="713" y="2811"/>
                    <a:pt x="750" y="2793"/>
                  </a:cubicBezTo>
                  <a:cubicBezTo>
                    <a:pt x="854" y="2689"/>
                    <a:pt x="957" y="2586"/>
                    <a:pt x="957" y="2457"/>
                  </a:cubicBezTo>
                  <a:lnTo>
                    <a:pt x="957" y="2146"/>
                  </a:lnTo>
                  <a:cubicBezTo>
                    <a:pt x="957" y="1397"/>
                    <a:pt x="1060" y="647"/>
                    <a:pt x="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4837119" y="4647568"/>
              <a:ext cx="125391" cy="288579"/>
            </a:xfrm>
            <a:custGeom>
              <a:avLst/>
              <a:gdLst/>
              <a:ahLst/>
              <a:cxnLst/>
              <a:rect l="l" t="t" r="r" b="b"/>
              <a:pathLst>
                <a:path w="1191" h="2741" extrusionOk="0">
                  <a:moveTo>
                    <a:pt x="234" y="1"/>
                  </a:moveTo>
                  <a:cubicBezTo>
                    <a:pt x="1" y="518"/>
                    <a:pt x="1" y="1293"/>
                    <a:pt x="104" y="1940"/>
                  </a:cubicBezTo>
                  <a:cubicBezTo>
                    <a:pt x="104" y="2146"/>
                    <a:pt x="234" y="2353"/>
                    <a:pt x="440" y="2586"/>
                  </a:cubicBezTo>
                  <a:cubicBezTo>
                    <a:pt x="492" y="2689"/>
                    <a:pt x="602" y="2741"/>
                    <a:pt x="725" y="2741"/>
                  </a:cubicBezTo>
                  <a:cubicBezTo>
                    <a:pt x="848" y="2741"/>
                    <a:pt x="983" y="2689"/>
                    <a:pt x="1087" y="2586"/>
                  </a:cubicBezTo>
                  <a:cubicBezTo>
                    <a:pt x="1087" y="2586"/>
                    <a:pt x="1190" y="2353"/>
                    <a:pt x="1190" y="2250"/>
                  </a:cubicBezTo>
                  <a:cubicBezTo>
                    <a:pt x="1087" y="2146"/>
                    <a:pt x="1087" y="2043"/>
                    <a:pt x="1087" y="1940"/>
                  </a:cubicBezTo>
                  <a:cubicBezTo>
                    <a:pt x="751" y="1293"/>
                    <a:pt x="544" y="518"/>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4861651" y="4623141"/>
              <a:ext cx="226042" cy="261311"/>
            </a:xfrm>
            <a:custGeom>
              <a:avLst/>
              <a:gdLst/>
              <a:ahLst/>
              <a:cxnLst/>
              <a:rect l="l" t="t" r="r" b="b"/>
              <a:pathLst>
                <a:path w="2147" h="2482" extrusionOk="0">
                  <a:moveTo>
                    <a:pt x="1" y="0"/>
                  </a:moveTo>
                  <a:cubicBezTo>
                    <a:pt x="311" y="750"/>
                    <a:pt x="750" y="1396"/>
                    <a:pt x="1060" y="2042"/>
                  </a:cubicBezTo>
                  <a:cubicBezTo>
                    <a:pt x="1164" y="2172"/>
                    <a:pt x="1293" y="2275"/>
                    <a:pt x="1397" y="2378"/>
                  </a:cubicBezTo>
                  <a:cubicBezTo>
                    <a:pt x="1500" y="2482"/>
                    <a:pt x="1603" y="2482"/>
                    <a:pt x="1707" y="2482"/>
                  </a:cubicBezTo>
                  <a:cubicBezTo>
                    <a:pt x="2043" y="2482"/>
                    <a:pt x="2146" y="2275"/>
                    <a:pt x="2146" y="1939"/>
                  </a:cubicBezTo>
                  <a:cubicBezTo>
                    <a:pt x="2146" y="1732"/>
                    <a:pt x="1939" y="1525"/>
                    <a:pt x="1810" y="1293"/>
                  </a:cubicBezTo>
                  <a:cubicBezTo>
                    <a:pt x="1293" y="750"/>
                    <a:pt x="647" y="2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883445" y="4620193"/>
              <a:ext cx="304898" cy="171716"/>
            </a:xfrm>
            <a:custGeom>
              <a:avLst/>
              <a:gdLst/>
              <a:ahLst/>
              <a:cxnLst/>
              <a:rect l="l" t="t" r="r" b="b"/>
              <a:pathLst>
                <a:path w="2896" h="1631" extrusionOk="0">
                  <a:moveTo>
                    <a:pt x="409" y="1"/>
                  </a:moveTo>
                  <a:cubicBezTo>
                    <a:pt x="273" y="1"/>
                    <a:pt x="137" y="9"/>
                    <a:pt x="0" y="28"/>
                  </a:cubicBezTo>
                  <a:cubicBezTo>
                    <a:pt x="543" y="468"/>
                    <a:pt x="1293" y="907"/>
                    <a:pt x="1836" y="1321"/>
                  </a:cubicBezTo>
                  <a:cubicBezTo>
                    <a:pt x="1939" y="1424"/>
                    <a:pt x="2043" y="1553"/>
                    <a:pt x="2146" y="1553"/>
                  </a:cubicBezTo>
                  <a:cubicBezTo>
                    <a:pt x="2262" y="1605"/>
                    <a:pt x="2346" y="1631"/>
                    <a:pt x="2414" y="1631"/>
                  </a:cubicBezTo>
                  <a:cubicBezTo>
                    <a:pt x="2482" y="1631"/>
                    <a:pt x="2534" y="1605"/>
                    <a:pt x="2585" y="1553"/>
                  </a:cubicBezTo>
                  <a:cubicBezTo>
                    <a:pt x="2792" y="1424"/>
                    <a:pt x="2896" y="1114"/>
                    <a:pt x="2689" y="907"/>
                  </a:cubicBezTo>
                  <a:cubicBezTo>
                    <a:pt x="2585" y="674"/>
                    <a:pt x="2379" y="468"/>
                    <a:pt x="2146" y="364"/>
                  </a:cubicBezTo>
                  <a:cubicBezTo>
                    <a:pt x="1617" y="174"/>
                    <a:pt x="1019"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758260" y="4561549"/>
              <a:ext cx="215092" cy="139920"/>
            </a:xfrm>
            <a:custGeom>
              <a:avLst/>
              <a:gdLst/>
              <a:ahLst/>
              <a:cxnLst/>
              <a:rect l="l" t="t" r="r" b="b"/>
              <a:pathLst>
                <a:path w="2043" h="1329" extrusionOk="0">
                  <a:moveTo>
                    <a:pt x="1685" y="0"/>
                  </a:moveTo>
                  <a:cubicBezTo>
                    <a:pt x="1386" y="0"/>
                    <a:pt x="1093" y="79"/>
                    <a:pt x="853" y="172"/>
                  </a:cubicBezTo>
                  <a:cubicBezTo>
                    <a:pt x="440" y="378"/>
                    <a:pt x="0" y="689"/>
                    <a:pt x="0" y="1231"/>
                  </a:cubicBezTo>
                  <a:cubicBezTo>
                    <a:pt x="131" y="1300"/>
                    <a:pt x="259" y="1328"/>
                    <a:pt x="386" y="1328"/>
                  </a:cubicBezTo>
                  <a:cubicBezTo>
                    <a:pt x="687" y="1328"/>
                    <a:pt x="984" y="1170"/>
                    <a:pt x="1293" y="1025"/>
                  </a:cubicBezTo>
                  <a:cubicBezTo>
                    <a:pt x="1629" y="921"/>
                    <a:pt x="1939" y="482"/>
                    <a:pt x="2042" y="42"/>
                  </a:cubicBezTo>
                  <a:cubicBezTo>
                    <a:pt x="1924" y="13"/>
                    <a:pt x="1804"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5019474" y="4884356"/>
              <a:ext cx="136236" cy="125286"/>
            </a:xfrm>
            <a:custGeom>
              <a:avLst/>
              <a:gdLst/>
              <a:ahLst/>
              <a:cxnLst/>
              <a:rect l="l" t="t" r="r" b="b"/>
              <a:pathLst>
                <a:path w="1294" h="1190" extrusionOk="0">
                  <a:moveTo>
                    <a:pt x="1293" y="1"/>
                  </a:moveTo>
                  <a:cubicBezTo>
                    <a:pt x="957" y="1"/>
                    <a:pt x="751" y="104"/>
                    <a:pt x="440" y="337"/>
                  </a:cubicBezTo>
                  <a:cubicBezTo>
                    <a:pt x="208" y="544"/>
                    <a:pt x="104" y="854"/>
                    <a:pt x="1" y="1190"/>
                  </a:cubicBezTo>
                  <a:cubicBezTo>
                    <a:pt x="440" y="1190"/>
                    <a:pt x="751" y="983"/>
                    <a:pt x="1087" y="647"/>
                  </a:cubicBezTo>
                  <a:cubicBezTo>
                    <a:pt x="1190" y="440"/>
                    <a:pt x="1293" y="208"/>
                    <a:pt x="1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7202229" y="4699341"/>
              <a:ext cx="68223" cy="443660"/>
            </a:xfrm>
            <a:custGeom>
              <a:avLst/>
              <a:gdLst/>
              <a:ahLst/>
              <a:cxnLst/>
              <a:rect l="l" t="t" r="r" b="b"/>
              <a:pathLst>
                <a:path w="648" h="4214" extrusionOk="0">
                  <a:moveTo>
                    <a:pt x="647" y="0"/>
                  </a:moveTo>
                  <a:lnTo>
                    <a:pt x="544" y="104"/>
                  </a:lnTo>
                  <a:cubicBezTo>
                    <a:pt x="544" y="233"/>
                    <a:pt x="544" y="336"/>
                    <a:pt x="440" y="336"/>
                  </a:cubicBezTo>
                  <a:lnTo>
                    <a:pt x="440" y="440"/>
                  </a:lnTo>
                  <a:cubicBezTo>
                    <a:pt x="130" y="1525"/>
                    <a:pt x="1" y="2585"/>
                    <a:pt x="1" y="3774"/>
                  </a:cubicBezTo>
                  <a:lnTo>
                    <a:pt x="1" y="4214"/>
                  </a:lnTo>
                  <a:cubicBezTo>
                    <a:pt x="1" y="3025"/>
                    <a:pt x="130" y="1939"/>
                    <a:pt x="440" y="879"/>
                  </a:cubicBezTo>
                  <a:cubicBezTo>
                    <a:pt x="440" y="646"/>
                    <a:pt x="440" y="543"/>
                    <a:pt x="544" y="440"/>
                  </a:cubicBezTo>
                  <a:cubicBezTo>
                    <a:pt x="544" y="336"/>
                    <a:pt x="647" y="233"/>
                    <a:pt x="647" y="104"/>
                  </a:cubicBezTo>
                  <a:lnTo>
                    <a:pt x="6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6919221" y="4646593"/>
              <a:ext cx="329429" cy="103598"/>
            </a:xfrm>
            <a:custGeom>
              <a:avLst/>
              <a:gdLst/>
              <a:ahLst/>
              <a:cxnLst/>
              <a:rect l="l" t="t" r="r" b="b"/>
              <a:pathLst>
                <a:path w="3129" h="984" extrusionOk="0">
                  <a:moveTo>
                    <a:pt x="1917" y="1"/>
                  </a:moveTo>
                  <a:cubicBezTo>
                    <a:pt x="1672" y="1"/>
                    <a:pt x="1421" y="32"/>
                    <a:pt x="1190" y="88"/>
                  </a:cubicBezTo>
                  <a:cubicBezTo>
                    <a:pt x="879" y="88"/>
                    <a:pt x="440" y="191"/>
                    <a:pt x="233" y="501"/>
                  </a:cubicBezTo>
                  <a:cubicBezTo>
                    <a:pt x="104" y="501"/>
                    <a:pt x="0" y="734"/>
                    <a:pt x="0" y="837"/>
                  </a:cubicBezTo>
                  <a:cubicBezTo>
                    <a:pt x="104" y="941"/>
                    <a:pt x="233" y="941"/>
                    <a:pt x="233" y="941"/>
                  </a:cubicBezTo>
                  <a:cubicBezTo>
                    <a:pt x="385" y="971"/>
                    <a:pt x="538" y="983"/>
                    <a:pt x="691" y="983"/>
                  </a:cubicBezTo>
                  <a:cubicBezTo>
                    <a:pt x="1059" y="983"/>
                    <a:pt x="1422" y="910"/>
                    <a:pt x="1732" y="837"/>
                  </a:cubicBezTo>
                  <a:cubicBezTo>
                    <a:pt x="2043" y="734"/>
                    <a:pt x="2275" y="605"/>
                    <a:pt x="2482" y="501"/>
                  </a:cubicBezTo>
                  <a:cubicBezTo>
                    <a:pt x="2689" y="398"/>
                    <a:pt x="3128" y="398"/>
                    <a:pt x="2818" y="191"/>
                  </a:cubicBezTo>
                  <a:cubicBezTo>
                    <a:pt x="2566" y="58"/>
                    <a:pt x="2247" y="1"/>
                    <a:pt x="1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7305725" y="4688392"/>
              <a:ext cx="236886" cy="239623"/>
            </a:xfrm>
            <a:custGeom>
              <a:avLst/>
              <a:gdLst/>
              <a:ahLst/>
              <a:cxnLst/>
              <a:rect l="l" t="t" r="r" b="b"/>
              <a:pathLst>
                <a:path w="2250" h="2276" extrusionOk="0">
                  <a:moveTo>
                    <a:pt x="0" y="1"/>
                  </a:moveTo>
                  <a:cubicBezTo>
                    <a:pt x="310" y="647"/>
                    <a:pt x="853" y="1190"/>
                    <a:pt x="1293" y="1836"/>
                  </a:cubicBezTo>
                  <a:cubicBezTo>
                    <a:pt x="1293" y="1940"/>
                    <a:pt x="1396" y="2043"/>
                    <a:pt x="1500" y="2146"/>
                  </a:cubicBezTo>
                  <a:cubicBezTo>
                    <a:pt x="1603" y="2146"/>
                    <a:pt x="1732" y="2276"/>
                    <a:pt x="1939" y="2276"/>
                  </a:cubicBezTo>
                  <a:cubicBezTo>
                    <a:pt x="2146" y="2146"/>
                    <a:pt x="2249" y="1836"/>
                    <a:pt x="2249" y="1629"/>
                  </a:cubicBezTo>
                  <a:cubicBezTo>
                    <a:pt x="2146" y="1397"/>
                    <a:pt x="2042" y="1190"/>
                    <a:pt x="1836" y="1086"/>
                  </a:cubicBezTo>
                  <a:cubicBezTo>
                    <a:pt x="1293" y="647"/>
                    <a:pt x="646" y="2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7"/>
            <p:cNvSpPr/>
            <p:nvPr/>
          </p:nvSpPr>
          <p:spPr>
            <a:xfrm>
              <a:off x="7283931" y="4699341"/>
              <a:ext cx="157924" cy="275103"/>
            </a:xfrm>
            <a:custGeom>
              <a:avLst/>
              <a:gdLst/>
              <a:ahLst/>
              <a:cxnLst/>
              <a:rect l="l" t="t" r="r" b="b"/>
              <a:pathLst>
                <a:path w="1500" h="2613" extrusionOk="0">
                  <a:moveTo>
                    <a:pt x="0" y="0"/>
                  </a:moveTo>
                  <a:lnTo>
                    <a:pt x="0" y="0"/>
                  </a:lnTo>
                  <a:cubicBezTo>
                    <a:pt x="104" y="646"/>
                    <a:pt x="311" y="1396"/>
                    <a:pt x="517" y="2042"/>
                  </a:cubicBezTo>
                  <a:cubicBezTo>
                    <a:pt x="517" y="2172"/>
                    <a:pt x="647" y="2275"/>
                    <a:pt x="647" y="2378"/>
                  </a:cubicBezTo>
                  <a:cubicBezTo>
                    <a:pt x="750" y="2482"/>
                    <a:pt x="853" y="2585"/>
                    <a:pt x="957" y="2585"/>
                  </a:cubicBezTo>
                  <a:cubicBezTo>
                    <a:pt x="995" y="2604"/>
                    <a:pt x="1034" y="2613"/>
                    <a:pt x="1072" y="2613"/>
                  </a:cubicBezTo>
                  <a:cubicBezTo>
                    <a:pt x="1245" y="2613"/>
                    <a:pt x="1415" y="2444"/>
                    <a:pt x="1500" y="2275"/>
                  </a:cubicBezTo>
                  <a:cubicBezTo>
                    <a:pt x="1500" y="2042"/>
                    <a:pt x="1396" y="1732"/>
                    <a:pt x="1293" y="1525"/>
                  </a:cubicBezTo>
                  <a:cubicBezTo>
                    <a:pt x="1060" y="982"/>
                    <a:pt x="517" y="3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7"/>
            <p:cNvSpPr/>
            <p:nvPr/>
          </p:nvSpPr>
          <p:spPr>
            <a:xfrm>
              <a:off x="7226760" y="4699341"/>
              <a:ext cx="100755" cy="300897"/>
            </a:xfrm>
            <a:custGeom>
              <a:avLst/>
              <a:gdLst/>
              <a:ahLst/>
              <a:cxnLst/>
              <a:rect l="l" t="t" r="r" b="b"/>
              <a:pathLst>
                <a:path w="957" h="2858" extrusionOk="0">
                  <a:moveTo>
                    <a:pt x="311" y="0"/>
                  </a:moveTo>
                  <a:cubicBezTo>
                    <a:pt x="104" y="646"/>
                    <a:pt x="104" y="1396"/>
                    <a:pt x="104" y="2042"/>
                  </a:cubicBezTo>
                  <a:cubicBezTo>
                    <a:pt x="1" y="2275"/>
                    <a:pt x="1" y="2378"/>
                    <a:pt x="1" y="2482"/>
                  </a:cubicBezTo>
                  <a:cubicBezTo>
                    <a:pt x="104" y="2585"/>
                    <a:pt x="104" y="2689"/>
                    <a:pt x="207" y="2818"/>
                  </a:cubicBezTo>
                  <a:cubicBezTo>
                    <a:pt x="262" y="2845"/>
                    <a:pt x="325" y="2858"/>
                    <a:pt x="391" y="2858"/>
                  </a:cubicBezTo>
                  <a:cubicBezTo>
                    <a:pt x="575" y="2858"/>
                    <a:pt x="777" y="2757"/>
                    <a:pt x="854" y="2585"/>
                  </a:cubicBezTo>
                  <a:cubicBezTo>
                    <a:pt x="957" y="2378"/>
                    <a:pt x="957" y="2172"/>
                    <a:pt x="957" y="1939"/>
                  </a:cubicBezTo>
                  <a:cubicBezTo>
                    <a:pt x="854" y="1293"/>
                    <a:pt x="750" y="543"/>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7"/>
            <p:cNvSpPr/>
            <p:nvPr/>
          </p:nvSpPr>
          <p:spPr>
            <a:xfrm>
              <a:off x="7090731" y="4688392"/>
              <a:ext cx="168768" cy="297107"/>
            </a:xfrm>
            <a:custGeom>
              <a:avLst/>
              <a:gdLst/>
              <a:ahLst/>
              <a:cxnLst/>
              <a:rect l="l" t="t" r="r" b="b"/>
              <a:pathLst>
                <a:path w="1603" h="2822" extrusionOk="0">
                  <a:moveTo>
                    <a:pt x="1603" y="1"/>
                  </a:moveTo>
                  <a:lnTo>
                    <a:pt x="1603" y="1"/>
                  </a:lnTo>
                  <a:cubicBezTo>
                    <a:pt x="956" y="337"/>
                    <a:pt x="543" y="983"/>
                    <a:pt x="207" y="1629"/>
                  </a:cubicBezTo>
                  <a:cubicBezTo>
                    <a:pt x="103" y="1836"/>
                    <a:pt x="0" y="2146"/>
                    <a:pt x="0" y="2379"/>
                  </a:cubicBezTo>
                  <a:cubicBezTo>
                    <a:pt x="87" y="2554"/>
                    <a:pt x="249" y="2821"/>
                    <a:pt x="437" y="2821"/>
                  </a:cubicBezTo>
                  <a:cubicBezTo>
                    <a:pt x="472" y="2821"/>
                    <a:pt x="507" y="2812"/>
                    <a:pt x="543" y="2793"/>
                  </a:cubicBezTo>
                  <a:cubicBezTo>
                    <a:pt x="750" y="2793"/>
                    <a:pt x="853" y="2689"/>
                    <a:pt x="853" y="2586"/>
                  </a:cubicBezTo>
                  <a:cubicBezTo>
                    <a:pt x="956" y="2482"/>
                    <a:pt x="956" y="2276"/>
                    <a:pt x="1060" y="2146"/>
                  </a:cubicBezTo>
                  <a:cubicBezTo>
                    <a:pt x="1189" y="1500"/>
                    <a:pt x="1499" y="750"/>
                    <a:pt x="1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7"/>
            <p:cNvSpPr/>
            <p:nvPr/>
          </p:nvSpPr>
          <p:spPr>
            <a:xfrm>
              <a:off x="6976391" y="4688392"/>
              <a:ext cx="261311" cy="226042"/>
            </a:xfrm>
            <a:custGeom>
              <a:avLst/>
              <a:gdLst/>
              <a:ahLst/>
              <a:cxnLst/>
              <a:rect l="l" t="t" r="r" b="b"/>
              <a:pathLst>
                <a:path w="2482" h="2147" extrusionOk="0">
                  <a:moveTo>
                    <a:pt x="2482" y="1"/>
                  </a:moveTo>
                  <a:lnTo>
                    <a:pt x="2482" y="1"/>
                  </a:lnTo>
                  <a:cubicBezTo>
                    <a:pt x="1732" y="104"/>
                    <a:pt x="1086" y="440"/>
                    <a:pt x="543" y="854"/>
                  </a:cubicBezTo>
                  <a:cubicBezTo>
                    <a:pt x="336" y="1086"/>
                    <a:pt x="104" y="1190"/>
                    <a:pt x="0" y="1500"/>
                  </a:cubicBezTo>
                  <a:cubicBezTo>
                    <a:pt x="0" y="1733"/>
                    <a:pt x="104" y="2043"/>
                    <a:pt x="336" y="2146"/>
                  </a:cubicBezTo>
                  <a:cubicBezTo>
                    <a:pt x="440" y="2146"/>
                    <a:pt x="647" y="2043"/>
                    <a:pt x="750" y="2043"/>
                  </a:cubicBezTo>
                  <a:cubicBezTo>
                    <a:pt x="853" y="1940"/>
                    <a:pt x="983" y="1836"/>
                    <a:pt x="1086" y="1733"/>
                  </a:cubicBezTo>
                  <a:cubicBezTo>
                    <a:pt x="1500" y="1190"/>
                    <a:pt x="2042" y="647"/>
                    <a:pt x="2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7"/>
            <p:cNvSpPr/>
            <p:nvPr/>
          </p:nvSpPr>
          <p:spPr>
            <a:xfrm>
              <a:off x="7134214" y="4635222"/>
              <a:ext cx="239623" cy="110441"/>
            </a:xfrm>
            <a:custGeom>
              <a:avLst/>
              <a:gdLst/>
              <a:ahLst/>
              <a:cxnLst/>
              <a:rect l="l" t="t" r="r" b="b"/>
              <a:pathLst>
                <a:path w="2276" h="1049" extrusionOk="0">
                  <a:moveTo>
                    <a:pt x="734" y="0"/>
                  </a:moveTo>
                  <a:cubicBezTo>
                    <a:pt x="478" y="0"/>
                    <a:pt x="202" y="56"/>
                    <a:pt x="1" y="196"/>
                  </a:cubicBezTo>
                  <a:cubicBezTo>
                    <a:pt x="233" y="506"/>
                    <a:pt x="543" y="945"/>
                    <a:pt x="983" y="945"/>
                  </a:cubicBezTo>
                  <a:cubicBezTo>
                    <a:pt x="1203" y="997"/>
                    <a:pt x="1442" y="1049"/>
                    <a:pt x="1668" y="1049"/>
                  </a:cubicBezTo>
                  <a:cubicBezTo>
                    <a:pt x="1894" y="1049"/>
                    <a:pt x="2107" y="997"/>
                    <a:pt x="2275" y="842"/>
                  </a:cubicBezTo>
                  <a:cubicBezTo>
                    <a:pt x="2172" y="402"/>
                    <a:pt x="1629" y="66"/>
                    <a:pt x="1190" y="66"/>
                  </a:cubicBezTo>
                  <a:cubicBezTo>
                    <a:pt x="1066" y="25"/>
                    <a:pt x="904"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7"/>
            <p:cNvSpPr/>
            <p:nvPr/>
          </p:nvSpPr>
          <p:spPr>
            <a:xfrm>
              <a:off x="7033561" y="5006882"/>
              <a:ext cx="168768" cy="94017"/>
            </a:xfrm>
            <a:custGeom>
              <a:avLst/>
              <a:gdLst/>
              <a:ahLst/>
              <a:cxnLst/>
              <a:rect l="l" t="t" r="r" b="b"/>
              <a:pathLst>
                <a:path w="1603" h="893" extrusionOk="0">
                  <a:moveTo>
                    <a:pt x="0" y="0"/>
                  </a:moveTo>
                  <a:cubicBezTo>
                    <a:pt x="104" y="207"/>
                    <a:pt x="310" y="414"/>
                    <a:pt x="440" y="543"/>
                  </a:cubicBezTo>
                  <a:cubicBezTo>
                    <a:pt x="672" y="776"/>
                    <a:pt x="978" y="892"/>
                    <a:pt x="1290" y="892"/>
                  </a:cubicBezTo>
                  <a:cubicBezTo>
                    <a:pt x="1394" y="892"/>
                    <a:pt x="1499" y="879"/>
                    <a:pt x="1603" y="853"/>
                  </a:cubicBezTo>
                  <a:cubicBezTo>
                    <a:pt x="1499" y="543"/>
                    <a:pt x="1189" y="310"/>
                    <a:pt x="957" y="104"/>
                  </a:cubicBezTo>
                  <a:cubicBezTo>
                    <a:pt x="646" y="0"/>
                    <a:pt x="31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7"/>
          <p:cNvGrpSpPr/>
          <p:nvPr/>
        </p:nvGrpSpPr>
        <p:grpSpPr>
          <a:xfrm>
            <a:off x="7531563" y="3178908"/>
            <a:ext cx="1554209" cy="1893320"/>
            <a:chOff x="7531563" y="3178908"/>
            <a:chExt cx="1554209" cy="1893320"/>
          </a:xfrm>
        </p:grpSpPr>
        <p:sp>
          <p:nvSpPr>
            <p:cNvPr id="1280" name="Google Shape;1280;p47"/>
            <p:cNvSpPr/>
            <p:nvPr/>
          </p:nvSpPr>
          <p:spPr>
            <a:xfrm>
              <a:off x="7746556" y="3950864"/>
              <a:ext cx="522728" cy="1121364"/>
            </a:xfrm>
            <a:custGeom>
              <a:avLst/>
              <a:gdLst/>
              <a:ahLst/>
              <a:cxnLst/>
              <a:rect l="l" t="t" r="r" b="b"/>
              <a:pathLst>
                <a:path w="4965" h="10651" extrusionOk="0">
                  <a:moveTo>
                    <a:pt x="4654" y="0"/>
                  </a:moveTo>
                  <a:cubicBezTo>
                    <a:pt x="4525" y="0"/>
                    <a:pt x="4421" y="104"/>
                    <a:pt x="4318" y="233"/>
                  </a:cubicBezTo>
                  <a:cubicBezTo>
                    <a:pt x="4318" y="1396"/>
                    <a:pt x="3775" y="2585"/>
                    <a:pt x="2922" y="3464"/>
                  </a:cubicBezTo>
                  <a:cubicBezTo>
                    <a:pt x="2586" y="3878"/>
                    <a:pt x="2069" y="4214"/>
                    <a:pt x="1630" y="4524"/>
                  </a:cubicBezTo>
                  <a:cubicBezTo>
                    <a:pt x="1190" y="4964"/>
                    <a:pt x="880" y="5274"/>
                    <a:pt x="544" y="5817"/>
                  </a:cubicBezTo>
                  <a:cubicBezTo>
                    <a:pt x="234" y="6359"/>
                    <a:pt x="1" y="7006"/>
                    <a:pt x="1" y="7652"/>
                  </a:cubicBezTo>
                  <a:cubicBezTo>
                    <a:pt x="1" y="7859"/>
                    <a:pt x="130" y="8091"/>
                    <a:pt x="130" y="8402"/>
                  </a:cubicBezTo>
                  <a:cubicBezTo>
                    <a:pt x="337" y="9281"/>
                    <a:pt x="776" y="10030"/>
                    <a:pt x="1423" y="10573"/>
                  </a:cubicBezTo>
                  <a:cubicBezTo>
                    <a:pt x="1474" y="10625"/>
                    <a:pt x="1526" y="10651"/>
                    <a:pt x="1578" y="10651"/>
                  </a:cubicBezTo>
                  <a:cubicBezTo>
                    <a:pt x="1630" y="10651"/>
                    <a:pt x="1681" y="10625"/>
                    <a:pt x="1733" y="10573"/>
                  </a:cubicBezTo>
                  <a:cubicBezTo>
                    <a:pt x="1836" y="10444"/>
                    <a:pt x="1836" y="10237"/>
                    <a:pt x="1733" y="10134"/>
                  </a:cubicBezTo>
                  <a:cubicBezTo>
                    <a:pt x="1190" y="9694"/>
                    <a:pt x="776" y="8945"/>
                    <a:pt x="647" y="8298"/>
                  </a:cubicBezTo>
                  <a:cubicBezTo>
                    <a:pt x="647" y="8091"/>
                    <a:pt x="544" y="7859"/>
                    <a:pt x="544" y="7652"/>
                  </a:cubicBezTo>
                  <a:cubicBezTo>
                    <a:pt x="544" y="7109"/>
                    <a:pt x="776" y="6566"/>
                    <a:pt x="983" y="6153"/>
                  </a:cubicBezTo>
                  <a:cubicBezTo>
                    <a:pt x="1190" y="5713"/>
                    <a:pt x="1630" y="5274"/>
                    <a:pt x="2069" y="4964"/>
                  </a:cubicBezTo>
                  <a:cubicBezTo>
                    <a:pt x="2483" y="4627"/>
                    <a:pt x="2922" y="4317"/>
                    <a:pt x="3362" y="3878"/>
                  </a:cubicBezTo>
                  <a:cubicBezTo>
                    <a:pt x="4215" y="2921"/>
                    <a:pt x="4861" y="1629"/>
                    <a:pt x="4964" y="233"/>
                  </a:cubicBezTo>
                  <a:cubicBezTo>
                    <a:pt x="4964" y="104"/>
                    <a:pt x="4861" y="0"/>
                    <a:pt x="4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7"/>
            <p:cNvSpPr/>
            <p:nvPr/>
          </p:nvSpPr>
          <p:spPr>
            <a:xfrm>
              <a:off x="7803726" y="3309673"/>
              <a:ext cx="454610" cy="551470"/>
            </a:xfrm>
            <a:custGeom>
              <a:avLst/>
              <a:gdLst/>
              <a:ahLst/>
              <a:cxnLst/>
              <a:rect l="l" t="t" r="r" b="b"/>
              <a:pathLst>
                <a:path w="4318" h="5238" extrusionOk="0">
                  <a:moveTo>
                    <a:pt x="1187" y="0"/>
                  </a:moveTo>
                  <a:cubicBezTo>
                    <a:pt x="1077" y="0"/>
                    <a:pt x="972" y="21"/>
                    <a:pt x="880" y="67"/>
                  </a:cubicBezTo>
                  <a:cubicBezTo>
                    <a:pt x="233" y="274"/>
                    <a:pt x="1" y="920"/>
                    <a:pt x="104" y="1566"/>
                  </a:cubicBezTo>
                  <a:cubicBezTo>
                    <a:pt x="233" y="2109"/>
                    <a:pt x="544" y="2652"/>
                    <a:pt x="880" y="3092"/>
                  </a:cubicBezTo>
                  <a:cubicBezTo>
                    <a:pt x="1629" y="3945"/>
                    <a:pt x="2379" y="4694"/>
                    <a:pt x="3336" y="5237"/>
                  </a:cubicBezTo>
                  <a:cubicBezTo>
                    <a:pt x="3672" y="5030"/>
                    <a:pt x="3878" y="4798"/>
                    <a:pt x="4318" y="4591"/>
                  </a:cubicBezTo>
                  <a:cubicBezTo>
                    <a:pt x="4214" y="4152"/>
                    <a:pt x="3982" y="3738"/>
                    <a:pt x="3878" y="3298"/>
                  </a:cubicBezTo>
                  <a:cubicBezTo>
                    <a:pt x="3568" y="2213"/>
                    <a:pt x="3129" y="1256"/>
                    <a:pt x="2379" y="507"/>
                  </a:cubicBezTo>
                  <a:cubicBezTo>
                    <a:pt x="2038" y="246"/>
                    <a:pt x="1572"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7"/>
            <p:cNvSpPr/>
            <p:nvPr/>
          </p:nvSpPr>
          <p:spPr>
            <a:xfrm>
              <a:off x="7531563" y="3712391"/>
              <a:ext cx="623378" cy="302161"/>
            </a:xfrm>
            <a:custGeom>
              <a:avLst/>
              <a:gdLst/>
              <a:ahLst/>
              <a:cxnLst/>
              <a:rect l="l" t="t" r="r" b="b"/>
              <a:pathLst>
                <a:path w="5921" h="2870" extrusionOk="0">
                  <a:moveTo>
                    <a:pt x="1962" y="0"/>
                  </a:moveTo>
                  <a:cubicBezTo>
                    <a:pt x="1852" y="0"/>
                    <a:pt x="1741" y="5"/>
                    <a:pt x="1629" y="16"/>
                  </a:cubicBezTo>
                  <a:cubicBezTo>
                    <a:pt x="1087" y="120"/>
                    <a:pt x="440" y="327"/>
                    <a:pt x="233" y="869"/>
                  </a:cubicBezTo>
                  <a:cubicBezTo>
                    <a:pt x="1" y="1412"/>
                    <a:pt x="337" y="2058"/>
                    <a:pt x="750" y="2369"/>
                  </a:cubicBezTo>
                  <a:cubicBezTo>
                    <a:pt x="1293" y="2705"/>
                    <a:pt x="1836" y="2808"/>
                    <a:pt x="2482" y="2808"/>
                  </a:cubicBezTo>
                  <a:cubicBezTo>
                    <a:pt x="2880" y="2846"/>
                    <a:pt x="3274" y="2870"/>
                    <a:pt x="3667" y="2870"/>
                  </a:cubicBezTo>
                  <a:cubicBezTo>
                    <a:pt x="4347" y="2870"/>
                    <a:pt x="5025" y="2798"/>
                    <a:pt x="5714" y="2601"/>
                  </a:cubicBezTo>
                  <a:cubicBezTo>
                    <a:pt x="5714" y="2162"/>
                    <a:pt x="5817" y="1852"/>
                    <a:pt x="5921" y="1412"/>
                  </a:cubicBezTo>
                  <a:cubicBezTo>
                    <a:pt x="5507" y="1205"/>
                    <a:pt x="5067" y="973"/>
                    <a:pt x="4628" y="766"/>
                  </a:cubicBezTo>
                  <a:cubicBezTo>
                    <a:pt x="3772" y="373"/>
                    <a:pt x="2896" y="0"/>
                    <a:pt x="19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7"/>
            <p:cNvSpPr/>
            <p:nvPr/>
          </p:nvSpPr>
          <p:spPr>
            <a:xfrm>
              <a:off x="7692123" y="3986240"/>
              <a:ext cx="519990" cy="495565"/>
            </a:xfrm>
            <a:custGeom>
              <a:avLst/>
              <a:gdLst/>
              <a:ahLst/>
              <a:cxnLst/>
              <a:rect l="l" t="t" r="r" b="b"/>
              <a:pathLst>
                <a:path w="4939" h="4707" extrusionOk="0">
                  <a:moveTo>
                    <a:pt x="4189" y="0"/>
                  </a:moveTo>
                  <a:cubicBezTo>
                    <a:pt x="3749" y="207"/>
                    <a:pt x="3336" y="414"/>
                    <a:pt x="2896" y="647"/>
                  </a:cubicBezTo>
                  <a:cubicBezTo>
                    <a:pt x="2043" y="1060"/>
                    <a:pt x="1061" y="1603"/>
                    <a:pt x="415" y="2585"/>
                  </a:cubicBezTo>
                  <a:cubicBezTo>
                    <a:pt x="208" y="2999"/>
                    <a:pt x="1" y="3645"/>
                    <a:pt x="208" y="4085"/>
                  </a:cubicBezTo>
                  <a:cubicBezTo>
                    <a:pt x="439" y="4488"/>
                    <a:pt x="927" y="4706"/>
                    <a:pt x="1374" y="4706"/>
                  </a:cubicBezTo>
                  <a:cubicBezTo>
                    <a:pt x="1529" y="4706"/>
                    <a:pt x="1678" y="4681"/>
                    <a:pt x="1810" y="4628"/>
                  </a:cubicBezTo>
                  <a:cubicBezTo>
                    <a:pt x="2353" y="4421"/>
                    <a:pt x="2793" y="3981"/>
                    <a:pt x="3232" y="3542"/>
                  </a:cubicBezTo>
                  <a:cubicBezTo>
                    <a:pt x="3982" y="2792"/>
                    <a:pt x="4628" y="1836"/>
                    <a:pt x="4938" y="853"/>
                  </a:cubicBezTo>
                  <a:cubicBezTo>
                    <a:pt x="4732" y="543"/>
                    <a:pt x="4396" y="311"/>
                    <a:pt x="4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7"/>
            <p:cNvSpPr/>
            <p:nvPr/>
          </p:nvSpPr>
          <p:spPr>
            <a:xfrm>
              <a:off x="8168436" y="3178908"/>
              <a:ext cx="315848" cy="603269"/>
            </a:xfrm>
            <a:custGeom>
              <a:avLst/>
              <a:gdLst/>
              <a:ahLst/>
              <a:cxnLst/>
              <a:rect l="l" t="t" r="r" b="b"/>
              <a:pathLst>
                <a:path w="3000" h="5730" extrusionOk="0">
                  <a:moveTo>
                    <a:pt x="1431" y="1"/>
                  </a:moveTo>
                  <a:cubicBezTo>
                    <a:pt x="931" y="1"/>
                    <a:pt x="393" y="383"/>
                    <a:pt x="208" y="870"/>
                  </a:cubicBezTo>
                  <a:cubicBezTo>
                    <a:pt x="1" y="1413"/>
                    <a:pt x="1" y="2059"/>
                    <a:pt x="104" y="2602"/>
                  </a:cubicBezTo>
                  <a:cubicBezTo>
                    <a:pt x="208" y="3687"/>
                    <a:pt x="414" y="4747"/>
                    <a:pt x="957" y="5730"/>
                  </a:cubicBezTo>
                  <a:cubicBezTo>
                    <a:pt x="1250" y="5730"/>
                    <a:pt x="1532" y="5684"/>
                    <a:pt x="1786" y="5684"/>
                  </a:cubicBezTo>
                  <a:cubicBezTo>
                    <a:pt x="1914" y="5684"/>
                    <a:pt x="2034" y="5695"/>
                    <a:pt x="2146" y="5730"/>
                  </a:cubicBezTo>
                  <a:cubicBezTo>
                    <a:pt x="2353" y="5187"/>
                    <a:pt x="2457" y="4747"/>
                    <a:pt x="2586" y="4334"/>
                  </a:cubicBezTo>
                  <a:cubicBezTo>
                    <a:pt x="2793" y="3351"/>
                    <a:pt x="2999" y="2162"/>
                    <a:pt x="2689" y="1206"/>
                  </a:cubicBezTo>
                  <a:cubicBezTo>
                    <a:pt x="2586" y="663"/>
                    <a:pt x="2146" y="120"/>
                    <a:pt x="1603" y="17"/>
                  </a:cubicBezTo>
                  <a:cubicBezTo>
                    <a:pt x="1547" y="6"/>
                    <a:pt x="1489"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7"/>
            <p:cNvSpPr/>
            <p:nvPr/>
          </p:nvSpPr>
          <p:spPr>
            <a:xfrm>
              <a:off x="8394379" y="3364106"/>
              <a:ext cx="509041" cy="507883"/>
            </a:xfrm>
            <a:custGeom>
              <a:avLst/>
              <a:gdLst/>
              <a:ahLst/>
              <a:cxnLst/>
              <a:rect l="l" t="t" r="r" b="b"/>
              <a:pathLst>
                <a:path w="4835" h="4824" extrusionOk="0">
                  <a:moveTo>
                    <a:pt x="3491" y="1"/>
                  </a:moveTo>
                  <a:cubicBezTo>
                    <a:pt x="3326" y="1"/>
                    <a:pt x="3166" y="30"/>
                    <a:pt x="3025" y="93"/>
                  </a:cubicBezTo>
                  <a:cubicBezTo>
                    <a:pt x="2482" y="300"/>
                    <a:pt x="2043" y="739"/>
                    <a:pt x="1603" y="1153"/>
                  </a:cubicBezTo>
                  <a:cubicBezTo>
                    <a:pt x="957" y="2032"/>
                    <a:pt x="311" y="2988"/>
                    <a:pt x="0" y="3971"/>
                  </a:cubicBezTo>
                  <a:cubicBezTo>
                    <a:pt x="311" y="4281"/>
                    <a:pt x="543" y="4513"/>
                    <a:pt x="853" y="4824"/>
                  </a:cubicBezTo>
                  <a:cubicBezTo>
                    <a:pt x="1189" y="4617"/>
                    <a:pt x="1603" y="4384"/>
                    <a:pt x="2043" y="4177"/>
                  </a:cubicBezTo>
                  <a:cubicBezTo>
                    <a:pt x="2896" y="3635"/>
                    <a:pt x="3878" y="2988"/>
                    <a:pt x="4421" y="2135"/>
                  </a:cubicBezTo>
                  <a:cubicBezTo>
                    <a:pt x="4731" y="1696"/>
                    <a:pt x="4834" y="1049"/>
                    <a:pt x="4628" y="507"/>
                  </a:cubicBezTo>
                  <a:cubicBezTo>
                    <a:pt x="4402" y="206"/>
                    <a:pt x="3930" y="1"/>
                    <a:pt x="3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7"/>
            <p:cNvSpPr/>
            <p:nvPr/>
          </p:nvSpPr>
          <p:spPr>
            <a:xfrm>
              <a:off x="8473344" y="3756611"/>
              <a:ext cx="612428" cy="301634"/>
            </a:xfrm>
            <a:custGeom>
              <a:avLst/>
              <a:gdLst/>
              <a:ahLst/>
              <a:cxnLst/>
              <a:rect l="l" t="t" r="r" b="b"/>
              <a:pathLst>
                <a:path w="5817" h="2865" extrusionOk="0">
                  <a:moveTo>
                    <a:pt x="4006" y="1"/>
                  </a:moveTo>
                  <a:cubicBezTo>
                    <a:pt x="3674" y="1"/>
                    <a:pt x="3333" y="66"/>
                    <a:pt x="3025" y="139"/>
                  </a:cubicBezTo>
                  <a:cubicBezTo>
                    <a:pt x="1939" y="346"/>
                    <a:pt x="853" y="656"/>
                    <a:pt x="0" y="1199"/>
                  </a:cubicBezTo>
                  <a:cubicBezTo>
                    <a:pt x="0" y="1638"/>
                    <a:pt x="103" y="1949"/>
                    <a:pt x="103" y="2388"/>
                  </a:cubicBezTo>
                  <a:cubicBezTo>
                    <a:pt x="543" y="2492"/>
                    <a:pt x="982" y="2595"/>
                    <a:pt x="1396" y="2724"/>
                  </a:cubicBezTo>
                  <a:cubicBezTo>
                    <a:pt x="1976" y="2779"/>
                    <a:pt x="2556" y="2864"/>
                    <a:pt x="3132" y="2864"/>
                  </a:cubicBezTo>
                  <a:cubicBezTo>
                    <a:pt x="3634" y="2864"/>
                    <a:pt x="4133" y="2800"/>
                    <a:pt x="4627" y="2595"/>
                  </a:cubicBezTo>
                  <a:cubicBezTo>
                    <a:pt x="5067" y="2388"/>
                    <a:pt x="5610" y="2078"/>
                    <a:pt x="5713" y="1535"/>
                  </a:cubicBezTo>
                  <a:cubicBezTo>
                    <a:pt x="5816" y="889"/>
                    <a:pt x="5273" y="346"/>
                    <a:pt x="4731" y="139"/>
                  </a:cubicBezTo>
                  <a:cubicBezTo>
                    <a:pt x="4507" y="39"/>
                    <a:pt x="4259" y="1"/>
                    <a:pt x="4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7"/>
            <p:cNvSpPr/>
            <p:nvPr/>
          </p:nvSpPr>
          <p:spPr>
            <a:xfrm>
              <a:off x="8359003" y="3997084"/>
              <a:ext cx="533466" cy="486089"/>
            </a:xfrm>
            <a:custGeom>
              <a:avLst/>
              <a:gdLst/>
              <a:ahLst/>
              <a:cxnLst/>
              <a:rect l="l" t="t" r="r" b="b"/>
              <a:pathLst>
                <a:path w="5067" h="4617" extrusionOk="0">
                  <a:moveTo>
                    <a:pt x="879" y="1"/>
                  </a:moveTo>
                  <a:cubicBezTo>
                    <a:pt x="543" y="311"/>
                    <a:pt x="336" y="647"/>
                    <a:pt x="0" y="854"/>
                  </a:cubicBezTo>
                  <a:cubicBezTo>
                    <a:pt x="233" y="1293"/>
                    <a:pt x="543" y="1733"/>
                    <a:pt x="776" y="2043"/>
                  </a:cubicBezTo>
                  <a:cubicBezTo>
                    <a:pt x="1293" y="3025"/>
                    <a:pt x="1939" y="3878"/>
                    <a:pt x="2921" y="4421"/>
                  </a:cubicBezTo>
                  <a:cubicBezTo>
                    <a:pt x="3162" y="4535"/>
                    <a:pt x="3466" y="4617"/>
                    <a:pt x="3776" y="4617"/>
                  </a:cubicBezTo>
                  <a:cubicBezTo>
                    <a:pt x="4031" y="4617"/>
                    <a:pt x="4291" y="4561"/>
                    <a:pt x="4524" y="4421"/>
                  </a:cubicBezTo>
                  <a:cubicBezTo>
                    <a:pt x="4964" y="4085"/>
                    <a:pt x="5067" y="3439"/>
                    <a:pt x="4860" y="2896"/>
                  </a:cubicBezTo>
                  <a:cubicBezTo>
                    <a:pt x="4653" y="2250"/>
                    <a:pt x="4214" y="1940"/>
                    <a:pt x="3671" y="1500"/>
                  </a:cubicBezTo>
                  <a:cubicBezTo>
                    <a:pt x="2818" y="854"/>
                    <a:pt x="1836" y="31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7"/>
            <p:cNvSpPr/>
            <p:nvPr/>
          </p:nvSpPr>
          <p:spPr>
            <a:xfrm>
              <a:off x="8111266" y="4086893"/>
              <a:ext cx="305003" cy="603690"/>
            </a:xfrm>
            <a:custGeom>
              <a:avLst/>
              <a:gdLst/>
              <a:ahLst/>
              <a:cxnLst/>
              <a:rect l="l" t="t" r="r" b="b"/>
              <a:pathLst>
                <a:path w="2897" h="5734" extrusionOk="0">
                  <a:moveTo>
                    <a:pt x="1190" y="1"/>
                  </a:moveTo>
                  <a:cubicBezTo>
                    <a:pt x="957" y="440"/>
                    <a:pt x="854" y="880"/>
                    <a:pt x="647" y="1293"/>
                  </a:cubicBezTo>
                  <a:cubicBezTo>
                    <a:pt x="311" y="2276"/>
                    <a:pt x="1" y="3335"/>
                    <a:pt x="104" y="4318"/>
                  </a:cubicBezTo>
                  <a:cubicBezTo>
                    <a:pt x="208" y="4861"/>
                    <a:pt x="544" y="5507"/>
                    <a:pt x="1061" y="5714"/>
                  </a:cubicBezTo>
                  <a:cubicBezTo>
                    <a:pt x="1131" y="5727"/>
                    <a:pt x="1202" y="5733"/>
                    <a:pt x="1274" y="5733"/>
                  </a:cubicBezTo>
                  <a:cubicBezTo>
                    <a:pt x="1765" y="5733"/>
                    <a:pt x="2293" y="5437"/>
                    <a:pt x="2586" y="4964"/>
                  </a:cubicBezTo>
                  <a:cubicBezTo>
                    <a:pt x="2896" y="4421"/>
                    <a:pt x="2896" y="3878"/>
                    <a:pt x="2896" y="3232"/>
                  </a:cubicBezTo>
                  <a:cubicBezTo>
                    <a:pt x="2896" y="2172"/>
                    <a:pt x="2793" y="1087"/>
                    <a:pt x="2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7"/>
            <p:cNvSpPr/>
            <p:nvPr/>
          </p:nvSpPr>
          <p:spPr>
            <a:xfrm>
              <a:off x="8100422" y="3714076"/>
              <a:ext cx="419235" cy="408286"/>
            </a:xfrm>
            <a:custGeom>
              <a:avLst/>
              <a:gdLst/>
              <a:ahLst/>
              <a:cxnLst/>
              <a:rect l="l" t="t" r="r" b="b"/>
              <a:pathLst>
                <a:path w="3982" h="3878" extrusionOk="0">
                  <a:moveTo>
                    <a:pt x="2043" y="0"/>
                  </a:moveTo>
                  <a:cubicBezTo>
                    <a:pt x="854" y="0"/>
                    <a:pt x="1" y="853"/>
                    <a:pt x="1" y="1939"/>
                  </a:cubicBezTo>
                  <a:cubicBezTo>
                    <a:pt x="1" y="2999"/>
                    <a:pt x="854" y="3878"/>
                    <a:pt x="2043" y="3878"/>
                  </a:cubicBezTo>
                  <a:cubicBezTo>
                    <a:pt x="3103" y="3878"/>
                    <a:pt x="3981" y="2999"/>
                    <a:pt x="3981" y="1939"/>
                  </a:cubicBezTo>
                  <a:cubicBezTo>
                    <a:pt x="3981" y="853"/>
                    <a:pt x="3103" y="0"/>
                    <a:pt x="2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7"/>
            <p:cNvSpPr/>
            <p:nvPr/>
          </p:nvSpPr>
          <p:spPr>
            <a:xfrm>
              <a:off x="7803726" y="4695235"/>
              <a:ext cx="408391" cy="237517"/>
            </a:xfrm>
            <a:custGeom>
              <a:avLst/>
              <a:gdLst/>
              <a:ahLst/>
              <a:cxnLst/>
              <a:rect l="l" t="t" r="r" b="b"/>
              <a:pathLst>
                <a:path w="3879" h="2256" extrusionOk="0">
                  <a:moveTo>
                    <a:pt x="2902" y="1"/>
                  </a:moveTo>
                  <a:cubicBezTo>
                    <a:pt x="2174" y="1"/>
                    <a:pt x="1471" y="238"/>
                    <a:pt x="880" y="685"/>
                  </a:cubicBezTo>
                  <a:cubicBezTo>
                    <a:pt x="440" y="1021"/>
                    <a:pt x="1" y="1564"/>
                    <a:pt x="104" y="2081"/>
                  </a:cubicBezTo>
                  <a:cubicBezTo>
                    <a:pt x="427" y="2198"/>
                    <a:pt x="783" y="2256"/>
                    <a:pt x="1138" y="2256"/>
                  </a:cubicBezTo>
                  <a:cubicBezTo>
                    <a:pt x="1494" y="2256"/>
                    <a:pt x="1849" y="2198"/>
                    <a:pt x="2172" y="2081"/>
                  </a:cubicBezTo>
                  <a:cubicBezTo>
                    <a:pt x="2689" y="1771"/>
                    <a:pt x="3232" y="1228"/>
                    <a:pt x="3568" y="685"/>
                  </a:cubicBezTo>
                  <a:cubicBezTo>
                    <a:pt x="3672" y="479"/>
                    <a:pt x="3775" y="272"/>
                    <a:pt x="3878" y="143"/>
                  </a:cubicBezTo>
                  <a:cubicBezTo>
                    <a:pt x="3553" y="47"/>
                    <a:pt x="3225" y="1"/>
                    <a:pt x="2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7"/>
            <p:cNvSpPr/>
            <p:nvPr/>
          </p:nvSpPr>
          <p:spPr>
            <a:xfrm>
              <a:off x="7803726" y="4699341"/>
              <a:ext cx="419235" cy="225305"/>
            </a:xfrm>
            <a:custGeom>
              <a:avLst/>
              <a:gdLst/>
              <a:ahLst/>
              <a:cxnLst/>
              <a:rect l="l" t="t" r="r" b="b"/>
              <a:pathLst>
                <a:path w="3982" h="2140" extrusionOk="0">
                  <a:moveTo>
                    <a:pt x="3775" y="0"/>
                  </a:moveTo>
                  <a:cubicBezTo>
                    <a:pt x="2819" y="440"/>
                    <a:pt x="1629" y="982"/>
                    <a:pt x="647" y="1525"/>
                  </a:cubicBezTo>
                  <a:cubicBezTo>
                    <a:pt x="440" y="1629"/>
                    <a:pt x="233" y="1732"/>
                    <a:pt x="1" y="1939"/>
                  </a:cubicBezTo>
                  <a:lnTo>
                    <a:pt x="1" y="2042"/>
                  </a:lnTo>
                  <a:cubicBezTo>
                    <a:pt x="1" y="2107"/>
                    <a:pt x="27" y="2139"/>
                    <a:pt x="53" y="2139"/>
                  </a:cubicBezTo>
                  <a:cubicBezTo>
                    <a:pt x="78" y="2139"/>
                    <a:pt x="104" y="2107"/>
                    <a:pt x="104" y="2042"/>
                  </a:cubicBezTo>
                  <a:cubicBezTo>
                    <a:pt x="337" y="1939"/>
                    <a:pt x="544" y="1836"/>
                    <a:pt x="750" y="1732"/>
                  </a:cubicBezTo>
                  <a:cubicBezTo>
                    <a:pt x="1733" y="1086"/>
                    <a:pt x="2922" y="646"/>
                    <a:pt x="3878" y="233"/>
                  </a:cubicBezTo>
                  <a:cubicBezTo>
                    <a:pt x="3982" y="104"/>
                    <a:pt x="3982" y="104"/>
                    <a:pt x="39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7"/>
            <p:cNvSpPr/>
            <p:nvPr/>
          </p:nvSpPr>
          <p:spPr>
            <a:xfrm>
              <a:off x="7656747" y="4111425"/>
              <a:ext cx="250572" cy="408286"/>
            </a:xfrm>
            <a:custGeom>
              <a:avLst/>
              <a:gdLst/>
              <a:ahLst/>
              <a:cxnLst/>
              <a:rect l="l" t="t" r="r" b="b"/>
              <a:pathLst>
                <a:path w="2380" h="3878" extrusionOk="0">
                  <a:moveTo>
                    <a:pt x="337" y="0"/>
                  </a:moveTo>
                  <a:cubicBezTo>
                    <a:pt x="1" y="957"/>
                    <a:pt x="104" y="2146"/>
                    <a:pt x="647" y="2999"/>
                  </a:cubicBezTo>
                  <a:cubicBezTo>
                    <a:pt x="983" y="3439"/>
                    <a:pt x="1397" y="3878"/>
                    <a:pt x="1940" y="3878"/>
                  </a:cubicBezTo>
                  <a:cubicBezTo>
                    <a:pt x="2276" y="3232"/>
                    <a:pt x="2379" y="2456"/>
                    <a:pt x="2146" y="1810"/>
                  </a:cubicBezTo>
                  <a:cubicBezTo>
                    <a:pt x="1940" y="1164"/>
                    <a:pt x="1397" y="647"/>
                    <a:pt x="854" y="311"/>
                  </a:cubicBezTo>
                  <a:cubicBezTo>
                    <a:pt x="647" y="207"/>
                    <a:pt x="440" y="0"/>
                    <a:pt x="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7"/>
            <p:cNvSpPr/>
            <p:nvPr/>
          </p:nvSpPr>
          <p:spPr>
            <a:xfrm>
              <a:off x="7678542" y="4097843"/>
              <a:ext cx="193404" cy="432816"/>
            </a:xfrm>
            <a:custGeom>
              <a:avLst/>
              <a:gdLst/>
              <a:ahLst/>
              <a:cxnLst/>
              <a:rect l="l" t="t" r="r" b="b"/>
              <a:pathLst>
                <a:path w="1837" h="4111" extrusionOk="0">
                  <a:moveTo>
                    <a:pt x="130" y="0"/>
                  </a:moveTo>
                  <a:cubicBezTo>
                    <a:pt x="1" y="0"/>
                    <a:pt x="1" y="129"/>
                    <a:pt x="1" y="129"/>
                  </a:cubicBezTo>
                  <a:cubicBezTo>
                    <a:pt x="337" y="1189"/>
                    <a:pt x="776" y="2378"/>
                    <a:pt x="1293" y="3361"/>
                  </a:cubicBezTo>
                  <a:cubicBezTo>
                    <a:pt x="1422" y="3568"/>
                    <a:pt x="1526" y="3878"/>
                    <a:pt x="1629" y="4110"/>
                  </a:cubicBezTo>
                  <a:lnTo>
                    <a:pt x="1836" y="4110"/>
                  </a:lnTo>
                  <a:lnTo>
                    <a:pt x="1836" y="4007"/>
                  </a:lnTo>
                  <a:cubicBezTo>
                    <a:pt x="1733" y="3774"/>
                    <a:pt x="1629" y="3568"/>
                    <a:pt x="1526" y="3231"/>
                  </a:cubicBezTo>
                  <a:cubicBezTo>
                    <a:pt x="983" y="2275"/>
                    <a:pt x="544" y="1086"/>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7"/>
            <p:cNvSpPr/>
            <p:nvPr/>
          </p:nvSpPr>
          <p:spPr>
            <a:xfrm>
              <a:off x="7760243" y="4956344"/>
              <a:ext cx="462717" cy="107809"/>
            </a:xfrm>
            <a:custGeom>
              <a:avLst/>
              <a:gdLst/>
              <a:ahLst/>
              <a:cxnLst/>
              <a:rect l="l" t="t" r="r" b="b"/>
              <a:pathLst>
                <a:path w="4395" h="1024" extrusionOk="0">
                  <a:moveTo>
                    <a:pt x="3075" y="0"/>
                  </a:moveTo>
                  <a:cubicBezTo>
                    <a:pt x="2841" y="0"/>
                    <a:pt x="2597" y="51"/>
                    <a:pt x="2353" y="144"/>
                  </a:cubicBezTo>
                  <a:cubicBezTo>
                    <a:pt x="1939" y="248"/>
                    <a:pt x="1500" y="480"/>
                    <a:pt x="1293" y="894"/>
                  </a:cubicBezTo>
                  <a:cubicBezTo>
                    <a:pt x="1055" y="821"/>
                    <a:pt x="830" y="748"/>
                    <a:pt x="637" y="748"/>
                  </a:cubicBezTo>
                  <a:cubicBezTo>
                    <a:pt x="557" y="748"/>
                    <a:pt x="482" y="760"/>
                    <a:pt x="414" y="790"/>
                  </a:cubicBezTo>
                  <a:cubicBezTo>
                    <a:pt x="207" y="790"/>
                    <a:pt x="104" y="894"/>
                    <a:pt x="0" y="1023"/>
                  </a:cubicBezTo>
                  <a:lnTo>
                    <a:pt x="4395" y="1023"/>
                  </a:lnTo>
                  <a:lnTo>
                    <a:pt x="4395" y="894"/>
                  </a:lnTo>
                  <a:cubicBezTo>
                    <a:pt x="4188" y="687"/>
                    <a:pt x="4085" y="480"/>
                    <a:pt x="3878" y="248"/>
                  </a:cubicBezTo>
                  <a:cubicBezTo>
                    <a:pt x="3636" y="77"/>
                    <a:pt x="3363"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5" name="Google Shape;1295;p47"/>
            <p:cNvGrpSpPr/>
            <p:nvPr/>
          </p:nvGrpSpPr>
          <p:grpSpPr>
            <a:xfrm rot="837665" flipH="1">
              <a:off x="8133675" y="3878509"/>
              <a:ext cx="347511" cy="104515"/>
              <a:chOff x="6694163" y="903848"/>
              <a:chExt cx="368534" cy="110849"/>
            </a:xfrm>
          </p:grpSpPr>
          <p:sp>
            <p:nvSpPr>
              <p:cNvPr id="1296" name="Google Shape;1296;p47"/>
              <p:cNvSpPr/>
              <p:nvPr/>
            </p:nvSpPr>
            <p:spPr>
              <a:xfrm>
                <a:off x="6694163" y="921891"/>
                <a:ext cx="71339" cy="75626"/>
              </a:xfrm>
              <a:custGeom>
                <a:avLst/>
                <a:gdLst/>
                <a:ahLst/>
                <a:cxnLst/>
                <a:rect l="l" t="t" r="r" b="b"/>
                <a:pathLst>
                  <a:path w="2147" h="2276" extrusionOk="0">
                    <a:moveTo>
                      <a:pt x="1061" y="0"/>
                    </a:moveTo>
                    <a:cubicBezTo>
                      <a:pt x="415" y="0"/>
                      <a:pt x="1" y="543"/>
                      <a:pt x="1" y="1086"/>
                    </a:cubicBezTo>
                    <a:cubicBezTo>
                      <a:pt x="1" y="1732"/>
                      <a:pt x="415" y="2275"/>
                      <a:pt x="1061" y="2275"/>
                    </a:cubicBezTo>
                    <a:cubicBezTo>
                      <a:pt x="1604" y="2275"/>
                      <a:pt x="2146" y="1732"/>
                      <a:pt x="2146" y="1086"/>
                    </a:cubicBezTo>
                    <a:cubicBezTo>
                      <a:pt x="2146" y="543"/>
                      <a:pt x="1604" y="0"/>
                      <a:pt x="1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7"/>
              <p:cNvSpPr/>
              <p:nvPr/>
            </p:nvSpPr>
            <p:spPr>
              <a:xfrm>
                <a:off x="6990527" y="903848"/>
                <a:ext cx="72170" cy="75626"/>
              </a:xfrm>
              <a:custGeom>
                <a:avLst/>
                <a:gdLst/>
                <a:ahLst/>
                <a:cxnLst/>
                <a:rect l="l" t="t" r="r" b="b"/>
                <a:pathLst>
                  <a:path w="2172" h="2276" extrusionOk="0">
                    <a:moveTo>
                      <a:pt x="1086" y="0"/>
                    </a:moveTo>
                    <a:cubicBezTo>
                      <a:pt x="440" y="0"/>
                      <a:pt x="0" y="543"/>
                      <a:pt x="0" y="1190"/>
                    </a:cubicBezTo>
                    <a:cubicBezTo>
                      <a:pt x="0" y="1732"/>
                      <a:pt x="440" y="2275"/>
                      <a:pt x="1086" y="2275"/>
                    </a:cubicBezTo>
                    <a:cubicBezTo>
                      <a:pt x="1629" y="2275"/>
                      <a:pt x="2172" y="1732"/>
                      <a:pt x="2172" y="1190"/>
                    </a:cubicBezTo>
                    <a:cubicBezTo>
                      <a:pt x="2172" y="543"/>
                      <a:pt x="1629" y="0"/>
                      <a:pt x="1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7"/>
              <p:cNvSpPr/>
              <p:nvPr/>
            </p:nvSpPr>
            <p:spPr>
              <a:xfrm>
                <a:off x="6829901" y="963493"/>
                <a:ext cx="110814" cy="51204"/>
              </a:xfrm>
              <a:custGeom>
                <a:avLst/>
                <a:gdLst/>
                <a:ahLst/>
                <a:cxnLst/>
                <a:rect l="l" t="t" r="r" b="b"/>
                <a:pathLst>
                  <a:path w="3335" h="1541" extrusionOk="0">
                    <a:moveTo>
                      <a:pt x="2908" y="0"/>
                    </a:moveTo>
                    <a:cubicBezTo>
                      <a:pt x="2792" y="0"/>
                      <a:pt x="2661" y="96"/>
                      <a:pt x="2585" y="248"/>
                    </a:cubicBezTo>
                    <a:cubicBezTo>
                      <a:pt x="2482" y="584"/>
                      <a:pt x="2042" y="894"/>
                      <a:pt x="1732" y="894"/>
                    </a:cubicBezTo>
                    <a:lnTo>
                      <a:pt x="1603" y="894"/>
                    </a:lnTo>
                    <a:cubicBezTo>
                      <a:pt x="1293" y="894"/>
                      <a:pt x="853" y="584"/>
                      <a:pt x="750" y="248"/>
                    </a:cubicBezTo>
                    <a:cubicBezTo>
                      <a:pt x="677" y="175"/>
                      <a:pt x="552" y="101"/>
                      <a:pt x="403" y="101"/>
                    </a:cubicBezTo>
                    <a:cubicBezTo>
                      <a:pt x="341" y="101"/>
                      <a:pt x="275" y="114"/>
                      <a:pt x="207" y="144"/>
                    </a:cubicBezTo>
                    <a:cubicBezTo>
                      <a:pt x="104" y="248"/>
                      <a:pt x="0" y="480"/>
                      <a:pt x="104" y="584"/>
                    </a:cubicBezTo>
                    <a:cubicBezTo>
                      <a:pt x="440" y="1230"/>
                      <a:pt x="957" y="1540"/>
                      <a:pt x="1603" y="1540"/>
                    </a:cubicBezTo>
                    <a:lnTo>
                      <a:pt x="1732" y="1540"/>
                    </a:lnTo>
                    <a:cubicBezTo>
                      <a:pt x="2379" y="1540"/>
                      <a:pt x="3025" y="1127"/>
                      <a:pt x="3232" y="480"/>
                    </a:cubicBezTo>
                    <a:cubicBezTo>
                      <a:pt x="3335" y="377"/>
                      <a:pt x="3232" y="144"/>
                      <a:pt x="3025" y="41"/>
                    </a:cubicBezTo>
                    <a:cubicBezTo>
                      <a:pt x="2990" y="13"/>
                      <a:pt x="2950" y="0"/>
                      <a:pt x="2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9" name="Google Shape;1299;p47"/>
          <p:cNvGrpSpPr/>
          <p:nvPr/>
        </p:nvGrpSpPr>
        <p:grpSpPr>
          <a:xfrm>
            <a:off x="5602568" y="2182643"/>
            <a:ext cx="2097763" cy="2159485"/>
            <a:chOff x="5688955" y="2816769"/>
            <a:chExt cx="1426694" cy="1537276"/>
          </a:xfrm>
        </p:grpSpPr>
        <p:grpSp>
          <p:nvGrpSpPr>
            <p:cNvPr id="1300" name="Google Shape;1300;p47"/>
            <p:cNvGrpSpPr/>
            <p:nvPr/>
          </p:nvGrpSpPr>
          <p:grpSpPr>
            <a:xfrm rot="1509487">
              <a:off x="5902864" y="2970784"/>
              <a:ext cx="998876" cy="1229245"/>
              <a:chOff x="3631463" y="3739555"/>
              <a:chExt cx="998918" cy="1229296"/>
            </a:xfrm>
          </p:grpSpPr>
          <p:sp>
            <p:nvSpPr>
              <p:cNvPr id="1301" name="Google Shape;1301;p47"/>
              <p:cNvSpPr/>
              <p:nvPr/>
            </p:nvSpPr>
            <p:spPr>
              <a:xfrm>
                <a:off x="3631463" y="3739555"/>
                <a:ext cx="998918" cy="896268"/>
              </a:xfrm>
              <a:custGeom>
                <a:avLst/>
                <a:gdLst/>
                <a:ahLst/>
                <a:cxnLst/>
                <a:rect l="l" t="t" r="r" b="b"/>
                <a:pathLst>
                  <a:path w="9488" h="8513" extrusionOk="0">
                    <a:moveTo>
                      <a:pt x="4345" y="1"/>
                    </a:moveTo>
                    <a:cubicBezTo>
                      <a:pt x="4077" y="1"/>
                      <a:pt x="3809" y="26"/>
                      <a:pt x="3542" y="69"/>
                    </a:cubicBezTo>
                    <a:cubicBezTo>
                      <a:pt x="3335" y="69"/>
                      <a:pt x="3025" y="172"/>
                      <a:pt x="2792" y="172"/>
                    </a:cubicBezTo>
                    <a:cubicBezTo>
                      <a:pt x="2249" y="405"/>
                      <a:pt x="1732" y="715"/>
                      <a:pt x="1293" y="1154"/>
                    </a:cubicBezTo>
                    <a:cubicBezTo>
                      <a:pt x="1086" y="1361"/>
                      <a:pt x="853" y="1594"/>
                      <a:pt x="646" y="1904"/>
                    </a:cubicBezTo>
                    <a:cubicBezTo>
                      <a:pt x="440" y="2240"/>
                      <a:pt x="310" y="2550"/>
                      <a:pt x="207" y="2886"/>
                    </a:cubicBezTo>
                    <a:cubicBezTo>
                      <a:pt x="0" y="3739"/>
                      <a:pt x="0" y="4592"/>
                      <a:pt x="104" y="5342"/>
                    </a:cubicBezTo>
                    <a:lnTo>
                      <a:pt x="104" y="5471"/>
                    </a:lnTo>
                    <a:cubicBezTo>
                      <a:pt x="207" y="6428"/>
                      <a:pt x="310" y="7513"/>
                      <a:pt x="750" y="8470"/>
                    </a:cubicBezTo>
                    <a:cubicBezTo>
                      <a:pt x="848" y="8500"/>
                      <a:pt x="953" y="8513"/>
                      <a:pt x="1061" y="8513"/>
                    </a:cubicBezTo>
                    <a:cubicBezTo>
                      <a:pt x="1322" y="8513"/>
                      <a:pt x="1598" y="8440"/>
                      <a:pt x="1836" y="8366"/>
                    </a:cubicBezTo>
                    <a:cubicBezTo>
                      <a:pt x="2146" y="8366"/>
                      <a:pt x="2482" y="8263"/>
                      <a:pt x="2792" y="8160"/>
                    </a:cubicBezTo>
                    <a:cubicBezTo>
                      <a:pt x="3128" y="7927"/>
                      <a:pt x="3542" y="7824"/>
                      <a:pt x="3981" y="7617"/>
                    </a:cubicBezTo>
                    <a:cubicBezTo>
                      <a:pt x="6023" y="6634"/>
                      <a:pt x="7962" y="5135"/>
                      <a:pt x="9358" y="3532"/>
                    </a:cubicBezTo>
                    <a:lnTo>
                      <a:pt x="9487" y="3403"/>
                    </a:lnTo>
                    <a:cubicBezTo>
                      <a:pt x="9255" y="3093"/>
                      <a:pt x="8944" y="2654"/>
                      <a:pt x="8712" y="2343"/>
                    </a:cubicBezTo>
                    <a:cubicBezTo>
                      <a:pt x="8195" y="1800"/>
                      <a:pt x="7652" y="1258"/>
                      <a:pt x="7006" y="818"/>
                    </a:cubicBezTo>
                    <a:cubicBezTo>
                      <a:pt x="6566" y="508"/>
                      <a:pt x="6023" y="301"/>
                      <a:pt x="5480" y="172"/>
                    </a:cubicBezTo>
                    <a:cubicBezTo>
                      <a:pt x="5102" y="51"/>
                      <a:pt x="4723" y="1"/>
                      <a:pt x="4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7"/>
              <p:cNvSpPr/>
              <p:nvPr/>
            </p:nvSpPr>
            <p:spPr>
              <a:xfrm>
                <a:off x="3653257" y="3757559"/>
                <a:ext cx="296685" cy="296791"/>
              </a:xfrm>
              <a:custGeom>
                <a:avLst/>
                <a:gdLst/>
                <a:ahLst/>
                <a:cxnLst/>
                <a:rect l="l" t="t" r="r" b="b"/>
                <a:pathLst>
                  <a:path w="2818" h="2819" extrusionOk="0">
                    <a:moveTo>
                      <a:pt x="2585" y="1"/>
                    </a:moveTo>
                    <a:cubicBezTo>
                      <a:pt x="1732" y="337"/>
                      <a:pt x="879" y="983"/>
                      <a:pt x="439" y="1733"/>
                    </a:cubicBezTo>
                    <a:cubicBezTo>
                      <a:pt x="233" y="2069"/>
                      <a:pt x="103" y="2379"/>
                      <a:pt x="0" y="2715"/>
                    </a:cubicBezTo>
                    <a:cubicBezTo>
                      <a:pt x="233" y="2819"/>
                      <a:pt x="543" y="2819"/>
                      <a:pt x="750" y="2819"/>
                    </a:cubicBezTo>
                    <a:cubicBezTo>
                      <a:pt x="1835" y="2819"/>
                      <a:pt x="2818" y="1940"/>
                      <a:pt x="2818" y="880"/>
                    </a:cubicBezTo>
                    <a:cubicBezTo>
                      <a:pt x="2818" y="544"/>
                      <a:pt x="2688" y="337"/>
                      <a:pt x="2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7"/>
              <p:cNvSpPr/>
              <p:nvPr/>
            </p:nvSpPr>
            <p:spPr>
              <a:xfrm>
                <a:off x="3642308" y="4291043"/>
                <a:ext cx="307635" cy="344799"/>
              </a:xfrm>
              <a:custGeom>
                <a:avLst/>
                <a:gdLst/>
                <a:ahLst/>
                <a:cxnLst/>
                <a:rect l="l" t="t" r="r" b="b"/>
                <a:pathLst>
                  <a:path w="2922" h="3275" extrusionOk="0">
                    <a:moveTo>
                      <a:pt x="854" y="1"/>
                    </a:moveTo>
                    <a:cubicBezTo>
                      <a:pt x="543" y="1"/>
                      <a:pt x="207" y="104"/>
                      <a:pt x="1" y="233"/>
                    </a:cubicBezTo>
                    <a:cubicBezTo>
                      <a:pt x="104" y="1190"/>
                      <a:pt x="207" y="2275"/>
                      <a:pt x="647" y="3232"/>
                    </a:cubicBezTo>
                    <a:cubicBezTo>
                      <a:pt x="745" y="3262"/>
                      <a:pt x="850" y="3275"/>
                      <a:pt x="958" y="3275"/>
                    </a:cubicBezTo>
                    <a:cubicBezTo>
                      <a:pt x="1219" y="3275"/>
                      <a:pt x="1495" y="3202"/>
                      <a:pt x="1733" y="3128"/>
                    </a:cubicBezTo>
                    <a:cubicBezTo>
                      <a:pt x="2043" y="3128"/>
                      <a:pt x="2379" y="3025"/>
                      <a:pt x="2689" y="2922"/>
                    </a:cubicBezTo>
                    <a:cubicBezTo>
                      <a:pt x="2792" y="2586"/>
                      <a:pt x="2922" y="2275"/>
                      <a:pt x="2922" y="2043"/>
                    </a:cubicBezTo>
                    <a:cubicBezTo>
                      <a:pt x="2922" y="879"/>
                      <a:pt x="1939" y="1"/>
                      <a:pt x="8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7"/>
              <p:cNvSpPr/>
              <p:nvPr/>
            </p:nvSpPr>
            <p:spPr>
              <a:xfrm>
                <a:off x="4140414" y="3757559"/>
                <a:ext cx="408285" cy="375752"/>
              </a:xfrm>
              <a:custGeom>
                <a:avLst/>
                <a:gdLst/>
                <a:ahLst/>
                <a:cxnLst/>
                <a:rect l="l" t="t" r="r" b="b"/>
                <a:pathLst>
                  <a:path w="3878" h="3569" extrusionOk="0">
                    <a:moveTo>
                      <a:pt x="646" y="1"/>
                    </a:moveTo>
                    <a:cubicBezTo>
                      <a:pt x="233" y="337"/>
                      <a:pt x="0" y="983"/>
                      <a:pt x="0" y="1629"/>
                    </a:cubicBezTo>
                    <a:cubicBezTo>
                      <a:pt x="0" y="2715"/>
                      <a:pt x="879" y="3568"/>
                      <a:pt x="1939" y="3568"/>
                    </a:cubicBezTo>
                    <a:cubicBezTo>
                      <a:pt x="2818" y="3568"/>
                      <a:pt x="3568" y="3025"/>
                      <a:pt x="3878" y="2172"/>
                    </a:cubicBezTo>
                    <a:cubicBezTo>
                      <a:pt x="3361" y="1629"/>
                      <a:pt x="2818" y="1087"/>
                      <a:pt x="2172" y="647"/>
                    </a:cubicBezTo>
                    <a:cubicBezTo>
                      <a:pt x="1732" y="337"/>
                      <a:pt x="1189" y="130"/>
                      <a:pt x="6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7"/>
              <p:cNvSpPr/>
              <p:nvPr/>
            </p:nvSpPr>
            <p:spPr>
              <a:xfrm>
                <a:off x="3710322" y="4111425"/>
                <a:ext cx="906480" cy="528096"/>
              </a:xfrm>
              <a:custGeom>
                <a:avLst/>
                <a:gdLst/>
                <a:ahLst/>
                <a:cxnLst/>
                <a:rect l="l" t="t" r="r" b="b"/>
                <a:pathLst>
                  <a:path w="8610" h="5016" extrusionOk="0">
                    <a:moveTo>
                      <a:pt x="8506" y="0"/>
                    </a:moveTo>
                    <a:cubicBezTo>
                      <a:pt x="7549" y="207"/>
                      <a:pt x="6670" y="414"/>
                      <a:pt x="5817" y="750"/>
                    </a:cubicBezTo>
                    <a:cubicBezTo>
                      <a:pt x="5714" y="750"/>
                      <a:pt x="5714" y="854"/>
                      <a:pt x="5610" y="854"/>
                    </a:cubicBezTo>
                    <a:cubicBezTo>
                      <a:pt x="5274" y="957"/>
                      <a:pt x="4964" y="1060"/>
                      <a:pt x="4628" y="1293"/>
                    </a:cubicBezTo>
                    <a:cubicBezTo>
                      <a:pt x="4318" y="1396"/>
                      <a:pt x="4085" y="1500"/>
                      <a:pt x="3878" y="1603"/>
                    </a:cubicBezTo>
                    <a:lnTo>
                      <a:pt x="3775" y="1603"/>
                    </a:lnTo>
                    <a:lnTo>
                      <a:pt x="3775" y="1707"/>
                    </a:lnTo>
                    <a:cubicBezTo>
                      <a:pt x="3336" y="1939"/>
                      <a:pt x="2793" y="2146"/>
                      <a:pt x="2379" y="2456"/>
                    </a:cubicBezTo>
                    <a:cubicBezTo>
                      <a:pt x="2146" y="2585"/>
                      <a:pt x="1940" y="2792"/>
                      <a:pt x="1733" y="2896"/>
                    </a:cubicBezTo>
                    <a:cubicBezTo>
                      <a:pt x="1629" y="2999"/>
                      <a:pt x="1629" y="2999"/>
                      <a:pt x="1629" y="3102"/>
                    </a:cubicBezTo>
                    <a:cubicBezTo>
                      <a:pt x="1190" y="3439"/>
                      <a:pt x="751" y="3749"/>
                      <a:pt x="440" y="4188"/>
                    </a:cubicBezTo>
                    <a:cubicBezTo>
                      <a:pt x="337" y="4395"/>
                      <a:pt x="1" y="4731"/>
                      <a:pt x="1" y="4938"/>
                    </a:cubicBezTo>
                    <a:cubicBezTo>
                      <a:pt x="169" y="4990"/>
                      <a:pt x="330" y="5015"/>
                      <a:pt x="492" y="5015"/>
                    </a:cubicBezTo>
                    <a:cubicBezTo>
                      <a:pt x="654" y="5015"/>
                      <a:pt x="815" y="4990"/>
                      <a:pt x="983" y="4938"/>
                    </a:cubicBezTo>
                    <a:lnTo>
                      <a:pt x="1087" y="4834"/>
                    </a:lnTo>
                    <a:lnTo>
                      <a:pt x="1190" y="4834"/>
                    </a:lnTo>
                    <a:cubicBezTo>
                      <a:pt x="2146" y="4628"/>
                      <a:pt x="3129" y="4188"/>
                      <a:pt x="4085" y="3645"/>
                    </a:cubicBezTo>
                    <a:cubicBezTo>
                      <a:pt x="4964" y="3232"/>
                      <a:pt x="5714" y="2689"/>
                      <a:pt x="6463" y="2146"/>
                    </a:cubicBezTo>
                    <a:lnTo>
                      <a:pt x="6463" y="2043"/>
                    </a:lnTo>
                    <a:cubicBezTo>
                      <a:pt x="7317" y="1396"/>
                      <a:pt x="7963" y="750"/>
                      <a:pt x="86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7"/>
              <p:cNvSpPr/>
              <p:nvPr/>
            </p:nvSpPr>
            <p:spPr>
              <a:xfrm>
                <a:off x="4164841" y="4247454"/>
                <a:ext cx="32848" cy="100860"/>
              </a:xfrm>
              <a:custGeom>
                <a:avLst/>
                <a:gdLst/>
                <a:ahLst/>
                <a:cxnLst/>
                <a:rect l="l" t="t" r="r" b="b"/>
                <a:pathLst>
                  <a:path w="312" h="958" extrusionOk="0">
                    <a:moveTo>
                      <a:pt x="311" y="1"/>
                    </a:moveTo>
                    <a:lnTo>
                      <a:pt x="1" y="854"/>
                    </a:lnTo>
                    <a:lnTo>
                      <a:pt x="1" y="854"/>
                    </a:lnTo>
                    <a:lnTo>
                      <a:pt x="1" y="854"/>
                    </a:lnTo>
                    <a:lnTo>
                      <a:pt x="1" y="854"/>
                    </a:lnTo>
                    <a:lnTo>
                      <a:pt x="1" y="854"/>
                    </a:lnTo>
                    <a:lnTo>
                      <a:pt x="1" y="854"/>
                    </a:lnTo>
                    <a:lnTo>
                      <a:pt x="1" y="957"/>
                    </a:lnTo>
                    <a:lnTo>
                      <a:pt x="1" y="957"/>
                    </a:lnTo>
                    <a:lnTo>
                      <a:pt x="1" y="957"/>
                    </a:lnTo>
                    <a:lnTo>
                      <a:pt x="1" y="957"/>
                    </a:lnTo>
                    <a:lnTo>
                      <a:pt x="1" y="957"/>
                    </a:lnTo>
                    <a:lnTo>
                      <a:pt x="1" y="957"/>
                    </a:lnTo>
                    <a:lnTo>
                      <a:pt x="1" y="957"/>
                    </a:lnTo>
                    <a:lnTo>
                      <a:pt x="1" y="957"/>
                    </a:lnTo>
                    <a:lnTo>
                      <a:pt x="1" y="854"/>
                    </a:lnTo>
                    <a:lnTo>
                      <a:pt x="1" y="854"/>
                    </a:lnTo>
                    <a:lnTo>
                      <a:pt x="1" y="854"/>
                    </a:lnTo>
                    <a:lnTo>
                      <a:pt x="1" y="854"/>
                    </a:lnTo>
                    <a:lnTo>
                      <a:pt x="311" y="1"/>
                    </a:lnTo>
                    <a:close/>
                  </a:path>
                </a:pathLst>
              </a:custGeom>
              <a:solidFill>
                <a:srgbClr val="5A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7"/>
              <p:cNvSpPr/>
              <p:nvPr/>
            </p:nvSpPr>
            <p:spPr>
              <a:xfrm>
                <a:off x="4107776" y="4280198"/>
                <a:ext cx="57168" cy="68118"/>
              </a:xfrm>
              <a:custGeom>
                <a:avLst/>
                <a:gdLst/>
                <a:ahLst/>
                <a:cxnLst/>
                <a:rect l="l" t="t" r="r" b="b"/>
                <a:pathLst>
                  <a:path w="543" h="647" extrusionOk="0">
                    <a:moveTo>
                      <a:pt x="0" y="0"/>
                    </a:moveTo>
                    <a:cubicBezTo>
                      <a:pt x="207" y="207"/>
                      <a:pt x="310" y="440"/>
                      <a:pt x="439" y="543"/>
                    </a:cubicBezTo>
                    <a:lnTo>
                      <a:pt x="543" y="646"/>
                    </a:lnTo>
                    <a:lnTo>
                      <a:pt x="543" y="543"/>
                    </a:lnTo>
                    <a:cubicBezTo>
                      <a:pt x="439" y="336"/>
                      <a:pt x="207" y="207"/>
                      <a:pt x="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7"/>
              <p:cNvSpPr/>
              <p:nvPr/>
            </p:nvSpPr>
            <p:spPr>
              <a:xfrm>
                <a:off x="3813818" y="4337368"/>
                <a:ext cx="351116" cy="293948"/>
              </a:xfrm>
              <a:custGeom>
                <a:avLst/>
                <a:gdLst/>
                <a:ahLst/>
                <a:cxnLst/>
                <a:rect l="l" t="t" r="r" b="b"/>
                <a:pathLst>
                  <a:path w="3335" h="2792" extrusionOk="0">
                    <a:moveTo>
                      <a:pt x="3231" y="0"/>
                    </a:moveTo>
                    <a:cubicBezTo>
                      <a:pt x="2353" y="207"/>
                      <a:pt x="1603" y="543"/>
                      <a:pt x="750" y="750"/>
                    </a:cubicBezTo>
                    <a:cubicBezTo>
                      <a:pt x="646" y="853"/>
                      <a:pt x="646" y="853"/>
                      <a:pt x="646" y="956"/>
                    </a:cubicBezTo>
                    <a:cubicBezTo>
                      <a:pt x="1396" y="646"/>
                      <a:pt x="2249" y="310"/>
                      <a:pt x="3102" y="103"/>
                    </a:cubicBezTo>
                    <a:lnTo>
                      <a:pt x="3102" y="103"/>
                    </a:lnTo>
                    <a:cubicBezTo>
                      <a:pt x="2353" y="750"/>
                      <a:pt x="1499" y="1499"/>
                      <a:pt x="750" y="2146"/>
                    </a:cubicBezTo>
                    <a:cubicBezTo>
                      <a:pt x="470" y="2340"/>
                      <a:pt x="279" y="2515"/>
                      <a:pt x="104" y="2688"/>
                    </a:cubicBezTo>
                    <a:lnTo>
                      <a:pt x="207" y="2688"/>
                    </a:lnTo>
                    <a:cubicBezTo>
                      <a:pt x="310" y="2585"/>
                      <a:pt x="517" y="2378"/>
                      <a:pt x="750" y="2249"/>
                    </a:cubicBezTo>
                    <a:cubicBezTo>
                      <a:pt x="1603" y="1499"/>
                      <a:pt x="2353" y="750"/>
                      <a:pt x="3231" y="103"/>
                    </a:cubicBezTo>
                    <a:lnTo>
                      <a:pt x="3335" y="103"/>
                    </a:lnTo>
                    <a:lnTo>
                      <a:pt x="3335" y="0"/>
                    </a:lnTo>
                    <a:close/>
                    <a:moveTo>
                      <a:pt x="104" y="2688"/>
                    </a:moveTo>
                    <a:lnTo>
                      <a:pt x="0" y="2792"/>
                    </a:lnTo>
                    <a:cubicBezTo>
                      <a:pt x="35" y="2757"/>
                      <a:pt x="69" y="2723"/>
                      <a:pt x="104" y="26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7"/>
              <p:cNvSpPr/>
              <p:nvPr/>
            </p:nvSpPr>
            <p:spPr>
              <a:xfrm>
                <a:off x="4140414" y="4348213"/>
                <a:ext cx="24531" cy="147079"/>
              </a:xfrm>
              <a:custGeom>
                <a:avLst/>
                <a:gdLst/>
                <a:ahLst/>
                <a:cxnLst/>
                <a:rect l="l" t="t" r="r" b="b"/>
                <a:pathLst>
                  <a:path w="233" h="1397" extrusionOk="0">
                    <a:moveTo>
                      <a:pt x="129" y="0"/>
                    </a:moveTo>
                    <a:cubicBezTo>
                      <a:pt x="129" y="336"/>
                      <a:pt x="129" y="647"/>
                      <a:pt x="0" y="853"/>
                    </a:cubicBezTo>
                    <a:lnTo>
                      <a:pt x="0" y="1396"/>
                    </a:lnTo>
                    <a:cubicBezTo>
                      <a:pt x="129" y="1190"/>
                      <a:pt x="129" y="1086"/>
                      <a:pt x="129" y="983"/>
                    </a:cubicBezTo>
                    <a:cubicBezTo>
                      <a:pt x="129" y="647"/>
                      <a:pt x="233" y="336"/>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7"/>
              <p:cNvSpPr/>
              <p:nvPr/>
            </p:nvSpPr>
            <p:spPr>
              <a:xfrm>
                <a:off x="4164841" y="4190389"/>
                <a:ext cx="158029" cy="157923"/>
              </a:xfrm>
              <a:custGeom>
                <a:avLst/>
                <a:gdLst/>
                <a:ahLst/>
                <a:cxnLst/>
                <a:rect l="l" t="t" r="r" b="b"/>
                <a:pathLst>
                  <a:path w="1501" h="1500" extrusionOk="0">
                    <a:moveTo>
                      <a:pt x="1500" y="0"/>
                    </a:moveTo>
                    <a:cubicBezTo>
                      <a:pt x="1397" y="0"/>
                      <a:pt x="1397" y="104"/>
                      <a:pt x="1293" y="104"/>
                    </a:cubicBezTo>
                    <a:cubicBezTo>
                      <a:pt x="854" y="543"/>
                      <a:pt x="414" y="853"/>
                      <a:pt x="1" y="1396"/>
                    </a:cubicBezTo>
                    <a:lnTo>
                      <a:pt x="1" y="1499"/>
                    </a:lnTo>
                    <a:lnTo>
                      <a:pt x="104" y="1396"/>
                    </a:lnTo>
                    <a:lnTo>
                      <a:pt x="208" y="1293"/>
                    </a:lnTo>
                    <a:cubicBezTo>
                      <a:pt x="647" y="853"/>
                      <a:pt x="1061" y="414"/>
                      <a:pt x="1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7"/>
              <p:cNvSpPr/>
              <p:nvPr/>
            </p:nvSpPr>
            <p:spPr>
              <a:xfrm>
                <a:off x="4164841" y="4111425"/>
                <a:ext cx="451977" cy="236885"/>
              </a:xfrm>
              <a:custGeom>
                <a:avLst/>
                <a:gdLst/>
                <a:ahLst/>
                <a:cxnLst/>
                <a:rect l="l" t="t" r="r" b="b"/>
                <a:pathLst>
                  <a:path w="4293" h="2250" extrusionOk="0">
                    <a:moveTo>
                      <a:pt x="4189" y="0"/>
                    </a:moveTo>
                    <a:cubicBezTo>
                      <a:pt x="2793" y="647"/>
                      <a:pt x="1500" y="1293"/>
                      <a:pt x="208" y="2043"/>
                    </a:cubicBezTo>
                    <a:cubicBezTo>
                      <a:pt x="104" y="2043"/>
                      <a:pt x="104" y="2146"/>
                      <a:pt x="1" y="2146"/>
                    </a:cubicBezTo>
                    <a:lnTo>
                      <a:pt x="1" y="2249"/>
                    </a:lnTo>
                    <a:lnTo>
                      <a:pt x="104" y="2146"/>
                    </a:lnTo>
                    <a:cubicBezTo>
                      <a:pt x="1500" y="1396"/>
                      <a:pt x="2896" y="647"/>
                      <a:pt x="4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7"/>
              <p:cNvSpPr/>
              <p:nvPr/>
            </p:nvSpPr>
            <p:spPr>
              <a:xfrm>
                <a:off x="4164841" y="4326419"/>
                <a:ext cx="226041" cy="21899"/>
              </a:xfrm>
              <a:custGeom>
                <a:avLst/>
                <a:gdLst/>
                <a:ahLst/>
                <a:cxnLst/>
                <a:rect l="l" t="t" r="r" b="b"/>
                <a:pathLst>
                  <a:path w="2147" h="208" extrusionOk="0">
                    <a:moveTo>
                      <a:pt x="2146" y="1"/>
                    </a:moveTo>
                    <a:cubicBezTo>
                      <a:pt x="1500" y="104"/>
                      <a:pt x="854" y="104"/>
                      <a:pt x="104" y="104"/>
                    </a:cubicBezTo>
                    <a:lnTo>
                      <a:pt x="1" y="104"/>
                    </a:lnTo>
                    <a:lnTo>
                      <a:pt x="1" y="207"/>
                    </a:lnTo>
                    <a:lnTo>
                      <a:pt x="104" y="207"/>
                    </a:lnTo>
                    <a:cubicBezTo>
                      <a:pt x="751" y="104"/>
                      <a:pt x="1397" y="104"/>
                      <a:pt x="2146" y="104"/>
                    </a:cubicBezTo>
                    <a:lnTo>
                      <a:pt x="21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7"/>
              <p:cNvSpPr/>
              <p:nvPr/>
            </p:nvSpPr>
            <p:spPr>
              <a:xfrm>
                <a:off x="4140414" y="4337368"/>
                <a:ext cx="421971" cy="631483"/>
              </a:xfrm>
              <a:custGeom>
                <a:avLst/>
                <a:gdLst/>
                <a:ahLst/>
                <a:cxnLst/>
                <a:rect l="l" t="t" r="r" b="b"/>
                <a:pathLst>
                  <a:path w="4008" h="5998" extrusionOk="0">
                    <a:moveTo>
                      <a:pt x="233" y="0"/>
                    </a:moveTo>
                    <a:cubicBezTo>
                      <a:pt x="0" y="103"/>
                      <a:pt x="336" y="543"/>
                      <a:pt x="440" y="646"/>
                    </a:cubicBezTo>
                    <a:cubicBezTo>
                      <a:pt x="879" y="1293"/>
                      <a:pt x="1189" y="2042"/>
                      <a:pt x="1525" y="2895"/>
                    </a:cubicBezTo>
                    <a:cubicBezTo>
                      <a:pt x="1836" y="3774"/>
                      <a:pt x="2068" y="4731"/>
                      <a:pt x="2275" y="5713"/>
                    </a:cubicBezTo>
                    <a:cubicBezTo>
                      <a:pt x="2275" y="5816"/>
                      <a:pt x="2275" y="5920"/>
                      <a:pt x="2378" y="5920"/>
                    </a:cubicBezTo>
                    <a:cubicBezTo>
                      <a:pt x="2430" y="5971"/>
                      <a:pt x="2482" y="5997"/>
                      <a:pt x="2537" y="5997"/>
                    </a:cubicBezTo>
                    <a:cubicBezTo>
                      <a:pt x="2592" y="5997"/>
                      <a:pt x="2650" y="5971"/>
                      <a:pt x="2715" y="5920"/>
                    </a:cubicBezTo>
                    <a:cubicBezTo>
                      <a:pt x="3128" y="5816"/>
                      <a:pt x="3464" y="5713"/>
                      <a:pt x="3774" y="5480"/>
                    </a:cubicBezTo>
                    <a:cubicBezTo>
                      <a:pt x="3774" y="5480"/>
                      <a:pt x="3878" y="5480"/>
                      <a:pt x="3878" y="5377"/>
                    </a:cubicBezTo>
                    <a:cubicBezTo>
                      <a:pt x="4007" y="5274"/>
                      <a:pt x="3878" y="5067"/>
                      <a:pt x="3878" y="4963"/>
                    </a:cubicBezTo>
                    <a:cubicBezTo>
                      <a:pt x="3128" y="3438"/>
                      <a:pt x="2275" y="2042"/>
                      <a:pt x="1086" y="853"/>
                    </a:cubicBezTo>
                    <a:cubicBezTo>
                      <a:pt x="983" y="646"/>
                      <a:pt x="440"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7"/>
              <p:cNvSpPr/>
              <p:nvPr/>
            </p:nvSpPr>
            <p:spPr>
              <a:xfrm>
                <a:off x="3642308" y="4043410"/>
                <a:ext cx="283209" cy="362066"/>
              </a:xfrm>
              <a:custGeom>
                <a:avLst/>
                <a:gdLst/>
                <a:ahLst/>
                <a:cxnLst/>
                <a:rect l="l" t="t" r="r" b="b"/>
                <a:pathLst>
                  <a:path w="2690" h="3439" extrusionOk="0">
                    <a:moveTo>
                      <a:pt x="104" y="0"/>
                    </a:moveTo>
                    <a:cubicBezTo>
                      <a:pt x="1" y="517"/>
                      <a:pt x="1" y="1060"/>
                      <a:pt x="1" y="1706"/>
                    </a:cubicBezTo>
                    <a:lnTo>
                      <a:pt x="1" y="2456"/>
                    </a:lnTo>
                    <a:lnTo>
                      <a:pt x="1" y="2585"/>
                    </a:lnTo>
                    <a:cubicBezTo>
                      <a:pt x="207" y="2456"/>
                      <a:pt x="543" y="2353"/>
                      <a:pt x="854" y="2353"/>
                    </a:cubicBezTo>
                    <a:cubicBezTo>
                      <a:pt x="1629" y="2353"/>
                      <a:pt x="2275" y="2792"/>
                      <a:pt x="2586" y="3438"/>
                    </a:cubicBezTo>
                    <a:lnTo>
                      <a:pt x="2689" y="3335"/>
                    </a:lnTo>
                    <a:cubicBezTo>
                      <a:pt x="2586" y="3231"/>
                      <a:pt x="2482" y="3102"/>
                      <a:pt x="2379" y="2895"/>
                    </a:cubicBezTo>
                    <a:cubicBezTo>
                      <a:pt x="1939" y="2249"/>
                      <a:pt x="1629" y="1500"/>
                      <a:pt x="1397" y="646"/>
                    </a:cubicBezTo>
                    <a:cubicBezTo>
                      <a:pt x="1397" y="414"/>
                      <a:pt x="1293" y="310"/>
                      <a:pt x="1293" y="104"/>
                    </a:cubicBezTo>
                    <a:lnTo>
                      <a:pt x="854" y="104"/>
                    </a:lnTo>
                    <a:cubicBezTo>
                      <a:pt x="647" y="104"/>
                      <a:pt x="337" y="104"/>
                      <a:pt x="104"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7"/>
              <p:cNvSpPr/>
              <p:nvPr/>
            </p:nvSpPr>
            <p:spPr>
              <a:xfrm>
                <a:off x="3653257" y="3861055"/>
                <a:ext cx="125286" cy="193298"/>
              </a:xfrm>
              <a:custGeom>
                <a:avLst/>
                <a:gdLst/>
                <a:ahLst/>
                <a:cxnLst/>
                <a:rect l="l" t="t" r="r" b="b"/>
                <a:pathLst>
                  <a:path w="1190" h="1836" extrusionOk="0">
                    <a:moveTo>
                      <a:pt x="1086" y="0"/>
                    </a:moveTo>
                    <a:cubicBezTo>
                      <a:pt x="982" y="104"/>
                      <a:pt x="879" y="207"/>
                      <a:pt x="750" y="207"/>
                    </a:cubicBezTo>
                    <a:cubicBezTo>
                      <a:pt x="646" y="440"/>
                      <a:pt x="543" y="543"/>
                      <a:pt x="439" y="750"/>
                    </a:cubicBezTo>
                    <a:cubicBezTo>
                      <a:pt x="233" y="1086"/>
                      <a:pt x="103" y="1396"/>
                      <a:pt x="0" y="1732"/>
                    </a:cubicBezTo>
                    <a:cubicBezTo>
                      <a:pt x="233" y="1836"/>
                      <a:pt x="543" y="1836"/>
                      <a:pt x="750" y="1836"/>
                    </a:cubicBezTo>
                    <a:lnTo>
                      <a:pt x="1189" y="1836"/>
                    </a:lnTo>
                    <a:cubicBezTo>
                      <a:pt x="1189" y="1189"/>
                      <a:pt x="1189" y="646"/>
                      <a:pt x="1086"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7"/>
              <p:cNvSpPr/>
              <p:nvPr/>
            </p:nvSpPr>
            <p:spPr>
              <a:xfrm>
                <a:off x="3642308" y="4291043"/>
                <a:ext cx="272260" cy="340272"/>
              </a:xfrm>
              <a:custGeom>
                <a:avLst/>
                <a:gdLst/>
                <a:ahLst/>
                <a:cxnLst/>
                <a:rect l="l" t="t" r="r" b="b"/>
                <a:pathLst>
                  <a:path w="2586" h="3232" extrusionOk="0">
                    <a:moveTo>
                      <a:pt x="854" y="1"/>
                    </a:moveTo>
                    <a:cubicBezTo>
                      <a:pt x="543" y="1"/>
                      <a:pt x="207" y="104"/>
                      <a:pt x="1" y="233"/>
                    </a:cubicBezTo>
                    <a:cubicBezTo>
                      <a:pt x="104" y="1190"/>
                      <a:pt x="207" y="2275"/>
                      <a:pt x="647" y="3232"/>
                    </a:cubicBezTo>
                    <a:cubicBezTo>
                      <a:pt x="647" y="3025"/>
                      <a:pt x="983" y="2689"/>
                      <a:pt x="1086" y="2482"/>
                    </a:cubicBezTo>
                    <a:cubicBezTo>
                      <a:pt x="1397" y="2043"/>
                      <a:pt x="1836" y="1733"/>
                      <a:pt x="2275" y="1396"/>
                    </a:cubicBezTo>
                    <a:cubicBezTo>
                      <a:pt x="2275" y="1293"/>
                      <a:pt x="2275" y="1293"/>
                      <a:pt x="2379" y="1190"/>
                    </a:cubicBezTo>
                    <a:cubicBezTo>
                      <a:pt x="2482" y="1190"/>
                      <a:pt x="2482" y="1086"/>
                      <a:pt x="2586" y="1086"/>
                    </a:cubicBezTo>
                    <a:cubicBezTo>
                      <a:pt x="2275" y="440"/>
                      <a:pt x="1629" y="1"/>
                      <a:pt x="854" y="1"/>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7"/>
              <p:cNvSpPr/>
              <p:nvPr/>
            </p:nvSpPr>
            <p:spPr>
              <a:xfrm>
                <a:off x="3710322" y="4394433"/>
                <a:ext cx="272260" cy="247834"/>
              </a:xfrm>
              <a:custGeom>
                <a:avLst/>
                <a:gdLst/>
                <a:ahLst/>
                <a:cxnLst/>
                <a:rect l="l" t="t" r="r" b="b"/>
                <a:pathLst>
                  <a:path w="2586" h="2354" extrusionOk="0">
                    <a:moveTo>
                      <a:pt x="2043" y="1"/>
                    </a:moveTo>
                    <a:lnTo>
                      <a:pt x="1940" y="104"/>
                    </a:lnTo>
                    <a:cubicBezTo>
                      <a:pt x="1836" y="104"/>
                      <a:pt x="1836" y="208"/>
                      <a:pt x="1733" y="208"/>
                    </a:cubicBezTo>
                    <a:cubicBezTo>
                      <a:pt x="1836" y="208"/>
                      <a:pt x="1940" y="208"/>
                      <a:pt x="2043" y="104"/>
                    </a:cubicBezTo>
                    <a:lnTo>
                      <a:pt x="2043" y="1"/>
                    </a:lnTo>
                    <a:close/>
                    <a:moveTo>
                      <a:pt x="2146" y="208"/>
                    </a:moveTo>
                    <a:cubicBezTo>
                      <a:pt x="1940" y="208"/>
                      <a:pt x="1733" y="311"/>
                      <a:pt x="1629" y="414"/>
                    </a:cubicBezTo>
                    <a:cubicBezTo>
                      <a:pt x="1190" y="751"/>
                      <a:pt x="751" y="1061"/>
                      <a:pt x="440" y="1500"/>
                    </a:cubicBezTo>
                    <a:cubicBezTo>
                      <a:pt x="337" y="1707"/>
                      <a:pt x="1" y="2043"/>
                      <a:pt x="1" y="2250"/>
                    </a:cubicBezTo>
                    <a:cubicBezTo>
                      <a:pt x="104" y="2353"/>
                      <a:pt x="208" y="2353"/>
                      <a:pt x="337" y="2353"/>
                    </a:cubicBezTo>
                    <a:lnTo>
                      <a:pt x="440" y="2353"/>
                    </a:lnTo>
                    <a:cubicBezTo>
                      <a:pt x="647" y="2353"/>
                      <a:pt x="751" y="2250"/>
                      <a:pt x="983" y="2250"/>
                    </a:cubicBezTo>
                    <a:cubicBezTo>
                      <a:pt x="1190" y="2043"/>
                      <a:pt x="1397" y="1836"/>
                      <a:pt x="1733" y="1604"/>
                    </a:cubicBezTo>
                    <a:cubicBezTo>
                      <a:pt x="1940" y="1397"/>
                      <a:pt x="2276" y="1061"/>
                      <a:pt x="2586" y="751"/>
                    </a:cubicBezTo>
                    <a:cubicBezTo>
                      <a:pt x="2482" y="647"/>
                      <a:pt x="2276" y="414"/>
                      <a:pt x="2146" y="208"/>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7"/>
              <p:cNvSpPr/>
              <p:nvPr/>
            </p:nvSpPr>
            <p:spPr>
              <a:xfrm>
                <a:off x="3824663" y="4620377"/>
                <a:ext cx="10949" cy="105"/>
              </a:xfrm>
              <a:custGeom>
                <a:avLst/>
                <a:gdLst/>
                <a:ahLst/>
                <a:cxnLst/>
                <a:rect l="l" t="t" r="r" b="b"/>
                <a:pathLst>
                  <a:path w="104" h="1" extrusionOk="0">
                    <a:moveTo>
                      <a:pt x="104" y="0"/>
                    </a:moveTo>
                    <a:lnTo>
                      <a:pt x="104" y="0"/>
                    </a:lnTo>
                    <a:lnTo>
                      <a:pt x="1" y="0"/>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7"/>
              <p:cNvSpPr/>
              <p:nvPr/>
            </p:nvSpPr>
            <p:spPr>
              <a:xfrm>
                <a:off x="3835507" y="4484242"/>
                <a:ext cx="215197" cy="136235"/>
              </a:xfrm>
              <a:custGeom>
                <a:avLst/>
                <a:gdLst/>
                <a:ahLst/>
                <a:cxnLst/>
                <a:rect l="l" t="t" r="r" b="b"/>
                <a:pathLst>
                  <a:path w="2044" h="1294" extrusionOk="0">
                    <a:moveTo>
                      <a:pt x="1500" y="1"/>
                    </a:moveTo>
                    <a:cubicBezTo>
                      <a:pt x="1190" y="208"/>
                      <a:pt x="854" y="544"/>
                      <a:pt x="544" y="854"/>
                    </a:cubicBezTo>
                    <a:cubicBezTo>
                      <a:pt x="311" y="983"/>
                      <a:pt x="104" y="1190"/>
                      <a:pt x="1" y="1293"/>
                    </a:cubicBezTo>
                    <a:cubicBezTo>
                      <a:pt x="208" y="1293"/>
                      <a:pt x="544" y="1190"/>
                      <a:pt x="854" y="1087"/>
                    </a:cubicBezTo>
                    <a:cubicBezTo>
                      <a:pt x="1190" y="854"/>
                      <a:pt x="1604" y="751"/>
                      <a:pt x="2043" y="544"/>
                    </a:cubicBezTo>
                    <a:lnTo>
                      <a:pt x="1500" y="1"/>
                    </a:lnTo>
                    <a:close/>
                  </a:path>
                </a:pathLst>
              </a:custGeom>
              <a:solidFill>
                <a:srgbClr val="DE9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7"/>
              <p:cNvSpPr/>
              <p:nvPr/>
            </p:nvSpPr>
            <p:spPr>
              <a:xfrm>
                <a:off x="3824663" y="4620377"/>
                <a:ext cx="105" cy="10949"/>
              </a:xfrm>
              <a:custGeom>
                <a:avLst/>
                <a:gdLst/>
                <a:ahLst/>
                <a:cxnLst/>
                <a:rect l="l" t="t" r="r" b="b"/>
                <a:pathLst>
                  <a:path w="1" h="104" extrusionOk="0">
                    <a:moveTo>
                      <a:pt x="1" y="0"/>
                    </a:moveTo>
                    <a:lnTo>
                      <a:pt x="1" y="104"/>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7"/>
              <p:cNvSpPr/>
              <p:nvPr/>
            </p:nvSpPr>
            <p:spPr>
              <a:xfrm>
                <a:off x="3813818" y="4405383"/>
                <a:ext cx="179717" cy="225936"/>
              </a:xfrm>
              <a:custGeom>
                <a:avLst/>
                <a:gdLst/>
                <a:ahLst/>
                <a:cxnLst/>
                <a:rect l="l" t="t" r="r" b="b"/>
                <a:pathLst>
                  <a:path w="1707" h="2146" extrusionOk="0">
                    <a:moveTo>
                      <a:pt x="1060" y="0"/>
                    </a:moveTo>
                    <a:cubicBezTo>
                      <a:pt x="957" y="104"/>
                      <a:pt x="853" y="104"/>
                      <a:pt x="750" y="104"/>
                    </a:cubicBezTo>
                    <a:cubicBezTo>
                      <a:pt x="646" y="207"/>
                      <a:pt x="646" y="207"/>
                      <a:pt x="646" y="310"/>
                    </a:cubicBezTo>
                    <a:cubicBezTo>
                      <a:pt x="750" y="207"/>
                      <a:pt x="957" y="104"/>
                      <a:pt x="1163" y="104"/>
                    </a:cubicBezTo>
                    <a:cubicBezTo>
                      <a:pt x="1163" y="104"/>
                      <a:pt x="1163" y="0"/>
                      <a:pt x="1060" y="0"/>
                    </a:cubicBezTo>
                    <a:close/>
                    <a:moveTo>
                      <a:pt x="1603" y="647"/>
                    </a:moveTo>
                    <a:cubicBezTo>
                      <a:pt x="1293" y="957"/>
                      <a:pt x="957" y="1293"/>
                      <a:pt x="750" y="1500"/>
                    </a:cubicBezTo>
                    <a:cubicBezTo>
                      <a:pt x="470" y="1694"/>
                      <a:pt x="279" y="1869"/>
                      <a:pt x="104" y="2042"/>
                    </a:cubicBezTo>
                    <a:lnTo>
                      <a:pt x="207" y="2042"/>
                    </a:lnTo>
                    <a:cubicBezTo>
                      <a:pt x="310" y="1939"/>
                      <a:pt x="517" y="1732"/>
                      <a:pt x="750" y="1603"/>
                    </a:cubicBezTo>
                    <a:cubicBezTo>
                      <a:pt x="1060" y="1293"/>
                      <a:pt x="1396" y="957"/>
                      <a:pt x="1706" y="750"/>
                    </a:cubicBezTo>
                    <a:lnTo>
                      <a:pt x="1603" y="647"/>
                    </a:lnTo>
                    <a:close/>
                    <a:moveTo>
                      <a:pt x="104" y="2042"/>
                    </a:moveTo>
                    <a:lnTo>
                      <a:pt x="104" y="2043"/>
                    </a:lnTo>
                    <a:lnTo>
                      <a:pt x="104" y="2043"/>
                    </a:lnTo>
                    <a:cubicBezTo>
                      <a:pt x="104" y="2043"/>
                      <a:pt x="104" y="2043"/>
                      <a:pt x="104" y="2042"/>
                    </a:cubicBezTo>
                    <a:close/>
                    <a:moveTo>
                      <a:pt x="104" y="2043"/>
                    </a:moveTo>
                    <a:cubicBezTo>
                      <a:pt x="69" y="2077"/>
                      <a:pt x="34" y="2112"/>
                      <a:pt x="0" y="2146"/>
                    </a:cubicBezTo>
                    <a:lnTo>
                      <a:pt x="104" y="2146"/>
                    </a:lnTo>
                    <a:lnTo>
                      <a:pt x="104" y="204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2" name="Google Shape;1322;p47"/>
              <p:cNvGrpSpPr/>
              <p:nvPr/>
            </p:nvGrpSpPr>
            <p:grpSpPr>
              <a:xfrm rot="-1741147" flipH="1">
                <a:off x="3771300" y="3992250"/>
                <a:ext cx="525792" cy="158170"/>
                <a:chOff x="6694163" y="903848"/>
                <a:chExt cx="368534" cy="110849"/>
              </a:xfrm>
            </p:grpSpPr>
            <p:sp>
              <p:nvSpPr>
                <p:cNvPr id="1323" name="Google Shape;1323;p47"/>
                <p:cNvSpPr/>
                <p:nvPr/>
              </p:nvSpPr>
              <p:spPr>
                <a:xfrm>
                  <a:off x="6694163" y="921891"/>
                  <a:ext cx="71339" cy="75626"/>
                </a:xfrm>
                <a:custGeom>
                  <a:avLst/>
                  <a:gdLst/>
                  <a:ahLst/>
                  <a:cxnLst/>
                  <a:rect l="l" t="t" r="r" b="b"/>
                  <a:pathLst>
                    <a:path w="2147" h="2276" extrusionOk="0">
                      <a:moveTo>
                        <a:pt x="1061" y="0"/>
                      </a:moveTo>
                      <a:cubicBezTo>
                        <a:pt x="415" y="0"/>
                        <a:pt x="1" y="543"/>
                        <a:pt x="1" y="1086"/>
                      </a:cubicBezTo>
                      <a:cubicBezTo>
                        <a:pt x="1" y="1732"/>
                        <a:pt x="415" y="2275"/>
                        <a:pt x="1061" y="2275"/>
                      </a:cubicBezTo>
                      <a:cubicBezTo>
                        <a:pt x="1604" y="2275"/>
                        <a:pt x="2146" y="1732"/>
                        <a:pt x="2146" y="1086"/>
                      </a:cubicBezTo>
                      <a:cubicBezTo>
                        <a:pt x="2146" y="543"/>
                        <a:pt x="1604" y="0"/>
                        <a:pt x="1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7"/>
                <p:cNvSpPr/>
                <p:nvPr/>
              </p:nvSpPr>
              <p:spPr>
                <a:xfrm>
                  <a:off x="6990527" y="903848"/>
                  <a:ext cx="72170" cy="75626"/>
                </a:xfrm>
                <a:custGeom>
                  <a:avLst/>
                  <a:gdLst/>
                  <a:ahLst/>
                  <a:cxnLst/>
                  <a:rect l="l" t="t" r="r" b="b"/>
                  <a:pathLst>
                    <a:path w="2172" h="2276" extrusionOk="0">
                      <a:moveTo>
                        <a:pt x="1086" y="0"/>
                      </a:moveTo>
                      <a:cubicBezTo>
                        <a:pt x="440" y="0"/>
                        <a:pt x="0" y="543"/>
                        <a:pt x="0" y="1190"/>
                      </a:cubicBezTo>
                      <a:cubicBezTo>
                        <a:pt x="0" y="1732"/>
                        <a:pt x="440" y="2275"/>
                        <a:pt x="1086" y="2275"/>
                      </a:cubicBezTo>
                      <a:cubicBezTo>
                        <a:pt x="1629" y="2275"/>
                        <a:pt x="2172" y="1732"/>
                        <a:pt x="2172" y="1190"/>
                      </a:cubicBezTo>
                      <a:cubicBezTo>
                        <a:pt x="2172" y="543"/>
                        <a:pt x="1629" y="0"/>
                        <a:pt x="1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7"/>
                <p:cNvSpPr/>
                <p:nvPr/>
              </p:nvSpPr>
              <p:spPr>
                <a:xfrm>
                  <a:off x="6829901" y="963493"/>
                  <a:ext cx="110814" cy="51204"/>
                </a:xfrm>
                <a:custGeom>
                  <a:avLst/>
                  <a:gdLst/>
                  <a:ahLst/>
                  <a:cxnLst/>
                  <a:rect l="l" t="t" r="r" b="b"/>
                  <a:pathLst>
                    <a:path w="3335" h="1541" extrusionOk="0">
                      <a:moveTo>
                        <a:pt x="2908" y="0"/>
                      </a:moveTo>
                      <a:cubicBezTo>
                        <a:pt x="2792" y="0"/>
                        <a:pt x="2661" y="96"/>
                        <a:pt x="2585" y="248"/>
                      </a:cubicBezTo>
                      <a:cubicBezTo>
                        <a:pt x="2482" y="584"/>
                        <a:pt x="2042" y="894"/>
                        <a:pt x="1732" y="894"/>
                      </a:cubicBezTo>
                      <a:lnTo>
                        <a:pt x="1603" y="894"/>
                      </a:lnTo>
                      <a:cubicBezTo>
                        <a:pt x="1293" y="894"/>
                        <a:pt x="853" y="584"/>
                        <a:pt x="750" y="248"/>
                      </a:cubicBezTo>
                      <a:cubicBezTo>
                        <a:pt x="677" y="175"/>
                        <a:pt x="552" y="101"/>
                        <a:pt x="403" y="101"/>
                      </a:cubicBezTo>
                      <a:cubicBezTo>
                        <a:pt x="341" y="101"/>
                        <a:pt x="275" y="114"/>
                        <a:pt x="207" y="144"/>
                      </a:cubicBezTo>
                      <a:cubicBezTo>
                        <a:pt x="104" y="248"/>
                        <a:pt x="0" y="480"/>
                        <a:pt x="104" y="584"/>
                      </a:cubicBezTo>
                      <a:cubicBezTo>
                        <a:pt x="440" y="1230"/>
                        <a:pt x="957" y="1540"/>
                        <a:pt x="1603" y="1540"/>
                      </a:cubicBezTo>
                      <a:lnTo>
                        <a:pt x="1732" y="1540"/>
                      </a:lnTo>
                      <a:cubicBezTo>
                        <a:pt x="2379" y="1540"/>
                        <a:pt x="3025" y="1127"/>
                        <a:pt x="3232" y="480"/>
                      </a:cubicBezTo>
                      <a:cubicBezTo>
                        <a:pt x="3335" y="377"/>
                        <a:pt x="3232" y="144"/>
                        <a:pt x="3025" y="41"/>
                      </a:cubicBezTo>
                      <a:cubicBezTo>
                        <a:pt x="2990" y="13"/>
                        <a:pt x="2950" y="0"/>
                        <a:pt x="2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6" name="Google Shape;1326;p47"/>
            <p:cNvSpPr/>
            <p:nvPr/>
          </p:nvSpPr>
          <p:spPr>
            <a:xfrm>
              <a:off x="6159890" y="4090900"/>
              <a:ext cx="669597" cy="23278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6" name="Google Shape;1246;p47"/>
          <p:cNvSpPr txBox="1">
            <a:spLocks noGrp="1"/>
          </p:cNvSpPr>
          <p:nvPr>
            <p:ph type="body" idx="1"/>
          </p:nvPr>
        </p:nvSpPr>
        <p:spPr>
          <a:xfrm>
            <a:off x="196097" y="477912"/>
            <a:ext cx="7655588" cy="4731900"/>
          </a:xfrm>
          <a:prstGeom prst="rect">
            <a:avLst/>
          </a:prstGeom>
        </p:spPr>
        <p:txBody>
          <a:bodyPr spcFirstLastPara="1" wrap="square" lIns="91425" tIns="91425" rIns="91425" bIns="91425" anchor="t" anchorCtr="0">
            <a:noAutofit/>
          </a:bodyPr>
          <a:lstStyle/>
          <a:p>
            <a:pPr marL="139700" indent="0" rtl="0" fontAlgn="base">
              <a:spcBef>
                <a:spcPts val="0"/>
              </a:spcBef>
              <a:spcAft>
                <a:spcPts val="0"/>
              </a:spcAft>
              <a:buNone/>
            </a:pP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Biện</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pháp</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tối</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ưu</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nhất</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để</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giảm</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việc</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sử</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dụng</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và</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khai</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thác</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năng</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lượng</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hóa</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thạch</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quá</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mức</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r>
              <a:rPr lang="en-US" sz="2800" b="1" i="0" u="none" strike="noStrike" spc="-150" dirty="0" err="1">
                <a:solidFill>
                  <a:srgbClr val="CE584B"/>
                </a:solidFill>
                <a:effectLst/>
                <a:latin typeface="Times New Roman" panose="02020603050405020304" pitchFamily="18" charset="0"/>
                <a:cs typeface="Times New Roman" panose="02020603050405020304" pitchFamily="18" charset="0"/>
              </a:rPr>
              <a:t>là</a:t>
            </a:r>
            <a:r>
              <a:rPr lang="en-US" sz="2800" b="1" i="0" u="none" strike="noStrike" spc="-150" dirty="0">
                <a:solidFill>
                  <a:srgbClr val="CE584B"/>
                </a:solidFill>
                <a:effectLst/>
                <a:latin typeface="Times New Roman" panose="02020603050405020304" pitchFamily="18" charset="0"/>
                <a:cs typeface="Times New Roman" panose="02020603050405020304" pitchFamily="18" charset="0"/>
              </a:rPr>
              <a:t>? </a:t>
            </a:r>
            <a:endParaRPr lang="vi-VN" sz="2800" b="1" i="0" u="none" strike="noStrike" spc="-150" dirty="0">
              <a:solidFill>
                <a:srgbClr val="CE584B"/>
              </a:solidFill>
              <a:effectLst/>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0439530A-8D3D-44C5-8E02-5F4929705D92}"/>
              </a:ext>
            </a:extLst>
          </p:cNvPr>
          <p:cNvSpPr txBox="1"/>
          <p:nvPr/>
        </p:nvSpPr>
        <p:spPr>
          <a:xfrm>
            <a:off x="45998" y="1495593"/>
            <a:ext cx="6003928" cy="3385542"/>
          </a:xfrm>
          <a:prstGeom prst="rect">
            <a:avLst/>
          </a:prstGeom>
          <a:noFill/>
        </p:spPr>
        <p:txBody>
          <a:bodyPr wrap="square" rtlCol="0">
            <a:spAutoFit/>
          </a:bodyPr>
          <a:lstStyle/>
          <a:p>
            <a:pPr marL="342900" indent="-342900" rtl="0" fontAlgn="base">
              <a:spcBef>
                <a:spcPts val="0"/>
              </a:spcBef>
              <a:spcAft>
                <a:spcPts val="0"/>
              </a:spcAft>
              <a:buFont typeface="Wingdings" panose="05000000000000000000" pitchFamily="2" charset="2"/>
              <a:buChar char="Ø"/>
            </a:pPr>
            <a:r>
              <a:rPr lang="vi-VN" sz="2000" b="0" i="0" u="none" strike="noStrike" dirty="0">
                <a:solidFill>
                  <a:srgbClr val="000000"/>
                </a:solidFill>
                <a:effectLst/>
                <a:latin typeface="+mj-lt"/>
              </a:rPr>
              <a:t>Khi cân đối các ưu nhược điểm của năng lượng hóa thạch, bài toán đặt ra là tìm nguồn năng lượng thay thế để đảm bảo cho sự phát triển bền vững, hạn chế sử dụng nhiên liệu hóa thạch và giảm các tác hại của chúng đến môi trường, nhằm chống lại quá trình biến đổi khí hậu đang diễn ra trên toàn cầu.</a:t>
            </a:r>
            <a:endParaRPr lang="en-US" sz="2000" b="0" i="0" u="none" strike="noStrike" dirty="0">
              <a:solidFill>
                <a:srgbClr val="000000"/>
              </a:solidFill>
              <a:effectLst/>
              <a:latin typeface="+mj-lt"/>
            </a:endParaRPr>
          </a:p>
          <a:p>
            <a:pPr marL="342900" indent="-342900" rtl="0" fontAlgn="base">
              <a:spcBef>
                <a:spcPts val="0"/>
              </a:spcBef>
              <a:spcAft>
                <a:spcPts val="0"/>
              </a:spcAft>
              <a:buFont typeface="Wingdings" panose="05000000000000000000" pitchFamily="2" charset="2"/>
              <a:buChar char="Ø"/>
            </a:pPr>
            <a:endParaRPr lang="en-US" sz="2000" b="0" i="0" u="none" strike="noStrike" dirty="0">
              <a:solidFill>
                <a:srgbClr val="000000"/>
              </a:solidFill>
              <a:effectLst/>
              <a:latin typeface="+mj-lt"/>
            </a:endParaRPr>
          </a:p>
          <a:p>
            <a:pPr marL="342900" indent="-342900" fontAlgn="base">
              <a:buFont typeface="Wingdings" panose="05000000000000000000" pitchFamily="2" charset="2"/>
              <a:buChar char="Ø"/>
            </a:pPr>
            <a:r>
              <a:rPr lang="vi-VN" sz="2000" b="0" i="0" u="none" strike="noStrike" dirty="0" err="1">
                <a:solidFill>
                  <a:srgbClr val="000000"/>
                </a:solidFill>
                <a:effectLst/>
                <a:latin typeface="+mj-lt"/>
              </a:rPr>
              <a:t>Để</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tránh</a:t>
            </a:r>
            <a:r>
              <a:rPr lang="vi-VN" sz="2000" b="0" i="0" u="none" strike="noStrike" dirty="0">
                <a:solidFill>
                  <a:srgbClr val="000000"/>
                </a:solidFill>
                <a:effectLst/>
                <a:latin typeface="+mj-lt"/>
              </a:rPr>
              <a:t> xa nhiên </a:t>
            </a:r>
            <a:r>
              <a:rPr lang="vi-VN" sz="2000" b="0" i="0" u="none" strike="noStrike" dirty="0" err="1">
                <a:solidFill>
                  <a:srgbClr val="000000"/>
                </a:solidFill>
                <a:effectLst/>
                <a:latin typeface="+mj-lt"/>
              </a:rPr>
              <a:t>liệu</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hóa</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thạch</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chúng</a:t>
            </a:r>
            <a:r>
              <a:rPr lang="vi-VN" sz="2000" b="0" i="0" u="none" strike="noStrike" dirty="0">
                <a:solidFill>
                  <a:srgbClr val="000000"/>
                </a:solidFill>
                <a:effectLst/>
                <a:latin typeface="+mj-lt"/>
              </a:rPr>
              <a:t> ta </a:t>
            </a:r>
            <a:r>
              <a:rPr lang="vi-VN" sz="2000" b="0" i="0" u="none" strike="noStrike" dirty="0" err="1">
                <a:solidFill>
                  <a:srgbClr val="000000"/>
                </a:solidFill>
                <a:effectLst/>
                <a:latin typeface="+mj-lt"/>
              </a:rPr>
              <a:t>sẽ</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cần</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có</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những</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cải</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tiến</a:t>
            </a:r>
            <a:r>
              <a:rPr lang="vi-VN" sz="2000" b="0" i="0" u="none" strike="noStrike" dirty="0">
                <a:solidFill>
                  <a:srgbClr val="000000"/>
                </a:solidFill>
                <a:effectLst/>
                <a:latin typeface="+mj-lt"/>
              </a:rPr>
              <a:t>.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Bao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gồm</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ta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cần</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mj-lt"/>
              </a:rPr>
              <a:t>rất</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nhiều</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phát</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triển</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có</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triển</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vọng</a:t>
            </a:r>
            <a:r>
              <a:rPr lang="vi-VN" sz="2000" b="0" i="0" u="none" strike="noStrike" dirty="0">
                <a:solidFill>
                  <a:srgbClr val="000000"/>
                </a:solidFill>
                <a:effectLst/>
                <a:latin typeface="+mj-lt"/>
              </a:rPr>
              <a:t> trong công </a:t>
            </a:r>
            <a:r>
              <a:rPr lang="vi-VN" sz="2000" b="0" i="0" u="none" strike="noStrike" dirty="0" err="1">
                <a:solidFill>
                  <a:srgbClr val="000000"/>
                </a:solidFill>
                <a:effectLst/>
                <a:latin typeface="+mj-lt"/>
              </a:rPr>
              <a:t>nghệ</a:t>
            </a:r>
            <a:r>
              <a:rPr lang="vi-VN" sz="2000" b="0" i="0" u="none" strike="noStrike" dirty="0">
                <a:solidFill>
                  <a:srgbClr val="000000"/>
                </a:solidFill>
                <a:effectLst/>
                <a:latin typeface="+mj-lt"/>
              </a:rPr>
              <a:t> năng </a:t>
            </a:r>
            <a:r>
              <a:rPr lang="vi-VN" sz="2000" b="0" i="0" u="none" strike="noStrike" dirty="0" err="1">
                <a:solidFill>
                  <a:srgbClr val="000000"/>
                </a:solidFill>
                <a:effectLst/>
                <a:latin typeface="+mj-lt"/>
              </a:rPr>
              <a:t>lượng</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sạch</a:t>
            </a:r>
            <a:r>
              <a:rPr lang="vi-VN" sz="2000" b="0" i="0" u="none" strike="noStrike" dirty="0">
                <a:solidFill>
                  <a:srgbClr val="000000"/>
                </a:solidFill>
                <a:effectLst/>
                <a:latin typeface="+mj-lt"/>
              </a:rPr>
              <a:t>.</a:t>
            </a:r>
          </a:p>
          <a:p>
            <a:pPr marL="342900" indent="-342900" rtl="0" fontAlgn="base">
              <a:spcBef>
                <a:spcPts val="0"/>
              </a:spcBef>
              <a:spcAft>
                <a:spcPts val="0"/>
              </a:spcAft>
              <a:buFont typeface="Wingdings" panose="05000000000000000000" pitchFamily="2" charset="2"/>
              <a:buChar char="Ø"/>
            </a:pPr>
            <a:endParaRPr lang="en-US" dirty="0"/>
          </a:p>
        </p:txBody>
      </p:sp>
    </p:spTree>
    <p:extLst>
      <p:ext uri="{BB962C8B-B14F-4D97-AF65-F5344CB8AC3E}">
        <p14:creationId xmlns:p14="http://schemas.microsoft.com/office/powerpoint/2010/main" val="32718982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45"/>
                                        </p:tgtEl>
                                        <p:attrNameLst>
                                          <p:attrName>style.visibility</p:attrName>
                                        </p:attrNameLst>
                                      </p:cBhvr>
                                      <p:to>
                                        <p:strVal val="visible"/>
                                      </p:to>
                                    </p:set>
                                    <p:anim calcmode="lin" valueType="num">
                                      <p:cBhvr additive="base">
                                        <p:cTn id="7" dur="500" fill="hold"/>
                                        <p:tgtEl>
                                          <p:spTgt spid="1245"/>
                                        </p:tgtEl>
                                        <p:attrNameLst>
                                          <p:attrName>ppt_x</p:attrName>
                                        </p:attrNameLst>
                                      </p:cBhvr>
                                      <p:tavLst>
                                        <p:tav tm="0">
                                          <p:val>
                                            <p:strVal val="#ppt_x"/>
                                          </p:val>
                                        </p:tav>
                                        <p:tav tm="100000">
                                          <p:val>
                                            <p:strVal val="#ppt_x"/>
                                          </p:val>
                                        </p:tav>
                                      </p:tavLst>
                                    </p:anim>
                                    <p:anim calcmode="lin" valueType="num">
                                      <p:cBhvr additive="base">
                                        <p:cTn id="8" dur="500" fill="hold"/>
                                        <p:tgtEl>
                                          <p:spTgt spid="12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46">
                                            <p:txEl>
                                              <p:pRg st="0" end="0"/>
                                            </p:txEl>
                                          </p:spTgt>
                                        </p:tgtEl>
                                        <p:attrNameLst>
                                          <p:attrName>style.visibility</p:attrName>
                                        </p:attrNameLst>
                                      </p:cBhvr>
                                      <p:to>
                                        <p:strVal val="visible"/>
                                      </p:to>
                                    </p:set>
                                    <p:animEffect transition="in" filter="fade">
                                      <p:cBhvr>
                                        <p:cTn id="13" dur="750"/>
                                        <p:tgtEl>
                                          <p:spTgt spid="1246">
                                            <p:txEl>
                                              <p:pRg st="0" end="0"/>
                                            </p:txEl>
                                          </p:spTgt>
                                        </p:tgtEl>
                                      </p:cBhvr>
                                    </p:animEffect>
                                    <p:anim calcmode="lin" valueType="num">
                                      <p:cBhvr>
                                        <p:cTn id="14" dur="750" fill="hold"/>
                                        <p:tgtEl>
                                          <p:spTgt spid="1246">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12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 grpId="0"/>
      <p:bldP spid="1246" grpId="0"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0"/>
        <p:cNvGrpSpPr/>
        <p:nvPr/>
      </p:nvGrpSpPr>
      <p:grpSpPr>
        <a:xfrm>
          <a:off x="0" y="0"/>
          <a:ext cx="0" cy="0"/>
          <a:chOff x="0" y="0"/>
          <a:chExt cx="0" cy="0"/>
        </a:xfrm>
      </p:grpSpPr>
      <p:sp>
        <p:nvSpPr>
          <p:cNvPr id="2641" name="Google Shape;2641;p75"/>
          <p:cNvSpPr txBox="1">
            <a:spLocks noGrp="1"/>
          </p:cNvSpPr>
          <p:nvPr>
            <p:ph type="ctrTitle"/>
          </p:nvPr>
        </p:nvSpPr>
        <p:spPr>
          <a:xfrm>
            <a:off x="188475" y="233380"/>
            <a:ext cx="5137800" cy="101450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Cảm ơn cô và các bạn đã lắng nghe bài thuyết trình của tổ 1 về “Năng lượng hóa thạch”</a:t>
            </a:r>
            <a:endParaRPr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id="{1A20EF73-FDF2-4CA3-BEA9-43AB4939DE97}"/>
              </a:ext>
            </a:extLst>
          </p:cNvPr>
          <p:cNvSpPr/>
          <p:nvPr/>
        </p:nvSpPr>
        <p:spPr>
          <a:xfrm>
            <a:off x="423024" y="3417439"/>
            <a:ext cx="4459482" cy="1074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5A1D1D"/>
                </a:solidFill>
                <a:latin typeface="Times New Roman" panose="02020603050405020304" pitchFamily="18" charset="0"/>
                <a:cs typeface="Times New Roman" panose="02020603050405020304" pitchFamily="18" charset="0"/>
              </a:rPr>
              <a:t>Chúc</a:t>
            </a:r>
            <a:r>
              <a:rPr lang="en-US" sz="2000" b="1" dirty="0">
                <a:solidFill>
                  <a:srgbClr val="5A1D1D"/>
                </a:solidFill>
                <a:latin typeface="Times New Roman" panose="02020603050405020304" pitchFamily="18" charset="0"/>
                <a:cs typeface="Times New Roman" panose="02020603050405020304" pitchFamily="18" charset="0"/>
              </a:rPr>
              <a:t> </a:t>
            </a:r>
            <a:r>
              <a:rPr lang="en-US" sz="2000" b="1" dirty="0" err="1">
                <a:solidFill>
                  <a:srgbClr val="5A1D1D"/>
                </a:solidFill>
                <a:latin typeface="Times New Roman" panose="02020603050405020304" pitchFamily="18" charset="0"/>
                <a:cs typeface="Times New Roman" panose="02020603050405020304" pitchFamily="18" charset="0"/>
              </a:rPr>
              <a:t>mọi</a:t>
            </a:r>
            <a:r>
              <a:rPr lang="en-US" sz="2000" b="1" dirty="0">
                <a:solidFill>
                  <a:srgbClr val="5A1D1D"/>
                </a:solidFill>
                <a:latin typeface="Times New Roman" panose="02020603050405020304" pitchFamily="18" charset="0"/>
                <a:cs typeface="Times New Roman" panose="02020603050405020304" pitchFamily="18" charset="0"/>
              </a:rPr>
              <a:t> </a:t>
            </a:r>
            <a:r>
              <a:rPr lang="en-US" sz="2000" b="1" dirty="0" err="1">
                <a:solidFill>
                  <a:srgbClr val="5A1D1D"/>
                </a:solidFill>
                <a:latin typeface="Times New Roman" panose="02020603050405020304" pitchFamily="18" charset="0"/>
                <a:cs typeface="Times New Roman" panose="02020603050405020304" pitchFamily="18" charset="0"/>
              </a:rPr>
              <a:t>người</a:t>
            </a:r>
            <a:r>
              <a:rPr lang="en-US" sz="2000" b="1" dirty="0">
                <a:solidFill>
                  <a:srgbClr val="5A1D1D"/>
                </a:solidFill>
                <a:latin typeface="Times New Roman" panose="02020603050405020304" pitchFamily="18" charset="0"/>
                <a:cs typeface="Times New Roman" panose="02020603050405020304" pitchFamily="18" charset="0"/>
              </a:rPr>
              <a:t> </a:t>
            </a:r>
            <a:r>
              <a:rPr lang="en-US" sz="2000" b="1" dirty="0" err="1">
                <a:solidFill>
                  <a:srgbClr val="5A1D1D"/>
                </a:solidFill>
                <a:latin typeface="Times New Roman" panose="02020603050405020304" pitchFamily="18" charset="0"/>
                <a:cs typeface="Times New Roman" panose="02020603050405020304" pitchFamily="18" charset="0"/>
              </a:rPr>
              <a:t>một</a:t>
            </a:r>
            <a:r>
              <a:rPr lang="en-US" sz="2000" b="1" dirty="0">
                <a:solidFill>
                  <a:srgbClr val="5A1D1D"/>
                </a:solidFill>
                <a:latin typeface="Times New Roman" panose="02020603050405020304" pitchFamily="18" charset="0"/>
                <a:cs typeface="Times New Roman" panose="02020603050405020304" pitchFamily="18" charset="0"/>
              </a:rPr>
              <a:t> </a:t>
            </a:r>
            <a:r>
              <a:rPr lang="en-US" sz="2000" b="1" dirty="0" err="1">
                <a:solidFill>
                  <a:srgbClr val="5A1D1D"/>
                </a:solidFill>
                <a:latin typeface="Times New Roman" panose="02020603050405020304" pitchFamily="18" charset="0"/>
                <a:cs typeface="Times New Roman" panose="02020603050405020304" pitchFamily="18" charset="0"/>
              </a:rPr>
              <a:t>buổi</a:t>
            </a:r>
            <a:r>
              <a:rPr lang="en-US" sz="2000" b="1" dirty="0">
                <a:solidFill>
                  <a:srgbClr val="5A1D1D"/>
                </a:solidFill>
                <a:latin typeface="Times New Roman" panose="02020603050405020304" pitchFamily="18" charset="0"/>
                <a:cs typeface="Times New Roman" panose="02020603050405020304" pitchFamily="18" charset="0"/>
              </a:rPr>
              <a:t> </a:t>
            </a:r>
            <a:r>
              <a:rPr lang="en-US" sz="2000" b="1" dirty="0" err="1">
                <a:solidFill>
                  <a:srgbClr val="5A1D1D"/>
                </a:solidFill>
                <a:latin typeface="Times New Roman" panose="02020603050405020304" pitchFamily="18" charset="0"/>
                <a:cs typeface="Times New Roman" panose="02020603050405020304" pitchFamily="18" charset="0"/>
              </a:rPr>
              <a:t>học</a:t>
            </a:r>
            <a:r>
              <a:rPr lang="en-US" sz="2000" b="1" dirty="0">
                <a:solidFill>
                  <a:srgbClr val="5A1D1D"/>
                </a:solidFill>
                <a:latin typeface="Times New Roman" panose="02020603050405020304" pitchFamily="18" charset="0"/>
                <a:cs typeface="Times New Roman" panose="02020603050405020304" pitchFamily="18" charset="0"/>
              </a:rPr>
              <a:t> </a:t>
            </a:r>
            <a:r>
              <a:rPr lang="en-US" sz="2000" b="1" dirty="0" err="1">
                <a:solidFill>
                  <a:srgbClr val="5A1D1D"/>
                </a:solidFill>
                <a:latin typeface="Times New Roman" panose="02020603050405020304" pitchFamily="18" charset="0"/>
                <a:cs typeface="Times New Roman" panose="02020603050405020304" pitchFamily="18" charset="0"/>
              </a:rPr>
              <a:t>vui</a:t>
            </a:r>
            <a:r>
              <a:rPr lang="en-US" sz="2000" b="1" dirty="0">
                <a:solidFill>
                  <a:srgbClr val="5A1D1D"/>
                </a:solidFill>
                <a:latin typeface="Times New Roman" panose="02020603050405020304" pitchFamily="18" charset="0"/>
                <a:cs typeface="Times New Roman" panose="02020603050405020304" pitchFamily="18" charset="0"/>
              </a:rPr>
              <a:t> </a:t>
            </a:r>
            <a:r>
              <a:rPr lang="en-US" sz="2000" b="1" dirty="0" err="1">
                <a:solidFill>
                  <a:srgbClr val="5A1D1D"/>
                </a:solidFill>
                <a:latin typeface="Times New Roman" panose="02020603050405020304" pitchFamily="18" charset="0"/>
                <a:cs typeface="Times New Roman" panose="02020603050405020304" pitchFamily="18" charset="0"/>
              </a:rPr>
              <a:t>vẻ</a:t>
            </a:r>
            <a:r>
              <a:rPr lang="en-US" sz="2000" b="1" dirty="0">
                <a:solidFill>
                  <a:srgbClr val="5A1D1D"/>
                </a:solidFill>
                <a:latin typeface="Times New Roman" panose="02020603050405020304" pitchFamily="18" charset="0"/>
                <a:cs typeface="Times New Roman" panose="02020603050405020304" pitchFamily="18" charset="0"/>
              </a:rPr>
              <a:t> </a:t>
            </a:r>
            <a:r>
              <a:rPr lang="en-US" sz="2000" b="1" dirty="0" err="1">
                <a:solidFill>
                  <a:srgbClr val="5A1D1D"/>
                </a:solidFill>
                <a:latin typeface="Times New Roman" panose="02020603050405020304" pitchFamily="18" charset="0"/>
                <a:cs typeface="Times New Roman" panose="02020603050405020304" pitchFamily="18" charset="0"/>
              </a:rPr>
              <a:t>với</a:t>
            </a:r>
            <a:r>
              <a:rPr lang="en-US" sz="2000" b="1" dirty="0">
                <a:solidFill>
                  <a:srgbClr val="5A1D1D"/>
                </a:solidFill>
                <a:latin typeface="Times New Roman" panose="02020603050405020304" pitchFamily="18" charset="0"/>
                <a:cs typeface="Times New Roman" panose="02020603050405020304" pitchFamily="18" charset="0"/>
              </a:rPr>
              <a:t> </a:t>
            </a:r>
            <a:r>
              <a:rPr lang="en-US" sz="2000" b="1" dirty="0" err="1">
                <a:solidFill>
                  <a:srgbClr val="5A1D1D"/>
                </a:solidFill>
                <a:latin typeface="Times New Roman" panose="02020603050405020304" pitchFamily="18" charset="0"/>
                <a:cs typeface="Times New Roman" panose="02020603050405020304" pitchFamily="18" charset="0"/>
              </a:rPr>
              <a:t>thật</a:t>
            </a:r>
            <a:r>
              <a:rPr lang="en-US" sz="2000" b="1" dirty="0">
                <a:solidFill>
                  <a:srgbClr val="5A1D1D"/>
                </a:solidFill>
                <a:latin typeface="Times New Roman" panose="02020603050405020304" pitchFamily="18" charset="0"/>
                <a:cs typeface="Times New Roman" panose="02020603050405020304" pitchFamily="18" charset="0"/>
              </a:rPr>
              <a:t> </a:t>
            </a:r>
            <a:r>
              <a:rPr lang="en-US" sz="2000" b="1" dirty="0" err="1">
                <a:solidFill>
                  <a:srgbClr val="5A1D1D"/>
                </a:solidFill>
                <a:latin typeface="Times New Roman" panose="02020603050405020304" pitchFamily="18" charset="0"/>
                <a:cs typeface="Times New Roman" panose="02020603050405020304" pitchFamily="18" charset="0"/>
              </a:rPr>
              <a:t>nhiều</a:t>
            </a:r>
            <a:r>
              <a:rPr lang="en-US" sz="2000" b="1" dirty="0">
                <a:solidFill>
                  <a:srgbClr val="5A1D1D"/>
                </a:solidFill>
                <a:latin typeface="Times New Roman" panose="02020603050405020304" pitchFamily="18" charset="0"/>
                <a:cs typeface="Times New Roman" panose="02020603050405020304" pitchFamily="18" charset="0"/>
              </a:rPr>
              <a:t> </a:t>
            </a:r>
            <a:r>
              <a:rPr lang="en-US" sz="2000" b="1" dirty="0" err="1">
                <a:solidFill>
                  <a:srgbClr val="5A1D1D"/>
                </a:solidFill>
                <a:latin typeface="Times New Roman" panose="02020603050405020304" pitchFamily="18" charset="0"/>
                <a:cs typeface="Times New Roman" panose="02020603050405020304" pitchFamily="18" charset="0"/>
              </a:rPr>
              <a:t>kiến</a:t>
            </a:r>
            <a:r>
              <a:rPr lang="en-US" sz="2000" b="1" dirty="0">
                <a:solidFill>
                  <a:srgbClr val="5A1D1D"/>
                </a:solidFill>
                <a:latin typeface="Times New Roman" panose="02020603050405020304" pitchFamily="18" charset="0"/>
                <a:cs typeface="Times New Roman" panose="02020603050405020304" pitchFamily="18" charset="0"/>
              </a:rPr>
              <a:t> </a:t>
            </a:r>
            <a:r>
              <a:rPr lang="en-US" sz="2000" b="1" dirty="0" err="1">
                <a:solidFill>
                  <a:srgbClr val="5A1D1D"/>
                </a:solidFill>
                <a:latin typeface="Times New Roman" panose="02020603050405020304" pitchFamily="18" charset="0"/>
                <a:cs typeface="Times New Roman" panose="02020603050405020304" pitchFamily="18" charset="0"/>
              </a:rPr>
              <a:t>thức</a:t>
            </a:r>
            <a:r>
              <a:rPr lang="en-US" sz="2000" b="1" dirty="0">
                <a:solidFill>
                  <a:srgbClr val="5A1D1D"/>
                </a:solidFill>
                <a:latin typeface="Times New Roman" panose="02020603050405020304" pitchFamily="18" charset="0"/>
                <a:cs typeface="Times New Roman" panose="02020603050405020304" pitchFamily="18" charset="0"/>
              </a:rPr>
              <a:t> hay.</a:t>
            </a:r>
          </a:p>
        </p:txBody>
      </p:sp>
      <p:grpSp>
        <p:nvGrpSpPr>
          <p:cNvPr id="2661" name="Google Shape;2661;p75"/>
          <p:cNvGrpSpPr/>
          <p:nvPr/>
        </p:nvGrpSpPr>
        <p:grpSpPr>
          <a:xfrm>
            <a:off x="2117078" y="2546923"/>
            <a:ext cx="7752494" cy="2596687"/>
            <a:chOff x="830529" y="2546923"/>
            <a:chExt cx="7752494" cy="2596687"/>
          </a:xfrm>
        </p:grpSpPr>
        <p:sp>
          <p:nvSpPr>
            <p:cNvPr id="2662" name="Google Shape;2662;p75"/>
            <p:cNvSpPr/>
            <p:nvPr/>
          </p:nvSpPr>
          <p:spPr>
            <a:xfrm>
              <a:off x="3104646" y="4261991"/>
              <a:ext cx="4519556" cy="881593"/>
            </a:xfrm>
            <a:custGeom>
              <a:avLst/>
              <a:gdLst/>
              <a:ahLst/>
              <a:cxnLst/>
              <a:rect l="l" t="t" r="r" b="b"/>
              <a:pathLst>
                <a:path w="51599" h="10065" extrusionOk="0">
                  <a:moveTo>
                    <a:pt x="27355" y="1"/>
                  </a:moveTo>
                  <a:cubicBezTo>
                    <a:pt x="22959" y="1"/>
                    <a:pt x="18661" y="742"/>
                    <a:pt x="14425" y="2077"/>
                  </a:cubicBezTo>
                  <a:lnTo>
                    <a:pt x="14425" y="1663"/>
                  </a:lnTo>
                  <a:cubicBezTo>
                    <a:pt x="14322" y="1327"/>
                    <a:pt x="14219" y="1017"/>
                    <a:pt x="13908" y="914"/>
                  </a:cubicBezTo>
                  <a:cubicBezTo>
                    <a:pt x="13792" y="849"/>
                    <a:pt x="13682" y="817"/>
                    <a:pt x="13588" y="817"/>
                  </a:cubicBezTo>
                  <a:cubicBezTo>
                    <a:pt x="13495" y="817"/>
                    <a:pt x="13417" y="849"/>
                    <a:pt x="13366" y="914"/>
                  </a:cubicBezTo>
                  <a:cubicBezTo>
                    <a:pt x="13133" y="1017"/>
                    <a:pt x="12926" y="1224"/>
                    <a:pt x="12823" y="1327"/>
                  </a:cubicBezTo>
                  <a:cubicBezTo>
                    <a:pt x="12616" y="1767"/>
                    <a:pt x="12383" y="2206"/>
                    <a:pt x="12487" y="2516"/>
                  </a:cubicBezTo>
                  <a:cubicBezTo>
                    <a:pt x="12280" y="2413"/>
                    <a:pt x="12176" y="2310"/>
                    <a:pt x="11970" y="2310"/>
                  </a:cubicBezTo>
                  <a:cubicBezTo>
                    <a:pt x="11737" y="2310"/>
                    <a:pt x="11634" y="2413"/>
                    <a:pt x="11530" y="2516"/>
                  </a:cubicBezTo>
                  <a:cubicBezTo>
                    <a:pt x="11323" y="2723"/>
                    <a:pt x="11323" y="3059"/>
                    <a:pt x="11323" y="3266"/>
                  </a:cubicBezTo>
                  <a:cubicBezTo>
                    <a:pt x="8402" y="4455"/>
                    <a:pt x="5610" y="5955"/>
                    <a:pt x="2922" y="7790"/>
                  </a:cubicBezTo>
                  <a:cubicBezTo>
                    <a:pt x="2689" y="7480"/>
                    <a:pt x="2482" y="7144"/>
                    <a:pt x="2146" y="6937"/>
                  </a:cubicBezTo>
                  <a:cubicBezTo>
                    <a:pt x="2043" y="6833"/>
                    <a:pt x="1940" y="6833"/>
                    <a:pt x="1733" y="6833"/>
                  </a:cubicBezTo>
                  <a:cubicBezTo>
                    <a:pt x="1629" y="6937"/>
                    <a:pt x="1629" y="7247"/>
                    <a:pt x="1629" y="7480"/>
                  </a:cubicBezTo>
                  <a:cubicBezTo>
                    <a:pt x="1629" y="7687"/>
                    <a:pt x="1733" y="8023"/>
                    <a:pt x="1940" y="8229"/>
                  </a:cubicBezTo>
                  <a:cubicBezTo>
                    <a:pt x="1733" y="8126"/>
                    <a:pt x="1397" y="8126"/>
                    <a:pt x="1190" y="8126"/>
                  </a:cubicBezTo>
                  <a:cubicBezTo>
                    <a:pt x="1087" y="8229"/>
                    <a:pt x="854" y="8229"/>
                    <a:pt x="854" y="8436"/>
                  </a:cubicBezTo>
                  <a:cubicBezTo>
                    <a:pt x="854" y="8540"/>
                    <a:pt x="983" y="8669"/>
                    <a:pt x="1087" y="8772"/>
                  </a:cubicBezTo>
                  <a:cubicBezTo>
                    <a:pt x="1190" y="8772"/>
                    <a:pt x="1293" y="8876"/>
                    <a:pt x="1293" y="8876"/>
                  </a:cubicBezTo>
                  <a:cubicBezTo>
                    <a:pt x="854" y="9186"/>
                    <a:pt x="440" y="9625"/>
                    <a:pt x="1" y="10065"/>
                  </a:cubicBezTo>
                  <a:lnTo>
                    <a:pt x="51598" y="10065"/>
                  </a:lnTo>
                  <a:lnTo>
                    <a:pt x="51598" y="7687"/>
                  </a:lnTo>
                  <a:cubicBezTo>
                    <a:pt x="51262" y="7480"/>
                    <a:pt x="50849" y="7144"/>
                    <a:pt x="50409" y="6937"/>
                  </a:cubicBezTo>
                  <a:cubicBezTo>
                    <a:pt x="50745" y="6394"/>
                    <a:pt x="50849" y="5851"/>
                    <a:pt x="50745" y="5205"/>
                  </a:cubicBezTo>
                  <a:cubicBezTo>
                    <a:pt x="50616" y="4791"/>
                    <a:pt x="50409" y="4455"/>
                    <a:pt x="49970" y="4352"/>
                  </a:cubicBezTo>
                  <a:cubicBezTo>
                    <a:pt x="49763" y="4352"/>
                    <a:pt x="49556" y="4352"/>
                    <a:pt x="49453" y="4455"/>
                  </a:cubicBezTo>
                  <a:cubicBezTo>
                    <a:pt x="49220" y="4559"/>
                    <a:pt x="48910" y="4791"/>
                    <a:pt x="48806" y="4895"/>
                  </a:cubicBezTo>
                  <a:cubicBezTo>
                    <a:pt x="48677" y="4662"/>
                    <a:pt x="48367" y="4455"/>
                    <a:pt x="48031" y="4455"/>
                  </a:cubicBezTo>
                  <a:cubicBezTo>
                    <a:pt x="47976" y="4437"/>
                    <a:pt x="47921" y="4428"/>
                    <a:pt x="47866" y="4428"/>
                  </a:cubicBezTo>
                  <a:cubicBezTo>
                    <a:pt x="47610" y="4428"/>
                    <a:pt x="47366" y="4618"/>
                    <a:pt x="47281" y="4895"/>
                  </a:cubicBezTo>
                  <a:cubicBezTo>
                    <a:pt x="47178" y="4895"/>
                    <a:pt x="47178" y="4998"/>
                    <a:pt x="47178" y="4998"/>
                  </a:cubicBezTo>
                  <a:cubicBezTo>
                    <a:pt x="41361" y="1974"/>
                    <a:pt x="35235" y="371"/>
                    <a:pt x="28979" y="35"/>
                  </a:cubicBezTo>
                  <a:cubicBezTo>
                    <a:pt x="28436" y="12"/>
                    <a:pt x="27895" y="1"/>
                    <a:pt x="27355" y="1"/>
                  </a:cubicBezTo>
                  <a:close/>
                </a:path>
              </a:pathLst>
            </a:custGeom>
            <a:solidFill>
              <a:srgbClr val="98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75"/>
            <p:cNvSpPr/>
            <p:nvPr/>
          </p:nvSpPr>
          <p:spPr>
            <a:xfrm>
              <a:off x="1519644" y="4779143"/>
              <a:ext cx="1188859" cy="364462"/>
            </a:xfrm>
            <a:custGeom>
              <a:avLst/>
              <a:gdLst/>
              <a:ahLst/>
              <a:cxnLst/>
              <a:rect l="l" t="t" r="r" b="b"/>
              <a:pathLst>
                <a:path w="13573" h="4161" extrusionOk="0">
                  <a:moveTo>
                    <a:pt x="6205" y="1"/>
                  </a:moveTo>
                  <a:cubicBezTo>
                    <a:pt x="5665" y="1"/>
                    <a:pt x="5118" y="141"/>
                    <a:pt x="4628" y="387"/>
                  </a:cubicBezTo>
                  <a:cubicBezTo>
                    <a:pt x="3878" y="929"/>
                    <a:pt x="3232" y="1679"/>
                    <a:pt x="2689" y="2429"/>
                  </a:cubicBezTo>
                  <a:cubicBezTo>
                    <a:pt x="2482" y="2119"/>
                    <a:pt x="2146" y="1783"/>
                    <a:pt x="1733" y="1576"/>
                  </a:cubicBezTo>
                  <a:cubicBezTo>
                    <a:pt x="1604" y="1545"/>
                    <a:pt x="1475" y="1533"/>
                    <a:pt x="1347" y="1533"/>
                  </a:cubicBezTo>
                  <a:cubicBezTo>
                    <a:pt x="1038" y="1533"/>
                    <a:pt x="733" y="1606"/>
                    <a:pt x="440" y="1679"/>
                  </a:cubicBezTo>
                  <a:cubicBezTo>
                    <a:pt x="337" y="1783"/>
                    <a:pt x="104" y="1886"/>
                    <a:pt x="1" y="1989"/>
                  </a:cubicBezTo>
                  <a:lnTo>
                    <a:pt x="1" y="4161"/>
                  </a:lnTo>
                  <a:lnTo>
                    <a:pt x="13572" y="4161"/>
                  </a:lnTo>
                  <a:cubicBezTo>
                    <a:pt x="13572" y="3928"/>
                    <a:pt x="13469" y="3825"/>
                    <a:pt x="13365" y="3618"/>
                  </a:cubicBezTo>
                  <a:cubicBezTo>
                    <a:pt x="13029" y="2765"/>
                    <a:pt x="12280" y="2119"/>
                    <a:pt x="11426" y="1886"/>
                  </a:cubicBezTo>
                  <a:cubicBezTo>
                    <a:pt x="11319" y="1873"/>
                    <a:pt x="11211" y="1867"/>
                    <a:pt x="11102" y="1867"/>
                  </a:cubicBezTo>
                  <a:cubicBezTo>
                    <a:pt x="10317" y="1867"/>
                    <a:pt x="9500" y="2182"/>
                    <a:pt x="8841" y="2636"/>
                  </a:cubicBezTo>
                  <a:cubicBezTo>
                    <a:pt x="8738" y="1679"/>
                    <a:pt x="8299" y="697"/>
                    <a:pt x="7446" y="283"/>
                  </a:cubicBezTo>
                  <a:cubicBezTo>
                    <a:pt x="7057" y="89"/>
                    <a:pt x="6633" y="1"/>
                    <a:pt x="6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75"/>
            <p:cNvSpPr/>
            <p:nvPr/>
          </p:nvSpPr>
          <p:spPr>
            <a:xfrm>
              <a:off x="6870285" y="4838794"/>
              <a:ext cx="754062" cy="304813"/>
            </a:xfrm>
            <a:custGeom>
              <a:avLst/>
              <a:gdLst/>
              <a:ahLst/>
              <a:cxnLst/>
              <a:rect l="l" t="t" r="r" b="b"/>
              <a:pathLst>
                <a:path w="8609" h="3480" extrusionOk="0">
                  <a:moveTo>
                    <a:pt x="6202" y="1"/>
                  </a:moveTo>
                  <a:cubicBezTo>
                    <a:pt x="6108" y="1"/>
                    <a:pt x="6014" y="6"/>
                    <a:pt x="5920" y="16"/>
                  </a:cubicBezTo>
                  <a:cubicBezTo>
                    <a:pt x="4834" y="16"/>
                    <a:pt x="3748" y="895"/>
                    <a:pt x="3335" y="1851"/>
                  </a:cubicBezTo>
                  <a:cubicBezTo>
                    <a:pt x="3244" y="1844"/>
                    <a:pt x="3154" y="1840"/>
                    <a:pt x="3064" y="1840"/>
                  </a:cubicBezTo>
                  <a:cubicBezTo>
                    <a:pt x="1864" y="1840"/>
                    <a:pt x="697" y="2470"/>
                    <a:pt x="0" y="3480"/>
                  </a:cubicBezTo>
                  <a:lnTo>
                    <a:pt x="8608" y="3480"/>
                  </a:lnTo>
                  <a:lnTo>
                    <a:pt x="8608" y="998"/>
                  </a:lnTo>
                  <a:cubicBezTo>
                    <a:pt x="7932" y="415"/>
                    <a:pt x="7067" y="1"/>
                    <a:pt x="6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75"/>
            <p:cNvSpPr/>
            <p:nvPr/>
          </p:nvSpPr>
          <p:spPr>
            <a:xfrm>
              <a:off x="2350643" y="4783523"/>
              <a:ext cx="688457" cy="360082"/>
            </a:xfrm>
            <a:custGeom>
              <a:avLst/>
              <a:gdLst/>
              <a:ahLst/>
              <a:cxnLst/>
              <a:rect l="l" t="t" r="r" b="b"/>
              <a:pathLst>
                <a:path w="7860" h="4111" extrusionOk="0">
                  <a:moveTo>
                    <a:pt x="3129" y="1"/>
                  </a:moveTo>
                  <a:cubicBezTo>
                    <a:pt x="2793" y="1"/>
                    <a:pt x="2482" y="130"/>
                    <a:pt x="2146" y="337"/>
                  </a:cubicBezTo>
                  <a:cubicBezTo>
                    <a:pt x="957" y="1190"/>
                    <a:pt x="311" y="2586"/>
                    <a:pt x="1" y="4111"/>
                  </a:cubicBezTo>
                  <a:lnTo>
                    <a:pt x="7859" y="4111"/>
                  </a:lnTo>
                  <a:cubicBezTo>
                    <a:pt x="7652" y="3568"/>
                    <a:pt x="7213" y="3128"/>
                    <a:pt x="6670" y="2922"/>
                  </a:cubicBezTo>
                  <a:cubicBezTo>
                    <a:pt x="6295" y="2702"/>
                    <a:pt x="5836" y="2592"/>
                    <a:pt x="5378" y="2592"/>
                  </a:cubicBezTo>
                  <a:cubicBezTo>
                    <a:pt x="4919" y="2592"/>
                    <a:pt x="4460" y="2702"/>
                    <a:pt x="4085" y="2922"/>
                  </a:cubicBezTo>
                  <a:cubicBezTo>
                    <a:pt x="4188" y="2379"/>
                    <a:pt x="4188" y="1733"/>
                    <a:pt x="3982" y="1086"/>
                  </a:cubicBezTo>
                  <a:cubicBezTo>
                    <a:pt x="3878" y="647"/>
                    <a:pt x="3646" y="130"/>
                    <a:pt x="3129" y="1"/>
                  </a:cubicBezTo>
                  <a:close/>
                </a:path>
              </a:pathLst>
            </a:custGeom>
            <a:solidFill>
              <a:srgbClr val="98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75"/>
            <p:cNvSpPr/>
            <p:nvPr/>
          </p:nvSpPr>
          <p:spPr>
            <a:xfrm>
              <a:off x="5228610" y="4557094"/>
              <a:ext cx="178946" cy="425775"/>
            </a:xfrm>
            <a:custGeom>
              <a:avLst/>
              <a:gdLst/>
              <a:ahLst/>
              <a:cxnLst/>
              <a:rect l="l" t="t" r="r" b="b"/>
              <a:pathLst>
                <a:path w="2043" h="4861" extrusionOk="0">
                  <a:moveTo>
                    <a:pt x="1939" y="0"/>
                  </a:moveTo>
                  <a:cubicBezTo>
                    <a:pt x="1939" y="0"/>
                    <a:pt x="1810" y="0"/>
                    <a:pt x="1810" y="130"/>
                  </a:cubicBezTo>
                  <a:cubicBezTo>
                    <a:pt x="750" y="1422"/>
                    <a:pt x="311" y="3128"/>
                    <a:pt x="1" y="4757"/>
                  </a:cubicBezTo>
                  <a:cubicBezTo>
                    <a:pt x="1" y="4860"/>
                    <a:pt x="1" y="4860"/>
                    <a:pt x="104" y="4860"/>
                  </a:cubicBezTo>
                  <a:lnTo>
                    <a:pt x="207" y="4860"/>
                  </a:lnTo>
                  <a:cubicBezTo>
                    <a:pt x="518" y="3128"/>
                    <a:pt x="957" y="1526"/>
                    <a:pt x="1939" y="233"/>
                  </a:cubicBezTo>
                  <a:cubicBezTo>
                    <a:pt x="2043" y="130"/>
                    <a:pt x="2043" y="130"/>
                    <a:pt x="19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75"/>
            <p:cNvSpPr/>
            <p:nvPr/>
          </p:nvSpPr>
          <p:spPr>
            <a:xfrm>
              <a:off x="5115352" y="4476420"/>
              <a:ext cx="262770" cy="77692"/>
            </a:xfrm>
            <a:custGeom>
              <a:avLst/>
              <a:gdLst/>
              <a:ahLst/>
              <a:cxnLst/>
              <a:rect l="l" t="t" r="r" b="b"/>
              <a:pathLst>
                <a:path w="3000" h="887" extrusionOk="0">
                  <a:moveTo>
                    <a:pt x="839" y="1"/>
                  </a:moveTo>
                  <a:cubicBezTo>
                    <a:pt x="616" y="1"/>
                    <a:pt x="390" y="51"/>
                    <a:pt x="208" y="172"/>
                  </a:cubicBezTo>
                  <a:cubicBezTo>
                    <a:pt x="104" y="172"/>
                    <a:pt x="1" y="275"/>
                    <a:pt x="1" y="404"/>
                  </a:cubicBezTo>
                  <a:cubicBezTo>
                    <a:pt x="1" y="508"/>
                    <a:pt x="104" y="611"/>
                    <a:pt x="104" y="715"/>
                  </a:cubicBezTo>
                  <a:cubicBezTo>
                    <a:pt x="422" y="836"/>
                    <a:pt x="732" y="886"/>
                    <a:pt x="1021" y="886"/>
                  </a:cubicBezTo>
                  <a:cubicBezTo>
                    <a:pt x="1226" y="886"/>
                    <a:pt x="1422" y="861"/>
                    <a:pt x="1604" y="818"/>
                  </a:cubicBezTo>
                  <a:lnTo>
                    <a:pt x="2353" y="818"/>
                  </a:lnTo>
                  <a:cubicBezTo>
                    <a:pt x="2586" y="715"/>
                    <a:pt x="3000" y="818"/>
                    <a:pt x="2793" y="611"/>
                  </a:cubicBezTo>
                  <a:cubicBezTo>
                    <a:pt x="2353" y="275"/>
                    <a:pt x="1707" y="68"/>
                    <a:pt x="1294" y="68"/>
                  </a:cubicBezTo>
                  <a:cubicBezTo>
                    <a:pt x="1154" y="26"/>
                    <a:pt x="99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75"/>
            <p:cNvSpPr/>
            <p:nvPr/>
          </p:nvSpPr>
          <p:spPr>
            <a:xfrm>
              <a:off x="5425607" y="4568393"/>
              <a:ext cx="160815" cy="226508"/>
            </a:xfrm>
            <a:custGeom>
              <a:avLst/>
              <a:gdLst/>
              <a:ahLst/>
              <a:cxnLst/>
              <a:rect l="l" t="t" r="r" b="b"/>
              <a:pathLst>
                <a:path w="1836" h="2586" extrusionOk="0">
                  <a:moveTo>
                    <a:pt x="0" y="1"/>
                  </a:moveTo>
                  <a:lnTo>
                    <a:pt x="0" y="1"/>
                  </a:lnTo>
                  <a:cubicBezTo>
                    <a:pt x="207" y="647"/>
                    <a:pt x="543" y="1293"/>
                    <a:pt x="750" y="1940"/>
                  </a:cubicBezTo>
                  <a:cubicBezTo>
                    <a:pt x="854" y="2146"/>
                    <a:pt x="854" y="2250"/>
                    <a:pt x="983" y="2353"/>
                  </a:cubicBezTo>
                  <a:cubicBezTo>
                    <a:pt x="1086" y="2457"/>
                    <a:pt x="1190" y="2586"/>
                    <a:pt x="1293" y="2586"/>
                  </a:cubicBezTo>
                  <a:cubicBezTo>
                    <a:pt x="1500" y="2586"/>
                    <a:pt x="1732" y="2353"/>
                    <a:pt x="1732" y="2043"/>
                  </a:cubicBezTo>
                  <a:cubicBezTo>
                    <a:pt x="1836" y="1810"/>
                    <a:pt x="1629" y="1603"/>
                    <a:pt x="1500" y="1397"/>
                  </a:cubicBezTo>
                  <a:cubicBezTo>
                    <a:pt x="1190" y="854"/>
                    <a:pt x="647" y="2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75"/>
            <p:cNvSpPr/>
            <p:nvPr/>
          </p:nvSpPr>
          <p:spPr>
            <a:xfrm>
              <a:off x="5398453" y="4568393"/>
              <a:ext cx="92933" cy="247004"/>
            </a:xfrm>
            <a:custGeom>
              <a:avLst/>
              <a:gdLst/>
              <a:ahLst/>
              <a:cxnLst/>
              <a:rect l="l" t="t" r="r" b="b"/>
              <a:pathLst>
                <a:path w="1061" h="2820" extrusionOk="0">
                  <a:moveTo>
                    <a:pt x="104" y="1"/>
                  </a:moveTo>
                  <a:cubicBezTo>
                    <a:pt x="0" y="647"/>
                    <a:pt x="104" y="1397"/>
                    <a:pt x="104" y="2043"/>
                  </a:cubicBezTo>
                  <a:cubicBezTo>
                    <a:pt x="104" y="2250"/>
                    <a:pt x="104" y="2353"/>
                    <a:pt x="207" y="2457"/>
                  </a:cubicBezTo>
                  <a:cubicBezTo>
                    <a:pt x="207" y="2586"/>
                    <a:pt x="310" y="2689"/>
                    <a:pt x="414" y="2793"/>
                  </a:cubicBezTo>
                  <a:cubicBezTo>
                    <a:pt x="456" y="2811"/>
                    <a:pt x="498" y="2820"/>
                    <a:pt x="538" y="2820"/>
                  </a:cubicBezTo>
                  <a:cubicBezTo>
                    <a:pt x="718" y="2820"/>
                    <a:pt x="872" y="2647"/>
                    <a:pt x="957" y="2457"/>
                  </a:cubicBezTo>
                  <a:cubicBezTo>
                    <a:pt x="1060" y="2250"/>
                    <a:pt x="1060" y="2043"/>
                    <a:pt x="957" y="1810"/>
                  </a:cubicBezTo>
                  <a:cubicBezTo>
                    <a:pt x="853" y="1164"/>
                    <a:pt x="517" y="414"/>
                    <a:pt x="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75"/>
            <p:cNvSpPr/>
            <p:nvPr/>
          </p:nvSpPr>
          <p:spPr>
            <a:xfrm>
              <a:off x="5312349" y="4557094"/>
              <a:ext cx="95210" cy="248318"/>
            </a:xfrm>
            <a:custGeom>
              <a:avLst/>
              <a:gdLst/>
              <a:ahLst/>
              <a:cxnLst/>
              <a:rect l="l" t="t" r="r" b="b"/>
              <a:pathLst>
                <a:path w="1087" h="2835" extrusionOk="0">
                  <a:moveTo>
                    <a:pt x="854" y="0"/>
                  </a:moveTo>
                  <a:cubicBezTo>
                    <a:pt x="544" y="647"/>
                    <a:pt x="337" y="1422"/>
                    <a:pt x="104" y="1939"/>
                  </a:cubicBezTo>
                  <a:cubicBezTo>
                    <a:pt x="104" y="2172"/>
                    <a:pt x="1" y="2275"/>
                    <a:pt x="1" y="2379"/>
                  </a:cubicBezTo>
                  <a:cubicBezTo>
                    <a:pt x="1" y="2482"/>
                    <a:pt x="1" y="2586"/>
                    <a:pt x="104" y="2715"/>
                  </a:cubicBezTo>
                  <a:cubicBezTo>
                    <a:pt x="148" y="2802"/>
                    <a:pt x="233" y="2834"/>
                    <a:pt x="333" y="2834"/>
                  </a:cubicBezTo>
                  <a:cubicBezTo>
                    <a:pt x="469" y="2834"/>
                    <a:pt x="631" y="2774"/>
                    <a:pt x="751" y="2715"/>
                  </a:cubicBezTo>
                  <a:cubicBezTo>
                    <a:pt x="854" y="2482"/>
                    <a:pt x="983" y="2275"/>
                    <a:pt x="983" y="2069"/>
                  </a:cubicBezTo>
                  <a:cubicBezTo>
                    <a:pt x="1087" y="1422"/>
                    <a:pt x="1087" y="647"/>
                    <a:pt x="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75"/>
            <p:cNvSpPr/>
            <p:nvPr/>
          </p:nvSpPr>
          <p:spPr>
            <a:xfrm>
              <a:off x="5199179" y="4548072"/>
              <a:ext cx="188056" cy="217398"/>
            </a:xfrm>
            <a:custGeom>
              <a:avLst/>
              <a:gdLst/>
              <a:ahLst/>
              <a:cxnLst/>
              <a:rect l="l" t="t" r="r" b="b"/>
              <a:pathLst>
                <a:path w="2147" h="2482" extrusionOk="0">
                  <a:moveTo>
                    <a:pt x="2146" y="0"/>
                  </a:moveTo>
                  <a:cubicBezTo>
                    <a:pt x="1500" y="233"/>
                    <a:pt x="854" y="750"/>
                    <a:pt x="440" y="1293"/>
                  </a:cubicBezTo>
                  <a:cubicBezTo>
                    <a:pt x="207" y="1525"/>
                    <a:pt x="104" y="1732"/>
                    <a:pt x="104" y="1939"/>
                  </a:cubicBezTo>
                  <a:cubicBezTo>
                    <a:pt x="0" y="2172"/>
                    <a:pt x="207" y="2482"/>
                    <a:pt x="440" y="2482"/>
                  </a:cubicBezTo>
                  <a:cubicBezTo>
                    <a:pt x="647" y="2482"/>
                    <a:pt x="750" y="2482"/>
                    <a:pt x="854" y="2378"/>
                  </a:cubicBezTo>
                  <a:cubicBezTo>
                    <a:pt x="983" y="2275"/>
                    <a:pt x="983" y="2172"/>
                    <a:pt x="1086" y="1939"/>
                  </a:cubicBezTo>
                  <a:cubicBezTo>
                    <a:pt x="1396" y="1396"/>
                    <a:pt x="1939" y="646"/>
                    <a:pt x="2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75"/>
            <p:cNvSpPr/>
            <p:nvPr/>
          </p:nvSpPr>
          <p:spPr>
            <a:xfrm>
              <a:off x="5124461" y="4545619"/>
              <a:ext cx="244639" cy="136115"/>
            </a:xfrm>
            <a:custGeom>
              <a:avLst/>
              <a:gdLst/>
              <a:ahLst/>
              <a:cxnLst/>
              <a:rect l="l" t="t" r="r" b="b"/>
              <a:pathLst>
                <a:path w="2793" h="1554" extrusionOk="0">
                  <a:moveTo>
                    <a:pt x="2431" y="1"/>
                  </a:moveTo>
                  <a:cubicBezTo>
                    <a:pt x="1877" y="1"/>
                    <a:pt x="1279" y="174"/>
                    <a:pt x="750" y="364"/>
                  </a:cubicBezTo>
                  <a:cubicBezTo>
                    <a:pt x="414" y="468"/>
                    <a:pt x="207" y="571"/>
                    <a:pt x="104" y="778"/>
                  </a:cubicBezTo>
                  <a:cubicBezTo>
                    <a:pt x="0" y="1114"/>
                    <a:pt x="0" y="1424"/>
                    <a:pt x="207" y="1553"/>
                  </a:cubicBezTo>
                  <a:lnTo>
                    <a:pt x="647" y="1553"/>
                  </a:lnTo>
                  <a:cubicBezTo>
                    <a:pt x="750" y="1424"/>
                    <a:pt x="853" y="1424"/>
                    <a:pt x="957" y="1321"/>
                  </a:cubicBezTo>
                  <a:cubicBezTo>
                    <a:pt x="1603" y="907"/>
                    <a:pt x="2249" y="468"/>
                    <a:pt x="2792" y="28"/>
                  </a:cubicBezTo>
                  <a:cubicBezTo>
                    <a:pt x="2675" y="9"/>
                    <a:pt x="2554" y="1"/>
                    <a:pt x="2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75"/>
            <p:cNvSpPr/>
            <p:nvPr/>
          </p:nvSpPr>
          <p:spPr>
            <a:xfrm>
              <a:off x="5303327" y="4494727"/>
              <a:ext cx="169925" cy="118509"/>
            </a:xfrm>
            <a:custGeom>
              <a:avLst/>
              <a:gdLst/>
              <a:ahLst/>
              <a:cxnLst/>
              <a:rect l="l" t="t" r="r" b="b"/>
              <a:pathLst>
                <a:path w="1940" h="1353" extrusionOk="0">
                  <a:moveTo>
                    <a:pt x="427" y="0"/>
                  </a:moveTo>
                  <a:cubicBezTo>
                    <a:pt x="269" y="0"/>
                    <a:pt x="125" y="25"/>
                    <a:pt x="1" y="66"/>
                  </a:cubicBezTo>
                  <a:cubicBezTo>
                    <a:pt x="104" y="506"/>
                    <a:pt x="311" y="842"/>
                    <a:pt x="750" y="1049"/>
                  </a:cubicBezTo>
                  <a:cubicBezTo>
                    <a:pt x="987" y="1194"/>
                    <a:pt x="1313" y="1352"/>
                    <a:pt x="1602" y="1352"/>
                  </a:cubicBezTo>
                  <a:cubicBezTo>
                    <a:pt x="1724" y="1352"/>
                    <a:pt x="1840" y="1324"/>
                    <a:pt x="1939" y="1255"/>
                  </a:cubicBezTo>
                  <a:cubicBezTo>
                    <a:pt x="1939" y="712"/>
                    <a:pt x="1500" y="402"/>
                    <a:pt x="1190" y="195"/>
                  </a:cubicBezTo>
                  <a:cubicBezTo>
                    <a:pt x="926" y="56"/>
                    <a:pt x="662" y="0"/>
                    <a:pt x="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75"/>
            <p:cNvSpPr/>
            <p:nvPr/>
          </p:nvSpPr>
          <p:spPr>
            <a:xfrm>
              <a:off x="5142593" y="4765391"/>
              <a:ext cx="113254" cy="104232"/>
            </a:xfrm>
            <a:custGeom>
              <a:avLst/>
              <a:gdLst/>
              <a:ahLst/>
              <a:cxnLst/>
              <a:rect l="l" t="t" r="r" b="b"/>
              <a:pathLst>
                <a:path w="1293" h="1190" extrusionOk="0">
                  <a:moveTo>
                    <a:pt x="0" y="1"/>
                  </a:moveTo>
                  <a:cubicBezTo>
                    <a:pt x="104" y="208"/>
                    <a:pt x="207" y="440"/>
                    <a:pt x="336" y="647"/>
                  </a:cubicBezTo>
                  <a:cubicBezTo>
                    <a:pt x="543" y="983"/>
                    <a:pt x="983" y="1190"/>
                    <a:pt x="1293" y="1190"/>
                  </a:cubicBezTo>
                  <a:cubicBezTo>
                    <a:pt x="1293" y="854"/>
                    <a:pt x="1086" y="544"/>
                    <a:pt x="853" y="337"/>
                  </a:cubicBezTo>
                  <a:cubicBezTo>
                    <a:pt x="646" y="104"/>
                    <a:pt x="336"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75"/>
            <p:cNvSpPr/>
            <p:nvPr/>
          </p:nvSpPr>
          <p:spPr>
            <a:xfrm>
              <a:off x="4379480" y="4794822"/>
              <a:ext cx="140494" cy="348783"/>
            </a:xfrm>
            <a:custGeom>
              <a:avLst/>
              <a:gdLst/>
              <a:ahLst/>
              <a:cxnLst/>
              <a:rect l="l" t="t" r="r" b="b"/>
              <a:pathLst>
                <a:path w="1604" h="3982" extrusionOk="0">
                  <a:moveTo>
                    <a:pt x="1" y="1"/>
                  </a:moveTo>
                  <a:lnTo>
                    <a:pt x="1" y="104"/>
                  </a:lnTo>
                  <a:cubicBezTo>
                    <a:pt x="1" y="208"/>
                    <a:pt x="104" y="208"/>
                    <a:pt x="104" y="311"/>
                  </a:cubicBezTo>
                  <a:cubicBezTo>
                    <a:pt x="207" y="414"/>
                    <a:pt x="311" y="518"/>
                    <a:pt x="414" y="750"/>
                  </a:cubicBezTo>
                  <a:cubicBezTo>
                    <a:pt x="957" y="1707"/>
                    <a:pt x="1293" y="2793"/>
                    <a:pt x="1603" y="3982"/>
                  </a:cubicBezTo>
                  <a:cubicBezTo>
                    <a:pt x="1603" y="3749"/>
                    <a:pt x="1603" y="3646"/>
                    <a:pt x="1500" y="3439"/>
                  </a:cubicBezTo>
                  <a:cubicBezTo>
                    <a:pt x="1293" y="2353"/>
                    <a:pt x="854" y="1293"/>
                    <a:pt x="207" y="311"/>
                  </a:cubicBezTo>
                  <a:cubicBezTo>
                    <a:pt x="104" y="208"/>
                    <a:pt x="104" y="10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75"/>
            <p:cNvSpPr/>
            <p:nvPr/>
          </p:nvSpPr>
          <p:spPr>
            <a:xfrm>
              <a:off x="4388590" y="4702849"/>
              <a:ext cx="273982" cy="80758"/>
            </a:xfrm>
            <a:custGeom>
              <a:avLst/>
              <a:gdLst/>
              <a:ahLst/>
              <a:cxnLst/>
              <a:rect l="l" t="t" r="r" b="b"/>
              <a:pathLst>
                <a:path w="3128" h="922" extrusionOk="0">
                  <a:moveTo>
                    <a:pt x="2269" y="1"/>
                  </a:moveTo>
                  <a:cubicBezTo>
                    <a:pt x="2115" y="1"/>
                    <a:pt x="1964" y="26"/>
                    <a:pt x="1835" y="68"/>
                  </a:cubicBezTo>
                  <a:cubicBezTo>
                    <a:pt x="1293" y="68"/>
                    <a:pt x="646" y="275"/>
                    <a:pt x="310" y="611"/>
                  </a:cubicBezTo>
                  <a:cubicBezTo>
                    <a:pt x="0" y="818"/>
                    <a:pt x="543" y="818"/>
                    <a:pt x="646" y="818"/>
                  </a:cubicBezTo>
                  <a:cubicBezTo>
                    <a:pt x="853" y="818"/>
                    <a:pt x="1189" y="818"/>
                    <a:pt x="1396" y="922"/>
                  </a:cubicBezTo>
                  <a:cubicBezTo>
                    <a:pt x="1939" y="922"/>
                    <a:pt x="2482" y="922"/>
                    <a:pt x="2895" y="715"/>
                  </a:cubicBezTo>
                  <a:cubicBezTo>
                    <a:pt x="2999" y="611"/>
                    <a:pt x="3128" y="611"/>
                    <a:pt x="3128" y="508"/>
                  </a:cubicBezTo>
                  <a:cubicBezTo>
                    <a:pt x="3128" y="275"/>
                    <a:pt x="2999" y="172"/>
                    <a:pt x="2895" y="172"/>
                  </a:cubicBezTo>
                  <a:cubicBezTo>
                    <a:pt x="2714" y="51"/>
                    <a:pt x="2487" y="1"/>
                    <a:pt x="2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75"/>
            <p:cNvSpPr/>
            <p:nvPr/>
          </p:nvSpPr>
          <p:spPr>
            <a:xfrm>
              <a:off x="4189315" y="4794822"/>
              <a:ext cx="151793" cy="226508"/>
            </a:xfrm>
            <a:custGeom>
              <a:avLst/>
              <a:gdLst/>
              <a:ahLst/>
              <a:cxnLst/>
              <a:rect l="l" t="t" r="r" b="b"/>
              <a:pathLst>
                <a:path w="1733" h="2586" extrusionOk="0">
                  <a:moveTo>
                    <a:pt x="1732" y="1"/>
                  </a:moveTo>
                  <a:lnTo>
                    <a:pt x="1732" y="1"/>
                  </a:lnTo>
                  <a:cubicBezTo>
                    <a:pt x="1189" y="311"/>
                    <a:pt x="646" y="854"/>
                    <a:pt x="233" y="1397"/>
                  </a:cubicBezTo>
                  <a:cubicBezTo>
                    <a:pt x="104" y="1604"/>
                    <a:pt x="0" y="1810"/>
                    <a:pt x="0" y="2043"/>
                  </a:cubicBezTo>
                  <a:cubicBezTo>
                    <a:pt x="0" y="2353"/>
                    <a:pt x="233" y="2586"/>
                    <a:pt x="440" y="2586"/>
                  </a:cubicBezTo>
                  <a:cubicBezTo>
                    <a:pt x="646" y="2586"/>
                    <a:pt x="750" y="2457"/>
                    <a:pt x="750" y="2353"/>
                  </a:cubicBezTo>
                  <a:cubicBezTo>
                    <a:pt x="879" y="2250"/>
                    <a:pt x="983" y="2146"/>
                    <a:pt x="983" y="2043"/>
                  </a:cubicBezTo>
                  <a:cubicBezTo>
                    <a:pt x="1293" y="1397"/>
                    <a:pt x="1629" y="647"/>
                    <a:pt x="17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75"/>
            <p:cNvSpPr/>
            <p:nvPr/>
          </p:nvSpPr>
          <p:spPr>
            <a:xfrm>
              <a:off x="4275331" y="4794822"/>
              <a:ext cx="92933" cy="247004"/>
            </a:xfrm>
            <a:custGeom>
              <a:avLst/>
              <a:gdLst/>
              <a:ahLst/>
              <a:cxnLst/>
              <a:rect l="l" t="t" r="r" b="b"/>
              <a:pathLst>
                <a:path w="1061" h="2820" extrusionOk="0">
                  <a:moveTo>
                    <a:pt x="957" y="1"/>
                  </a:moveTo>
                  <a:cubicBezTo>
                    <a:pt x="543" y="518"/>
                    <a:pt x="207" y="1164"/>
                    <a:pt x="104" y="1810"/>
                  </a:cubicBezTo>
                  <a:cubicBezTo>
                    <a:pt x="104" y="2043"/>
                    <a:pt x="1" y="2250"/>
                    <a:pt x="104" y="2457"/>
                  </a:cubicBezTo>
                  <a:cubicBezTo>
                    <a:pt x="189" y="2647"/>
                    <a:pt x="429" y="2820"/>
                    <a:pt x="627" y="2820"/>
                  </a:cubicBezTo>
                  <a:cubicBezTo>
                    <a:pt x="671" y="2820"/>
                    <a:pt x="713" y="2811"/>
                    <a:pt x="750" y="2793"/>
                  </a:cubicBezTo>
                  <a:cubicBezTo>
                    <a:pt x="854" y="2689"/>
                    <a:pt x="957" y="2586"/>
                    <a:pt x="957" y="2457"/>
                  </a:cubicBezTo>
                  <a:lnTo>
                    <a:pt x="957" y="2146"/>
                  </a:lnTo>
                  <a:cubicBezTo>
                    <a:pt x="957" y="1397"/>
                    <a:pt x="1060" y="647"/>
                    <a:pt x="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75"/>
            <p:cNvSpPr/>
            <p:nvPr/>
          </p:nvSpPr>
          <p:spPr>
            <a:xfrm>
              <a:off x="4359071" y="4794822"/>
              <a:ext cx="104320" cy="240084"/>
            </a:xfrm>
            <a:custGeom>
              <a:avLst/>
              <a:gdLst/>
              <a:ahLst/>
              <a:cxnLst/>
              <a:rect l="l" t="t" r="r" b="b"/>
              <a:pathLst>
                <a:path w="1191" h="2741" extrusionOk="0">
                  <a:moveTo>
                    <a:pt x="234" y="1"/>
                  </a:moveTo>
                  <a:cubicBezTo>
                    <a:pt x="1" y="518"/>
                    <a:pt x="1" y="1293"/>
                    <a:pt x="104" y="1940"/>
                  </a:cubicBezTo>
                  <a:cubicBezTo>
                    <a:pt x="104" y="2146"/>
                    <a:pt x="234" y="2353"/>
                    <a:pt x="440" y="2586"/>
                  </a:cubicBezTo>
                  <a:cubicBezTo>
                    <a:pt x="492" y="2689"/>
                    <a:pt x="602" y="2741"/>
                    <a:pt x="725" y="2741"/>
                  </a:cubicBezTo>
                  <a:cubicBezTo>
                    <a:pt x="848" y="2741"/>
                    <a:pt x="983" y="2689"/>
                    <a:pt x="1087" y="2586"/>
                  </a:cubicBezTo>
                  <a:cubicBezTo>
                    <a:pt x="1087" y="2586"/>
                    <a:pt x="1190" y="2353"/>
                    <a:pt x="1190" y="2250"/>
                  </a:cubicBezTo>
                  <a:cubicBezTo>
                    <a:pt x="1087" y="2146"/>
                    <a:pt x="1087" y="2043"/>
                    <a:pt x="1087" y="1940"/>
                  </a:cubicBezTo>
                  <a:cubicBezTo>
                    <a:pt x="751" y="1293"/>
                    <a:pt x="544" y="518"/>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75"/>
            <p:cNvSpPr/>
            <p:nvPr/>
          </p:nvSpPr>
          <p:spPr>
            <a:xfrm>
              <a:off x="4379480" y="4774501"/>
              <a:ext cx="188056" cy="217398"/>
            </a:xfrm>
            <a:custGeom>
              <a:avLst/>
              <a:gdLst/>
              <a:ahLst/>
              <a:cxnLst/>
              <a:rect l="l" t="t" r="r" b="b"/>
              <a:pathLst>
                <a:path w="2147" h="2482" extrusionOk="0">
                  <a:moveTo>
                    <a:pt x="1" y="0"/>
                  </a:moveTo>
                  <a:cubicBezTo>
                    <a:pt x="311" y="750"/>
                    <a:pt x="750" y="1396"/>
                    <a:pt x="1060" y="2042"/>
                  </a:cubicBezTo>
                  <a:cubicBezTo>
                    <a:pt x="1164" y="2172"/>
                    <a:pt x="1293" y="2275"/>
                    <a:pt x="1397" y="2378"/>
                  </a:cubicBezTo>
                  <a:cubicBezTo>
                    <a:pt x="1500" y="2482"/>
                    <a:pt x="1603" y="2482"/>
                    <a:pt x="1707" y="2482"/>
                  </a:cubicBezTo>
                  <a:cubicBezTo>
                    <a:pt x="2043" y="2482"/>
                    <a:pt x="2146" y="2275"/>
                    <a:pt x="2146" y="1939"/>
                  </a:cubicBezTo>
                  <a:cubicBezTo>
                    <a:pt x="2146" y="1732"/>
                    <a:pt x="1939" y="1525"/>
                    <a:pt x="1810" y="1293"/>
                  </a:cubicBezTo>
                  <a:cubicBezTo>
                    <a:pt x="1293" y="750"/>
                    <a:pt x="647" y="2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75"/>
            <p:cNvSpPr/>
            <p:nvPr/>
          </p:nvSpPr>
          <p:spPr>
            <a:xfrm>
              <a:off x="4397612" y="4772048"/>
              <a:ext cx="253661" cy="142859"/>
            </a:xfrm>
            <a:custGeom>
              <a:avLst/>
              <a:gdLst/>
              <a:ahLst/>
              <a:cxnLst/>
              <a:rect l="l" t="t" r="r" b="b"/>
              <a:pathLst>
                <a:path w="2896" h="1631" extrusionOk="0">
                  <a:moveTo>
                    <a:pt x="409" y="1"/>
                  </a:moveTo>
                  <a:cubicBezTo>
                    <a:pt x="273" y="1"/>
                    <a:pt x="137" y="9"/>
                    <a:pt x="0" y="28"/>
                  </a:cubicBezTo>
                  <a:cubicBezTo>
                    <a:pt x="543" y="468"/>
                    <a:pt x="1293" y="907"/>
                    <a:pt x="1836" y="1321"/>
                  </a:cubicBezTo>
                  <a:cubicBezTo>
                    <a:pt x="1939" y="1424"/>
                    <a:pt x="2043" y="1553"/>
                    <a:pt x="2146" y="1553"/>
                  </a:cubicBezTo>
                  <a:cubicBezTo>
                    <a:pt x="2262" y="1605"/>
                    <a:pt x="2346" y="1631"/>
                    <a:pt x="2414" y="1631"/>
                  </a:cubicBezTo>
                  <a:cubicBezTo>
                    <a:pt x="2482" y="1631"/>
                    <a:pt x="2534" y="1605"/>
                    <a:pt x="2585" y="1553"/>
                  </a:cubicBezTo>
                  <a:cubicBezTo>
                    <a:pt x="2792" y="1424"/>
                    <a:pt x="2896" y="1114"/>
                    <a:pt x="2689" y="907"/>
                  </a:cubicBezTo>
                  <a:cubicBezTo>
                    <a:pt x="2585" y="674"/>
                    <a:pt x="2379" y="468"/>
                    <a:pt x="2146" y="364"/>
                  </a:cubicBezTo>
                  <a:cubicBezTo>
                    <a:pt x="1617" y="174"/>
                    <a:pt x="1019"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75"/>
            <p:cNvSpPr/>
            <p:nvPr/>
          </p:nvSpPr>
          <p:spPr>
            <a:xfrm>
              <a:off x="4293463" y="4723259"/>
              <a:ext cx="178946" cy="116407"/>
            </a:xfrm>
            <a:custGeom>
              <a:avLst/>
              <a:gdLst/>
              <a:ahLst/>
              <a:cxnLst/>
              <a:rect l="l" t="t" r="r" b="b"/>
              <a:pathLst>
                <a:path w="2043" h="1329" extrusionOk="0">
                  <a:moveTo>
                    <a:pt x="1685" y="0"/>
                  </a:moveTo>
                  <a:cubicBezTo>
                    <a:pt x="1386" y="0"/>
                    <a:pt x="1093" y="79"/>
                    <a:pt x="853" y="172"/>
                  </a:cubicBezTo>
                  <a:cubicBezTo>
                    <a:pt x="440" y="378"/>
                    <a:pt x="0" y="689"/>
                    <a:pt x="0" y="1231"/>
                  </a:cubicBezTo>
                  <a:cubicBezTo>
                    <a:pt x="131" y="1300"/>
                    <a:pt x="259" y="1328"/>
                    <a:pt x="386" y="1328"/>
                  </a:cubicBezTo>
                  <a:cubicBezTo>
                    <a:pt x="687" y="1328"/>
                    <a:pt x="984" y="1170"/>
                    <a:pt x="1293" y="1025"/>
                  </a:cubicBezTo>
                  <a:cubicBezTo>
                    <a:pt x="1629" y="921"/>
                    <a:pt x="1939" y="482"/>
                    <a:pt x="2042" y="42"/>
                  </a:cubicBezTo>
                  <a:cubicBezTo>
                    <a:pt x="1924" y="13"/>
                    <a:pt x="1804"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75"/>
            <p:cNvSpPr/>
            <p:nvPr/>
          </p:nvSpPr>
          <p:spPr>
            <a:xfrm>
              <a:off x="4510782" y="4991820"/>
              <a:ext cx="113341" cy="104232"/>
            </a:xfrm>
            <a:custGeom>
              <a:avLst/>
              <a:gdLst/>
              <a:ahLst/>
              <a:cxnLst/>
              <a:rect l="l" t="t" r="r" b="b"/>
              <a:pathLst>
                <a:path w="1294" h="1190" extrusionOk="0">
                  <a:moveTo>
                    <a:pt x="1293" y="1"/>
                  </a:moveTo>
                  <a:cubicBezTo>
                    <a:pt x="957" y="1"/>
                    <a:pt x="751" y="104"/>
                    <a:pt x="440" y="337"/>
                  </a:cubicBezTo>
                  <a:cubicBezTo>
                    <a:pt x="208" y="544"/>
                    <a:pt x="104" y="854"/>
                    <a:pt x="1" y="1190"/>
                  </a:cubicBezTo>
                  <a:cubicBezTo>
                    <a:pt x="440" y="1190"/>
                    <a:pt x="751" y="983"/>
                    <a:pt x="1087" y="647"/>
                  </a:cubicBezTo>
                  <a:cubicBezTo>
                    <a:pt x="1190" y="440"/>
                    <a:pt x="1293" y="208"/>
                    <a:pt x="1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75"/>
            <p:cNvSpPr/>
            <p:nvPr/>
          </p:nvSpPr>
          <p:spPr>
            <a:xfrm>
              <a:off x="6009767" y="4774501"/>
              <a:ext cx="56758" cy="369104"/>
            </a:xfrm>
            <a:custGeom>
              <a:avLst/>
              <a:gdLst/>
              <a:ahLst/>
              <a:cxnLst/>
              <a:rect l="l" t="t" r="r" b="b"/>
              <a:pathLst>
                <a:path w="648" h="4214" extrusionOk="0">
                  <a:moveTo>
                    <a:pt x="647" y="0"/>
                  </a:moveTo>
                  <a:lnTo>
                    <a:pt x="544" y="104"/>
                  </a:lnTo>
                  <a:cubicBezTo>
                    <a:pt x="544" y="233"/>
                    <a:pt x="544" y="336"/>
                    <a:pt x="440" y="336"/>
                  </a:cubicBezTo>
                  <a:lnTo>
                    <a:pt x="440" y="440"/>
                  </a:lnTo>
                  <a:cubicBezTo>
                    <a:pt x="130" y="1525"/>
                    <a:pt x="1" y="2585"/>
                    <a:pt x="1" y="3774"/>
                  </a:cubicBezTo>
                  <a:lnTo>
                    <a:pt x="1" y="4214"/>
                  </a:lnTo>
                  <a:cubicBezTo>
                    <a:pt x="1" y="3025"/>
                    <a:pt x="130" y="1939"/>
                    <a:pt x="440" y="879"/>
                  </a:cubicBezTo>
                  <a:cubicBezTo>
                    <a:pt x="440" y="646"/>
                    <a:pt x="440" y="543"/>
                    <a:pt x="544" y="440"/>
                  </a:cubicBezTo>
                  <a:cubicBezTo>
                    <a:pt x="544" y="336"/>
                    <a:pt x="647" y="233"/>
                    <a:pt x="647" y="104"/>
                  </a:cubicBezTo>
                  <a:lnTo>
                    <a:pt x="6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75"/>
            <p:cNvSpPr/>
            <p:nvPr/>
          </p:nvSpPr>
          <p:spPr>
            <a:xfrm>
              <a:off x="5774317" y="4730616"/>
              <a:ext cx="274069" cy="86189"/>
            </a:xfrm>
            <a:custGeom>
              <a:avLst/>
              <a:gdLst/>
              <a:ahLst/>
              <a:cxnLst/>
              <a:rect l="l" t="t" r="r" b="b"/>
              <a:pathLst>
                <a:path w="3129" h="984" extrusionOk="0">
                  <a:moveTo>
                    <a:pt x="1917" y="1"/>
                  </a:moveTo>
                  <a:cubicBezTo>
                    <a:pt x="1672" y="1"/>
                    <a:pt x="1421" y="32"/>
                    <a:pt x="1190" y="88"/>
                  </a:cubicBezTo>
                  <a:cubicBezTo>
                    <a:pt x="879" y="88"/>
                    <a:pt x="440" y="191"/>
                    <a:pt x="233" y="501"/>
                  </a:cubicBezTo>
                  <a:cubicBezTo>
                    <a:pt x="104" y="501"/>
                    <a:pt x="0" y="734"/>
                    <a:pt x="0" y="837"/>
                  </a:cubicBezTo>
                  <a:cubicBezTo>
                    <a:pt x="104" y="941"/>
                    <a:pt x="233" y="941"/>
                    <a:pt x="233" y="941"/>
                  </a:cubicBezTo>
                  <a:cubicBezTo>
                    <a:pt x="385" y="971"/>
                    <a:pt x="538" y="983"/>
                    <a:pt x="691" y="983"/>
                  </a:cubicBezTo>
                  <a:cubicBezTo>
                    <a:pt x="1059" y="983"/>
                    <a:pt x="1422" y="910"/>
                    <a:pt x="1732" y="837"/>
                  </a:cubicBezTo>
                  <a:cubicBezTo>
                    <a:pt x="2043" y="734"/>
                    <a:pt x="2275" y="605"/>
                    <a:pt x="2482" y="501"/>
                  </a:cubicBezTo>
                  <a:cubicBezTo>
                    <a:pt x="2689" y="398"/>
                    <a:pt x="3128" y="398"/>
                    <a:pt x="2818" y="191"/>
                  </a:cubicBezTo>
                  <a:cubicBezTo>
                    <a:pt x="2566" y="58"/>
                    <a:pt x="2247" y="1"/>
                    <a:pt x="1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75"/>
            <p:cNvSpPr/>
            <p:nvPr/>
          </p:nvSpPr>
          <p:spPr>
            <a:xfrm>
              <a:off x="6095872" y="4765391"/>
              <a:ext cx="197078" cy="199355"/>
            </a:xfrm>
            <a:custGeom>
              <a:avLst/>
              <a:gdLst/>
              <a:ahLst/>
              <a:cxnLst/>
              <a:rect l="l" t="t" r="r" b="b"/>
              <a:pathLst>
                <a:path w="2250" h="2276" extrusionOk="0">
                  <a:moveTo>
                    <a:pt x="0" y="1"/>
                  </a:moveTo>
                  <a:cubicBezTo>
                    <a:pt x="310" y="647"/>
                    <a:pt x="853" y="1190"/>
                    <a:pt x="1293" y="1836"/>
                  </a:cubicBezTo>
                  <a:cubicBezTo>
                    <a:pt x="1293" y="1940"/>
                    <a:pt x="1396" y="2043"/>
                    <a:pt x="1500" y="2146"/>
                  </a:cubicBezTo>
                  <a:cubicBezTo>
                    <a:pt x="1603" y="2146"/>
                    <a:pt x="1732" y="2276"/>
                    <a:pt x="1939" y="2276"/>
                  </a:cubicBezTo>
                  <a:cubicBezTo>
                    <a:pt x="2146" y="2146"/>
                    <a:pt x="2249" y="1836"/>
                    <a:pt x="2249" y="1629"/>
                  </a:cubicBezTo>
                  <a:cubicBezTo>
                    <a:pt x="2146" y="1397"/>
                    <a:pt x="2042" y="1190"/>
                    <a:pt x="1836" y="1086"/>
                  </a:cubicBezTo>
                  <a:cubicBezTo>
                    <a:pt x="1293" y="647"/>
                    <a:pt x="646" y="2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75"/>
            <p:cNvSpPr/>
            <p:nvPr/>
          </p:nvSpPr>
          <p:spPr>
            <a:xfrm>
              <a:off x="6077740" y="4774501"/>
              <a:ext cx="131385" cy="228873"/>
            </a:xfrm>
            <a:custGeom>
              <a:avLst/>
              <a:gdLst/>
              <a:ahLst/>
              <a:cxnLst/>
              <a:rect l="l" t="t" r="r" b="b"/>
              <a:pathLst>
                <a:path w="1500" h="2613" extrusionOk="0">
                  <a:moveTo>
                    <a:pt x="0" y="0"/>
                  </a:moveTo>
                  <a:lnTo>
                    <a:pt x="0" y="0"/>
                  </a:lnTo>
                  <a:cubicBezTo>
                    <a:pt x="104" y="646"/>
                    <a:pt x="311" y="1396"/>
                    <a:pt x="517" y="2042"/>
                  </a:cubicBezTo>
                  <a:cubicBezTo>
                    <a:pt x="517" y="2172"/>
                    <a:pt x="647" y="2275"/>
                    <a:pt x="647" y="2378"/>
                  </a:cubicBezTo>
                  <a:cubicBezTo>
                    <a:pt x="750" y="2482"/>
                    <a:pt x="853" y="2585"/>
                    <a:pt x="957" y="2585"/>
                  </a:cubicBezTo>
                  <a:cubicBezTo>
                    <a:pt x="995" y="2604"/>
                    <a:pt x="1034" y="2613"/>
                    <a:pt x="1072" y="2613"/>
                  </a:cubicBezTo>
                  <a:cubicBezTo>
                    <a:pt x="1245" y="2613"/>
                    <a:pt x="1415" y="2444"/>
                    <a:pt x="1500" y="2275"/>
                  </a:cubicBezTo>
                  <a:cubicBezTo>
                    <a:pt x="1500" y="2042"/>
                    <a:pt x="1396" y="1732"/>
                    <a:pt x="1293" y="1525"/>
                  </a:cubicBezTo>
                  <a:cubicBezTo>
                    <a:pt x="1060" y="982"/>
                    <a:pt x="517" y="3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75"/>
            <p:cNvSpPr/>
            <p:nvPr/>
          </p:nvSpPr>
          <p:spPr>
            <a:xfrm>
              <a:off x="6030177" y="4774501"/>
              <a:ext cx="83824" cy="250332"/>
            </a:xfrm>
            <a:custGeom>
              <a:avLst/>
              <a:gdLst/>
              <a:ahLst/>
              <a:cxnLst/>
              <a:rect l="l" t="t" r="r" b="b"/>
              <a:pathLst>
                <a:path w="957" h="2858" extrusionOk="0">
                  <a:moveTo>
                    <a:pt x="311" y="0"/>
                  </a:moveTo>
                  <a:cubicBezTo>
                    <a:pt x="104" y="646"/>
                    <a:pt x="104" y="1396"/>
                    <a:pt x="104" y="2042"/>
                  </a:cubicBezTo>
                  <a:cubicBezTo>
                    <a:pt x="1" y="2275"/>
                    <a:pt x="1" y="2378"/>
                    <a:pt x="1" y="2482"/>
                  </a:cubicBezTo>
                  <a:cubicBezTo>
                    <a:pt x="104" y="2585"/>
                    <a:pt x="104" y="2689"/>
                    <a:pt x="207" y="2818"/>
                  </a:cubicBezTo>
                  <a:cubicBezTo>
                    <a:pt x="262" y="2845"/>
                    <a:pt x="325" y="2858"/>
                    <a:pt x="391" y="2858"/>
                  </a:cubicBezTo>
                  <a:cubicBezTo>
                    <a:pt x="575" y="2858"/>
                    <a:pt x="777" y="2757"/>
                    <a:pt x="854" y="2585"/>
                  </a:cubicBezTo>
                  <a:cubicBezTo>
                    <a:pt x="957" y="2378"/>
                    <a:pt x="957" y="2172"/>
                    <a:pt x="957" y="1939"/>
                  </a:cubicBezTo>
                  <a:cubicBezTo>
                    <a:pt x="854" y="1293"/>
                    <a:pt x="750" y="543"/>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75"/>
            <p:cNvSpPr/>
            <p:nvPr/>
          </p:nvSpPr>
          <p:spPr>
            <a:xfrm>
              <a:off x="5917006" y="4765391"/>
              <a:ext cx="140407" cy="247179"/>
            </a:xfrm>
            <a:custGeom>
              <a:avLst/>
              <a:gdLst/>
              <a:ahLst/>
              <a:cxnLst/>
              <a:rect l="l" t="t" r="r" b="b"/>
              <a:pathLst>
                <a:path w="1603" h="2822" extrusionOk="0">
                  <a:moveTo>
                    <a:pt x="1603" y="1"/>
                  </a:moveTo>
                  <a:lnTo>
                    <a:pt x="1603" y="1"/>
                  </a:lnTo>
                  <a:cubicBezTo>
                    <a:pt x="956" y="337"/>
                    <a:pt x="543" y="983"/>
                    <a:pt x="207" y="1629"/>
                  </a:cubicBezTo>
                  <a:cubicBezTo>
                    <a:pt x="103" y="1836"/>
                    <a:pt x="0" y="2146"/>
                    <a:pt x="0" y="2379"/>
                  </a:cubicBezTo>
                  <a:cubicBezTo>
                    <a:pt x="87" y="2554"/>
                    <a:pt x="249" y="2821"/>
                    <a:pt x="437" y="2821"/>
                  </a:cubicBezTo>
                  <a:cubicBezTo>
                    <a:pt x="472" y="2821"/>
                    <a:pt x="507" y="2812"/>
                    <a:pt x="543" y="2793"/>
                  </a:cubicBezTo>
                  <a:cubicBezTo>
                    <a:pt x="750" y="2793"/>
                    <a:pt x="853" y="2689"/>
                    <a:pt x="853" y="2586"/>
                  </a:cubicBezTo>
                  <a:cubicBezTo>
                    <a:pt x="956" y="2482"/>
                    <a:pt x="956" y="2276"/>
                    <a:pt x="1060" y="2146"/>
                  </a:cubicBezTo>
                  <a:cubicBezTo>
                    <a:pt x="1189" y="1500"/>
                    <a:pt x="1499" y="750"/>
                    <a:pt x="1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75"/>
            <p:cNvSpPr/>
            <p:nvPr/>
          </p:nvSpPr>
          <p:spPr>
            <a:xfrm>
              <a:off x="5821880" y="4765391"/>
              <a:ext cx="217398" cy="188056"/>
            </a:xfrm>
            <a:custGeom>
              <a:avLst/>
              <a:gdLst/>
              <a:ahLst/>
              <a:cxnLst/>
              <a:rect l="l" t="t" r="r" b="b"/>
              <a:pathLst>
                <a:path w="2482" h="2147" extrusionOk="0">
                  <a:moveTo>
                    <a:pt x="2482" y="1"/>
                  </a:moveTo>
                  <a:lnTo>
                    <a:pt x="2482" y="1"/>
                  </a:lnTo>
                  <a:cubicBezTo>
                    <a:pt x="1732" y="104"/>
                    <a:pt x="1086" y="440"/>
                    <a:pt x="543" y="854"/>
                  </a:cubicBezTo>
                  <a:cubicBezTo>
                    <a:pt x="336" y="1086"/>
                    <a:pt x="104" y="1190"/>
                    <a:pt x="0" y="1500"/>
                  </a:cubicBezTo>
                  <a:cubicBezTo>
                    <a:pt x="0" y="1733"/>
                    <a:pt x="104" y="2043"/>
                    <a:pt x="336" y="2146"/>
                  </a:cubicBezTo>
                  <a:cubicBezTo>
                    <a:pt x="440" y="2146"/>
                    <a:pt x="647" y="2043"/>
                    <a:pt x="750" y="2043"/>
                  </a:cubicBezTo>
                  <a:cubicBezTo>
                    <a:pt x="853" y="1940"/>
                    <a:pt x="983" y="1836"/>
                    <a:pt x="1086" y="1733"/>
                  </a:cubicBezTo>
                  <a:cubicBezTo>
                    <a:pt x="1500" y="1190"/>
                    <a:pt x="2042" y="647"/>
                    <a:pt x="2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75"/>
            <p:cNvSpPr/>
            <p:nvPr/>
          </p:nvSpPr>
          <p:spPr>
            <a:xfrm>
              <a:off x="5953182" y="4721156"/>
              <a:ext cx="199355" cy="91882"/>
            </a:xfrm>
            <a:custGeom>
              <a:avLst/>
              <a:gdLst/>
              <a:ahLst/>
              <a:cxnLst/>
              <a:rect l="l" t="t" r="r" b="b"/>
              <a:pathLst>
                <a:path w="2276" h="1049" extrusionOk="0">
                  <a:moveTo>
                    <a:pt x="734" y="0"/>
                  </a:moveTo>
                  <a:cubicBezTo>
                    <a:pt x="478" y="0"/>
                    <a:pt x="202" y="56"/>
                    <a:pt x="1" y="196"/>
                  </a:cubicBezTo>
                  <a:cubicBezTo>
                    <a:pt x="233" y="506"/>
                    <a:pt x="543" y="945"/>
                    <a:pt x="983" y="945"/>
                  </a:cubicBezTo>
                  <a:cubicBezTo>
                    <a:pt x="1203" y="997"/>
                    <a:pt x="1442" y="1049"/>
                    <a:pt x="1668" y="1049"/>
                  </a:cubicBezTo>
                  <a:cubicBezTo>
                    <a:pt x="1894" y="1049"/>
                    <a:pt x="2107" y="997"/>
                    <a:pt x="2275" y="842"/>
                  </a:cubicBezTo>
                  <a:cubicBezTo>
                    <a:pt x="2172" y="402"/>
                    <a:pt x="1629" y="66"/>
                    <a:pt x="1190" y="66"/>
                  </a:cubicBezTo>
                  <a:cubicBezTo>
                    <a:pt x="1066" y="25"/>
                    <a:pt x="904"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75"/>
            <p:cNvSpPr/>
            <p:nvPr/>
          </p:nvSpPr>
          <p:spPr>
            <a:xfrm>
              <a:off x="5869443" y="5030361"/>
              <a:ext cx="140407" cy="78218"/>
            </a:xfrm>
            <a:custGeom>
              <a:avLst/>
              <a:gdLst/>
              <a:ahLst/>
              <a:cxnLst/>
              <a:rect l="l" t="t" r="r" b="b"/>
              <a:pathLst>
                <a:path w="1603" h="893" extrusionOk="0">
                  <a:moveTo>
                    <a:pt x="0" y="0"/>
                  </a:moveTo>
                  <a:cubicBezTo>
                    <a:pt x="104" y="207"/>
                    <a:pt x="310" y="414"/>
                    <a:pt x="440" y="543"/>
                  </a:cubicBezTo>
                  <a:cubicBezTo>
                    <a:pt x="672" y="776"/>
                    <a:pt x="978" y="892"/>
                    <a:pt x="1290" y="892"/>
                  </a:cubicBezTo>
                  <a:cubicBezTo>
                    <a:pt x="1394" y="892"/>
                    <a:pt x="1499" y="879"/>
                    <a:pt x="1603" y="853"/>
                  </a:cubicBezTo>
                  <a:cubicBezTo>
                    <a:pt x="1499" y="543"/>
                    <a:pt x="1189" y="310"/>
                    <a:pt x="957" y="104"/>
                  </a:cubicBezTo>
                  <a:cubicBezTo>
                    <a:pt x="646" y="0"/>
                    <a:pt x="31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3" name="Google Shape;2693;p75"/>
            <p:cNvGrpSpPr/>
            <p:nvPr/>
          </p:nvGrpSpPr>
          <p:grpSpPr>
            <a:xfrm>
              <a:off x="4137206" y="2546923"/>
              <a:ext cx="2058298" cy="1992042"/>
              <a:chOff x="3858737" y="2260509"/>
              <a:chExt cx="2388926" cy="2312026"/>
            </a:xfrm>
          </p:grpSpPr>
          <p:sp>
            <p:nvSpPr>
              <p:cNvPr id="2694" name="Google Shape;2694;p75"/>
              <p:cNvSpPr/>
              <p:nvPr/>
            </p:nvSpPr>
            <p:spPr>
              <a:xfrm>
                <a:off x="3935644" y="3601040"/>
                <a:ext cx="348783" cy="387235"/>
              </a:xfrm>
              <a:custGeom>
                <a:avLst/>
                <a:gdLst/>
                <a:ahLst/>
                <a:cxnLst/>
                <a:rect l="l" t="t" r="r" b="b"/>
                <a:pathLst>
                  <a:path w="3982" h="4421" extrusionOk="0">
                    <a:moveTo>
                      <a:pt x="3542" y="0"/>
                    </a:moveTo>
                    <a:cubicBezTo>
                      <a:pt x="2043" y="957"/>
                      <a:pt x="751" y="2353"/>
                      <a:pt x="1" y="3981"/>
                    </a:cubicBezTo>
                    <a:cubicBezTo>
                      <a:pt x="1" y="4188"/>
                      <a:pt x="1" y="4291"/>
                      <a:pt x="208" y="4421"/>
                    </a:cubicBezTo>
                    <a:cubicBezTo>
                      <a:pt x="311" y="4421"/>
                      <a:pt x="415" y="4421"/>
                      <a:pt x="544" y="4188"/>
                    </a:cubicBezTo>
                    <a:cubicBezTo>
                      <a:pt x="1190" y="2689"/>
                      <a:pt x="2353" y="1396"/>
                      <a:pt x="3879" y="543"/>
                    </a:cubicBezTo>
                    <a:cubicBezTo>
                      <a:pt x="3982" y="414"/>
                      <a:pt x="3982" y="207"/>
                      <a:pt x="3982" y="104"/>
                    </a:cubicBezTo>
                    <a:cubicBezTo>
                      <a:pt x="3879" y="0"/>
                      <a:pt x="3775" y="0"/>
                      <a:pt x="3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75"/>
              <p:cNvSpPr/>
              <p:nvPr/>
            </p:nvSpPr>
            <p:spPr>
              <a:xfrm>
                <a:off x="3858737" y="3920319"/>
                <a:ext cx="208377" cy="174917"/>
              </a:xfrm>
              <a:custGeom>
                <a:avLst/>
                <a:gdLst/>
                <a:ahLst/>
                <a:cxnLst/>
                <a:rect l="l" t="t" r="r" b="b"/>
                <a:pathLst>
                  <a:path w="2379" h="1997" extrusionOk="0">
                    <a:moveTo>
                      <a:pt x="1293" y="0"/>
                    </a:moveTo>
                    <a:cubicBezTo>
                      <a:pt x="879" y="233"/>
                      <a:pt x="439" y="543"/>
                      <a:pt x="129" y="1086"/>
                    </a:cubicBezTo>
                    <a:cubicBezTo>
                      <a:pt x="129" y="1189"/>
                      <a:pt x="0" y="1293"/>
                      <a:pt x="129" y="1422"/>
                    </a:cubicBezTo>
                    <a:lnTo>
                      <a:pt x="233" y="1525"/>
                    </a:lnTo>
                    <a:cubicBezTo>
                      <a:pt x="336" y="1525"/>
                      <a:pt x="336" y="1422"/>
                      <a:pt x="439" y="1422"/>
                    </a:cubicBezTo>
                    <a:lnTo>
                      <a:pt x="712" y="1150"/>
                    </a:lnTo>
                    <a:lnTo>
                      <a:pt x="712" y="1150"/>
                    </a:lnTo>
                    <a:cubicBezTo>
                      <a:pt x="614" y="1268"/>
                      <a:pt x="543" y="1457"/>
                      <a:pt x="543" y="1629"/>
                    </a:cubicBezTo>
                    <a:lnTo>
                      <a:pt x="543" y="1836"/>
                    </a:lnTo>
                    <a:cubicBezTo>
                      <a:pt x="543" y="1836"/>
                      <a:pt x="589" y="1882"/>
                      <a:pt x="619" y="1882"/>
                    </a:cubicBezTo>
                    <a:cubicBezTo>
                      <a:pt x="635" y="1882"/>
                      <a:pt x="646" y="1870"/>
                      <a:pt x="646" y="1836"/>
                    </a:cubicBezTo>
                    <a:cubicBezTo>
                      <a:pt x="776" y="1836"/>
                      <a:pt x="776" y="1836"/>
                      <a:pt x="776" y="1732"/>
                    </a:cubicBezTo>
                    <a:cubicBezTo>
                      <a:pt x="982" y="1629"/>
                      <a:pt x="1086" y="1422"/>
                      <a:pt x="1189" y="1190"/>
                    </a:cubicBezTo>
                    <a:lnTo>
                      <a:pt x="1189" y="1190"/>
                    </a:lnTo>
                    <a:cubicBezTo>
                      <a:pt x="1086" y="1422"/>
                      <a:pt x="1086" y="1629"/>
                      <a:pt x="1086" y="1836"/>
                    </a:cubicBezTo>
                    <a:cubicBezTo>
                      <a:pt x="1086" y="1836"/>
                      <a:pt x="1086" y="1939"/>
                      <a:pt x="1189" y="1939"/>
                    </a:cubicBezTo>
                    <a:cubicBezTo>
                      <a:pt x="1189" y="1982"/>
                      <a:pt x="1201" y="1996"/>
                      <a:pt x="1216" y="1996"/>
                    </a:cubicBezTo>
                    <a:cubicBezTo>
                      <a:pt x="1247" y="1996"/>
                      <a:pt x="1293" y="1939"/>
                      <a:pt x="1293" y="1939"/>
                    </a:cubicBezTo>
                    <a:cubicBezTo>
                      <a:pt x="1422" y="1939"/>
                      <a:pt x="1422" y="1836"/>
                      <a:pt x="1422" y="1836"/>
                    </a:cubicBezTo>
                    <a:cubicBezTo>
                      <a:pt x="1525" y="1525"/>
                      <a:pt x="1629" y="1293"/>
                      <a:pt x="1835" y="1086"/>
                    </a:cubicBezTo>
                    <a:cubicBezTo>
                      <a:pt x="1939" y="1086"/>
                      <a:pt x="1939" y="1189"/>
                      <a:pt x="2068" y="1189"/>
                    </a:cubicBezTo>
                    <a:cubicBezTo>
                      <a:pt x="2171" y="1189"/>
                      <a:pt x="2171" y="1293"/>
                      <a:pt x="2275" y="1293"/>
                    </a:cubicBezTo>
                    <a:lnTo>
                      <a:pt x="2378" y="1189"/>
                    </a:lnTo>
                    <a:lnTo>
                      <a:pt x="2378" y="1086"/>
                    </a:lnTo>
                    <a:cubicBezTo>
                      <a:pt x="2068" y="543"/>
                      <a:pt x="1732" y="233"/>
                      <a:pt x="1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75"/>
              <p:cNvSpPr/>
              <p:nvPr/>
            </p:nvSpPr>
            <p:spPr>
              <a:xfrm>
                <a:off x="4755343" y="4036380"/>
                <a:ext cx="151793" cy="497599"/>
              </a:xfrm>
              <a:custGeom>
                <a:avLst/>
                <a:gdLst/>
                <a:ahLst/>
                <a:cxnLst/>
                <a:rect l="l" t="t" r="r" b="b"/>
                <a:pathLst>
                  <a:path w="1733" h="5681" extrusionOk="0">
                    <a:moveTo>
                      <a:pt x="1410" y="0"/>
                    </a:moveTo>
                    <a:cubicBezTo>
                      <a:pt x="1326" y="0"/>
                      <a:pt x="1242" y="32"/>
                      <a:pt x="1190" y="97"/>
                    </a:cubicBezTo>
                    <a:cubicBezTo>
                      <a:pt x="440" y="1053"/>
                      <a:pt x="1" y="2346"/>
                      <a:pt x="1" y="3638"/>
                    </a:cubicBezTo>
                    <a:cubicBezTo>
                      <a:pt x="1" y="4285"/>
                      <a:pt x="104" y="4931"/>
                      <a:pt x="337" y="5474"/>
                    </a:cubicBezTo>
                    <a:cubicBezTo>
                      <a:pt x="337" y="5577"/>
                      <a:pt x="544" y="5681"/>
                      <a:pt x="647" y="5681"/>
                    </a:cubicBezTo>
                    <a:cubicBezTo>
                      <a:pt x="880" y="5577"/>
                      <a:pt x="880" y="5474"/>
                      <a:pt x="880" y="5267"/>
                    </a:cubicBezTo>
                    <a:cubicBezTo>
                      <a:pt x="647" y="4724"/>
                      <a:pt x="544" y="4181"/>
                      <a:pt x="544" y="3638"/>
                    </a:cubicBezTo>
                    <a:cubicBezTo>
                      <a:pt x="544" y="2553"/>
                      <a:pt x="983" y="1389"/>
                      <a:pt x="1629" y="511"/>
                    </a:cubicBezTo>
                    <a:cubicBezTo>
                      <a:pt x="1733" y="304"/>
                      <a:pt x="1733" y="200"/>
                      <a:pt x="1629" y="97"/>
                    </a:cubicBezTo>
                    <a:cubicBezTo>
                      <a:pt x="1578" y="32"/>
                      <a:pt x="1494" y="0"/>
                      <a:pt x="1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75"/>
              <p:cNvSpPr/>
              <p:nvPr/>
            </p:nvSpPr>
            <p:spPr>
              <a:xfrm>
                <a:off x="4594609" y="4469180"/>
                <a:ext cx="226508" cy="103356"/>
              </a:xfrm>
              <a:custGeom>
                <a:avLst/>
                <a:gdLst/>
                <a:ahLst/>
                <a:cxnLst/>
                <a:rect l="l" t="t" r="r" b="b"/>
                <a:pathLst>
                  <a:path w="2586" h="1180" extrusionOk="0">
                    <a:moveTo>
                      <a:pt x="1328" y="1"/>
                    </a:moveTo>
                    <a:cubicBezTo>
                      <a:pt x="355" y="1"/>
                      <a:pt x="0" y="1179"/>
                      <a:pt x="0" y="1179"/>
                    </a:cubicBezTo>
                    <a:lnTo>
                      <a:pt x="2585" y="533"/>
                    </a:lnTo>
                    <a:cubicBezTo>
                      <a:pt x="2083" y="145"/>
                      <a:pt x="1668" y="1"/>
                      <a:pt x="1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75"/>
              <p:cNvSpPr/>
              <p:nvPr/>
            </p:nvSpPr>
            <p:spPr>
              <a:xfrm>
                <a:off x="4096466" y="2260509"/>
                <a:ext cx="1942746" cy="1942834"/>
              </a:xfrm>
              <a:custGeom>
                <a:avLst/>
                <a:gdLst/>
                <a:ahLst/>
                <a:cxnLst/>
                <a:rect l="l" t="t" r="r" b="b"/>
                <a:pathLst>
                  <a:path w="22180" h="22181" extrusionOk="0">
                    <a:moveTo>
                      <a:pt x="11090" y="1"/>
                    </a:moveTo>
                    <a:cubicBezTo>
                      <a:pt x="10340" y="1"/>
                      <a:pt x="9565" y="104"/>
                      <a:pt x="8815" y="337"/>
                    </a:cubicBezTo>
                    <a:cubicBezTo>
                      <a:pt x="3878" y="1293"/>
                      <a:pt x="104" y="5714"/>
                      <a:pt x="0" y="10987"/>
                    </a:cubicBezTo>
                    <a:lnTo>
                      <a:pt x="0" y="11091"/>
                    </a:lnTo>
                    <a:cubicBezTo>
                      <a:pt x="0" y="13572"/>
                      <a:pt x="853" y="15951"/>
                      <a:pt x="2249" y="17786"/>
                    </a:cubicBezTo>
                    <a:cubicBezTo>
                      <a:pt x="2689" y="18303"/>
                      <a:pt x="3102" y="18846"/>
                      <a:pt x="3645" y="19389"/>
                    </a:cubicBezTo>
                    <a:cubicBezTo>
                      <a:pt x="4731" y="20371"/>
                      <a:pt x="6023" y="21121"/>
                      <a:pt x="7523" y="21663"/>
                    </a:cubicBezTo>
                    <a:cubicBezTo>
                      <a:pt x="8608" y="21974"/>
                      <a:pt x="9798" y="22180"/>
                      <a:pt x="11090" y="22180"/>
                    </a:cubicBezTo>
                    <a:cubicBezTo>
                      <a:pt x="14735" y="22180"/>
                      <a:pt x="17966" y="20474"/>
                      <a:pt x="19905" y="17889"/>
                    </a:cubicBezTo>
                    <a:cubicBezTo>
                      <a:pt x="21327" y="15951"/>
                      <a:pt x="22180" y="13676"/>
                      <a:pt x="22180" y="11091"/>
                    </a:cubicBezTo>
                    <a:cubicBezTo>
                      <a:pt x="22180" y="9385"/>
                      <a:pt x="21844" y="7756"/>
                      <a:pt x="21094" y="6360"/>
                    </a:cubicBezTo>
                    <a:cubicBezTo>
                      <a:pt x="20551" y="5274"/>
                      <a:pt x="19905" y="4318"/>
                      <a:pt x="19155" y="3568"/>
                    </a:cubicBezTo>
                    <a:cubicBezTo>
                      <a:pt x="18509" y="2922"/>
                      <a:pt x="17863" y="2276"/>
                      <a:pt x="17113" y="1836"/>
                    </a:cubicBezTo>
                    <a:cubicBezTo>
                      <a:pt x="15821" y="983"/>
                      <a:pt x="14218" y="337"/>
                      <a:pt x="12589" y="104"/>
                    </a:cubicBezTo>
                    <a:cubicBezTo>
                      <a:pt x="12047" y="104"/>
                      <a:pt x="11633" y="1"/>
                      <a:pt x="11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75"/>
              <p:cNvSpPr/>
              <p:nvPr/>
            </p:nvSpPr>
            <p:spPr>
              <a:xfrm>
                <a:off x="5387154" y="2568926"/>
                <a:ext cx="652108" cy="1258581"/>
              </a:xfrm>
              <a:custGeom>
                <a:avLst/>
                <a:gdLst/>
                <a:ahLst/>
                <a:cxnLst/>
                <a:rect l="l" t="t" r="r" b="b"/>
                <a:pathLst>
                  <a:path w="7445" h="14369" extrusionOk="0">
                    <a:moveTo>
                      <a:pt x="3967" y="1"/>
                    </a:moveTo>
                    <a:cubicBezTo>
                      <a:pt x="3488" y="1"/>
                      <a:pt x="3055" y="169"/>
                      <a:pt x="2818" y="564"/>
                    </a:cubicBezTo>
                    <a:cubicBezTo>
                      <a:pt x="2714" y="797"/>
                      <a:pt x="2585" y="1004"/>
                      <a:pt x="2378" y="1211"/>
                    </a:cubicBezTo>
                    <a:cubicBezTo>
                      <a:pt x="2068" y="1650"/>
                      <a:pt x="1422" y="1857"/>
                      <a:pt x="879" y="2193"/>
                    </a:cubicBezTo>
                    <a:cubicBezTo>
                      <a:pt x="543" y="2296"/>
                      <a:pt x="336" y="2632"/>
                      <a:pt x="129" y="2942"/>
                    </a:cubicBezTo>
                    <a:cubicBezTo>
                      <a:pt x="0" y="3279"/>
                      <a:pt x="0" y="3589"/>
                      <a:pt x="233" y="3925"/>
                    </a:cubicBezTo>
                    <a:cubicBezTo>
                      <a:pt x="439" y="4338"/>
                      <a:pt x="982" y="4442"/>
                      <a:pt x="1293" y="4778"/>
                    </a:cubicBezTo>
                    <a:cubicBezTo>
                      <a:pt x="1939" y="5321"/>
                      <a:pt x="1939" y="6277"/>
                      <a:pt x="2068" y="7027"/>
                    </a:cubicBezTo>
                    <a:cubicBezTo>
                      <a:pt x="2171" y="7906"/>
                      <a:pt x="2378" y="8759"/>
                      <a:pt x="3128" y="9095"/>
                    </a:cubicBezTo>
                    <a:cubicBezTo>
                      <a:pt x="3567" y="9405"/>
                      <a:pt x="4214" y="9302"/>
                      <a:pt x="4653" y="9508"/>
                    </a:cubicBezTo>
                    <a:cubicBezTo>
                      <a:pt x="4653" y="9612"/>
                      <a:pt x="4757" y="9612"/>
                      <a:pt x="4757" y="9612"/>
                    </a:cubicBezTo>
                    <a:cubicBezTo>
                      <a:pt x="5299" y="10051"/>
                      <a:pt x="5403" y="11034"/>
                      <a:pt x="4963" y="11680"/>
                    </a:cubicBezTo>
                    <a:cubicBezTo>
                      <a:pt x="4860" y="11887"/>
                      <a:pt x="4653" y="12094"/>
                      <a:pt x="4653" y="12430"/>
                    </a:cubicBezTo>
                    <a:cubicBezTo>
                      <a:pt x="4420" y="13076"/>
                      <a:pt x="4757" y="13619"/>
                      <a:pt x="5067" y="14136"/>
                    </a:cubicBezTo>
                    <a:cubicBezTo>
                      <a:pt x="5170" y="14265"/>
                      <a:pt x="5170" y="14265"/>
                      <a:pt x="5170" y="14368"/>
                    </a:cubicBezTo>
                    <a:cubicBezTo>
                      <a:pt x="6592" y="12430"/>
                      <a:pt x="7445" y="10155"/>
                      <a:pt x="7445" y="7570"/>
                    </a:cubicBezTo>
                    <a:cubicBezTo>
                      <a:pt x="7445" y="5864"/>
                      <a:pt x="7109" y="4235"/>
                      <a:pt x="6359" y="2839"/>
                    </a:cubicBezTo>
                    <a:cubicBezTo>
                      <a:pt x="5816" y="1753"/>
                      <a:pt x="5170" y="797"/>
                      <a:pt x="4420" y="47"/>
                    </a:cubicBezTo>
                    <a:cubicBezTo>
                      <a:pt x="4268" y="17"/>
                      <a:pt x="4115" y="1"/>
                      <a:pt x="39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75"/>
              <p:cNvSpPr/>
              <p:nvPr/>
            </p:nvSpPr>
            <p:spPr>
              <a:xfrm>
                <a:off x="4096466" y="2289941"/>
                <a:ext cx="942030" cy="1823799"/>
              </a:xfrm>
              <a:custGeom>
                <a:avLst/>
                <a:gdLst/>
                <a:ahLst/>
                <a:cxnLst/>
                <a:rect l="l" t="t" r="r" b="b"/>
                <a:pathLst>
                  <a:path w="10755" h="20822" extrusionOk="0">
                    <a:moveTo>
                      <a:pt x="8815" y="1"/>
                    </a:moveTo>
                    <a:cubicBezTo>
                      <a:pt x="3878" y="957"/>
                      <a:pt x="104" y="5378"/>
                      <a:pt x="0" y="10651"/>
                    </a:cubicBezTo>
                    <a:lnTo>
                      <a:pt x="104" y="10755"/>
                    </a:lnTo>
                    <a:cubicBezTo>
                      <a:pt x="414" y="10987"/>
                      <a:pt x="853" y="11194"/>
                      <a:pt x="1164" y="11401"/>
                    </a:cubicBezTo>
                    <a:cubicBezTo>
                      <a:pt x="1706" y="11840"/>
                      <a:pt x="2353" y="12383"/>
                      <a:pt x="2249" y="13030"/>
                    </a:cubicBezTo>
                    <a:cubicBezTo>
                      <a:pt x="2146" y="13572"/>
                      <a:pt x="1603" y="13883"/>
                      <a:pt x="1396" y="14322"/>
                    </a:cubicBezTo>
                    <a:cubicBezTo>
                      <a:pt x="1164" y="14865"/>
                      <a:pt x="1500" y="15382"/>
                      <a:pt x="1810" y="15821"/>
                    </a:cubicBezTo>
                    <a:cubicBezTo>
                      <a:pt x="2043" y="16157"/>
                      <a:pt x="2353" y="16468"/>
                      <a:pt x="2353" y="16804"/>
                    </a:cubicBezTo>
                    <a:cubicBezTo>
                      <a:pt x="2353" y="17010"/>
                      <a:pt x="2249" y="17217"/>
                      <a:pt x="2249" y="17450"/>
                    </a:cubicBezTo>
                    <a:cubicBezTo>
                      <a:pt x="2689" y="17967"/>
                      <a:pt x="3102" y="18510"/>
                      <a:pt x="3645" y="19053"/>
                    </a:cubicBezTo>
                    <a:lnTo>
                      <a:pt x="4524" y="19053"/>
                    </a:lnTo>
                    <a:cubicBezTo>
                      <a:pt x="5274" y="19259"/>
                      <a:pt x="5920" y="19596"/>
                      <a:pt x="6463" y="20138"/>
                    </a:cubicBezTo>
                    <a:cubicBezTo>
                      <a:pt x="6773" y="20345"/>
                      <a:pt x="6980" y="20681"/>
                      <a:pt x="7419" y="20785"/>
                    </a:cubicBezTo>
                    <a:cubicBezTo>
                      <a:pt x="7498" y="20809"/>
                      <a:pt x="7586" y="20822"/>
                      <a:pt x="7675" y="20822"/>
                    </a:cubicBezTo>
                    <a:cubicBezTo>
                      <a:pt x="7968" y="20822"/>
                      <a:pt x="8272" y="20682"/>
                      <a:pt x="8272" y="20345"/>
                    </a:cubicBezTo>
                    <a:cubicBezTo>
                      <a:pt x="8402" y="20138"/>
                      <a:pt x="8169" y="19906"/>
                      <a:pt x="8169" y="19596"/>
                    </a:cubicBezTo>
                    <a:cubicBezTo>
                      <a:pt x="8066" y="19053"/>
                      <a:pt x="8608" y="18510"/>
                      <a:pt x="8919" y="17967"/>
                    </a:cubicBezTo>
                    <a:cubicBezTo>
                      <a:pt x="9565" y="17010"/>
                      <a:pt x="9255" y="15511"/>
                      <a:pt x="8272" y="14736"/>
                    </a:cubicBezTo>
                    <a:cubicBezTo>
                      <a:pt x="7962" y="14529"/>
                      <a:pt x="7626" y="14425"/>
                      <a:pt x="7523" y="14089"/>
                    </a:cubicBezTo>
                    <a:cubicBezTo>
                      <a:pt x="7316" y="13779"/>
                      <a:pt x="7419" y="13443"/>
                      <a:pt x="7419" y="13030"/>
                    </a:cubicBezTo>
                    <a:cubicBezTo>
                      <a:pt x="7419" y="12693"/>
                      <a:pt x="7316" y="12280"/>
                      <a:pt x="6877" y="12151"/>
                    </a:cubicBezTo>
                    <a:cubicBezTo>
                      <a:pt x="6800" y="12099"/>
                      <a:pt x="6722" y="12082"/>
                      <a:pt x="6642" y="12082"/>
                    </a:cubicBezTo>
                    <a:cubicBezTo>
                      <a:pt x="6456" y="12082"/>
                      <a:pt x="6265" y="12181"/>
                      <a:pt x="6081" y="12181"/>
                    </a:cubicBezTo>
                    <a:cubicBezTo>
                      <a:pt x="6026" y="12181"/>
                      <a:pt x="5973" y="12173"/>
                      <a:pt x="5920" y="12151"/>
                    </a:cubicBezTo>
                    <a:cubicBezTo>
                      <a:pt x="5687" y="12047"/>
                      <a:pt x="5481" y="11840"/>
                      <a:pt x="5377" y="11737"/>
                    </a:cubicBezTo>
                    <a:cubicBezTo>
                      <a:pt x="4731" y="11298"/>
                      <a:pt x="3878" y="11737"/>
                      <a:pt x="3438" y="11194"/>
                    </a:cubicBezTo>
                    <a:cubicBezTo>
                      <a:pt x="3102" y="10755"/>
                      <a:pt x="3438" y="10212"/>
                      <a:pt x="3878" y="10005"/>
                    </a:cubicBezTo>
                    <a:cubicBezTo>
                      <a:pt x="4291" y="9695"/>
                      <a:pt x="4834" y="9798"/>
                      <a:pt x="5274" y="9695"/>
                    </a:cubicBezTo>
                    <a:cubicBezTo>
                      <a:pt x="6230" y="9695"/>
                      <a:pt x="7213" y="9462"/>
                      <a:pt x="8066" y="9049"/>
                    </a:cubicBezTo>
                    <a:cubicBezTo>
                      <a:pt x="8712" y="8713"/>
                      <a:pt x="9358" y="8273"/>
                      <a:pt x="9462" y="7523"/>
                    </a:cubicBezTo>
                    <a:cubicBezTo>
                      <a:pt x="9462" y="7213"/>
                      <a:pt x="9358" y="6774"/>
                      <a:pt x="9565" y="6464"/>
                    </a:cubicBezTo>
                    <a:cubicBezTo>
                      <a:pt x="9694" y="6231"/>
                      <a:pt x="10004" y="6127"/>
                      <a:pt x="10211" y="6024"/>
                    </a:cubicBezTo>
                    <a:cubicBezTo>
                      <a:pt x="10651" y="5817"/>
                      <a:pt x="10754" y="5274"/>
                      <a:pt x="10754" y="4938"/>
                    </a:cubicBezTo>
                    <a:cubicBezTo>
                      <a:pt x="10651" y="4396"/>
                      <a:pt x="10211" y="3982"/>
                      <a:pt x="10211" y="3542"/>
                    </a:cubicBezTo>
                    <a:cubicBezTo>
                      <a:pt x="10211" y="3232"/>
                      <a:pt x="10340" y="3000"/>
                      <a:pt x="10444" y="2793"/>
                    </a:cubicBezTo>
                    <a:cubicBezTo>
                      <a:pt x="10651" y="2043"/>
                      <a:pt x="10340" y="1293"/>
                      <a:pt x="9798" y="647"/>
                    </a:cubicBezTo>
                    <a:cubicBezTo>
                      <a:pt x="9462" y="415"/>
                      <a:pt x="9151" y="104"/>
                      <a:pt x="8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75"/>
              <p:cNvSpPr/>
              <p:nvPr/>
            </p:nvSpPr>
            <p:spPr>
              <a:xfrm>
                <a:off x="5172025" y="2269619"/>
                <a:ext cx="423498" cy="274069"/>
              </a:xfrm>
              <a:custGeom>
                <a:avLst/>
                <a:gdLst/>
                <a:ahLst/>
                <a:cxnLst/>
                <a:rect l="l" t="t" r="r" b="b"/>
                <a:pathLst>
                  <a:path w="4835" h="3129" extrusionOk="0">
                    <a:moveTo>
                      <a:pt x="310" y="0"/>
                    </a:moveTo>
                    <a:cubicBezTo>
                      <a:pt x="207" y="233"/>
                      <a:pt x="104" y="440"/>
                      <a:pt x="207" y="647"/>
                    </a:cubicBezTo>
                    <a:cubicBezTo>
                      <a:pt x="207" y="879"/>
                      <a:pt x="310" y="983"/>
                      <a:pt x="414" y="1189"/>
                    </a:cubicBezTo>
                    <a:cubicBezTo>
                      <a:pt x="414" y="1396"/>
                      <a:pt x="310" y="1629"/>
                      <a:pt x="207" y="1836"/>
                    </a:cubicBezTo>
                    <a:cubicBezTo>
                      <a:pt x="104" y="2042"/>
                      <a:pt x="0" y="2275"/>
                      <a:pt x="0" y="2482"/>
                    </a:cubicBezTo>
                    <a:cubicBezTo>
                      <a:pt x="0" y="2689"/>
                      <a:pt x="104" y="2921"/>
                      <a:pt x="310" y="3025"/>
                    </a:cubicBezTo>
                    <a:cubicBezTo>
                      <a:pt x="517" y="3025"/>
                      <a:pt x="647" y="2921"/>
                      <a:pt x="853" y="2921"/>
                    </a:cubicBezTo>
                    <a:cubicBezTo>
                      <a:pt x="1008" y="2805"/>
                      <a:pt x="1196" y="2747"/>
                      <a:pt x="1386" y="2747"/>
                    </a:cubicBezTo>
                    <a:cubicBezTo>
                      <a:pt x="1577" y="2747"/>
                      <a:pt x="1771" y="2805"/>
                      <a:pt x="1939" y="2921"/>
                    </a:cubicBezTo>
                    <a:cubicBezTo>
                      <a:pt x="2249" y="2921"/>
                      <a:pt x="2456" y="3128"/>
                      <a:pt x="2689" y="3128"/>
                    </a:cubicBezTo>
                    <a:cubicBezTo>
                      <a:pt x="2999" y="3025"/>
                      <a:pt x="3102" y="2482"/>
                      <a:pt x="3438" y="2275"/>
                    </a:cubicBezTo>
                    <a:cubicBezTo>
                      <a:pt x="3878" y="1939"/>
                      <a:pt x="4524" y="2042"/>
                      <a:pt x="4834" y="1732"/>
                    </a:cubicBezTo>
                    <a:cubicBezTo>
                      <a:pt x="3542" y="879"/>
                      <a:pt x="1939" y="233"/>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75"/>
              <p:cNvSpPr/>
              <p:nvPr/>
            </p:nvSpPr>
            <p:spPr>
              <a:xfrm>
                <a:off x="4594609" y="3467460"/>
                <a:ext cx="160815" cy="162217"/>
              </a:xfrm>
              <a:custGeom>
                <a:avLst/>
                <a:gdLst/>
                <a:ahLst/>
                <a:cxnLst/>
                <a:rect l="l" t="t" r="r" b="b"/>
                <a:pathLst>
                  <a:path w="1836" h="1852" extrusionOk="0">
                    <a:moveTo>
                      <a:pt x="983" y="0"/>
                    </a:moveTo>
                    <a:cubicBezTo>
                      <a:pt x="440" y="0"/>
                      <a:pt x="0" y="440"/>
                      <a:pt x="0" y="982"/>
                    </a:cubicBezTo>
                    <a:cubicBezTo>
                      <a:pt x="0" y="1422"/>
                      <a:pt x="336" y="1836"/>
                      <a:pt x="879" y="1836"/>
                    </a:cubicBezTo>
                    <a:cubicBezTo>
                      <a:pt x="936" y="1846"/>
                      <a:pt x="991" y="1851"/>
                      <a:pt x="1044" y="1851"/>
                    </a:cubicBezTo>
                    <a:cubicBezTo>
                      <a:pt x="1504" y="1851"/>
                      <a:pt x="1836" y="1469"/>
                      <a:pt x="1836" y="982"/>
                    </a:cubicBezTo>
                    <a:cubicBezTo>
                      <a:pt x="1836" y="440"/>
                      <a:pt x="1526"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75"/>
              <p:cNvSpPr/>
              <p:nvPr/>
            </p:nvSpPr>
            <p:spPr>
              <a:xfrm>
                <a:off x="5246742" y="3458351"/>
                <a:ext cx="169925" cy="160903"/>
              </a:xfrm>
              <a:custGeom>
                <a:avLst/>
                <a:gdLst/>
                <a:ahLst/>
                <a:cxnLst/>
                <a:rect l="l" t="t" r="r" b="b"/>
                <a:pathLst>
                  <a:path w="1940" h="1837" extrusionOk="0">
                    <a:moveTo>
                      <a:pt x="957" y="1"/>
                    </a:moveTo>
                    <a:cubicBezTo>
                      <a:pt x="543" y="1"/>
                      <a:pt x="104" y="337"/>
                      <a:pt x="0" y="880"/>
                    </a:cubicBezTo>
                    <a:cubicBezTo>
                      <a:pt x="0" y="1397"/>
                      <a:pt x="440" y="1836"/>
                      <a:pt x="957" y="1836"/>
                    </a:cubicBezTo>
                    <a:cubicBezTo>
                      <a:pt x="1396" y="1836"/>
                      <a:pt x="1836" y="1397"/>
                      <a:pt x="1939" y="983"/>
                    </a:cubicBezTo>
                    <a:cubicBezTo>
                      <a:pt x="1939" y="440"/>
                      <a:pt x="1500" y="1"/>
                      <a:pt x="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75"/>
              <p:cNvSpPr/>
              <p:nvPr/>
            </p:nvSpPr>
            <p:spPr>
              <a:xfrm>
                <a:off x="4898033" y="3576952"/>
                <a:ext cx="244639" cy="107911"/>
              </a:xfrm>
              <a:custGeom>
                <a:avLst/>
                <a:gdLst/>
                <a:ahLst/>
                <a:cxnLst/>
                <a:rect l="l" t="t" r="r" b="b"/>
                <a:pathLst>
                  <a:path w="2793" h="1232" extrusionOk="0">
                    <a:moveTo>
                      <a:pt x="321" y="0"/>
                    </a:moveTo>
                    <a:cubicBezTo>
                      <a:pt x="277" y="0"/>
                      <a:pt x="237" y="13"/>
                      <a:pt x="207" y="43"/>
                    </a:cubicBezTo>
                    <a:cubicBezTo>
                      <a:pt x="104" y="43"/>
                      <a:pt x="0" y="275"/>
                      <a:pt x="104" y="379"/>
                    </a:cubicBezTo>
                    <a:cubicBezTo>
                      <a:pt x="311" y="922"/>
                      <a:pt x="853" y="1232"/>
                      <a:pt x="1396" y="1232"/>
                    </a:cubicBezTo>
                    <a:cubicBezTo>
                      <a:pt x="1939" y="1232"/>
                      <a:pt x="2482" y="922"/>
                      <a:pt x="2689" y="482"/>
                    </a:cubicBezTo>
                    <a:cubicBezTo>
                      <a:pt x="2792" y="275"/>
                      <a:pt x="2689" y="43"/>
                      <a:pt x="2585" y="43"/>
                    </a:cubicBezTo>
                    <a:cubicBezTo>
                      <a:pt x="2519" y="13"/>
                      <a:pt x="2463" y="0"/>
                      <a:pt x="2415" y="0"/>
                    </a:cubicBezTo>
                    <a:cubicBezTo>
                      <a:pt x="2294" y="0"/>
                      <a:pt x="2220" y="80"/>
                      <a:pt x="2146" y="172"/>
                    </a:cubicBezTo>
                    <a:cubicBezTo>
                      <a:pt x="2043" y="482"/>
                      <a:pt x="1706" y="689"/>
                      <a:pt x="1396" y="689"/>
                    </a:cubicBezTo>
                    <a:cubicBezTo>
                      <a:pt x="1060" y="689"/>
                      <a:pt x="750" y="482"/>
                      <a:pt x="647" y="172"/>
                    </a:cubicBezTo>
                    <a:cubicBezTo>
                      <a:pt x="573" y="80"/>
                      <a:pt x="433" y="0"/>
                      <a:pt x="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75"/>
              <p:cNvSpPr/>
              <p:nvPr/>
            </p:nvSpPr>
            <p:spPr>
              <a:xfrm>
                <a:off x="4755343" y="3410787"/>
                <a:ext cx="1105035" cy="792602"/>
              </a:xfrm>
              <a:custGeom>
                <a:avLst/>
                <a:gdLst/>
                <a:ahLst/>
                <a:cxnLst/>
                <a:rect l="l" t="t" r="r" b="b"/>
                <a:pathLst>
                  <a:path w="12616" h="9049" extrusionOk="0">
                    <a:moveTo>
                      <a:pt x="11970" y="1"/>
                    </a:moveTo>
                    <a:cubicBezTo>
                      <a:pt x="11737" y="440"/>
                      <a:pt x="11530" y="880"/>
                      <a:pt x="11323" y="1293"/>
                    </a:cubicBezTo>
                    <a:cubicBezTo>
                      <a:pt x="9591" y="4111"/>
                      <a:pt x="6903" y="6360"/>
                      <a:pt x="3878" y="7653"/>
                    </a:cubicBezTo>
                    <a:cubicBezTo>
                      <a:pt x="2586" y="8092"/>
                      <a:pt x="1293" y="8402"/>
                      <a:pt x="1" y="8531"/>
                    </a:cubicBezTo>
                    <a:cubicBezTo>
                      <a:pt x="1086" y="8842"/>
                      <a:pt x="2276" y="9048"/>
                      <a:pt x="3568" y="9048"/>
                    </a:cubicBezTo>
                    <a:cubicBezTo>
                      <a:pt x="7213" y="9048"/>
                      <a:pt x="10444" y="7342"/>
                      <a:pt x="12383" y="4757"/>
                    </a:cubicBezTo>
                    <a:cubicBezTo>
                      <a:pt x="12383" y="4654"/>
                      <a:pt x="12383" y="4654"/>
                      <a:pt x="12280" y="4525"/>
                    </a:cubicBezTo>
                    <a:cubicBezTo>
                      <a:pt x="11970" y="4008"/>
                      <a:pt x="11633" y="3465"/>
                      <a:pt x="11866" y="2819"/>
                    </a:cubicBezTo>
                    <a:cubicBezTo>
                      <a:pt x="11866" y="2483"/>
                      <a:pt x="12073" y="2276"/>
                      <a:pt x="12176" y="2069"/>
                    </a:cubicBezTo>
                    <a:cubicBezTo>
                      <a:pt x="12616" y="1423"/>
                      <a:pt x="12512" y="440"/>
                      <a:pt x="11970" y="1"/>
                    </a:cubicBezTo>
                    <a:close/>
                  </a:path>
                </a:pathLst>
              </a:custGeom>
              <a:solidFill>
                <a:srgbClr val="1C0505">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75"/>
              <p:cNvSpPr/>
              <p:nvPr/>
            </p:nvSpPr>
            <p:spPr>
              <a:xfrm>
                <a:off x="5774317" y="2817604"/>
                <a:ext cx="264960" cy="1009913"/>
              </a:xfrm>
              <a:custGeom>
                <a:avLst/>
                <a:gdLst/>
                <a:ahLst/>
                <a:cxnLst/>
                <a:rect l="l" t="t" r="r" b="b"/>
                <a:pathLst>
                  <a:path w="3025" h="11530" extrusionOk="0">
                    <a:moveTo>
                      <a:pt x="1939" y="0"/>
                    </a:moveTo>
                    <a:cubicBezTo>
                      <a:pt x="1939" y="2378"/>
                      <a:pt x="1396" y="4731"/>
                      <a:pt x="337" y="6773"/>
                    </a:cubicBezTo>
                    <a:cubicBezTo>
                      <a:pt x="879" y="7212"/>
                      <a:pt x="983" y="8195"/>
                      <a:pt x="543" y="8841"/>
                    </a:cubicBezTo>
                    <a:cubicBezTo>
                      <a:pt x="440" y="9048"/>
                      <a:pt x="233" y="9255"/>
                      <a:pt x="233" y="9591"/>
                    </a:cubicBezTo>
                    <a:cubicBezTo>
                      <a:pt x="0" y="10237"/>
                      <a:pt x="337" y="10780"/>
                      <a:pt x="647" y="11297"/>
                    </a:cubicBezTo>
                    <a:cubicBezTo>
                      <a:pt x="750" y="11426"/>
                      <a:pt x="750" y="11426"/>
                      <a:pt x="750" y="11529"/>
                    </a:cubicBezTo>
                    <a:cubicBezTo>
                      <a:pt x="2172" y="9591"/>
                      <a:pt x="3025" y="7316"/>
                      <a:pt x="3025" y="4731"/>
                    </a:cubicBezTo>
                    <a:cubicBezTo>
                      <a:pt x="3025" y="3025"/>
                      <a:pt x="2689" y="1396"/>
                      <a:pt x="1939" y="0"/>
                    </a:cubicBezTo>
                    <a:close/>
                  </a:path>
                </a:pathLst>
              </a:custGeom>
              <a:solidFill>
                <a:srgbClr val="1C0505">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75"/>
              <p:cNvSpPr/>
              <p:nvPr/>
            </p:nvSpPr>
            <p:spPr>
              <a:xfrm>
                <a:off x="5378044" y="3997313"/>
                <a:ext cx="405367" cy="292113"/>
              </a:xfrm>
              <a:custGeom>
                <a:avLst/>
                <a:gdLst/>
                <a:ahLst/>
                <a:cxnLst/>
                <a:rect l="l" t="t" r="r" b="b"/>
                <a:pathLst>
                  <a:path w="4628" h="3335" extrusionOk="0">
                    <a:moveTo>
                      <a:pt x="337" y="0"/>
                    </a:moveTo>
                    <a:cubicBezTo>
                      <a:pt x="104" y="104"/>
                      <a:pt x="1" y="207"/>
                      <a:pt x="1" y="310"/>
                    </a:cubicBezTo>
                    <a:cubicBezTo>
                      <a:pt x="1" y="853"/>
                      <a:pt x="1" y="1396"/>
                      <a:pt x="233" y="1835"/>
                    </a:cubicBezTo>
                    <a:cubicBezTo>
                      <a:pt x="647" y="2689"/>
                      <a:pt x="1397" y="3335"/>
                      <a:pt x="2275" y="3335"/>
                    </a:cubicBezTo>
                    <a:lnTo>
                      <a:pt x="2482" y="3335"/>
                    </a:lnTo>
                    <a:cubicBezTo>
                      <a:pt x="3335" y="3335"/>
                      <a:pt x="4111" y="2895"/>
                      <a:pt x="4524" y="2249"/>
                    </a:cubicBezTo>
                    <a:cubicBezTo>
                      <a:pt x="4628" y="2146"/>
                      <a:pt x="4628" y="1939"/>
                      <a:pt x="4524" y="1835"/>
                    </a:cubicBezTo>
                    <a:cubicBezTo>
                      <a:pt x="4318" y="1835"/>
                      <a:pt x="4214" y="1835"/>
                      <a:pt x="4111" y="1939"/>
                    </a:cubicBezTo>
                    <a:cubicBezTo>
                      <a:pt x="3775" y="2482"/>
                      <a:pt x="3129" y="2792"/>
                      <a:pt x="2482" y="2792"/>
                    </a:cubicBezTo>
                    <a:lnTo>
                      <a:pt x="2379" y="2792"/>
                    </a:lnTo>
                    <a:cubicBezTo>
                      <a:pt x="1733" y="2792"/>
                      <a:pt x="1086" y="2249"/>
                      <a:pt x="750" y="1603"/>
                    </a:cubicBezTo>
                    <a:cubicBezTo>
                      <a:pt x="647" y="1293"/>
                      <a:pt x="543" y="750"/>
                      <a:pt x="543" y="310"/>
                    </a:cubicBezTo>
                    <a:cubicBezTo>
                      <a:pt x="543" y="207"/>
                      <a:pt x="440"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5"/>
              <p:cNvSpPr/>
              <p:nvPr/>
            </p:nvSpPr>
            <p:spPr>
              <a:xfrm>
                <a:off x="5745761" y="4167070"/>
                <a:ext cx="198479" cy="125079"/>
              </a:xfrm>
              <a:custGeom>
                <a:avLst/>
                <a:gdLst/>
                <a:ahLst/>
                <a:cxnLst/>
                <a:rect l="l" t="t" r="r" b="b"/>
                <a:pathLst>
                  <a:path w="2266" h="1428" extrusionOk="0">
                    <a:moveTo>
                      <a:pt x="120" y="1"/>
                    </a:moveTo>
                    <a:lnTo>
                      <a:pt x="120" y="1"/>
                    </a:lnTo>
                    <a:cubicBezTo>
                      <a:pt x="0" y="1178"/>
                      <a:pt x="732" y="1428"/>
                      <a:pt x="1373" y="1428"/>
                    </a:cubicBezTo>
                    <a:cubicBezTo>
                      <a:pt x="1844" y="1428"/>
                      <a:pt x="2265" y="1293"/>
                      <a:pt x="2265" y="1293"/>
                    </a:cubicBez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5"/>
              <p:cNvSpPr/>
              <p:nvPr/>
            </p:nvSpPr>
            <p:spPr>
              <a:xfrm>
                <a:off x="5821880" y="3580631"/>
                <a:ext cx="357805" cy="387323"/>
              </a:xfrm>
              <a:custGeom>
                <a:avLst/>
                <a:gdLst/>
                <a:ahLst/>
                <a:cxnLst/>
                <a:rect l="l" t="t" r="r" b="b"/>
                <a:pathLst>
                  <a:path w="4085" h="4422" extrusionOk="0">
                    <a:moveTo>
                      <a:pt x="440" y="1"/>
                    </a:moveTo>
                    <a:cubicBezTo>
                      <a:pt x="336" y="1"/>
                      <a:pt x="104" y="1"/>
                      <a:pt x="104" y="130"/>
                    </a:cubicBezTo>
                    <a:cubicBezTo>
                      <a:pt x="0" y="337"/>
                      <a:pt x="0" y="440"/>
                      <a:pt x="104" y="544"/>
                    </a:cubicBezTo>
                    <a:cubicBezTo>
                      <a:pt x="1629" y="1422"/>
                      <a:pt x="2792" y="2715"/>
                      <a:pt x="3438" y="4318"/>
                    </a:cubicBezTo>
                    <a:cubicBezTo>
                      <a:pt x="3568" y="4421"/>
                      <a:pt x="3671" y="4421"/>
                      <a:pt x="3878" y="4421"/>
                    </a:cubicBezTo>
                    <a:cubicBezTo>
                      <a:pt x="3981" y="4318"/>
                      <a:pt x="4085" y="4214"/>
                      <a:pt x="3981" y="4111"/>
                    </a:cubicBezTo>
                    <a:cubicBezTo>
                      <a:pt x="3232" y="2379"/>
                      <a:pt x="2042" y="983"/>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75"/>
              <p:cNvSpPr/>
              <p:nvPr/>
            </p:nvSpPr>
            <p:spPr>
              <a:xfrm>
                <a:off x="6039199" y="3902187"/>
                <a:ext cx="208464" cy="176669"/>
              </a:xfrm>
              <a:custGeom>
                <a:avLst/>
                <a:gdLst/>
                <a:ahLst/>
                <a:cxnLst/>
                <a:rect l="l" t="t" r="r" b="b"/>
                <a:pathLst>
                  <a:path w="2380" h="2017" extrusionOk="0">
                    <a:moveTo>
                      <a:pt x="1190" y="0"/>
                    </a:moveTo>
                    <a:cubicBezTo>
                      <a:pt x="647" y="207"/>
                      <a:pt x="311" y="647"/>
                      <a:pt x="104" y="1086"/>
                    </a:cubicBezTo>
                    <a:lnTo>
                      <a:pt x="1" y="1190"/>
                    </a:lnTo>
                    <a:cubicBezTo>
                      <a:pt x="104" y="1293"/>
                      <a:pt x="104" y="1293"/>
                      <a:pt x="208" y="1293"/>
                    </a:cubicBezTo>
                    <a:lnTo>
                      <a:pt x="311" y="1190"/>
                    </a:lnTo>
                    <a:cubicBezTo>
                      <a:pt x="440" y="1190"/>
                      <a:pt x="544" y="1086"/>
                      <a:pt x="544" y="1086"/>
                    </a:cubicBezTo>
                    <a:cubicBezTo>
                      <a:pt x="751" y="1293"/>
                      <a:pt x="854" y="1629"/>
                      <a:pt x="957" y="1836"/>
                    </a:cubicBezTo>
                    <a:lnTo>
                      <a:pt x="1087" y="1939"/>
                    </a:lnTo>
                    <a:cubicBezTo>
                      <a:pt x="1087" y="1991"/>
                      <a:pt x="1113" y="2017"/>
                      <a:pt x="1138" y="2017"/>
                    </a:cubicBezTo>
                    <a:cubicBezTo>
                      <a:pt x="1164" y="2017"/>
                      <a:pt x="1190" y="1991"/>
                      <a:pt x="1190" y="1939"/>
                    </a:cubicBezTo>
                    <a:cubicBezTo>
                      <a:pt x="1293" y="1939"/>
                      <a:pt x="1293" y="1836"/>
                      <a:pt x="1293" y="1836"/>
                    </a:cubicBezTo>
                    <a:cubicBezTo>
                      <a:pt x="1293" y="1629"/>
                      <a:pt x="1293" y="1396"/>
                      <a:pt x="1190" y="1190"/>
                    </a:cubicBezTo>
                    <a:lnTo>
                      <a:pt x="1190" y="1190"/>
                    </a:lnTo>
                    <a:cubicBezTo>
                      <a:pt x="1294" y="1396"/>
                      <a:pt x="1500" y="1629"/>
                      <a:pt x="1604" y="1732"/>
                    </a:cubicBezTo>
                    <a:cubicBezTo>
                      <a:pt x="1604" y="1836"/>
                      <a:pt x="1733" y="1836"/>
                      <a:pt x="1733" y="1836"/>
                    </a:cubicBezTo>
                    <a:cubicBezTo>
                      <a:pt x="1767" y="1870"/>
                      <a:pt x="1790" y="1882"/>
                      <a:pt x="1806" y="1882"/>
                    </a:cubicBezTo>
                    <a:cubicBezTo>
                      <a:pt x="1836" y="1882"/>
                      <a:pt x="1836" y="1836"/>
                      <a:pt x="1836" y="1836"/>
                    </a:cubicBezTo>
                    <a:cubicBezTo>
                      <a:pt x="1940" y="1732"/>
                      <a:pt x="1836" y="1732"/>
                      <a:pt x="1836" y="1629"/>
                    </a:cubicBezTo>
                    <a:cubicBezTo>
                      <a:pt x="1836" y="1396"/>
                      <a:pt x="1733" y="1190"/>
                      <a:pt x="1604" y="1086"/>
                    </a:cubicBezTo>
                    <a:lnTo>
                      <a:pt x="1604" y="1086"/>
                    </a:lnTo>
                    <a:cubicBezTo>
                      <a:pt x="1733" y="1190"/>
                      <a:pt x="1940" y="1293"/>
                      <a:pt x="2043" y="1396"/>
                    </a:cubicBezTo>
                    <a:cubicBezTo>
                      <a:pt x="2043" y="1396"/>
                      <a:pt x="2147" y="1500"/>
                      <a:pt x="2250" y="1500"/>
                    </a:cubicBezTo>
                    <a:lnTo>
                      <a:pt x="2379" y="1396"/>
                    </a:lnTo>
                    <a:cubicBezTo>
                      <a:pt x="2379" y="1293"/>
                      <a:pt x="2250" y="1190"/>
                      <a:pt x="2250" y="1086"/>
                    </a:cubicBezTo>
                    <a:cubicBezTo>
                      <a:pt x="2043" y="543"/>
                      <a:pt x="1604" y="207"/>
                      <a:pt x="1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75"/>
              <p:cNvSpPr/>
              <p:nvPr/>
            </p:nvSpPr>
            <p:spPr>
              <a:xfrm>
                <a:off x="4350049" y="2686214"/>
                <a:ext cx="226508" cy="178946"/>
              </a:xfrm>
              <a:custGeom>
                <a:avLst/>
                <a:gdLst/>
                <a:ahLst/>
                <a:cxnLst/>
                <a:rect l="l" t="t" r="r" b="b"/>
                <a:pathLst>
                  <a:path w="2586" h="2043" extrusionOk="0">
                    <a:moveTo>
                      <a:pt x="2586" y="1"/>
                    </a:moveTo>
                    <a:cubicBezTo>
                      <a:pt x="2043" y="1"/>
                      <a:pt x="1396" y="208"/>
                      <a:pt x="983" y="647"/>
                    </a:cubicBezTo>
                    <a:cubicBezTo>
                      <a:pt x="543" y="957"/>
                      <a:pt x="207" y="1500"/>
                      <a:pt x="1" y="2043"/>
                    </a:cubicBezTo>
                    <a:cubicBezTo>
                      <a:pt x="647" y="2043"/>
                      <a:pt x="1293" y="1940"/>
                      <a:pt x="1836" y="1500"/>
                    </a:cubicBezTo>
                    <a:cubicBezTo>
                      <a:pt x="2379" y="1164"/>
                      <a:pt x="2379" y="647"/>
                      <a:pt x="2586"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75"/>
              <p:cNvSpPr/>
              <p:nvPr/>
            </p:nvSpPr>
            <p:spPr>
              <a:xfrm>
                <a:off x="4180205" y="2609219"/>
                <a:ext cx="151793" cy="274069"/>
              </a:xfrm>
              <a:custGeom>
                <a:avLst/>
                <a:gdLst/>
                <a:ahLst/>
                <a:cxnLst/>
                <a:rect l="l" t="t" r="r" b="b"/>
                <a:pathLst>
                  <a:path w="1733" h="3129" extrusionOk="0">
                    <a:moveTo>
                      <a:pt x="440" y="1"/>
                    </a:moveTo>
                    <a:cubicBezTo>
                      <a:pt x="104" y="647"/>
                      <a:pt x="1" y="1293"/>
                      <a:pt x="337" y="1940"/>
                    </a:cubicBezTo>
                    <a:cubicBezTo>
                      <a:pt x="544" y="2482"/>
                      <a:pt x="983" y="2689"/>
                      <a:pt x="1500" y="3129"/>
                    </a:cubicBezTo>
                    <a:cubicBezTo>
                      <a:pt x="1733" y="2482"/>
                      <a:pt x="1629" y="1940"/>
                      <a:pt x="1397" y="1397"/>
                    </a:cubicBezTo>
                    <a:cubicBezTo>
                      <a:pt x="1190" y="880"/>
                      <a:pt x="854" y="337"/>
                      <a:pt x="440"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75"/>
              <p:cNvSpPr/>
              <p:nvPr/>
            </p:nvSpPr>
            <p:spPr>
              <a:xfrm>
                <a:off x="4841447" y="2638651"/>
                <a:ext cx="169837" cy="244639"/>
              </a:xfrm>
              <a:custGeom>
                <a:avLst/>
                <a:gdLst/>
                <a:ahLst/>
                <a:cxnLst/>
                <a:rect l="l" t="t" r="r" b="b"/>
                <a:pathLst>
                  <a:path w="1939" h="2793" extrusionOk="0">
                    <a:moveTo>
                      <a:pt x="1835" y="1"/>
                    </a:moveTo>
                    <a:lnTo>
                      <a:pt x="1835" y="1"/>
                    </a:lnTo>
                    <a:cubicBezTo>
                      <a:pt x="1189" y="104"/>
                      <a:pt x="750" y="544"/>
                      <a:pt x="414" y="1061"/>
                    </a:cubicBezTo>
                    <a:cubicBezTo>
                      <a:pt x="207" y="1604"/>
                      <a:pt x="103" y="2146"/>
                      <a:pt x="0" y="2793"/>
                    </a:cubicBezTo>
                    <a:cubicBezTo>
                      <a:pt x="646" y="2483"/>
                      <a:pt x="1293" y="2146"/>
                      <a:pt x="1603" y="1604"/>
                    </a:cubicBezTo>
                    <a:cubicBezTo>
                      <a:pt x="1939" y="1061"/>
                      <a:pt x="1706" y="544"/>
                      <a:pt x="1835"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75"/>
              <p:cNvSpPr/>
              <p:nvPr/>
            </p:nvSpPr>
            <p:spPr>
              <a:xfrm>
                <a:off x="5255764" y="2600197"/>
                <a:ext cx="169925" cy="235530"/>
              </a:xfrm>
              <a:custGeom>
                <a:avLst/>
                <a:gdLst/>
                <a:ahLst/>
                <a:cxnLst/>
                <a:rect l="l" t="t" r="r" b="b"/>
                <a:pathLst>
                  <a:path w="1940" h="2689" extrusionOk="0">
                    <a:moveTo>
                      <a:pt x="1836" y="0"/>
                    </a:moveTo>
                    <a:cubicBezTo>
                      <a:pt x="1190" y="104"/>
                      <a:pt x="750" y="543"/>
                      <a:pt x="440" y="1086"/>
                    </a:cubicBezTo>
                    <a:cubicBezTo>
                      <a:pt x="208" y="1629"/>
                      <a:pt x="104" y="2146"/>
                      <a:pt x="1" y="2689"/>
                    </a:cubicBezTo>
                    <a:cubicBezTo>
                      <a:pt x="647" y="2482"/>
                      <a:pt x="1293" y="2146"/>
                      <a:pt x="1629" y="1629"/>
                    </a:cubicBezTo>
                    <a:cubicBezTo>
                      <a:pt x="1939" y="1086"/>
                      <a:pt x="1733" y="543"/>
                      <a:pt x="1836" y="0"/>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5"/>
              <p:cNvSpPr/>
              <p:nvPr/>
            </p:nvSpPr>
            <p:spPr>
              <a:xfrm>
                <a:off x="4624041" y="2647760"/>
                <a:ext cx="188056" cy="226508"/>
              </a:xfrm>
              <a:custGeom>
                <a:avLst/>
                <a:gdLst/>
                <a:ahLst/>
                <a:cxnLst/>
                <a:rect l="l" t="t" r="r" b="b"/>
                <a:pathLst>
                  <a:path w="2147" h="2586" extrusionOk="0">
                    <a:moveTo>
                      <a:pt x="0" y="0"/>
                    </a:moveTo>
                    <a:cubicBezTo>
                      <a:pt x="0" y="750"/>
                      <a:pt x="104" y="1396"/>
                      <a:pt x="543" y="1939"/>
                    </a:cubicBezTo>
                    <a:cubicBezTo>
                      <a:pt x="957" y="2379"/>
                      <a:pt x="1500" y="2379"/>
                      <a:pt x="2043" y="2585"/>
                    </a:cubicBezTo>
                    <a:cubicBezTo>
                      <a:pt x="2146" y="2042"/>
                      <a:pt x="1836" y="1500"/>
                      <a:pt x="1500" y="1086"/>
                    </a:cubicBezTo>
                    <a:cubicBezTo>
                      <a:pt x="1086" y="543"/>
                      <a:pt x="543" y="311"/>
                      <a:pt x="0" y="0"/>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5"/>
              <p:cNvSpPr/>
              <p:nvPr/>
            </p:nvSpPr>
            <p:spPr>
              <a:xfrm>
                <a:off x="5038445" y="2638651"/>
                <a:ext cx="208377" cy="206187"/>
              </a:xfrm>
              <a:custGeom>
                <a:avLst/>
                <a:gdLst/>
                <a:ahLst/>
                <a:cxnLst/>
                <a:rect l="l" t="t" r="r" b="b"/>
                <a:pathLst>
                  <a:path w="2379" h="2354" extrusionOk="0">
                    <a:moveTo>
                      <a:pt x="0" y="1"/>
                    </a:moveTo>
                    <a:lnTo>
                      <a:pt x="0" y="1"/>
                    </a:lnTo>
                    <a:cubicBezTo>
                      <a:pt x="103" y="647"/>
                      <a:pt x="336" y="1293"/>
                      <a:pt x="750" y="1707"/>
                    </a:cubicBezTo>
                    <a:cubicBezTo>
                      <a:pt x="1189" y="2146"/>
                      <a:pt x="1732" y="2146"/>
                      <a:pt x="2378" y="2353"/>
                    </a:cubicBezTo>
                    <a:cubicBezTo>
                      <a:pt x="2275" y="1707"/>
                      <a:pt x="2042" y="1190"/>
                      <a:pt x="1629" y="751"/>
                    </a:cubicBezTo>
                    <a:cubicBezTo>
                      <a:pt x="1189" y="415"/>
                      <a:pt x="646" y="104"/>
                      <a:pt x="0"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5"/>
              <p:cNvSpPr/>
              <p:nvPr/>
            </p:nvSpPr>
            <p:spPr>
              <a:xfrm>
                <a:off x="5690490" y="2600197"/>
                <a:ext cx="169925" cy="235530"/>
              </a:xfrm>
              <a:custGeom>
                <a:avLst/>
                <a:gdLst/>
                <a:ahLst/>
                <a:cxnLst/>
                <a:rect l="l" t="t" r="r" b="b"/>
                <a:pathLst>
                  <a:path w="1940" h="2689" extrusionOk="0">
                    <a:moveTo>
                      <a:pt x="1836" y="0"/>
                    </a:moveTo>
                    <a:lnTo>
                      <a:pt x="1836" y="0"/>
                    </a:lnTo>
                    <a:cubicBezTo>
                      <a:pt x="1190" y="104"/>
                      <a:pt x="751" y="543"/>
                      <a:pt x="415" y="1086"/>
                    </a:cubicBezTo>
                    <a:cubicBezTo>
                      <a:pt x="208" y="1629"/>
                      <a:pt x="1" y="2146"/>
                      <a:pt x="1" y="2689"/>
                    </a:cubicBezTo>
                    <a:cubicBezTo>
                      <a:pt x="647" y="2482"/>
                      <a:pt x="1294" y="2146"/>
                      <a:pt x="1604" y="1629"/>
                    </a:cubicBezTo>
                    <a:cubicBezTo>
                      <a:pt x="1940" y="1086"/>
                      <a:pt x="1707" y="543"/>
                      <a:pt x="1836" y="0"/>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5"/>
              <p:cNvSpPr/>
              <p:nvPr/>
            </p:nvSpPr>
            <p:spPr>
              <a:xfrm>
                <a:off x="5473171" y="2638651"/>
                <a:ext cx="208377" cy="206187"/>
              </a:xfrm>
              <a:custGeom>
                <a:avLst/>
                <a:gdLst/>
                <a:ahLst/>
                <a:cxnLst/>
                <a:rect l="l" t="t" r="r" b="b"/>
                <a:pathLst>
                  <a:path w="2379" h="2354" extrusionOk="0">
                    <a:moveTo>
                      <a:pt x="0" y="1"/>
                    </a:moveTo>
                    <a:lnTo>
                      <a:pt x="0" y="1"/>
                    </a:lnTo>
                    <a:cubicBezTo>
                      <a:pt x="104" y="647"/>
                      <a:pt x="311" y="1293"/>
                      <a:pt x="750" y="1707"/>
                    </a:cubicBezTo>
                    <a:cubicBezTo>
                      <a:pt x="1189" y="2146"/>
                      <a:pt x="1732" y="2146"/>
                      <a:pt x="2379" y="2353"/>
                    </a:cubicBezTo>
                    <a:cubicBezTo>
                      <a:pt x="2249" y="1707"/>
                      <a:pt x="1939" y="1190"/>
                      <a:pt x="1500" y="751"/>
                    </a:cubicBezTo>
                    <a:cubicBezTo>
                      <a:pt x="1189" y="415"/>
                      <a:pt x="647" y="104"/>
                      <a:pt x="0" y="1"/>
                    </a:cubicBezTo>
                    <a:close/>
                  </a:path>
                </a:pathLst>
              </a:custGeom>
              <a:solidFill>
                <a:srgbClr val="9CD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9" name="Google Shape;2719;p75"/>
            <p:cNvSpPr/>
            <p:nvPr/>
          </p:nvSpPr>
          <p:spPr>
            <a:xfrm>
              <a:off x="6462625" y="4151799"/>
              <a:ext cx="434884" cy="932921"/>
            </a:xfrm>
            <a:custGeom>
              <a:avLst/>
              <a:gdLst/>
              <a:ahLst/>
              <a:cxnLst/>
              <a:rect l="l" t="t" r="r" b="b"/>
              <a:pathLst>
                <a:path w="4965" h="10651" extrusionOk="0">
                  <a:moveTo>
                    <a:pt x="4654" y="0"/>
                  </a:moveTo>
                  <a:cubicBezTo>
                    <a:pt x="4525" y="0"/>
                    <a:pt x="4421" y="104"/>
                    <a:pt x="4318" y="233"/>
                  </a:cubicBezTo>
                  <a:cubicBezTo>
                    <a:pt x="4318" y="1396"/>
                    <a:pt x="3775" y="2585"/>
                    <a:pt x="2922" y="3464"/>
                  </a:cubicBezTo>
                  <a:cubicBezTo>
                    <a:pt x="2586" y="3878"/>
                    <a:pt x="2069" y="4214"/>
                    <a:pt x="1630" y="4524"/>
                  </a:cubicBezTo>
                  <a:cubicBezTo>
                    <a:pt x="1190" y="4964"/>
                    <a:pt x="880" y="5274"/>
                    <a:pt x="544" y="5817"/>
                  </a:cubicBezTo>
                  <a:cubicBezTo>
                    <a:pt x="234" y="6359"/>
                    <a:pt x="1" y="7006"/>
                    <a:pt x="1" y="7652"/>
                  </a:cubicBezTo>
                  <a:cubicBezTo>
                    <a:pt x="1" y="7859"/>
                    <a:pt x="130" y="8091"/>
                    <a:pt x="130" y="8402"/>
                  </a:cubicBezTo>
                  <a:cubicBezTo>
                    <a:pt x="337" y="9281"/>
                    <a:pt x="776" y="10030"/>
                    <a:pt x="1423" y="10573"/>
                  </a:cubicBezTo>
                  <a:cubicBezTo>
                    <a:pt x="1474" y="10625"/>
                    <a:pt x="1526" y="10651"/>
                    <a:pt x="1578" y="10651"/>
                  </a:cubicBezTo>
                  <a:cubicBezTo>
                    <a:pt x="1630" y="10651"/>
                    <a:pt x="1681" y="10625"/>
                    <a:pt x="1733" y="10573"/>
                  </a:cubicBezTo>
                  <a:cubicBezTo>
                    <a:pt x="1836" y="10444"/>
                    <a:pt x="1836" y="10237"/>
                    <a:pt x="1733" y="10134"/>
                  </a:cubicBezTo>
                  <a:cubicBezTo>
                    <a:pt x="1190" y="9694"/>
                    <a:pt x="776" y="8945"/>
                    <a:pt x="647" y="8298"/>
                  </a:cubicBezTo>
                  <a:cubicBezTo>
                    <a:pt x="647" y="8091"/>
                    <a:pt x="544" y="7859"/>
                    <a:pt x="544" y="7652"/>
                  </a:cubicBezTo>
                  <a:cubicBezTo>
                    <a:pt x="544" y="7109"/>
                    <a:pt x="776" y="6566"/>
                    <a:pt x="983" y="6153"/>
                  </a:cubicBezTo>
                  <a:cubicBezTo>
                    <a:pt x="1190" y="5713"/>
                    <a:pt x="1630" y="5274"/>
                    <a:pt x="2069" y="4964"/>
                  </a:cubicBezTo>
                  <a:cubicBezTo>
                    <a:pt x="2483" y="4627"/>
                    <a:pt x="2922" y="4317"/>
                    <a:pt x="3362" y="3878"/>
                  </a:cubicBezTo>
                  <a:cubicBezTo>
                    <a:pt x="4215" y="2921"/>
                    <a:pt x="4861" y="1629"/>
                    <a:pt x="4964" y="233"/>
                  </a:cubicBezTo>
                  <a:cubicBezTo>
                    <a:pt x="4964" y="104"/>
                    <a:pt x="4861" y="0"/>
                    <a:pt x="4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5"/>
            <p:cNvSpPr/>
            <p:nvPr/>
          </p:nvSpPr>
          <p:spPr>
            <a:xfrm>
              <a:off x="6510188" y="3618354"/>
              <a:ext cx="378214" cy="458796"/>
            </a:xfrm>
            <a:custGeom>
              <a:avLst/>
              <a:gdLst/>
              <a:ahLst/>
              <a:cxnLst/>
              <a:rect l="l" t="t" r="r" b="b"/>
              <a:pathLst>
                <a:path w="4318" h="5238" extrusionOk="0">
                  <a:moveTo>
                    <a:pt x="1187" y="0"/>
                  </a:moveTo>
                  <a:cubicBezTo>
                    <a:pt x="1077" y="0"/>
                    <a:pt x="972" y="21"/>
                    <a:pt x="880" y="67"/>
                  </a:cubicBezTo>
                  <a:cubicBezTo>
                    <a:pt x="233" y="274"/>
                    <a:pt x="1" y="920"/>
                    <a:pt x="104" y="1566"/>
                  </a:cubicBezTo>
                  <a:cubicBezTo>
                    <a:pt x="233" y="2109"/>
                    <a:pt x="544" y="2652"/>
                    <a:pt x="880" y="3092"/>
                  </a:cubicBezTo>
                  <a:cubicBezTo>
                    <a:pt x="1629" y="3945"/>
                    <a:pt x="2379" y="4694"/>
                    <a:pt x="3336" y="5237"/>
                  </a:cubicBezTo>
                  <a:cubicBezTo>
                    <a:pt x="3672" y="5030"/>
                    <a:pt x="3878" y="4798"/>
                    <a:pt x="4318" y="4591"/>
                  </a:cubicBezTo>
                  <a:cubicBezTo>
                    <a:pt x="4214" y="4152"/>
                    <a:pt x="3982" y="3738"/>
                    <a:pt x="3878" y="3298"/>
                  </a:cubicBezTo>
                  <a:cubicBezTo>
                    <a:pt x="3568" y="2213"/>
                    <a:pt x="3129" y="1256"/>
                    <a:pt x="2379" y="507"/>
                  </a:cubicBezTo>
                  <a:cubicBezTo>
                    <a:pt x="2038" y="246"/>
                    <a:pt x="1572"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5"/>
            <p:cNvSpPr/>
            <p:nvPr/>
          </p:nvSpPr>
          <p:spPr>
            <a:xfrm>
              <a:off x="6283759" y="3953399"/>
              <a:ext cx="518620" cy="251383"/>
            </a:xfrm>
            <a:custGeom>
              <a:avLst/>
              <a:gdLst/>
              <a:ahLst/>
              <a:cxnLst/>
              <a:rect l="l" t="t" r="r" b="b"/>
              <a:pathLst>
                <a:path w="5921" h="2870" extrusionOk="0">
                  <a:moveTo>
                    <a:pt x="1962" y="0"/>
                  </a:moveTo>
                  <a:cubicBezTo>
                    <a:pt x="1852" y="0"/>
                    <a:pt x="1741" y="5"/>
                    <a:pt x="1629" y="16"/>
                  </a:cubicBezTo>
                  <a:cubicBezTo>
                    <a:pt x="1087" y="120"/>
                    <a:pt x="440" y="327"/>
                    <a:pt x="233" y="869"/>
                  </a:cubicBezTo>
                  <a:cubicBezTo>
                    <a:pt x="1" y="1412"/>
                    <a:pt x="337" y="2058"/>
                    <a:pt x="750" y="2369"/>
                  </a:cubicBezTo>
                  <a:cubicBezTo>
                    <a:pt x="1293" y="2705"/>
                    <a:pt x="1836" y="2808"/>
                    <a:pt x="2482" y="2808"/>
                  </a:cubicBezTo>
                  <a:cubicBezTo>
                    <a:pt x="2880" y="2846"/>
                    <a:pt x="3274" y="2870"/>
                    <a:pt x="3667" y="2870"/>
                  </a:cubicBezTo>
                  <a:cubicBezTo>
                    <a:pt x="4347" y="2870"/>
                    <a:pt x="5025" y="2798"/>
                    <a:pt x="5714" y="2601"/>
                  </a:cubicBezTo>
                  <a:cubicBezTo>
                    <a:pt x="5714" y="2162"/>
                    <a:pt x="5817" y="1852"/>
                    <a:pt x="5921" y="1412"/>
                  </a:cubicBezTo>
                  <a:cubicBezTo>
                    <a:pt x="5507" y="1205"/>
                    <a:pt x="5067" y="973"/>
                    <a:pt x="4628" y="766"/>
                  </a:cubicBezTo>
                  <a:cubicBezTo>
                    <a:pt x="3772" y="373"/>
                    <a:pt x="2896" y="0"/>
                    <a:pt x="19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5"/>
            <p:cNvSpPr/>
            <p:nvPr/>
          </p:nvSpPr>
          <p:spPr>
            <a:xfrm>
              <a:off x="6417339" y="4181230"/>
              <a:ext cx="432607" cy="412286"/>
            </a:xfrm>
            <a:custGeom>
              <a:avLst/>
              <a:gdLst/>
              <a:ahLst/>
              <a:cxnLst/>
              <a:rect l="l" t="t" r="r" b="b"/>
              <a:pathLst>
                <a:path w="4939" h="4707" extrusionOk="0">
                  <a:moveTo>
                    <a:pt x="4189" y="0"/>
                  </a:moveTo>
                  <a:cubicBezTo>
                    <a:pt x="3749" y="207"/>
                    <a:pt x="3336" y="414"/>
                    <a:pt x="2896" y="647"/>
                  </a:cubicBezTo>
                  <a:cubicBezTo>
                    <a:pt x="2043" y="1060"/>
                    <a:pt x="1061" y="1603"/>
                    <a:pt x="415" y="2585"/>
                  </a:cubicBezTo>
                  <a:cubicBezTo>
                    <a:pt x="208" y="2999"/>
                    <a:pt x="1" y="3645"/>
                    <a:pt x="208" y="4085"/>
                  </a:cubicBezTo>
                  <a:cubicBezTo>
                    <a:pt x="439" y="4488"/>
                    <a:pt x="927" y="4706"/>
                    <a:pt x="1374" y="4706"/>
                  </a:cubicBezTo>
                  <a:cubicBezTo>
                    <a:pt x="1529" y="4706"/>
                    <a:pt x="1678" y="4681"/>
                    <a:pt x="1810" y="4628"/>
                  </a:cubicBezTo>
                  <a:cubicBezTo>
                    <a:pt x="2353" y="4421"/>
                    <a:pt x="2793" y="3981"/>
                    <a:pt x="3232" y="3542"/>
                  </a:cubicBezTo>
                  <a:cubicBezTo>
                    <a:pt x="3982" y="2792"/>
                    <a:pt x="4628" y="1836"/>
                    <a:pt x="4938" y="853"/>
                  </a:cubicBezTo>
                  <a:cubicBezTo>
                    <a:pt x="4732" y="543"/>
                    <a:pt x="4396" y="311"/>
                    <a:pt x="4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5"/>
            <p:cNvSpPr/>
            <p:nvPr/>
          </p:nvSpPr>
          <p:spPr>
            <a:xfrm>
              <a:off x="6813612" y="3509563"/>
              <a:ext cx="262770" cy="501891"/>
            </a:xfrm>
            <a:custGeom>
              <a:avLst/>
              <a:gdLst/>
              <a:ahLst/>
              <a:cxnLst/>
              <a:rect l="l" t="t" r="r" b="b"/>
              <a:pathLst>
                <a:path w="3000" h="5730" extrusionOk="0">
                  <a:moveTo>
                    <a:pt x="1431" y="1"/>
                  </a:moveTo>
                  <a:cubicBezTo>
                    <a:pt x="931" y="1"/>
                    <a:pt x="393" y="383"/>
                    <a:pt x="208" y="870"/>
                  </a:cubicBezTo>
                  <a:cubicBezTo>
                    <a:pt x="1" y="1413"/>
                    <a:pt x="1" y="2059"/>
                    <a:pt x="104" y="2602"/>
                  </a:cubicBezTo>
                  <a:cubicBezTo>
                    <a:pt x="208" y="3687"/>
                    <a:pt x="414" y="4747"/>
                    <a:pt x="957" y="5730"/>
                  </a:cubicBezTo>
                  <a:cubicBezTo>
                    <a:pt x="1250" y="5730"/>
                    <a:pt x="1532" y="5684"/>
                    <a:pt x="1786" y="5684"/>
                  </a:cubicBezTo>
                  <a:cubicBezTo>
                    <a:pt x="1914" y="5684"/>
                    <a:pt x="2034" y="5695"/>
                    <a:pt x="2146" y="5730"/>
                  </a:cubicBezTo>
                  <a:cubicBezTo>
                    <a:pt x="2353" y="5187"/>
                    <a:pt x="2457" y="4747"/>
                    <a:pt x="2586" y="4334"/>
                  </a:cubicBezTo>
                  <a:cubicBezTo>
                    <a:pt x="2793" y="3351"/>
                    <a:pt x="2999" y="2162"/>
                    <a:pt x="2689" y="1206"/>
                  </a:cubicBezTo>
                  <a:cubicBezTo>
                    <a:pt x="2586" y="663"/>
                    <a:pt x="2146" y="120"/>
                    <a:pt x="1603" y="17"/>
                  </a:cubicBezTo>
                  <a:cubicBezTo>
                    <a:pt x="1547" y="6"/>
                    <a:pt x="1489"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5"/>
            <p:cNvSpPr/>
            <p:nvPr/>
          </p:nvSpPr>
          <p:spPr>
            <a:xfrm>
              <a:off x="7001587" y="3663640"/>
              <a:ext cx="423498" cy="422534"/>
            </a:xfrm>
            <a:custGeom>
              <a:avLst/>
              <a:gdLst/>
              <a:ahLst/>
              <a:cxnLst/>
              <a:rect l="l" t="t" r="r" b="b"/>
              <a:pathLst>
                <a:path w="4835" h="4824" extrusionOk="0">
                  <a:moveTo>
                    <a:pt x="3491" y="1"/>
                  </a:moveTo>
                  <a:cubicBezTo>
                    <a:pt x="3326" y="1"/>
                    <a:pt x="3166" y="30"/>
                    <a:pt x="3025" y="93"/>
                  </a:cubicBezTo>
                  <a:cubicBezTo>
                    <a:pt x="2482" y="300"/>
                    <a:pt x="2043" y="739"/>
                    <a:pt x="1603" y="1153"/>
                  </a:cubicBezTo>
                  <a:cubicBezTo>
                    <a:pt x="957" y="2032"/>
                    <a:pt x="311" y="2988"/>
                    <a:pt x="0" y="3971"/>
                  </a:cubicBezTo>
                  <a:cubicBezTo>
                    <a:pt x="311" y="4281"/>
                    <a:pt x="543" y="4513"/>
                    <a:pt x="853" y="4824"/>
                  </a:cubicBezTo>
                  <a:cubicBezTo>
                    <a:pt x="1189" y="4617"/>
                    <a:pt x="1603" y="4384"/>
                    <a:pt x="2043" y="4177"/>
                  </a:cubicBezTo>
                  <a:cubicBezTo>
                    <a:pt x="2896" y="3635"/>
                    <a:pt x="3878" y="2988"/>
                    <a:pt x="4421" y="2135"/>
                  </a:cubicBezTo>
                  <a:cubicBezTo>
                    <a:pt x="4731" y="1696"/>
                    <a:pt x="4834" y="1049"/>
                    <a:pt x="4628" y="507"/>
                  </a:cubicBezTo>
                  <a:cubicBezTo>
                    <a:pt x="4402" y="206"/>
                    <a:pt x="3930" y="1"/>
                    <a:pt x="3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5"/>
            <p:cNvSpPr/>
            <p:nvPr/>
          </p:nvSpPr>
          <p:spPr>
            <a:xfrm>
              <a:off x="7067282" y="3990189"/>
              <a:ext cx="509511" cy="250945"/>
            </a:xfrm>
            <a:custGeom>
              <a:avLst/>
              <a:gdLst/>
              <a:ahLst/>
              <a:cxnLst/>
              <a:rect l="l" t="t" r="r" b="b"/>
              <a:pathLst>
                <a:path w="5817" h="2865" extrusionOk="0">
                  <a:moveTo>
                    <a:pt x="4006" y="1"/>
                  </a:moveTo>
                  <a:cubicBezTo>
                    <a:pt x="3674" y="1"/>
                    <a:pt x="3333" y="66"/>
                    <a:pt x="3025" y="139"/>
                  </a:cubicBezTo>
                  <a:cubicBezTo>
                    <a:pt x="1939" y="346"/>
                    <a:pt x="853" y="656"/>
                    <a:pt x="0" y="1199"/>
                  </a:cubicBezTo>
                  <a:cubicBezTo>
                    <a:pt x="0" y="1638"/>
                    <a:pt x="103" y="1949"/>
                    <a:pt x="103" y="2388"/>
                  </a:cubicBezTo>
                  <a:cubicBezTo>
                    <a:pt x="543" y="2492"/>
                    <a:pt x="982" y="2595"/>
                    <a:pt x="1396" y="2724"/>
                  </a:cubicBezTo>
                  <a:cubicBezTo>
                    <a:pt x="1976" y="2779"/>
                    <a:pt x="2556" y="2864"/>
                    <a:pt x="3132" y="2864"/>
                  </a:cubicBezTo>
                  <a:cubicBezTo>
                    <a:pt x="3634" y="2864"/>
                    <a:pt x="4133" y="2800"/>
                    <a:pt x="4627" y="2595"/>
                  </a:cubicBezTo>
                  <a:cubicBezTo>
                    <a:pt x="5067" y="2388"/>
                    <a:pt x="5610" y="2078"/>
                    <a:pt x="5713" y="1535"/>
                  </a:cubicBezTo>
                  <a:cubicBezTo>
                    <a:pt x="5816" y="889"/>
                    <a:pt x="5273" y="346"/>
                    <a:pt x="4731" y="139"/>
                  </a:cubicBezTo>
                  <a:cubicBezTo>
                    <a:pt x="4507" y="39"/>
                    <a:pt x="4259" y="1"/>
                    <a:pt x="4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5"/>
            <p:cNvSpPr/>
            <p:nvPr/>
          </p:nvSpPr>
          <p:spPr>
            <a:xfrm>
              <a:off x="6972156" y="4190252"/>
              <a:ext cx="443819" cy="404403"/>
            </a:xfrm>
            <a:custGeom>
              <a:avLst/>
              <a:gdLst/>
              <a:ahLst/>
              <a:cxnLst/>
              <a:rect l="l" t="t" r="r" b="b"/>
              <a:pathLst>
                <a:path w="5067" h="4617" extrusionOk="0">
                  <a:moveTo>
                    <a:pt x="879" y="1"/>
                  </a:moveTo>
                  <a:cubicBezTo>
                    <a:pt x="543" y="311"/>
                    <a:pt x="336" y="647"/>
                    <a:pt x="0" y="854"/>
                  </a:cubicBezTo>
                  <a:cubicBezTo>
                    <a:pt x="233" y="1293"/>
                    <a:pt x="543" y="1733"/>
                    <a:pt x="776" y="2043"/>
                  </a:cubicBezTo>
                  <a:cubicBezTo>
                    <a:pt x="1293" y="3025"/>
                    <a:pt x="1939" y="3878"/>
                    <a:pt x="2921" y="4421"/>
                  </a:cubicBezTo>
                  <a:cubicBezTo>
                    <a:pt x="3162" y="4535"/>
                    <a:pt x="3466" y="4617"/>
                    <a:pt x="3776" y="4617"/>
                  </a:cubicBezTo>
                  <a:cubicBezTo>
                    <a:pt x="4031" y="4617"/>
                    <a:pt x="4291" y="4561"/>
                    <a:pt x="4524" y="4421"/>
                  </a:cubicBezTo>
                  <a:cubicBezTo>
                    <a:pt x="4964" y="4085"/>
                    <a:pt x="5067" y="3439"/>
                    <a:pt x="4860" y="2896"/>
                  </a:cubicBezTo>
                  <a:cubicBezTo>
                    <a:pt x="4653" y="2250"/>
                    <a:pt x="4214" y="1940"/>
                    <a:pt x="3671" y="1500"/>
                  </a:cubicBezTo>
                  <a:cubicBezTo>
                    <a:pt x="2818" y="854"/>
                    <a:pt x="1836" y="31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5"/>
            <p:cNvSpPr/>
            <p:nvPr/>
          </p:nvSpPr>
          <p:spPr>
            <a:xfrm>
              <a:off x="6766048" y="4264969"/>
              <a:ext cx="253748" cy="502241"/>
            </a:xfrm>
            <a:custGeom>
              <a:avLst/>
              <a:gdLst/>
              <a:ahLst/>
              <a:cxnLst/>
              <a:rect l="l" t="t" r="r" b="b"/>
              <a:pathLst>
                <a:path w="2897" h="5734" extrusionOk="0">
                  <a:moveTo>
                    <a:pt x="1190" y="1"/>
                  </a:moveTo>
                  <a:cubicBezTo>
                    <a:pt x="957" y="440"/>
                    <a:pt x="854" y="880"/>
                    <a:pt x="647" y="1293"/>
                  </a:cubicBezTo>
                  <a:cubicBezTo>
                    <a:pt x="311" y="2276"/>
                    <a:pt x="1" y="3335"/>
                    <a:pt x="104" y="4318"/>
                  </a:cubicBezTo>
                  <a:cubicBezTo>
                    <a:pt x="208" y="4861"/>
                    <a:pt x="544" y="5507"/>
                    <a:pt x="1061" y="5714"/>
                  </a:cubicBezTo>
                  <a:cubicBezTo>
                    <a:pt x="1131" y="5727"/>
                    <a:pt x="1202" y="5733"/>
                    <a:pt x="1274" y="5733"/>
                  </a:cubicBezTo>
                  <a:cubicBezTo>
                    <a:pt x="1765" y="5733"/>
                    <a:pt x="2293" y="5437"/>
                    <a:pt x="2586" y="4964"/>
                  </a:cubicBezTo>
                  <a:cubicBezTo>
                    <a:pt x="2896" y="4421"/>
                    <a:pt x="2896" y="3878"/>
                    <a:pt x="2896" y="3232"/>
                  </a:cubicBezTo>
                  <a:cubicBezTo>
                    <a:pt x="2896" y="2172"/>
                    <a:pt x="2793" y="1087"/>
                    <a:pt x="2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5"/>
            <p:cNvSpPr/>
            <p:nvPr/>
          </p:nvSpPr>
          <p:spPr>
            <a:xfrm>
              <a:off x="6757026" y="3954801"/>
              <a:ext cx="348783" cy="339674"/>
            </a:xfrm>
            <a:custGeom>
              <a:avLst/>
              <a:gdLst/>
              <a:ahLst/>
              <a:cxnLst/>
              <a:rect l="l" t="t" r="r" b="b"/>
              <a:pathLst>
                <a:path w="3982" h="3878" extrusionOk="0">
                  <a:moveTo>
                    <a:pt x="2043" y="0"/>
                  </a:moveTo>
                  <a:cubicBezTo>
                    <a:pt x="854" y="0"/>
                    <a:pt x="1" y="853"/>
                    <a:pt x="1" y="1939"/>
                  </a:cubicBezTo>
                  <a:cubicBezTo>
                    <a:pt x="1" y="2999"/>
                    <a:pt x="854" y="3878"/>
                    <a:pt x="2043" y="3878"/>
                  </a:cubicBezTo>
                  <a:cubicBezTo>
                    <a:pt x="3103" y="3878"/>
                    <a:pt x="3981" y="2999"/>
                    <a:pt x="3981" y="1939"/>
                  </a:cubicBezTo>
                  <a:cubicBezTo>
                    <a:pt x="3981" y="853"/>
                    <a:pt x="3103" y="0"/>
                    <a:pt x="2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5"/>
            <p:cNvSpPr/>
            <p:nvPr/>
          </p:nvSpPr>
          <p:spPr>
            <a:xfrm>
              <a:off x="6802312" y="4124645"/>
              <a:ext cx="47649" cy="47561"/>
            </a:xfrm>
            <a:custGeom>
              <a:avLst/>
              <a:gdLst/>
              <a:ahLst/>
              <a:cxnLst/>
              <a:rect l="l" t="t" r="r" b="b"/>
              <a:pathLst>
                <a:path w="544" h="543" extrusionOk="0">
                  <a:moveTo>
                    <a:pt x="337" y="0"/>
                  </a:moveTo>
                  <a:cubicBezTo>
                    <a:pt x="233" y="0"/>
                    <a:pt x="130" y="0"/>
                    <a:pt x="1" y="207"/>
                  </a:cubicBezTo>
                  <a:cubicBezTo>
                    <a:pt x="1" y="310"/>
                    <a:pt x="130" y="414"/>
                    <a:pt x="233" y="543"/>
                  </a:cubicBezTo>
                  <a:cubicBezTo>
                    <a:pt x="440" y="543"/>
                    <a:pt x="543" y="414"/>
                    <a:pt x="543" y="310"/>
                  </a:cubicBezTo>
                  <a:cubicBezTo>
                    <a:pt x="543" y="103"/>
                    <a:pt x="543"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75"/>
            <p:cNvSpPr/>
            <p:nvPr/>
          </p:nvSpPr>
          <p:spPr>
            <a:xfrm>
              <a:off x="6992477" y="4142689"/>
              <a:ext cx="47649" cy="47649"/>
            </a:xfrm>
            <a:custGeom>
              <a:avLst/>
              <a:gdLst/>
              <a:ahLst/>
              <a:cxnLst/>
              <a:rect l="l" t="t" r="r" b="b"/>
              <a:pathLst>
                <a:path w="544" h="544" extrusionOk="0">
                  <a:moveTo>
                    <a:pt x="311" y="1"/>
                  </a:moveTo>
                  <a:cubicBezTo>
                    <a:pt x="208" y="1"/>
                    <a:pt x="1" y="104"/>
                    <a:pt x="1" y="208"/>
                  </a:cubicBezTo>
                  <a:cubicBezTo>
                    <a:pt x="1" y="337"/>
                    <a:pt x="104" y="440"/>
                    <a:pt x="208" y="544"/>
                  </a:cubicBezTo>
                  <a:cubicBezTo>
                    <a:pt x="311" y="544"/>
                    <a:pt x="544" y="440"/>
                    <a:pt x="544" y="337"/>
                  </a:cubicBezTo>
                  <a:cubicBezTo>
                    <a:pt x="544" y="104"/>
                    <a:pt x="415"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75"/>
            <p:cNvSpPr/>
            <p:nvPr/>
          </p:nvSpPr>
          <p:spPr>
            <a:xfrm>
              <a:off x="6888329" y="4160821"/>
              <a:ext cx="74802" cy="38627"/>
            </a:xfrm>
            <a:custGeom>
              <a:avLst/>
              <a:gdLst/>
              <a:ahLst/>
              <a:cxnLst/>
              <a:rect l="l" t="t" r="r" b="b"/>
              <a:pathLst>
                <a:path w="854" h="441" extrusionOk="0">
                  <a:moveTo>
                    <a:pt x="104" y="1"/>
                  </a:moveTo>
                  <a:cubicBezTo>
                    <a:pt x="104" y="1"/>
                    <a:pt x="1" y="1"/>
                    <a:pt x="1" y="130"/>
                  </a:cubicBezTo>
                  <a:cubicBezTo>
                    <a:pt x="104" y="233"/>
                    <a:pt x="208" y="337"/>
                    <a:pt x="440" y="440"/>
                  </a:cubicBezTo>
                  <a:cubicBezTo>
                    <a:pt x="544" y="440"/>
                    <a:pt x="750" y="337"/>
                    <a:pt x="750" y="233"/>
                  </a:cubicBezTo>
                  <a:cubicBezTo>
                    <a:pt x="854" y="130"/>
                    <a:pt x="750" y="130"/>
                    <a:pt x="750" y="130"/>
                  </a:cubicBezTo>
                  <a:cubicBezTo>
                    <a:pt x="750" y="87"/>
                    <a:pt x="739" y="72"/>
                    <a:pt x="724" y="72"/>
                  </a:cubicBezTo>
                  <a:cubicBezTo>
                    <a:pt x="693" y="72"/>
                    <a:pt x="647" y="130"/>
                    <a:pt x="647" y="130"/>
                  </a:cubicBezTo>
                  <a:cubicBezTo>
                    <a:pt x="647" y="233"/>
                    <a:pt x="544" y="233"/>
                    <a:pt x="440" y="233"/>
                  </a:cubicBezTo>
                  <a:cubicBezTo>
                    <a:pt x="311" y="233"/>
                    <a:pt x="208" y="130"/>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75"/>
            <p:cNvSpPr/>
            <p:nvPr/>
          </p:nvSpPr>
          <p:spPr>
            <a:xfrm>
              <a:off x="6510188" y="4771085"/>
              <a:ext cx="339762" cy="197603"/>
            </a:xfrm>
            <a:custGeom>
              <a:avLst/>
              <a:gdLst/>
              <a:ahLst/>
              <a:cxnLst/>
              <a:rect l="l" t="t" r="r" b="b"/>
              <a:pathLst>
                <a:path w="3879" h="2256" extrusionOk="0">
                  <a:moveTo>
                    <a:pt x="2902" y="1"/>
                  </a:moveTo>
                  <a:cubicBezTo>
                    <a:pt x="2174" y="1"/>
                    <a:pt x="1471" y="238"/>
                    <a:pt x="880" y="685"/>
                  </a:cubicBezTo>
                  <a:cubicBezTo>
                    <a:pt x="440" y="1021"/>
                    <a:pt x="1" y="1564"/>
                    <a:pt x="104" y="2081"/>
                  </a:cubicBezTo>
                  <a:cubicBezTo>
                    <a:pt x="427" y="2198"/>
                    <a:pt x="783" y="2256"/>
                    <a:pt x="1138" y="2256"/>
                  </a:cubicBezTo>
                  <a:cubicBezTo>
                    <a:pt x="1494" y="2256"/>
                    <a:pt x="1849" y="2198"/>
                    <a:pt x="2172" y="2081"/>
                  </a:cubicBezTo>
                  <a:cubicBezTo>
                    <a:pt x="2689" y="1771"/>
                    <a:pt x="3232" y="1228"/>
                    <a:pt x="3568" y="685"/>
                  </a:cubicBezTo>
                  <a:cubicBezTo>
                    <a:pt x="3672" y="479"/>
                    <a:pt x="3775" y="272"/>
                    <a:pt x="3878" y="143"/>
                  </a:cubicBezTo>
                  <a:cubicBezTo>
                    <a:pt x="3553" y="47"/>
                    <a:pt x="3225" y="1"/>
                    <a:pt x="2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75"/>
            <p:cNvSpPr/>
            <p:nvPr/>
          </p:nvSpPr>
          <p:spPr>
            <a:xfrm>
              <a:off x="6510188" y="4774501"/>
              <a:ext cx="348783" cy="187443"/>
            </a:xfrm>
            <a:custGeom>
              <a:avLst/>
              <a:gdLst/>
              <a:ahLst/>
              <a:cxnLst/>
              <a:rect l="l" t="t" r="r" b="b"/>
              <a:pathLst>
                <a:path w="3982" h="2140" extrusionOk="0">
                  <a:moveTo>
                    <a:pt x="3775" y="0"/>
                  </a:moveTo>
                  <a:cubicBezTo>
                    <a:pt x="2819" y="440"/>
                    <a:pt x="1629" y="982"/>
                    <a:pt x="647" y="1525"/>
                  </a:cubicBezTo>
                  <a:cubicBezTo>
                    <a:pt x="440" y="1629"/>
                    <a:pt x="233" y="1732"/>
                    <a:pt x="1" y="1939"/>
                  </a:cubicBezTo>
                  <a:lnTo>
                    <a:pt x="1" y="2042"/>
                  </a:lnTo>
                  <a:cubicBezTo>
                    <a:pt x="1" y="2107"/>
                    <a:pt x="27" y="2139"/>
                    <a:pt x="53" y="2139"/>
                  </a:cubicBezTo>
                  <a:cubicBezTo>
                    <a:pt x="78" y="2139"/>
                    <a:pt x="104" y="2107"/>
                    <a:pt x="104" y="2042"/>
                  </a:cubicBezTo>
                  <a:cubicBezTo>
                    <a:pt x="337" y="1939"/>
                    <a:pt x="544" y="1836"/>
                    <a:pt x="750" y="1732"/>
                  </a:cubicBezTo>
                  <a:cubicBezTo>
                    <a:pt x="1733" y="1086"/>
                    <a:pt x="2922" y="646"/>
                    <a:pt x="3878" y="233"/>
                  </a:cubicBezTo>
                  <a:cubicBezTo>
                    <a:pt x="3982" y="104"/>
                    <a:pt x="3982" y="104"/>
                    <a:pt x="39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75"/>
            <p:cNvSpPr/>
            <p:nvPr/>
          </p:nvSpPr>
          <p:spPr>
            <a:xfrm>
              <a:off x="6387908" y="4285379"/>
              <a:ext cx="208464" cy="339674"/>
            </a:xfrm>
            <a:custGeom>
              <a:avLst/>
              <a:gdLst/>
              <a:ahLst/>
              <a:cxnLst/>
              <a:rect l="l" t="t" r="r" b="b"/>
              <a:pathLst>
                <a:path w="2380" h="3878" extrusionOk="0">
                  <a:moveTo>
                    <a:pt x="337" y="0"/>
                  </a:moveTo>
                  <a:cubicBezTo>
                    <a:pt x="1" y="957"/>
                    <a:pt x="104" y="2146"/>
                    <a:pt x="647" y="2999"/>
                  </a:cubicBezTo>
                  <a:cubicBezTo>
                    <a:pt x="983" y="3439"/>
                    <a:pt x="1397" y="3878"/>
                    <a:pt x="1940" y="3878"/>
                  </a:cubicBezTo>
                  <a:cubicBezTo>
                    <a:pt x="2276" y="3232"/>
                    <a:pt x="2379" y="2456"/>
                    <a:pt x="2146" y="1810"/>
                  </a:cubicBezTo>
                  <a:cubicBezTo>
                    <a:pt x="1940" y="1164"/>
                    <a:pt x="1397" y="647"/>
                    <a:pt x="854" y="311"/>
                  </a:cubicBezTo>
                  <a:cubicBezTo>
                    <a:pt x="647" y="207"/>
                    <a:pt x="440" y="0"/>
                    <a:pt x="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75"/>
            <p:cNvSpPr/>
            <p:nvPr/>
          </p:nvSpPr>
          <p:spPr>
            <a:xfrm>
              <a:off x="6406040" y="4274079"/>
              <a:ext cx="160903" cy="360082"/>
            </a:xfrm>
            <a:custGeom>
              <a:avLst/>
              <a:gdLst/>
              <a:ahLst/>
              <a:cxnLst/>
              <a:rect l="l" t="t" r="r" b="b"/>
              <a:pathLst>
                <a:path w="1837" h="4111" extrusionOk="0">
                  <a:moveTo>
                    <a:pt x="130" y="0"/>
                  </a:moveTo>
                  <a:cubicBezTo>
                    <a:pt x="1" y="0"/>
                    <a:pt x="1" y="129"/>
                    <a:pt x="1" y="129"/>
                  </a:cubicBezTo>
                  <a:cubicBezTo>
                    <a:pt x="337" y="1189"/>
                    <a:pt x="776" y="2378"/>
                    <a:pt x="1293" y="3361"/>
                  </a:cubicBezTo>
                  <a:cubicBezTo>
                    <a:pt x="1422" y="3568"/>
                    <a:pt x="1526" y="3878"/>
                    <a:pt x="1629" y="4110"/>
                  </a:cubicBezTo>
                  <a:lnTo>
                    <a:pt x="1836" y="4110"/>
                  </a:lnTo>
                  <a:lnTo>
                    <a:pt x="1836" y="4007"/>
                  </a:lnTo>
                  <a:cubicBezTo>
                    <a:pt x="1733" y="3774"/>
                    <a:pt x="1629" y="3568"/>
                    <a:pt x="1526" y="3231"/>
                  </a:cubicBezTo>
                  <a:cubicBezTo>
                    <a:pt x="983" y="2275"/>
                    <a:pt x="544" y="1086"/>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75"/>
            <p:cNvSpPr/>
            <p:nvPr/>
          </p:nvSpPr>
          <p:spPr>
            <a:xfrm>
              <a:off x="3039039" y="4052198"/>
              <a:ext cx="831054" cy="745654"/>
            </a:xfrm>
            <a:custGeom>
              <a:avLst/>
              <a:gdLst/>
              <a:ahLst/>
              <a:cxnLst/>
              <a:rect l="l" t="t" r="r" b="b"/>
              <a:pathLst>
                <a:path w="9488" h="8513" extrusionOk="0">
                  <a:moveTo>
                    <a:pt x="4345" y="1"/>
                  </a:moveTo>
                  <a:cubicBezTo>
                    <a:pt x="4077" y="1"/>
                    <a:pt x="3809" y="26"/>
                    <a:pt x="3542" y="69"/>
                  </a:cubicBezTo>
                  <a:cubicBezTo>
                    <a:pt x="3335" y="69"/>
                    <a:pt x="3025" y="172"/>
                    <a:pt x="2792" y="172"/>
                  </a:cubicBezTo>
                  <a:cubicBezTo>
                    <a:pt x="2249" y="405"/>
                    <a:pt x="1732" y="715"/>
                    <a:pt x="1293" y="1154"/>
                  </a:cubicBezTo>
                  <a:cubicBezTo>
                    <a:pt x="1086" y="1361"/>
                    <a:pt x="853" y="1594"/>
                    <a:pt x="646" y="1904"/>
                  </a:cubicBezTo>
                  <a:cubicBezTo>
                    <a:pt x="440" y="2240"/>
                    <a:pt x="310" y="2550"/>
                    <a:pt x="207" y="2886"/>
                  </a:cubicBezTo>
                  <a:cubicBezTo>
                    <a:pt x="0" y="3739"/>
                    <a:pt x="0" y="4592"/>
                    <a:pt x="104" y="5342"/>
                  </a:cubicBezTo>
                  <a:lnTo>
                    <a:pt x="104" y="5471"/>
                  </a:lnTo>
                  <a:cubicBezTo>
                    <a:pt x="207" y="6428"/>
                    <a:pt x="310" y="7513"/>
                    <a:pt x="750" y="8470"/>
                  </a:cubicBezTo>
                  <a:cubicBezTo>
                    <a:pt x="848" y="8500"/>
                    <a:pt x="953" y="8513"/>
                    <a:pt x="1061" y="8513"/>
                  </a:cubicBezTo>
                  <a:cubicBezTo>
                    <a:pt x="1322" y="8513"/>
                    <a:pt x="1598" y="8440"/>
                    <a:pt x="1836" y="8366"/>
                  </a:cubicBezTo>
                  <a:cubicBezTo>
                    <a:pt x="2146" y="8366"/>
                    <a:pt x="2482" y="8263"/>
                    <a:pt x="2792" y="8160"/>
                  </a:cubicBezTo>
                  <a:cubicBezTo>
                    <a:pt x="3128" y="7927"/>
                    <a:pt x="3542" y="7824"/>
                    <a:pt x="3981" y="7617"/>
                  </a:cubicBezTo>
                  <a:cubicBezTo>
                    <a:pt x="6023" y="6634"/>
                    <a:pt x="7962" y="5135"/>
                    <a:pt x="9358" y="3532"/>
                  </a:cubicBezTo>
                  <a:lnTo>
                    <a:pt x="9487" y="3403"/>
                  </a:lnTo>
                  <a:cubicBezTo>
                    <a:pt x="9255" y="3093"/>
                    <a:pt x="8944" y="2654"/>
                    <a:pt x="8712" y="2343"/>
                  </a:cubicBezTo>
                  <a:cubicBezTo>
                    <a:pt x="8195" y="1800"/>
                    <a:pt x="7652" y="1258"/>
                    <a:pt x="7006" y="818"/>
                  </a:cubicBezTo>
                  <a:cubicBezTo>
                    <a:pt x="6566" y="508"/>
                    <a:pt x="6023" y="301"/>
                    <a:pt x="5480" y="172"/>
                  </a:cubicBezTo>
                  <a:cubicBezTo>
                    <a:pt x="5102" y="51"/>
                    <a:pt x="4723" y="1"/>
                    <a:pt x="4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75"/>
            <p:cNvSpPr/>
            <p:nvPr/>
          </p:nvSpPr>
          <p:spPr>
            <a:xfrm>
              <a:off x="3057171" y="4067177"/>
              <a:ext cx="246829" cy="246916"/>
            </a:xfrm>
            <a:custGeom>
              <a:avLst/>
              <a:gdLst/>
              <a:ahLst/>
              <a:cxnLst/>
              <a:rect l="l" t="t" r="r" b="b"/>
              <a:pathLst>
                <a:path w="2818" h="2819" extrusionOk="0">
                  <a:moveTo>
                    <a:pt x="2585" y="1"/>
                  </a:moveTo>
                  <a:cubicBezTo>
                    <a:pt x="1732" y="337"/>
                    <a:pt x="879" y="983"/>
                    <a:pt x="439" y="1733"/>
                  </a:cubicBezTo>
                  <a:cubicBezTo>
                    <a:pt x="233" y="2069"/>
                    <a:pt x="103" y="2379"/>
                    <a:pt x="0" y="2715"/>
                  </a:cubicBezTo>
                  <a:cubicBezTo>
                    <a:pt x="233" y="2819"/>
                    <a:pt x="543" y="2819"/>
                    <a:pt x="750" y="2819"/>
                  </a:cubicBezTo>
                  <a:cubicBezTo>
                    <a:pt x="1835" y="2819"/>
                    <a:pt x="2818" y="1940"/>
                    <a:pt x="2818" y="880"/>
                  </a:cubicBezTo>
                  <a:cubicBezTo>
                    <a:pt x="2818" y="544"/>
                    <a:pt x="2688" y="337"/>
                    <a:pt x="2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75"/>
            <p:cNvSpPr/>
            <p:nvPr/>
          </p:nvSpPr>
          <p:spPr>
            <a:xfrm>
              <a:off x="3048061" y="4434813"/>
              <a:ext cx="255938" cy="286857"/>
            </a:xfrm>
            <a:custGeom>
              <a:avLst/>
              <a:gdLst/>
              <a:ahLst/>
              <a:cxnLst/>
              <a:rect l="l" t="t" r="r" b="b"/>
              <a:pathLst>
                <a:path w="2922" h="3275" extrusionOk="0">
                  <a:moveTo>
                    <a:pt x="854" y="1"/>
                  </a:moveTo>
                  <a:cubicBezTo>
                    <a:pt x="543" y="1"/>
                    <a:pt x="207" y="104"/>
                    <a:pt x="1" y="233"/>
                  </a:cubicBezTo>
                  <a:cubicBezTo>
                    <a:pt x="104" y="1190"/>
                    <a:pt x="207" y="2275"/>
                    <a:pt x="647" y="3232"/>
                  </a:cubicBezTo>
                  <a:cubicBezTo>
                    <a:pt x="745" y="3262"/>
                    <a:pt x="850" y="3275"/>
                    <a:pt x="958" y="3275"/>
                  </a:cubicBezTo>
                  <a:cubicBezTo>
                    <a:pt x="1219" y="3275"/>
                    <a:pt x="1495" y="3202"/>
                    <a:pt x="1733" y="3128"/>
                  </a:cubicBezTo>
                  <a:cubicBezTo>
                    <a:pt x="2043" y="3128"/>
                    <a:pt x="2379" y="3025"/>
                    <a:pt x="2689" y="2922"/>
                  </a:cubicBezTo>
                  <a:cubicBezTo>
                    <a:pt x="2792" y="2586"/>
                    <a:pt x="2922" y="2275"/>
                    <a:pt x="2922" y="2043"/>
                  </a:cubicBezTo>
                  <a:cubicBezTo>
                    <a:pt x="2922" y="879"/>
                    <a:pt x="1939" y="1"/>
                    <a:pt x="8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75"/>
            <p:cNvSpPr/>
            <p:nvPr/>
          </p:nvSpPr>
          <p:spPr>
            <a:xfrm>
              <a:off x="3462465" y="4067177"/>
              <a:ext cx="339674" cy="312609"/>
            </a:xfrm>
            <a:custGeom>
              <a:avLst/>
              <a:gdLst/>
              <a:ahLst/>
              <a:cxnLst/>
              <a:rect l="l" t="t" r="r" b="b"/>
              <a:pathLst>
                <a:path w="3878" h="3569" extrusionOk="0">
                  <a:moveTo>
                    <a:pt x="646" y="1"/>
                  </a:moveTo>
                  <a:cubicBezTo>
                    <a:pt x="233" y="337"/>
                    <a:pt x="0" y="983"/>
                    <a:pt x="0" y="1629"/>
                  </a:cubicBezTo>
                  <a:cubicBezTo>
                    <a:pt x="0" y="2715"/>
                    <a:pt x="879" y="3568"/>
                    <a:pt x="1939" y="3568"/>
                  </a:cubicBezTo>
                  <a:cubicBezTo>
                    <a:pt x="2818" y="3568"/>
                    <a:pt x="3568" y="3025"/>
                    <a:pt x="3878" y="2172"/>
                  </a:cubicBezTo>
                  <a:cubicBezTo>
                    <a:pt x="3361" y="1629"/>
                    <a:pt x="2818" y="1087"/>
                    <a:pt x="2172" y="647"/>
                  </a:cubicBezTo>
                  <a:cubicBezTo>
                    <a:pt x="1732" y="337"/>
                    <a:pt x="1189" y="130"/>
                    <a:pt x="6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75"/>
            <p:cNvSpPr/>
            <p:nvPr/>
          </p:nvSpPr>
          <p:spPr>
            <a:xfrm>
              <a:off x="3104646" y="4361579"/>
              <a:ext cx="754150" cy="439351"/>
            </a:xfrm>
            <a:custGeom>
              <a:avLst/>
              <a:gdLst/>
              <a:ahLst/>
              <a:cxnLst/>
              <a:rect l="l" t="t" r="r" b="b"/>
              <a:pathLst>
                <a:path w="8610" h="5016" extrusionOk="0">
                  <a:moveTo>
                    <a:pt x="8506" y="0"/>
                  </a:moveTo>
                  <a:cubicBezTo>
                    <a:pt x="7549" y="207"/>
                    <a:pt x="6670" y="414"/>
                    <a:pt x="5817" y="750"/>
                  </a:cubicBezTo>
                  <a:cubicBezTo>
                    <a:pt x="5714" y="750"/>
                    <a:pt x="5714" y="854"/>
                    <a:pt x="5610" y="854"/>
                  </a:cubicBezTo>
                  <a:cubicBezTo>
                    <a:pt x="5274" y="957"/>
                    <a:pt x="4964" y="1060"/>
                    <a:pt x="4628" y="1293"/>
                  </a:cubicBezTo>
                  <a:cubicBezTo>
                    <a:pt x="4318" y="1396"/>
                    <a:pt x="4085" y="1500"/>
                    <a:pt x="3878" y="1603"/>
                  </a:cubicBezTo>
                  <a:lnTo>
                    <a:pt x="3775" y="1603"/>
                  </a:lnTo>
                  <a:lnTo>
                    <a:pt x="3775" y="1707"/>
                  </a:lnTo>
                  <a:cubicBezTo>
                    <a:pt x="3336" y="1939"/>
                    <a:pt x="2793" y="2146"/>
                    <a:pt x="2379" y="2456"/>
                  </a:cubicBezTo>
                  <a:cubicBezTo>
                    <a:pt x="2146" y="2585"/>
                    <a:pt x="1940" y="2792"/>
                    <a:pt x="1733" y="2896"/>
                  </a:cubicBezTo>
                  <a:cubicBezTo>
                    <a:pt x="1629" y="2999"/>
                    <a:pt x="1629" y="2999"/>
                    <a:pt x="1629" y="3102"/>
                  </a:cubicBezTo>
                  <a:cubicBezTo>
                    <a:pt x="1190" y="3439"/>
                    <a:pt x="751" y="3749"/>
                    <a:pt x="440" y="4188"/>
                  </a:cubicBezTo>
                  <a:cubicBezTo>
                    <a:pt x="337" y="4395"/>
                    <a:pt x="1" y="4731"/>
                    <a:pt x="1" y="4938"/>
                  </a:cubicBezTo>
                  <a:cubicBezTo>
                    <a:pt x="169" y="4990"/>
                    <a:pt x="330" y="5015"/>
                    <a:pt x="492" y="5015"/>
                  </a:cubicBezTo>
                  <a:cubicBezTo>
                    <a:pt x="654" y="5015"/>
                    <a:pt x="815" y="4990"/>
                    <a:pt x="983" y="4938"/>
                  </a:cubicBezTo>
                  <a:lnTo>
                    <a:pt x="1087" y="4834"/>
                  </a:lnTo>
                  <a:lnTo>
                    <a:pt x="1190" y="4834"/>
                  </a:lnTo>
                  <a:cubicBezTo>
                    <a:pt x="2146" y="4628"/>
                    <a:pt x="3129" y="4188"/>
                    <a:pt x="4085" y="3645"/>
                  </a:cubicBezTo>
                  <a:cubicBezTo>
                    <a:pt x="4964" y="3232"/>
                    <a:pt x="5714" y="2689"/>
                    <a:pt x="6463" y="2146"/>
                  </a:cubicBezTo>
                  <a:lnTo>
                    <a:pt x="6463" y="2043"/>
                  </a:lnTo>
                  <a:cubicBezTo>
                    <a:pt x="7317" y="1396"/>
                    <a:pt x="7963" y="750"/>
                    <a:pt x="86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75"/>
            <p:cNvSpPr/>
            <p:nvPr/>
          </p:nvSpPr>
          <p:spPr>
            <a:xfrm>
              <a:off x="3482787" y="4474749"/>
              <a:ext cx="27328" cy="83911"/>
            </a:xfrm>
            <a:custGeom>
              <a:avLst/>
              <a:gdLst/>
              <a:ahLst/>
              <a:cxnLst/>
              <a:rect l="l" t="t" r="r" b="b"/>
              <a:pathLst>
                <a:path w="312" h="958" extrusionOk="0">
                  <a:moveTo>
                    <a:pt x="311" y="1"/>
                  </a:moveTo>
                  <a:lnTo>
                    <a:pt x="1" y="854"/>
                  </a:lnTo>
                  <a:lnTo>
                    <a:pt x="1" y="854"/>
                  </a:lnTo>
                  <a:lnTo>
                    <a:pt x="1" y="854"/>
                  </a:lnTo>
                  <a:lnTo>
                    <a:pt x="1" y="854"/>
                  </a:lnTo>
                  <a:lnTo>
                    <a:pt x="1" y="854"/>
                  </a:lnTo>
                  <a:lnTo>
                    <a:pt x="1" y="854"/>
                  </a:lnTo>
                  <a:lnTo>
                    <a:pt x="1" y="957"/>
                  </a:lnTo>
                  <a:lnTo>
                    <a:pt x="1" y="957"/>
                  </a:lnTo>
                  <a:lnTo>
                    <a:pt x="1" y="957"/>
                  </a:lnTo>
                  <a:lnTo>
                    <a:pt x="1" y="957"/>
                  </a:lnTo>
                  <a:lnTo>
                    <a:pt x="1" y="957"/>
                  </a:lnTo>
                  <a:lnTo>
                    <a:pt x="1" y="957"/>
                  </a:lnTo>
                  <a:lnTo>
                    <a:pt x="1" y="957"/>
                  </a:lnTo>
                  <a:lnTo>
                    <a:pt x="1" y="957"/>
                  </a:lnTo>
                  <a:lnTo>
                    <a:pt x="1" y="854"/>
                  </a:lnTo>
                  <a:lnTo>
                    <a:pt x="1" y="854"/>
                  </a:lnTo>
                  <a:lnTo>
                    <a:pt x="1" y="854"/>
                  </a:lnTo>
                  <a:lnTo>
                    <a:pt x="1" y="854"/>
                  </a:lnTo>
                  <a:lnTo>
                    <a:pt x="311" y="1"/>
                  </a:lnTo>
                  <a:close/>
                </a:path>
              </a:pathLst>
            </a:custGeom>
            <a:solidFill>
              <a:srgbClr val="5A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75"/>
            <p:cNvSpPr/>
            <p:nvPr/>
          </p:nvSpPr>
          <p:spPr>
            <a:xfrm>
              <a:off x="3435311" y="4501991"/>
              <a:ext cx="47561" cy="56671"/>
            </a:xfrm>
            <a:custGeom>
              <a:avLst/>
              <a:gdLst/>
              <a:ahLst/>
              <a:cxnLst/>
              <a:rect l="l" t="t" r="r" b="b"/>
              <a:pathLst>
                <a:path w="543" h="647" extrusionOk="0">
                  <a:moveTo>
                    <a:pt x="0" y="0"/>
                  </a:moveTo>
                  <a:cubicBezTo>
                    <a:pt x="207" y="207"/>
                    <a:pt x="310" y="440"/>
                    <a:pt x="439" y="543"/>
                  </a:cubicBezTo>
                  <a:lnTo>
                    <a:pt x="543" y="646"/>
                  </a:lnTo>
                  <a:lnTo>
                    <a:pt x="543" y="543"/>
                  </a:lnTo>
                  <a:cubicBezTo>
                    <a:pt x="439" y="336"/>
                    <a:pt x="207" y="207"/>
                    <a:pt x="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75"/>
            <p:cNvSpPr/>
            <p:nvPr/>
          </p:nvSpPr>
          <p:spPr>
            <a:xfrm>
              <a:off x="3190750" y="4549554"/>
              <a:ext cx="292113" cy="244551"/>
            </a:xfrm>
            <a:custGeom>
              <a:avLst/>
              <a:gdLst/>
              <a:ahLst/>
              <a:cxnLst/>
              <a:rect l="l" t="t" r="r" b="b"/>
              <a:pathLst>
                <a:path w="3335" h="2792" extrusionOk="0">
                  <a:moveTo>
                    <a:pt x="3231" y="0"/>
                  </a:moveTo>
                  <a:cubicBezTo>
                    <a:pt x="2353" y="207"/>
                    <a:pt x="1603" y="543"/>
                    <a:pt x="750" y="750"/>
                  </a:cubicBezTo>
                  <a:cubicBezTo>
                    <a:pt x="646" y="853"/>
                    <a:pt x="646" y="853"/>
                    <a:pt x="646" y="956"/>
                  </a:cubicBezTo>
                  <a:cubicBezTo>
                    <a:pt x="1396" y="646"/>
                    <a:pt x="2249" y="310"/>
                    <a:pt x="3102" y="103"/>
                  </a:cubicBezTo>
                  <a:lnTo>
                    <a:pt x="3102" y="103"/>
                  </a:lnTo>
                  <a:cubicBezTo>
                    <a:pt x="2353" y="750"/>
                    <a:pt x="1499" y="1499"/>
                    <a:pt x="750" y="2146"/>
                  </a:cubicBezTo>
                  <a:cubicBezTo>
                    <a:pt x="470" y="2340"/>
                    <a:pt x="279" y="2515"/>
                    <a:pt x="104" y="2688"/>
                  </a:cubicBezTo>
                  <a:lnTo>
                    <a:pt x="207" y="2688"/>
                  </a:lnTo>
                  <a:cubicBezTo>
                    <a:pt x="310" y="2585"/>
                    <a:pt x="517" y="2378"/>
                    <a:pt x="750" y="2249"/>
                  </a:cubicBezTo>
                  <a:cubicBezTo>
                    <a:pt x="1603" y="1499"/>
                    <a:pt x="2353" y="750"/>
                    <a:pt x="3231" y="103"/>
                  </a:cubicBezTo>
                  <a:lnTo>
                    <a:pt x="3335" y="103"/>
                  </a:lnTo>
                  <a:lnTo>
                    <a:pt x="3335" y="0"/>
                  </a:lnTo>
                  <a:close/>
                  <a:moveTo>
                    <a:pt x="104" y="2688"/>
                  </a:moveTo>
                  <a:lnTo>
                    <a:pt x="0" y="2792"/>
                  </a:lnTo>
                  <a:cubicBezTo>
                    <a:pt x="35" y="2757"/>
                    <a:pt x="69" y="2723"/>
                    <a:pt x="104" y="26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75"/>
            <p:cNvSpPr/>
            <p:nvPr/>
          </p:nvSpPr>
          <p:spPr>
            <a:xfrm>
              <a:off x="3462465" y="4558576"/>
              <a:ext cx="20408" cy="122363"/>
            </a:xfrm>
            <a:custGeom>
              <a:avLst/>
              <a:gdLst/>
              <a:ahLst/>
              <a:cxnLst/>
              <a:rect l="l" t="t" r="r" b="b"/>
              <a:pathLst>
                <a:path w="233" h="1397" extrusionOk="0">
                  <a:moveTo>
                    <a:pt x="129" y="0"/>
                  </a:moveTo>
                  <a:cubicBezTo>
                    <a:pt x="129" y="336"/>
                    <a:pt x="129" y="647"/>
                    <a:pt x="0" y="853"/>
                  </a:cubicBezTo>
                  <a:lnTo>
                    <a:pt x="0" y="1396"/>
                  </a:lnTo>
                  <a:cubicBezTo>
                    <a:pt x="129" y="1190"/>
                    <a:pt x="129" y="1086"/>
                    <a:pt x="129" y="983"/>
                  </a:cubicBezTo>
                  <a:cubicBezTo>
                    <a:pt x="129" y="647"/>
                    <a:pt x="233" y="336"/>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75"/>
            <p:cNvSpPr/>
            <p:nvPr/>
          </p:nvSpPr>
          <p:spPr>
            <a:xfrm>
              <a:off x="3482787" y="4351074"/>
              <a:ext cx="131473" cy="131385"/>
            </a:xfrm>
            <a:custGeom>
              <a:avLst/>
              <a:gdLst/>
              <a:ahLst/>
              <a:cxnLst/>
              <a:rect l="l" t="t" r="r" b="b"/>
              <a:pathLst>
                <a:path w="1501" h="1500" extrusionOk="0">
                  <a:moveTo>
                    <a:pt x="1500" y="0"/>
                  </a:moveTo>
                  <a:cubicBezTo>
                    <a:pt x="1397" y="0"/>
                    <a:pt x="1397" y="104"/>
                    <a:pt x="1293" y="104"/>
                  </a:cubicBezTo>
                  <a:cubicBezTo>
                    <a:pt x="854" y="543"/>
                    <a:pt x="414" y="853"/>
                    <a:pt x="1" y="1396"/>
                  </a:cubicBezTo>
                  <a:lnTo>
                    <a:pt x="1" y="1499"/>
                  </a:lnTo>
                  <a:lnTo>
                    <a:pt x="104" y="1396"/>
                  </a:lnTo>
                  <a:lnTo>
                    <a:pt x="208" y="1293"/>
                  </a:lnTo>
                  <a:cubicBezTo>
                    <a:pt x="647" y="853"/>
                    <a:pt x="1061" y="414"/>
                    <a:pt x="1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75"/>
            <p:cNvSpPr/>
            <p:nvPr/>
          </p:nvSpPr>
          <p:spPr>
            <a:xfrm>
              <a:off x="3482787" y="4361579"/>
              <a:ext cx="376024" cy="197078"/>
            </a:xfrm>
            <a:custGeom>
              <a:avLst/>
              <a:gdLst/>
              <a:ahLst/>
              <a:cxnLst/>
              <a:rect l="l" t="t" r="r" b="b"/>
              <a:pathLst>
                <a:path w="4293" h="2250" extrusionOk="0">
                  <a:moveTo>
                    <a:pt x="4189" y="0"/>
                  </a:moveTo>
                  <a:cubicBezTo>
                    <a:pt x="2793" y="647"/>
                    <a:pt x="1500" y="1293"/>
                    <a:pt x="208" y="2043"/>
                  </a:cubicBezTo>
                  <a:cubicBezTo>
                    <a:pt x="104" y="2043"/>
                    <a:pt x="104" y="2146"/>
                    <a:pt x="1" y="2146"/>
                  </a:cubicBezTo>
                  <a:lnTo>
                    <a:pt x="1" y="2249"/>
                  </a:lnTo>
                  <a:lnTo>
                    <a:pt x="104" y="2146"/>
                  </a:lnTo>
                  <a:cubicBezTo>
                    <a:pt x="1500" y="1396"/>
                    <a:pt x="2896" y="647"/>
                    <a:pt x="4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75"/>
            <p:cNvSpPr/>
            <p:nvPr/>
          </p:nvSpPr>
          <p:spPr>
            <a:xfrm>
              <a:off x="3482787" y="4540445"/>
              <a:ext cx="188056" cy="18219"/>
            </a:xfrm>
            <a:custGeom>
              <a:avLst/>
              <a:gdLst/>
              <a:ahLst/>
              <a:cxnLst/>
              <a:rect l="l" t="t" r="r" b="b"/>
              <a:pathLst>
                <a:path w="2147" h="208" extrusionOk="0">
                  <a:moveTo>
                    <a:pt x="2146" y="1"/>
                  </a:moveTo>
                  <a:cubicBezTo>
                    <a:pt x="1500" y="104"/>
                    <a:pt x="854" y="104"/>
                    <a:pt x="104" y="104"/>
                  </a:cubicBezTo>
                  <a:lnTo>
                    <a:pt x="1" y="104"/>
                  </a:lnTo>
                  <a:lnTo>
                    <a:pt x="1" y="207"/>
                  </a:lnTo>
                  <a:lnTo>
                    <a:pt x="104" y="207"/>
                  </a:lnTo>
                  <a:cubicBezTo>
                    <a:pt x="751" y="104"/>
                    <a:pt x="1397" y="104"/>
                    <a:pt x="2146" y="104"/>
                  </a:cubicBezTo>
                  <a:lnTo>
                    <a:pt x="21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75"/>
            <p:cNvSpPr/>
            <p:nvPr/>
          </p:nvSpPr>
          <p:spPr>
            <a:xfrm>
              <a:off x="3462465" y="4549554"/>
              <a:ext cx="351061" cy="525365"/>
            </a:xfrm>
            <a:custGeom>
              <a:avLst/>
              <a:gdLst/>
              <a:ahLst/>
              <a:cxnLst/>
              <a:rect l="l" t="t" r="r" b="b"/>
              <a:pathLst>
                <a:path w="4008" h="5998" extrusionOk="0">
                  <a:moveTo>
                    <a:pt x="233" y="0"/>
                  </a:moveTo>
                  <a:cubicBezTo>
                    <a:pt x="0" y="103"/>
                    <a:pt x="336" y="543"/>
                    <a:pt x="440" y="646"/>
                  </a:cubicBezTo>
                  <a:cubicBezTo>
                    <a:pt x="879" y="1293"/>
                    <a:pt x="1189" y="2042"/>
                    <a:pt x="1525" y="2895"/>
                  </a:cubicBezTo>
                  <a:cubicBezTo>
                    <a:pt x="1836" y="3774"/>
                    <a:pt x="2068" y="4731"/>
                    <a:pt x="2275" y="5713"/>
                  </a:cubicBezTo>
                  <a:cubicBezTo>
                    <a:pt x="2275" y="5816"/>
                    <a:pt x="2275" y="5920"/>
                    <a:pt x="2378" y="5920"/>
                  </a:cubicBezTo>
                  <a:cubicBezTo>
                    <a:pt x="2430" y="5971"/>
                    <a:pt x="2482" y="5997"/>
                    <a:pt x="2537" y="5997"/>
                  </a:cubicBezTo>
                  <a:cubicBezTo>
                    <a:pt x="2592" y="5997"/>
                    <a:pt x="2650" y="5971"/>
                    <a:pt x="2715" y="5920"/>
                  </a:cubicBezTo>
                  <a:cubicBezTo>
                    <a:pt x="3128" y="5816"/>
                    <a:pt x="3464" y="5713"/>
                    <a:pt x="3774" y="5480"/>
                  </a:cubicBezTo>
                  <a:cubicBezTo>
                    <a:pt x="3774" y="5480"/>
                    <a:pt x="3878" y="5480"/>
                    <a:pt x="3878" y="5377"/>
                  </a:cubicBezTo>
                  <a:cubicBezTo>
                    <a:pt x="4007" y="5274"/>
                    <a:pt x="3878" y="5067"/>
                    <a:pt x="3878" y="4963"/>
                  </a:cubicBezTo>
                  <a:cubicBezTo>
                    <a:pt x="3128" y="3438"/>
                    <a:pt x="2275" y="2042"/>
                    <a:pt x="1086" y="853"/>
                  </a:cubicBezTo>
                  <a:cubicBezTo>
                    <a:pt x="983" y="646"/>
                    <a:pt x="440"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9" name="Google Shape;2749;p75"/>
            <p:cNvSpPr/>
            <p:nvPr/>
          </p:nvSpPr>
          <p:spPr>
            <a:xfrm>
              <a:off x="3048061" y="4304993"/>
              <a:ext cx="235617" cy="301222"/>
            </a:xfrm>
            <a:custGeom>
              <a:avLst/>
              <a:gdLst/>
              <a:ahLst/>
              <a:cxnLst/>
              <a:rect l="l" t="t" r="r" b="b"/>
              <a:pathLst>
                <a:path w="2690" h="3439" extrusionOk="0">
                  <a:moveTo>
                    <a:pt x="104" y="0"/>
                  </a:moveTo>
                  <a:cubicBezTo>
                    <a:pt x="1" y="517"/>
                    <a:pt x="1" y="1060"/>
                    <a:pt x="1" y="1706"/>
                  </a:cubicBezTo>
                  <a:lnTo>
                    <a:pt x="1" y="2456"/>
                  </a:lnTo>
                  <a:lnTo>
                    <a:pt x="1" y="2585"/>
                  </a:lnTo>
                  <a:cubicBezTo>
                    <a:pt x="207" y="2456"/>
                    <a:pt x="543" y="2353"/>
                    <a:pt x="854" y="2353"/>
                  </a:cubicBezTo>
                  <a:cubicBezTo>
                    <a:pt x="1629" y="2353"/>
                    <a:pt x="2275" y="2792"/>
                    <a:pt x="2586" y="3438"/>
                  </a:cubicBezTo>
                  <a:lnTo>
                    <a:pt x="2689" y="3335"/>
                  </a:lnTo>
                  <a:cubicBezTo>
                    <a:pt x="2586" y="3231"/>
                    <a:pt x="2482" y="3102"/>
                    <a:pt x="2379" y="2895"/>
                  </a:cubicBezTo>
                  <a:cubicBezTo>
                    <a:pt x="1939" y="2249"/>
                    <a:pt x="1629" y="1500"/>
                    <a:pt x="1397" y="646"/>
                  </a:cubicBezTo>
                  <a:cubicBezTo>
                    <a:pt x="1397" y="414"/>
                    <a:pt x="1293" y="310"/>
                    <a:pt x="1293" y="104"/>
                  </a:cubicBezTo>
                  <a:lnTo>
                    <a:pt x="854" y="104"/>
                  </a:lnTo>
                  <a:cubicBezTo>
                    <a:pt x="647" y="104"/>
                    <a:pt x="337" y="104"/>
                    <a:pt x="104"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75"/>
            <p:cNvSpPr/>
            <p:nvPr/>
          </p:nvSpPr>
          <p:spPr>
            <a:xfrm>
              <a:off x="3057171" y="4153281"/>
              <a:ext cx="104232" cy="160815"/>
            </a:xfrm>
            <a:custGeom>
              <a:avLst/>
              <a:gdLst/>
              <a:ahLst/>
              <a:cxnLst/>
              <a:rect l="l" t="t" r="r" b="b"/>
              <a:pathLst>
                <a:path w="1190" h="1836" extrusionOk="0">
                  <a:moveTo>
                    <a:pt x="1086" y="0"/>
                  </a:moveTo>
                  <a:cubicBezTo>
                    <a:pt x="982" y="104"/>
                    <a:pt x="879" y="207"/>
                    <a:pt x="750" y="207"/>
                  </a:cubicBezTo>
                  <a:cubicBezTo>
                    <a:pt x="646" y="440"/>
                    <a:pt x="543" y="543"/>
                    <a:pt x="439" y="750"/>
                  </a:cubicBezTo>
                  <a:cubicBezTo>
                    <a:pt x="233" y="1086"/>
                    <a:pt x="103" y="1396"/>
                    <a:pt x="0" y="1732"/>
                  </a:cubicBezTo>
                  <a:cubicBezTo>
                    <a:pt x="233" y="1836"/>
                    <a:pt x="543" y="1836"/>
                    <a:pt x="750" y="1836"/>
                  </a:cubicBezTo>
                  <a:lnTo>
                    <a:pt x="1189" y="1836"/>
                  </a:lnTo>
                  <a:cubicBezTo>
                    <a:pt x="1189" y="1189"/>
                    <a:pt x="1189" y="646"/>
                    <a:pt x="1086"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75"/>
            <p:cNvSpPr/>
            <p:nvPr/>
          </p:nvSpPr>
          <p:spPr>
            <a:xfrm>
              <a:off x="3048061" y="4511013"/>
              <a:ext cx="226508" cy="283091"/>
            </a:xfrm>
            <a:custGeom>
              <a:avLst/>
              <a:gdLst/>
              <a:ahLst/>
              <a:cxnLst/>
              <a:rect l="l" t="t" r="r" b="b"/>
              <a:pathLst>
                <a:path w="2586" h="3232" extrusionOk="0">
                  <a:moveTo>
                    <a:pt x="854" y="1"/>
                  </a:moveTo>
                  <a:cubicBezTo>
                    <a:pt x="543" y="1"/>
                    <a:pt x="207" y="104"/>
                    <a:pt x="1" y="233"/>
                  </a:cubicBezTo>
                  <a:cubicBezTo>
                    <a:pt x="104" y="1190"/>
                    <a:pt x="207" y="2275"/>
                    <a:pt x="647" y="3232"/>
                  </a:cubicBezTo>
                  <a:cubicBezTo>
                    <a:pt x="647" y="3025"/>
                    <a:pt x="983" y="2689"/>
                    <a:pt x="1086" y="2482"/>
                  </a:cubicBezTo>
                  <a:cubicBezTo>
                    <a:pt x="1397" y="2043"/>
                    <a:pt x="1836" y="1733"/>
                    <a:pt x="2275" y="1396"/>
                  </a:cubicBezTo>
                  <a:cubicBezTo>
                    <a:pt x="2275" y="1293"/>
                    <a:pt x="2275" y="1293"/>
                    <a:pt x="2379" y="1190"/>
                  </a:cubicBezTo>
                  <a:cubicBezTo>
                    <a:pt x="2482" y="1190"/>
                    <a:pt x="2482" y="1086"/>
                    <a:pt x="2586" y="1086"/>
                  </a:cubicBezTo>
                  <a:cubicBezTo>
                    <a:pt x="2275" y="440"/>
                    <a:pt x="1629" y="1"/>
                    <a:pt x="854" y="1"/>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75"/>
            <p:cNvSpPr/>
            <p:nvPr/>
          </p:nvSpPr>
          <p:spPr>
            <a:xfrm>
              <a:off x="3104646" y="4597030"/>
              <a:ext cx="226508" cy="206187"/>
            </a:xfrm>
            <a:custGeom>
              <a:avLst/>
              <a:gdLst/>
              <a:ahLst/>
              <a:cxnLst/>
              <a:rect l="l" t="t" r="r" b="b"/>
              <a:pathLst>
                <a:path w="2586" h="2354" extrusionOk="0">
                  <a:moveTo>
                    <a:pt x="2043" y="1"/>
                  </a:moveTo>
                  <a:lnTo>
                    <a:pt x="1940" y="104"/>
                  </a:lnTo>
                  <a:cubicBezTo>
                    <a:pt x="1836" y="104"/>
                    <a:pt x="1836" y="208"/>
                    <a:pt x="1733" y="208"/>
                  </a:cubicBezTo>
                  <a:cubicBezTo>
                    <a:pt x="1836" y="208"/>
                    <a:pt x="1940" y="208"/>
                    <a:pt x="2043" y="104"/>
                  </a:cubicBezTo>
                  <a:lnTo>
                    <a:pt x="2043" y="1"/>
                  </a:lnTo>
                  <a:close/>
                  <a:moveTo>
                    <a:pt x="2146" y="208"/>
                  </a:moveTo>
                  <a:cubicBezTo>
                    <a:pt x="1940" y="208"/>
                    <a:pt x="1733" y="311"/>
                    <a:pt x="1629" y="414"/>
                  </a:cubicBezTo>
                  <a:cubicBezTo>
                    <a:pt x="1190" y="751"/>
                    <a:pt x="751" y="1061"/>
                    <a:pt x="440" y="1500"/>
                  </a:cubicBezTo>
                  <a:cubicBezTo>
                    <a:pt x="337" y="1707"/>
                    <a:pt x="1" y="2043"/>
                    <a:pt x="1" y="2250"/>
                  </a:cubicBezTo>
                  <a:cubicBezTo>
                    <a:pt x="104" y="2353"/>
                    <a:pt x="208" y="2353"/>
                    <a:pt x="337" y="2353"/>
                  </a:cubicBezTo>
                  <a:lnTo>
                    <a:pt x="440" y="2353"/>
                  </a:lnTo>
                  <a:cubicBezTo>
                    <a:pt x="647" y="2353"/>
                    <a:pt x="751" y="2250"/>
                    <a:pt x="983" y="2250"/>
                  </a:cubicBezTo>
                  <a:cubicBezTo>
                    <a:pt x="1190" y="2043"/>
                    <a:pt x="1397" y="1836"/>
                    <a:pt x="1733" y="1604"/>
                  </a:cubicBezTo>
                  <a:cubicBezTo>
                    <a:pt x="1940" y="1397"/>
                    <a:pt x="2276" y="1061"/>
                    <a:pt x="2586" y="751"/>
                  </a:cubicBezTo>
                  <a:cubicBezTo>
                    <a:pt x="2482" y="647"/>
                    <a:pt x="2276" y="414"/>
                    <a:pt x="2146" y="208"/>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75"/>
            <p:cNvSpPr/>
            <p:nvPr/>
          </p:nvSpPr>
          <p:spPr>
            <a:xfrm>
              <a:off x="3199773" y="4708806"/>
              <a:ext cx="9109" cy="88"/>
            </a:xfrm>
            <a:custGeom>
              <a:avLst/>
              <a:gdLst/>
              <a:ahLst/>
              <a:cxnLst/>
              <a:rect l="l" t="t" r="r" b="b"/>
              <a:pathLst>
                <a:path w="104" h="1" extrusionOk="0">
                  <a:moveTo>
                    <a:pt x="104" y="0"/>
                  </a:moveTo>
                  <a:lnTo>
                    <a:pt x="104" y="0"/>
                  </a:lnTo>
                  <a:lnTo>
                    <a:pt x="1" y="0"/>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75"/>
            <p:cNvSpPr/>
            <p:nvPr/>
          </p:nvSpPr>
          <p:spPr>
            <a:xfrm>
              <a:off x="3208795" y="4595547"/>
              <a:ext cx="179034" cy="113341"/>
            </a:xfrm>
            <a:custGeom>
              <a:avLst/>
              <a:gdLst/>
              <a:ahLst/>
              <a:cxnLst/>
              <a:rect l="l" t="t" r="r" b="b"/>
              <a:pathLst>
                <a:path w="2044" h="1294" extrusionOk="0">
                  <a:moveTo>
                    <a:pt x="1500" y="1"/>
                  </a:moveTo>
                  <a:cubicBezTo>
                    <a:pt x="1190" y="208"/>
                    <a:pt x="854" y="544"/>
                    <a:pt x="544" y="854"/>
                  </a:cubicBezTo>
                  <a:cubicBezTo>
                    <a:pt x="311" y="983"/>
                    <a:pt x="104" y="1190"/>
                    <a:pt x="1" y="1293"/>
                  </a:cubicBezTo>
                  <a:cubicBezTo>
                    <a:pt x="208" y="1293"/>
                    <a:pt x="544" y="1190"/>
                    <a:pt x="854" y="1087"/>
                  </a:cubicBezTo>
                  <a:cubicBezTo>
                    <a:pt x="1190" y="854"/>
                    <a:pt x="1604" y="751"/>
                    <a:pt x="2043" y="544"/>
                  </a:cubicBezTo>
                  <a:lnTo>
                    <a:pt x="1500" y="1"/>
                  </a:lnTo>
                  <a:close/>
                </a:path>
              </a:pathLst>
            </a:custGeom>
            <a:solidFill>
              <a:srgbClr val="DE9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75"/>
            <p:cNvSpPr/>
            <p:nvPr/>
          </p:nvSpPr>
          <p:spPr>
            <a:xfrm>
              <a:off x="3199773" y="4708806"/>
              <a:ext cx="88" cy="9109"/>
            </a:xfrm>
            <a:custGeom>
              <a:avLst/>
              <a:gdLst/>
              <a:ahLst/>
              <a:cxnLst/>
              <a:rect l="l" t="t" r="r" b="b"/>
              <a:pathLst>
                <a:path w="1" h="104" extrusionOk="0">
                  <a:moveTo>
                    <a:pt x="1" y="0"/>
                  </a:moveTo>
                  <a:lnTo>
                    <a:pt x="1" y="104"/>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75"/>
            <p:cNvSpPr/>
            <p:nvPr/>
          </p:nvSpPr>
          <p:spPr>
            <a:xfrm>
              <a:off x="3190750" y="4529940"/>
              <a:ext cx="149516" cy="187968"/>
            </a:xfrm>
            <a:custGeom>
              <a:avLst/>
              <a:gdLst/>
              <a:ahLst/>
              <a:cxnLst/>
              <a:rect l="l" t="t" r="r" b="b"/>
              <a:pathLst>
                <a:path w="1707" h="2146" extrusionOk="0">
                  <a:moveTo>
                    <a:pt x="1060" y="0"/>
                  </a:moveTo>
                  <a:cubicBezTo>
                    <a:pt x="957" y="104"/>
                    <a:pt x="853" y="104"/>
                    <a:pt x="750" y="104"/>
                  </a:cubicBezTo>
                  <a:cubicBezTo>
                    <a:pt x="646" y="207"/>
                    <a:pt x="646" y="207"/>
                    <a:pt x="646" y="310"/>
                  </a:cubicBezTo>
                  <a:cubicBezTo>
                    <a:pt x="750" y="207"/>
                    <a:pt x="957" y="104"/>
                    <a:pt x="1163" y="104"/>
                  </a:cubicBezTo>
                  <a:cubicBezTo>
                    <a:pt x="1163" y="104"/>
                    <a:pt x="1163" y="0"/>
                    <a:pt x="1060" y="0"/>
                  </a:cubicBezTo>
                  <a:close/>
                  <a:moveTo>
                    <a:pt x="1603" y="647"/>
                  </a:moveTo>
                  <a:cubicBezTo>
                    <a:pt x="1293" y="957"/>
                    <a:pt x="957" y="1293"/>
                    <a:pt x="750" y="1500"/>
                  </a:cubicBezTo>
                  <a:cubicBezTo>
                    <a:pt x="470" y="1694"/>
                    <a:pt x="279" y="1869"/>
                    <a:pt x="104" y="2042"/>
                  </a:cubicBezTo>
                  <a:lnTo>
                    <a:pt x="207" y="2042"/>
                  </a:lnTo>
                  <a:cubicBezTo>
                    <a:pt x="310" y="1939"/>
                    <a:pt x="517" y="1732"/>
                    <a:pt x="750" y="1603"/>
                  </a:cubicBezTo>
                  <a:cubicBezTo>
                    <a:pt x="1060" y="1293"/>
                    <a:pt x="1396" y="957"/>
                    <a:pt x="1706" y="750"/>
                  </a:cubicBezTo>
                  <a:lnTo>
                    <a:pt x="1603" y="647"/>
                  </a:lnTo>
                  <a:close/>
                  <a:moveTo>
                    <a:pt x="104" y="2042"/>
                  </a:moveTo>
                  <a:lnTo>
                    <a:pt x="104" y="2043"/>
                  </a:lnTo>
                  <a:lnTo>
                    <a:pt x="104" y="2043"/>
                  </a:lnTo>
                  <a:cubicBezTo>
                    <a:pt x="104" y="2043"/>
                    <a:pt x="104" y="2043"/>
                    <a:pt x="104" y="2042"/>
                  </a:cubicBezTo>
                  <a:close/>
                  <a:moveTo>
                    <a:pt x="104" y="2043"/>
                  </a:moveTo>
                  <a:cubicBezTo>
                    <a:pt x="69" y="2077"/>
                    <a:pt x="34" y="2112"/>
                    <a:pt x="0" y="2146"/>
                  </a:cubicBezTo>
                  <a:lnTo>
                    <a:pt x="104" y="2146"/>
                  </a:lnTo>
                  <a:lnTo>
                    <a:pt x="104" y="204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75"/>
            <p:cNvSpPr/>
            <p:nvPr/>
          </p:nvSpPr>
          <p:spPr>
            <a:xfrm>
              <a:off x="3491896" y="4912980"/>
              <a:ext cx="557072" cy="193661"/>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75"/>
            <p:cNvSpPr/>
            <p:nvPr/>
          </p:nvSpPr>
          <p:spPr>
            <a:xfrm>
              <a:off x="3217904" y="4441814"/>
              <a:ext cx="86101" cy="72875"/>
            </a:xfrm>
            <a:custGeom>
              <a:avLst/>
              <a:gdLst/>
              <a:ahLst/>
              <a:cxnLst/>
              <a:rect l="l" t="t" r="r" b="b"/>
              <a:pathLst>
                <a:path w="983" h="832" extrusionOk="0">
                  <a:moveTo>
                    <a:pt x="501" y="0"/>
                  </a:moveTo>
                  <a:cubicBezTo>
                    <a:pt x="447" y="0"/>
                    <a:pt x="392" y="13"/>
                    <a:pt x="336" y="41"/>
                  </a:cubicBezTo>
                  <a:cubicBezTo>
                    <a:pt x="104" y="144"/>
                    <a:pt x="0" y="377"/>
                    <a:pt x="104" y="584"/>
                  </a:cubicBezTo>
                  <a:cubicBezTo>
                    <a:pt x="179" y="735"/>
                    <a:pt x="324" y="831"/>
                    <a:pt x="478" y="831"/>
                  </a:cubicBezTo>
                  <a:cubicBezTo>
                    <a:pt x="534" y="831"/>
                    <a:pt x="591" y="818"/>
                    <a:pt x="647" y="791"/>
                  </a:cubicBezTo>
                  <a:cubicBezTo>
                    <a:pt x="853" y="687"/>
                    <a:pt x="983" y="480"/>
                    <a:pt x="853" y="248"/>
                  </a:cubicBezTo>
                  <a:cubicBezTo>
                    <a:pt x="778" y="96"/>
                    <a:pt x="647"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75"/>
            <p:cNvSpPr/>
            <p:nvPr/>
          </p:nvSpPr>
          <p:spPr>
            <a:xfrm>
              <a:off x="3473765" y="4300438"/>
              <a:ext cx="83824" cy="73751"/>
            </a:xfrm>
            <a:custGeom>
              <a:avLst/>
              <a:gdLst/>
              <a:ahLst/>
              <a:cxnLst/>
              <a:rect l="l" t="t" r="r" b="b"/>
              <a:pathLst>
                <a:path w="957" h="842" extrusionOk="0">
                  <a:moveTo>
                    <a:pt x="485" y="0"/>
                  </a:moveTo>
                  <a:cubicBezTo>
                    <a:pt x="427" y="0"/>
                    <a:pt x="368" y="16"/>
                    <a:pt x="311" y="52"/>
                  </a:cubicBezTo>
                  <a:cubicBezTo>
                    <a:pt x="104" y="156"/>
                    <a:pt x="0" y="362"/>
                    <a:pt x="104" y="569"/>
                  </a:cubicBezTo>
                  <a:cubicBezTo>
                    <a:pt x="180" y="741"/>
                    <a:pt x="312" y="842"/>
                    <a:pt x="470" y="842"/>
                  </a:cubicBezTo>
                  <a:cubicBezTo>
                    <a:pt x="526" y="842"/>
                    <a:pt x="586" y="829"/>
                    <a:pt x="647" y="802"/>
                  </a:cubicBezTo>
                  <a:cubicBezTo>
                    <a:pt x="854" y="698"/>
                    <a:pt x="957" y="466"/>
                    <a:pt x="854" y="259"/>
                  </a:cubicBezTo>
                  <a:cubicBezTo>
                    <a:pt x="779" y="109"/>
                    <a:pt x="636"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75"/>
            <p:cNvSpPr/>
            <p:nvPr/>
          </p:nvSpPr>
          <p:spPr>
            <a:xfrm>
              <a:off x="3360506" y="4397842"/>
              <a:ext cx="92933" cy="65693"/>
            </a:xfrm>
            <a:custGeom>
              <a:avLst/>
              <a:gdLst/>
              <a:ahLst/>
              <a:cxnLst/>
              <a:rect l="l" t="t" r="r" b="b"/>
              <a:pathLst>
                <a:path w="1061" h="750" extrusionOk="0">
                  <a:moveTo>
                    <a:pt x="957" y="0"/>
                  </a:moveTo>
                  <a:cubicBezTo>
                    <a:pt x="854" y="0"/>
                    <a:pt x="854" y="103"/>
                    <a:pt x="854" y="103"/>
                  </a:cubicBezTo>
                  <a:cubicBezTo>
                    <a:pt x="854" y="336"/>
                    <a:pt x="751" y="440"/>
                    <a:pt x="647" y="543"/>
                  </a:cubicBezTo>
                  <a:lnTo>
                    <a:pt x="415" y="543"/>
                  </a:lnTo>
                  <a:cubicBezTo>
                    <a:pt x="311" y="543"/>
                    <a:pt x="311" y="543"/>
                    <a:pt x="208" y="440"/>
                  </a:cubicBezTo>
                  <a:lnTo>
                    <a:pt x="1" y="440"/>
                  </a:lnTo>
                  <a:lnTo>
                    <a:pt x="1" y="646"/>
                  </a:lnTo>
                  <a:cubicBezTo>
                    <a:pt x="104" y="750"/>
                    <a:pt x="311" y="750"/>
                    <a:pt x="415" y="750"/>
                  </a:cubicBezTo>
                  <a:lnTo>
                    <a:pt x="751" y="750"/>
                  </a:lnTo>
                  <a:cubicBezTo>
                    <a:pt x="957" y="646"/>
                    <a:pt x="1061" y="440"/>
                    <a:pt x="1061" y="103"/>
                  </a:cubicBezTo>
                  <a:cubicBezTo>
                    <a:pt x="1061" y="103"/>
                    <a:pt x="1061" y="0"/>
                    <a:pt x="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75"/>
            <p:cNvSpPr/>
            <p:nvPr/>
          </p:nvSpPr>
          <p:spPr>
            <a:xfrm>
              <a:off x="6474012" y="4988317"/>
              <a:ext cx="384958" cy="89692"/>
            </a:xfrm>
            <a:custGeom>
              <a:avLst/>
              <a:gdLst/>
              <a:ahLst/>
              <a:cxnLst/>
              <a:rect l="l" t="t" r="r" b="b"/>
              <a:pathLst>
                <a:path w="4395" h="1024" extrusionOk="0">
                  <a:moveTo>
                    <a:pt x="3075" y="0"/>
                  </a:moveTo>
                  <a:cubicBezTo>
                    <a:pt x="2841" y="0"/>
                    <a:pt x="2597" y="51"/>
                    <a:pt x="2353" y="144"/>
                  </a:cubicBezTo>
                  <a:cubicBezTo>
                    <a:pt x="1939" y="248"/>
                    <a:pt x="1500" y="480"/>
                    <a:pt x="1293" y="894"/>
                  </a:cubicBezTo>
                  <a:cubicBezTo>
                    <a:pt x="1055" y="821"/>
                    <a:pt x="830" y="748"/>
                    <a:pt x="637" y="748"/>
                  </a:cubicBezTo>
                  <a:cubicBezTo>
                    <a:pt x="557" y="748"/>
                    <a:pt x="482" y="760"/>
                    <a:pt x="414" y="790"/>
                  </a:cubicBezTo>
                  <a:cubicBezTo>
                    <a:pt x="207" y="790"/>
                    <a:pt x="104" y="894"/>
                    <a:pt x="0" y="1023"/>
                  </a:cubicBezTo>
                  <a:lnTo>
                    <a:pt x="4395" y="1023"/>
                  </a:lnTo>
                  <a:lnTo>
                    <a:pt x="4395" y="894"/>
                  </a:lnTo>
                  <a:cubicBezTo>
                    <a:pt x="4188" y="687"/>
                    <a:pt x="4085" y="480"/>
                    <a:pt x="3878" y="248"/>
                  </a:cubicBezTo>
                  <a:cubicBezTo>
                    <a:pt x="3636" y="77"/>
                    <a:pt x="3363"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75"/>
            <p:cNvSpPr/>
            <p:nvPr/>
          </p:nvSpPr>
          <p:spPr>
            <a:xfrm flipH="1">
              <a:off x="7399379"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75"/>
            <p:cNvSpPr/>
            <p:nvPr/>
          </p:nvSpPr>
          <p:spPr>
            <a:xfrm>
              <a:off x="830529"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 name="Đường kết nối Mũi tên Thẳng 5">
            <a:extLst>
              <a:ext uri="{FF2B5EF4-FFF2-40B4-BE49-F238E27FC236}">
                <a16:creationId xmlns:a16="http://schemas.microsoft.com/office/drawing/2014/main" id="{198AA885-51D8-4B1F-BB3C-F19A51A6AE32}"/>
              </a:ext>
            </a:extLst>
          </p:cNvPr>
          <p:cNvCxnSpPr/>
          <p:nvPr/>
        </p:nvCxnSpPr>
        <p:spPr>
          <a:xfrm>
            <a:off x="297180" y="3026916"/>
            <a:ext cx="512657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1"/>
                                        </p:tgtEl>
                                        <p:attrNameLst>
                                          <p:attrName>style.visibility</p:attrName>
                                        </p:attrNameLst>
                                      </p:cBhvr>
                                      <p:to>
                                        <p:strVal val="visible"/>
                                      </p:to>
                                    </p:set>
                                    <p:animEffect transition="in" filter="fade">
                                      <p:cBhvr>
                                        <p:cTn id="7" dur="500"/>
                                        <p:tgtEl>
                                          <p:spTgt spid="2661"/>
                                        </p:tgtEl>
                                      </p:cBhvr>
                                    </p:animEffect>
                                    <p:anim calcmode="lin" valueType="num">
                                      <p:cBhvr>
                                        <p:cTn id="8" dur="500" fill="hold"/>
                                        <p:tgtEl>
                                          <p:spTgt spid="2661"/>
                                        </p:tgtEl>
                                        <p:attrNameLst>
                                          <p:attrName>ppt_x</p:attrName>
                                        </p:attrNameLst>
                                      </p:cBhvr>
                                      <p:tavLst>
                                        <p:tav tm="0">
                                          <p:val>
                                            <p:strVal val="#ppt_x"/>
                                          </p:val>
                                        </p:tav>
                                        <p:tav tm="100000">
                                          <p:val>
                                            <p:strVal val="#ppt_x"/>
                                          </p:val>
                                        </p:tav>
                                      </p:tavLst>
                                    </p:anim>
                                    <p:anim calcmode="lin" valueType="num">
                                      <p:cBhvr>
                                        <p:cTn id="9" dur="500" fill="hold"/>
                                        <p:tgtEl>
                                          <p:spTgt spid="26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41"/>
                                        </p:tgtEl>
                                        <p:attrNameLst>
                                          <p:attrName>style.visibility</p:attrName>
                                        </p:attrNameLst>
                                      </p:cBhvr>
                                      <p:to>
                                        <p:strVal val="visible"/>
                                      </p:to>
                                    </p:set>
                                    <p:anim calcmode="lin" valueType="num">
                                      <p:cBhvr additive="base">
                                        <p:cTn id="14" dur="500" fill="hold"/>
                                        <p:tgtEl>
                                          <p:spTgt spid="2641"/>
                                        </p:tgtEl>
                                        <p:attrNameLst>
                                          <p:attrName>ppt_x</p:attrName>
                                        </p:attrNameLst>
                                      </p:cBhvr>
                                      <p:tavLst>
                                        <p:tav tm="0">
                                          <p:val>
                                            <p:strVal val="#ppt_x"/>
                                          </p:val>
                                        </p:tav>
                                        <p:tav tm="100000">
                                          <p:val>
                                            <p:strVal val="#ppt_x"/>
                                          </p:val>
                                        </p:tav>
                                      </p:tavLst>
                                    </p:anim>
                                    <p:anim calcmode="lin" valueType="num">
                                      <p:cBhvr additive="base">
                                        <p:cTn id="15" dur="500" fill="hold"/>
                                        <p:tgtEl>
                                          <p:spTgt spid="26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74" name="Google Shape;1074;p43"/>
          <p:cNvSpPr/>
          <p:nvPr/>
        </p:nvSpPr>
        <p:spPr>
          <a:xfrm>
            <a:off x="5949481" y="3544773"/>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5" name="Google Shape;1075;p43"/>
          <p:cNvGrpSpPr/>
          <p:nvPr/>
        </p:nvGrpSpPr>
        <p:grpSpPr>
          <a:xfrm>
            <a:off x="7063108" y="1123187"/>
            <a:ext cx="1345250" cy="1015662"/>
            <a:chOff x="6757177" y="2859285"/>
            <a:chExt cx="799893" cy="555460"/>
          </a:xfrm>
        </p:grpSpPr>
        <p:sp>
          <p:nvSpPr>
            <p:cNvPr id="1076" name="Google Shape;1076;p43"/>
            <p:cNvSpPr/>
            <p:nvPr/>
          </p:nvSpPr>
          <p:spPr>
            <a:xfrm>
              <a:off x="6757177" y="2938775"/>
              <a:ext cx="799893" cy="475970"/>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dirty="0">
                <a:solidFill>
                  <a:schemeClr val="dk1"/>
                </a:solidFill>
                <a:latin typeface="Life Savers ExtraBold"/>
                <a:ea typeface="Life Savers ExtraBold"/>
                <a:cs typeface="Life Savers ExtraBold"/>
                <a:sym typeface="Life Savers ExtraBold"/>
              </a:endParaRPr>
            </a:p>
          </p:txBody>
        </p:sp>
        <p:sp>
          <p:nvSpPr>
            <p:cNvPr id="1077" name="Google Shape;1077;p43"/>
            <p:cNvSpPr/>
            <p:nvPr/>
          </p:nvSpPr>
          <p:spPr>
            <a:xfrm>
              <a:off x="6859531" y="28592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 name="Google Shape;1078;p43"/>
          <p:cNvGrpSpPr/>
          <p:nvPr/>
        </p:nvGrpSpPr>
        <p:grpSpPr>
          <a:xfrm>
            <a:off x="646165" y="1197041"/>
            <a:ext cx="1303405" cy="1070937"/>
            <a:chOff x="6757177" y="2859285"/>
            <a:chExt cx="799893" cy="555460"/>
          </a:xfrm>
        </p:grpSpPr>
        <p:sp>
          <p:nvSpPr>
            <p:cNvPr id="1079" name="Google Shape;1079;p43"/>
            <p:cNvSpPr/>
            <p:nvPr/>
          </p:nvSpPr>
          <p:spPr>
            <a:xfrm>
              <a:off x="6757177" y="2938775"/>
              <a:ext cx="799893" cy="475970"/>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a:solidFill>
                  <a:schemeClr val="dk1"/>
                </a:solidFill>
                <a:latin typeface="Life Savers ExtraBold"/>
                <a:ea typeface="Life Savers ExtraBold"/>
                <a:cs typeface="Life Savers ExtraBold"/>
                <a:sym typeface="Life Savers ExtraBold"/>
              </a:endParaRPr>
            </a:p>
          </p:txBody>
        </p:sp>
        <p:sp>
          <p:nvSpPr>
            <p:cNvPr id="1080" name="Google Shape;1080;p43"/>
            <p:cNvSpPr/>
            <p:nvPr/>
          </p:nvSpPr>
          <p:spPr>
            <a:xfrm>
              <a:off x="6859531" y="28592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3" name="Google Shape;1093;p43"/>
          <p:cNvSpPr txBox="1">
            <a:spLocks noGrp="1"/>
          </p:cNvSpPr>
          <p:nvPr>
            <p:ph type="title" idx="15"/>
          </p:nvPr>
        </p:nvSpPr>
        <p:spPr>
          <a:xfrm>
            <a:off x="797034" y="29345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a:t>
            </a:r>
            <a:r>
              <a:rPr lang="en-US" sz="44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LỤC </a:t>
            </a:r>
            <a:endParaRPr sz="44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094" name="Google Shape;1094;p43"/>
          <p:cNvGrpSpPr/>
          <p:nvPr/>
        </p:nvGrpSpPr>
        <p:grpSpPr>
          <a:xfrm>
            <a:off x="3660313" y="1112328"/>
            <a:ext cx="1327533" cy="1115234"/>
            <a:chOff x="6723640" y="2859285"/>
            <a:chExt cx="799893" cy="555460"/>
          </a:xfrm>
        </p:grpSpPr>
        <p:sp>
          <p:nvSpPr>
            <p:cNvPr id="1095" name="Google Shape;1095;p43"/>
            <p:cNvSpPr/>
            <p:nvPr/>
          </p:nvSpPr>
          <p:spPr>
            <a:xfrm>
              <a:off x="6723640" y="2938775"/>
              <a:ext cx="799893" cy="475970"/>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dirty="0">
                <a:solidFill>
                  <a:schemeClr val="dk1"/>
                </a:solidFill>
                <a:latin typeface="Life Savers ExtraBold"/>
                <a:ea typeface="Life Savers ExtraBold"/>
                <a:cs typeface="Life Savers ExtraBold"/>
                <a:sym typeface="Life Savers ExtraBold"/>
              </a:endParaRPr>
            </a:p>
          </p:txBody>
        </p:sp>
        <p:sp>
          <p:nvSpPr>
            <p:cNvPr id="1096" name="Google Shape;1096;p43"/>
            <p:cNvSpPr/>
            <p:nvPr/>
          </p:nvSpPr>
          <p:spPr>
            <a:xfrm>
              <a:off x="6859531" y="28592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43"/>
          <p:cNvSpPr txBox="1">
            <a:spLocks noGrp="1"/>
          </p:cNvSpPr>
          <p:nvPr>
            <p:ph type="title" idx="16"/>
          </p:nvPr>
        </p:nvSpPr>
        <p:spPr>
          <a:xfrm>
            <a:off x="812948" y="1420037"/>
            <a:ext cx="922173" cy="8075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Times New Roman" panose="02020603050405020304" pitchFamily="18" charset="0"/>
                <a:cs typeface="Times New Roman" panose="02020603050405020304" pitchFamily="18" charset="0"/>
              </a:rPr>
              <a:t>I</a:t>
            </a:r>
            <a:endParaRPr sz="4000" dirty="0">
              <a:latin typeface="Times New Roman" panose="02020603050405020304" pitchFamily="18" charset="0"/>
              <a:cs typeface="Times New Roman" panose="02020603050405020304" pitchFamily="18" charset="0"/>
            </a:endParaRPr>
          </a:p>
        </p:txBody>
      </p:sp>
      <p:sp>
        <p:nvSpPr>
          <p:cNvPr id="1099" name="Google Shape;1099;p43"/>
          <p:cNvSpPr txBox="1">
            <a:spLocks noGrp="1"/>
          </p:cNvSpPr>
          <p:nvPr>
            <p:ph type="title" idx="19"/>
          </p:nvPr>
        </p:nvSpPr>
        <p:spPr>
          <a:xfrm>
            <a:off x="7071967" y="1546030"/>
            <a:ext cx="1327532" cy="36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4000" dirty="0">
                <a:latin typeface="Times New Roman" panose="02020603050405020304" pitchFamily="18" charset="0"/>
                <a:cs typeface="Times New Roman" panose="02020603050405020304" pitchFamily="18" charset="0"/>
              </a:rPr>
              <a:t>III</a:t>
            </a:r>
            <a:endParaRPr sz="4000" dirty="0">
              <a:latin typeface="Times New Roman" panose="02020603050405020304" pitchFamily="18" charset="0"/>
              <a:cs typeface="Times New Roman" panose="02020603050405020304" pitchFamily="18" charset="0"/>
            </a:endParaRPr>
          </a:p>
        </p:txBody>
      </p:sp>
      <p:sp>
        <p:nvSpPr>
          <p:cNvPr id="1100" name="Google Shape;1100;p43"/>
          <p:cNvSpPr txBox="1">
            <a:spLocks noGrp="1"/>
          </p:cNvSpPr>
          <p:nvPr>
            <p:ph type="title" idx="20"/>
          </p:nvPr>
        </p:nvSpPr>
        <p:spPr>
          <a:xfrm>
            <a:off x="3725991" y="1625238"/>
            <a:ext cx="1127664" cy="36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Times New Roman" panose="02020603050405020304" pitchFamily="18" charset="0"/>
                <a:cs typeface="Times New Roman" panose="02020603050405020304" pitchFamily="18" charset="0"/>
              </a:rPr>
              <a:t>II</a:t>
            </a:r>
            <a:endParaRPr sz="4000" dirty="0">
              <a:latin typeface="Times New Roman" panose="02020603050405020304" pitchFamily="18" charset="0"/>
              <a:cs typeface="Times New Roman" panose="02020603050405020304" pitchFamily="18" charset="0"/>
            </a:endParaRPr>
          </a:p>
        </p:txBody>
      </p:sp>
      <p:sp>
        <p:nvSpPr>
          <p:cNvPr id="1105" name="Google Shape;1105;p43"/>
          <p:cNvSpPr txBox="1">
            <a:spLocks noGrp="1"/>
          </p:cNvSpPr>
          <p:nvPr>
            <p:ph type="title" idx="17"/>
          </p:nvPr>
        </p:nvSpPr>
        <p:spPr>
          <a:xfrm>
            <a:off x="710038" y="3704929"/>
            <a:ext cx="564900" cy="36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6" name="Hộp Văn bản 25">
            <a:extLst>
              <a:ext uri="{FF2B5EF4-FFF2-40B4-BE49-F238E27FC236}">
                <a16:creationId xmlns:a16="http://schemas.microsoft.com/office/drawing/2014/main" id="{4EC6CAA6-3D55-478B-9D96-715DACFABEE1}"/>
              </a:ext>
            </a:extLst>
          </p:cNvPr>
          <p:cNvSpPr txBox="1"/>
          <p:nvPr/>
        </p:nvSpPr>
        <p:spPr>
          <a:xfrm>
            <a:off x="354057" y="2170503"/>
            <a:ext cx="1938204" cy="1015663"/>
          </a:xfrm>
          <a:prstGeom prst="rect">
            <a:avLst/>
          </a:prstGeom>
          <a:noFill/>
        </p:spPr>
        <p:txBody>
          <a:bodyPr wrap="square" rtlCol="0">
            <a:spAutoFit/>
          </a:bodyPr>
          <a:lstStyle/>
          <a:p>
            <a:pPr algn="ctr"/>
            <a:r>
              <a:rPr lang="vi-VN" sz="2000" b="1" i="1" u="none" strike="noStrike" dirty="0">
                <a:solidFill>
                  <a:srgbClr val="5A1D1D"/>
                </a:solidFill>
                <a:latin typeface="Times New Roman" panose="02020603050405020304" pitchFamily="18" charset="0"/>
                <a:cs typeface="Times New Roman" panose="02020603050405020304" pitchFamily="18" charset="0"/>
              </a:rPr>
              <a:t>Sơ </a:t>
            </a:r>
            <a:r>
              <a:rPr lang="en-US" sz="2000" b="1" i="1" dirty="0">
                <a:solidFill>
                  <a:srgbClr val="5A1D1D"/>
                </a:solidFill>
                <a:latin typeface="Times New Roman" panose="02020603050405020304" pitchFamily="18" charset="0"/>
                <a:cs typeface="Times New Roman" panose="02020603050405020304" pitchFamily="18" charset="0"/>
              </a:rPr>
              <a:t>l</a:t>
            </a:r>
            <a:r>
              <a:rPr lang="vi-VN" sz="2000" b="1" i="1" u="none" strike="noStrike" dirty="0" err="1">
                <a:solidFill>
                  <a:srgbClr val="5A1D1D"/>
                </a:solidFill>
                <a:latin typeface="Times New Roman" panose="02020603050405020304" pitchFamily="18" charset="0"/>
                <a:cs typeface="Times New Roman" panose="02020603050405020304" pitchFamily="18" charset="0"/>
              </a:rPr>
              <a:t>ược</a:t>
            </a:r>
            <a:r>
              <a:rPr lang="vi-VN" sz="2000" b="1" i="1" u="none" strike="noStrike" dirty="0">
                <a:solidFill>
                  <a:srgbClr val="5A1D1D"/>
                </a:solidFill>
                <a:latin typeface="Times New Roman" panose="02020603050405020304" pitchFamily="18" charset="0"/>
                <a:cs typeface="Times New Roman" panose="02020603050405020304" pitchFamily="18" charset="0"/>
              </a:rPr>
              <a:t> </a:t>
            </a:r>
            <a:r>
              <a:rPr lang="en-US" sz="2000" b="1" i="1" dirty="0">
                <a:solidFill>
                  <a:srgbClr val="5A1D1D"/>
                </a:solidFill>
                <a:latin typeface="Times New Roman" panose="02020603050405020304" pitchFamily="18" charset="0"/>
                <a:cs typeface="Times New Roman" panose="02020603050405020304" pitchFamily="18" charset="0"/>
              </a:rPr>
              <a:t>v</a:t>
            </a:r>
            <a:r>
              <a:rPr lang="vi-VN" sz="2000" b="1" i="1" u="none" strike="noStrike" dirty="0">
                <a:solidFill>
                  <a:srgbClr val="5A1D1D"/>
                </a:solidFill>
                <a:latin typeface="Times New Roman" panose="02020603050405020304" pitchFamily="18" charset="0"/>
                <a:cs typeface="Times New Roman" panose="02020603050405020304" pitchFamily="18" charset="0"/>
              </a:rPr>
              <a:t>ề “Năng </a:t>
            </a:r>
            <a:r>
              <a:rPr lang="en-US" sz="2000" b="1" i="1" dirty="0">
                <a:solidFill>
                  <a:srgbClr val="5A1D1D"/>
                </a:solidFill>
                <a:latin typeface="Times New Roman" panose="02020603050405020304" pitchFamily="18" charset="0"/>
                <a:cs typeface="Times New Roman" panose="02020603050405020304" pitchFamily="18" charset="0"/>
              </a:rPr>
              <a:t>l</a:t>
            </a:r>
            <a:r>
              <a:rPr lang="vi-VN" sz="2000" b="1" i="1" u="none" strike="noStrike" dirty="0" err="1">
                <a:solidFill>
                  <a:srgbClr val="5A1D1D"/>
                </a:solidFill>
                <a:latin typeface="Times New Roman" panose="02020603050405020304" pitchFamily="18" charset="0"/>
                <a:cs typeface="Times New Roman" panose="02020603050405020304" pitchFamily="18" charset="0"/>
              </a:rPr>
              <a:t>ượng</a:t>
            </a:r>
            <a:r>
              <a:rPr lang="vi-VN" sz="2000" b="1" i="1" u="none" strike="noStrike" dirty="0">
                <a:solidFill>
                  <a:srgbClr val="5A1D1D"/>
                </a:solidFill>
                <a:latin typeface="Times New Roman" panose="02020603050405020304" pitchFamily="18" charset="0"/>
                <a:cs typeface="Times New Roman" panose="02020603050405020304" pitchFamily="18" charset="0"/>
              </a:rPr>
              <a:t> </a:t>
            </a:r>
            <a:r>
              <a:rPr lang="en-US" sz="2000" b="1" i="1" dirty="0">
                <a:solidFill>
                  <a:srgbClr val="5A1D1D"/>
                </a:solidFill>
                <a:latin typeface="Times New Roman" panose="02020603050405020304" pitchFamily="18" charset="0"/>
                <a:cs typeface="Times New Roman" panose="02020603050405020304" pitchFamily="18" charset="0"/>
              </a:rPr>
              <a:t>h</a:t>
            </a:r>
            <a:r>
              <a:rPr lang="vi-VN" sz="2000" b="1" i="1" u="none" strike="noStrike" dirty="0" err="1">
                <a:solidFill>
                  <a:srgbClr val="5A1D1D"/>
                </a:solidFill>
                <a:latin typeface="Times New Roman" panose="02020603050405020304" pitchFamily="18" charset="0"/>
                <a:cs typeface="Times New Roman" panose="02020603050405020304" pitchFamily="18" charset="0"/>
              </a:rPr>
              <a:t>oá</a:t>
            </a:r>
            <a:r>
              <a:rPr lang="vi-VN" sz="2000" b="1" i="1" u="none" strike="noStrike" dirty="0">
                <a:solidFill>
                  <a:srgbClr val="5A1D1D"/>
                </a:solidFill>
                <a:latin typeface="Times New Roman" panose="02020603050405020304" pitchFamily="18" charset="0"/>
                <a:cs typeface="Times New Roman" panose="02020603050405020304" pitchFamily="18" charset="0"/>
              </a:rPr>
              <a:t> </a:t>
            </a:r>
            <a:r>
              <a:rPr lang="en-US" sz="2000" b="1" i="1" dirty="0">
                <a:solidFill>
                  <a:srgbClr val="5A1D1D"/>
                </a:solidFill>
                <a:latin typeface="Times New Roman" panose="02020603050405020304" pitchFamily="18" charset="0"/>
                <a:cs typeface="Times New Roman" panose="02020603050405020304" pitchFamily="18" charset="0"/>
              </a:rPr>
              <a:t>t</a:t>
            </a:r>
            <a:r>
              <a:rPr lang="vi-VN" sz="2000" b="1" i="1" u="none" strike="noStrike" dirty="0" err="1">
                <a:solidFill>
                  <a:srgbClr val="5A1D1D"/>
                </a:solidFill>
                <a:latin typeface="Times New Roman" panose="02020603050405020304" pitchFamily="18" charset="0"/>
                <a:cs typeface="Times New Roman" panose="02020603050405020304" pitchFamily="18" charset="0"/>
              </a:rPr>
              <a:t>hạch</a:t>
            </a:r>
            <a:r>
              <a:rPr lang="vi-VN" sz="2000" b="1" i="1" u="none" strike="noStrike" dirty="0">
                <a:solidFill>
                  <a:srgbClr val="5A1D1D"/>
                </a:solidFill>
                <a:latin typeface="Times New Roman" panose="02020603050405020304" pitchFamily="18" charset="0"/>
                <a:cs typeface="Times New Roman" panose="02020603050405020304" pitchFamily="18" charset="0"/>
              </a:rPr>
              <a:t>”</a:t>
            </a:r>
            <a:endParaRPr lang="en-US" sz="1600" i="1" dirty="0">
              <a:solidFill>
                <a:srgbClr val="5A1D1D"/>
              </a:solidFill>
              <a:latin typeface="Times New Roman" panose="02020603050405020304" pitchFamily="18" charset="0"/>
              <a:cs typeface="Times New Roman" panose="02020603050405020304" pitchFamily="18" charset="0"/>
            </a:endParaRPr>
          </a:p>
        </p:txBody>
      </p:sp>
      <p:sp>
        <p:nvSpPr>
          <p:cNvPr id="27" name="Hộp Văn bản 26">
            <a:extLst>
              <a:ext uri="{FF2B5EF4-FFF2-40B4-BE49-F238E27FC236}">
                <a16:creationId xmlns:a16="http://schemas.microsoft.com/office/drawing/2014/main" id="{05F03A69-2369-41E0-9BC8-41A5536CCB8F}"/>
              </a:ext>
            </a:extLst>
          </p:cNvPr>
          <p:cNvSpPr txBox="1"/>
          <p:nvPr/>
        </p:nvSpPr>
        <p:spPr>
          <a:xfrm>
            <a:off x="392811" y="3230463"/>
            <a:ext cx="1739579" cy="923330"/>
          </a:xfrm>
          <a:prstGeom prst="rect">
            <a:avLst/>
          </a:prstGeom>
          <a:noFill/>
        </p:spPr>
        <p:txBody>
          <a:bodyPr wrap="none" rtlCol="0">
            <a:spAutoFit/>
          </a:bodyPr>
          <a:lstStyle/>
          <a:p>
            <a:pPr marL="342900" indent="-342900">
              <a:buAutoNum type="arabicPeriod"/>
            </a:pPr>
            <a:r>
              <a:rPr lang="en-US" sz="1800" dirty="0" err="1">
                <a:latin typeface="Times New Roman" panose="02020603050405020304" pitchFamily="18" charset="0"/>
                <a:cs typeface="Times New Roman" panose="02020603050405020304" pitchFamily="18" charset="0"/>
              </a:rPr>
              <a:t>Khái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niệm</a:t>
            </a:r>
            <a:r>
              <a:rPr lang="en-US" sz="1800" dirty="0">
                <a:latin typeface="Times New Roman" panose="02020603050405020304" pitchFamily="18" charset="0"/>
                <a:cs typeface="Times New Roman" panose="02020603050405020304" pitchFamily="18" charset="0"/>
              </a:rPr>
              <a:t>.</a:t>
            </a:r>
          </a:p>
          <a:p>
            <a:pPr marL="342900" indent="-342900">
              <a:buAutoNum type="arabicPeriod"/>
            </a:pPr>
            <a:r>
              <a:rPr lang="en-US" sz="1800" dirty="0" err="1">
                <a:latin typeface="Times New Roman" panose="02020603050405020304" pitchFamily="18" charset="0"/>
                <a:cs typeface="Times New Roman" panose="02020603050405020304" pitchFamily="18" charset="0"/>
              </a:rPr>
              <a:t>Ưu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điểm</a:t>
            </a:r>
            <a:r>
              <a:rPr lang="en-US" sz="1800" dirty="0">
                <a:latin typeface="Times New Roman" panose="02020603050405020304" pitchFamily="18" charset="0"/>
                <a:cs typeface="Times New Roman" panose="02020603050405020304" pitchFamily="18" charset="0"/>
              </a:rPr>
              <a:t>.</a:t>
            </a:r>
          </a:p>
          <a:p>
            <a:pPr marL="342900" indent="-342900">
              <a:buAutoNum type="arabicPeriod"/>
            </a:pPr>
            <a:r>
              <a:rPr lang="en-US" sz="1800" dirty="0" err="1">
                <a:latin typeface="Times New Roman" panose="02020603050405020304" pitchFamily="18" charset="0"/>
                <a:cs typeface="Times New Roman" panose="02020603050405020304" pitchFamily="18" charset="0"/>
              </a:rPr>
              <a:t>Nhược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điểm</a:t>
            </a:r>
            <a:r>
              <a:rPr lang="en-US" sz="1800" dirty="0">
                <a:latin typeface="Times New Roman" panose="02020603050405020304" pitchFamily="18" charset="0"/>
                <a:cs typeface="Times New Roman" panose="02020603050405020304" pitchFamily="18" charset="0"/>
              </a:rPr>
              <a:t>.</a:t>
            </a:r>
          </a:p>
        </p:txBody>
      </p:sp>
      <p:sp>
        <p:nvSpPr>
          <p:cNvPr id="29" name="Hộp Văn bản 28">
            <a:extLst>
              <a:ext uri="{FF2B5EF4-FFF2-40B4-BE49-F238E27FC236}">
                <a16:creationId xmlns:a16="http://schemas.microsoft.com/office/drawing/2014/main" id="{CBA26BB0-1C77-41E0-A7D0-4747CCCFF94C}"/>
              </a:ext>
            </a:extLst>
          </p:cNvPr>
          <p:cNvSpPr txBox="1"/>
          <p:nvPr/>
        </p:nvSpPr>
        <p:spPr>
          <a:xfrm>
            <a:off x="3482760" y="2184705"/>
            <a:ext cx="1682637" cy="1015663"/>
          </a:xfrm>
          <a:prstGeom prst="rect">
            <a:avLst/>
          </a:prstGeom>
          <a:noFill/>
        </p:spPr>
        <p:txBody>
          <a:bodyPr wrap="square" rtlCol="0">
            <a:spAutoFit/>
          </a:bodyPr>
          <a:lstStyle/>
          <a:p>
            <a:pPr algn="ctr"/>
            <a:r>
              <a:rPr lang="en-US" sz="2000" b="1" i="1" dirty="0" err="1">
                <a:solidFill>
                  <a:srgbClr val="5A1D1D"/>
                </a:solidFill>
                <a:latin typeface="Times New Roman" panose="02020603050405020304" pitchFamily="18" charset="0"/>
                <a:cs typeface="Times New Roman" panose="02020603050405020304" pitchFamily="18" charset="0"/>
              </a:rPr>
              <a:t>Sử</a:t>
            </a:r>
            <a:r>
              <a:rPr lang="en-US" sz="2000" b="1" i="1" dirty="0">
                <a:solidFill>
                  <a:srgbClr val="5A1D1D"/>
                </a:solidFill>
                <a:latin typeface="Times New Roman" panose="02020603050405020304" pitchFamily="18" charset="0"/>
                <a:cs typeface="Times New Roman" panose="02020603050405020304" pitchFamily="18" charset="0"/>
              </a:rPr>
              <a:t> </a:t>
            </a:r>
            <a:r>
              <a:rPr lang="en-US" sz="2000" b="1" i="1" dirty="0" err="1">
                <a:solidFill>
                  <a:srgbClr val="5A1D1D"/>
                </a:solidFill>
                <a:latin typeface="Times New Roman" panose="02020603050405020304" pitchFamily="18" charset="0"/>
                <a:cs typeface="Times New Roman" panose="02020603050405020304" pitchFamily="18" charset="0"/>
              </a:rPr>
              <a:t>dụng</a:t>
            </a:r>
            <a:r>
              <a:rPr lang="en-US" sz="2000" b="1" i="1" dirty="0">
                <a:solidFill>
                  <a:srgbClr val="5A1D1D"/>
                </a:solidFill>
                <a:latin typeface="Times New Roman" panose="02020603050405020304" pitchFamily="18" charset="0"/>
                <a:cs typeface="Times New Roman" panose="02020603050405020304" pitchFamily="18" charset="0"/>
              </a:rPr>
              <a:t> “</a:t>
            </a:r>
            <a:r>
              <a:rPr lang="en-US" sz="2000" b="1" i="1" dirty="0" err="1">
                <a:solidFill>
                  <a:srgbClr val="5A1D1D"/>
                </a:solidFill>
                <a:latin typeface="Times New Roman" panose="02020603050405020304" pitchFamily="18" charset="0"/>
                <a:cs typeface="Times New Roman" panose="02020603050405020304" pitchFamily="18" charset="0"/>
              </a:rPr>
              <a:t>năng</a:t>
            </a:r>
            <a:r>
              <a:rPr lang="en-US" sz="2000" b="1" i="1" dirty="0">
                <a:solidFill>
                  <a:srgbClr val="5A1D1D"/>
                </a:solidFill>
                <a:latin typeface="Times New Roman" panose="02020603050405020304" pitchFamily="18" charset="0"/>
                <a:cs typeface="Times New Roman" panose="02020603050405020304" pitchFamily="18" charset="0"/>
              </a:rPr>
              <a:t> </a:t>
            </a:r>
            <a:r>
              <a:rPr lang="en-US" sz="2000" b="1" i="1" dirty="0" err="1">
                <a:solidFill>
                  <a:srgbClr val="5A1D1D"/>
                </a:solidFill>
                <a:latin typeface="Times New Roman" panose="02020603050405020304" pitchFamily="18" charset="0"/>
                <a:cs typeface="Times New Roman" panose="02020603050405020304" pitchFamily="18" charset="0"/>
              </a:rPr>
              <a:t>lượng</a:t>
            </a:r>
            <a:r>
              <a:rPr lang="en-US" sz="2000" b="1" i="1" dirty="0">
                <a:solidFill>
                  <a:srgbClr val="5A1D1D"/>
                </a:solidFill>
                <a:latin typeface="Times New Roman" panose="02020603050405020304" pitchFamily="18" charset="0"/>
                <a:cs typeface="Times New Roman" panose="02020603050405020304" pitchFamily="18" charset="0"/>
              </a:rPr>
              <a:t> </a:t>
            </a:r>
            <a:r>
              <a:rPr lang="en-US" sz="2000" b="1" i="1" dirty="0" err="1">
                <a:solidFill>
                  <a:srgbClr val="5A1D1D"/>
                </a:solidFill>
                <a:latin typeface="Times New Roman" panose="02020603050405020304" pitchFamily="18" charset="0"/>
                <a:cs typeface="Times New Roman" panose="02020603050405020304" pitchFamily="18" charset="0"/>
              </a:rPr>
              <a:t>hóa</a:t>
            </a:r>
            <a:r>
              <a:rPr lang="en-US" sz="2000" b="1" i="1" dirty="0">
                <a:solidFill>
                  <a:srgbClr val="5A1D1D"/>
                </a:solidFill>
                <a:latin typeface="Times New Roman" panose="02020603050405020304" pitchFamily="18" charset="0"/>
                <a:cs typeface="Times New Roman" panose="02020603050405020304" pitchFamily="18" charset="0"/>
              </a:rPr>
              <a:t> </a:t>
            </a:r>
            <a:r>
              <a:rPr lang="en-US" sz="2000" b="1" i="1" dirty="0" err="1">
                <a:solidFill>
                  <a:srgbClr val="5A1D1D"/>
                </a:solidFill>
                <a:latin typeface="Times New Roman" panose="02020603050405020304" pitchFamily="18" charset="0"/>
                <a:cs typeface="Times New Roman" panose="02020603050405020304" pitchFamily="18" charset="0"/>
              </a:rPr>
              <a:t>thạch</a:t>
            </a:r>
            <a:r>
              <a:rPr lang="en-US" sz="2000" b="1" i="1" dirty="0">
                <a:solidFill>
                  <a:srgbClr val="5A1D1D"/>
                </a:solidFill>
                <a:latin typeface="Times New Roman" panose="02020603050405020304" pitchFamily="18" charset="0"/>
                <a:cs typeface="Times New Roman" panose="02020603050405020304" pitchFamily="18" charset="0"/>
              </a:rPr>
              <a:t>”</a:t>
            </a:r>
          </a:p>
        </p:txBody>
      </p:sp>
      <p:sp>
        <p:nvSpPr>
          <p:cNvPr id="30" name="Hộp Văn bản 29">
            <a:extLst>
              <a:ext uri="{FF2B5EF4-FFF2-40B4-BE49-F238E27FC236}">
                <a16:creationId xmlns:a16="http://schemas.microsoft.com/office/drawing/2014/main" id="{B02F1BB5-7653-4DC0-BC89-2D34A92B82BE}"/>
              </a:ext>
            </a:extLst>
          </p:cNvPr>
          <p:cNvSpPr txBox="1"/>
          <p:nvPr/>
        </p:nvSpPr>
        <p:spPr>
          <a:xfrm>
            <a:off x="3187562" y="3230463"/>
            <a:ext cx="3462065" cy="1477328"/>
          </a:xfrm>
          <a:prstGeom prst="rect">
            <a:avLst/>
          </a:prstGeom>
          <a:noFill/>
        </p:spPr>
        <p:txBody>
          <a:bodyPr wrap="square" rtlCol="0">
            <a:spAutoFit/>
          </a:bodyPr>
          <a:lstStyle/>
          <a:p>
            <a:pPr marL="342900" indent="-342900">
              <a:buAutoNum type="arabicPeriod"/>
            </a:pPr>
            <a:r>
              <a:rPr lang="en-US" sz="1800" dirty="0" err="1">
                <a:latin typeface="Times New Roman" panose="02020603050405020304" pitchFamily="18" charset="0"/>
                <a:cs typeface="Times New Roman" panose="02020603050405020304" pitchFamily="18" charset="0"/>
              </a:rPr>
              <a:t>Cách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dụng</a:t>
            </a:r>
            <a:r>
              <a:rPr lang="en-US" sz="1800" dirty="0">
                <a:latin typeface="Times New Roman" panose="02020603050405020304" pitchFamily="18" charset="0"/>
                <a:cs typeface="Times New Roman" panose="02020603050405020304" pitchFamily="18" charset="0"/>
              </a:rPr>
              <a:t>.</a:t>
            </a:r>
          </a:p>
          <a:p>
            <a:pPr marL="342900" indent="-342900">
              <a:buAutoNum type="arabicPeriod"/>
            </a:pPr>
            <a:r>
              <a:rPr lang="en-US" sz="1800" dirty="0" err="1">
                <a:latin typeface="Times New Roman" panose="02020603050405020304" pitchFamily="18" charset="0"/>
                <a:cs typeface="Times New Roman" panose="02020603050405020304" pitchFamily="18" charset="0"/>
              </a:rPr>
              <a:t>Cách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tạo</a:t>
            </a:r>
            <a:r>
              <a:rPr lang="en-US" sz="1800" dirty="0">
                <a:latin typeface="Times New Roman" panose="02020603050405020304" pitchFamily="18" charset="0"/>
                <a:cs typeface="Times New Roman" panose="02020603050405020304" pitchFamily="18" charset="0"/>
              </a:rPr>
              <a:t> ra.</a:t>
            </a:r>
          </a:p>
          <a:p>
            <a:pPr marL="342900" indent="-342900">
              <a:buAutoNum type="arabicPeriod"/>
            </a:pPr>
            <a:r>
              <a:rPr lang="en-US" sz="1800" dirty="0" err="1">
                <a:latin typeface="Times New Roman" panose="02020603050405020304" pitchFamily="18" charset="0"/>
                <a:cs typeface="Times New Roman" panose="02020603050405020304" pitchFamily="18" charset="0"/>
              </a:rPr>
              <a:t>Dự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đoán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kiệt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năng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lượng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hóa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thạch</a:t>
            </a:r>
            <a:r>
              <a:rPr lang="en-US" sz="1200" dirty="0">
                <a:latin typeface="Times New Roman" panose="02020603050405020304" pitchFamily="18" charset="0"/>
                <a:cs typeface="Times New Roman" panose="02020603050405020304" pitchFamily="18" charset="0"/>
              </a:rPr>
              <a:t>.</a:t>
            </a:r>
            <a:endParaRPr lang="en-US" sz="1200" dirty="0"/>
          </a:p>
          <a:p>
            <a:pPr marL="342900" indent="-342900">
              <a:buAutoNum type="arabicPeriod"/>
            </a:pPr>
            <a:r>
              <a:rPr lang="en-US" sz="1800" dirty="0" err="1">
                <a:latin typeface="Times New Roman" panose="02020603050405020304" pitchFamily="18" charset="0"/>
                <a:cs typeface="Times New Roman" panose="02020603050405020304" pitchFamily="18" charset="0"/>
              </a:rPr>
              <a:t>Ảnh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hưởng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môi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trường</a:t>
            </a:r>
            <a:r>
              <a:rPr lang="en-US" sz="1800" dirty="0">
                <a:latin typeface="Times New Roman" panose="02020603050405020304" pitchFamily="18" charset="0"/>
                <a:cs typeface="Times New Roman" panose="02020603050405020304" pitchFamily="18" charset="0"/>
              </a:rPr>
              <a:t>.</a:t>
            </a:r>
          </a:p>
        </p:txBody>
      </p:sp>
      <p:sp>
        <p:nvSpPr>
          <p:cNvPr id="32" name="Hộp Văn bản 31">
            <a:extLst>
              <a:ext uri="{FF2B5EF4-FFF2-40B4-BE49-F238E27FC236}">
                <a16:creationId xmlns:a16="http://schemas.microsoft.com/office/drawing/2014/main" id="{9BFE49BB-72BA-48B2-AD82-6001B9DC0C7B}"/>
              </a:ext>
            </a:extLst>
          </p:cNvPr>
          <p:cNvSpPr txBox="1"/>
          <p:nvPr/>
        </p:nvSpPr>
        <p:spPr>
          <a:xfrm>
            <a:off x="6698589" y="2138849"/>
            <a:ext cx="2148074" cy="1015663"/>
          </a:xfrm>
          <a:prstGeom prst="rect">
            <a:avLst/>
          </a:prstGeom>
          <a:noFill/>
        </p:spPr>
        <p:txBody>
          <a:bodyPr wrap="square" rtlCol="0">
            <a:spAutoFit/>
          </a:bodyPr>
          <a:lstStyle/>
          <a:p>
            <a:pPr algn="ctr"/>
            <a:r>
              <a:rPr lang="en-US" sz="2000" b="1" i="1" dirty="0" err="1">
                <a:solidFill>
                  <a:srgbClr val="5A1D1D"/>
                </a:solidFill>
                <a:latin typeface="Times New Roman" panose="02020603050405020304" pitchFamily="18" charset="0"/>
                <a:cs typeface="Times New Roman" panose="02020603050405020304" pitchFamily="18" charset="0"/>
              </a:rPr>
              <a:t>Biện</a:t>
            </a:r>
            <a:r>
              <a:rPr lang="en-US" sz="2000" b="1" i="1" dirty="0">
                <a:solidFill>
                  <a:srgbClr val="5A1D1D"/>
                </a:solidFill>
                <a:latin typeface="Times New Roman" panose="02020603050405020304" pitchFamily="18" charset="0"/>
                <a:cs typeface="Times New Roman" panose="02020603050405020304" pitchFamily="18" charset="0"/>
              </a:rPr>
              <a:t> </a:t>
            </a:r>
            <a:r>
              <a:rPr lang="en-US" sz="2000" b="1" i="1" dirty="0" err="1">
                <a:solidFill>
                  <a:srgbClr val="5A1D1D"/>
                </a:solidFill>
                <a:latin typeface="Times New Roman" panose="02020603050405020304" pitchFamily="18" charset="0"/>
                <a:cs typeface="Times New Roman" panose="02020603050405020304" pitchFamily="18" charset="0"/>
              </a:rPr>
              <a:t>pháp</a:t>
            </a:r>
            <a:r>
              <a:rPr lang="en-US" sz="2000" b="1" i="1" dirty="0">
                <a:solidFill>
                  <a:srgbClr val="5A1D1D"/>
                </a:solidFill>
                <a:latin typeface="Times New Roman" panose="02020603050405020304" pitchFamily="18" charset="0"/>
                <a:cs typeface="Times New Roman" panose="02020603050405020304" pitchFamily="18" charset="0"/>
              </a:rPr>
              <a:t> </a:t>
            </a:r>
            <a:r>
              <a:rPr lang="en-US" sz="2000" b="1" i="1" dirty="0" err="1">
                <a:solidFill>
                  <a:srgbClr val="5A1D1D"/>
                </a:solidFill>
                <a:latin typeface="Times New Roman" panose="02020603050405020304" pitchFamily="18" charset="0"/>
                <a:cs typeface="Times New Roman" panose="02020603050405020304" pitchFamily="18" charset="0"/>
              </a:rPr>
              <a:t>giảm</a:t>
            </a:r>
            <a:r>
              <a:rPr lang="en-US" sz="2000" b="1" i="1" dirty="0">
                <a:solidFill>
                  <a:srgbClr val="5A1D1D"/>
                </a:solidFill>
                <a:latin typeface="Times New Roman" panose="02020603050405020304" pitchFamily="18" charset="0"/>
                <a:cs typeface="Times New Roman" panose="02020603050405020304" pitchFamily="18" charset="0"/>
              </a:rPr>
              <a:t> </a:t>
            </a:r>
            <a:r>
              <a:rPr lang="en-US" sz="2000" b="1" i="1" dirty="0" err="1">
                <a:solidFill>
                  <a:srgbClr val="5A1D1D"/>
                </a:solidFill>
                <a:latin typeface="Times New Roman" panose="02020603050405020304" pitchFamily="18" charset="0"/>
                <a:cs typeface="Times New Roman" panose="02020603050405020304" pitchFamily="18" charset="0"/>
              </a:rPr>
              <a:t>thiểu</a:t>
            </a:r>
            <a:r>
              <a:rPr lang="en-US" sz="2000" b="1" i="1" dirty="0">
                <a:solidFill>
                  <a:srgbClr val="5A1D1D"/>
                </a:solidFill>
                <a:latin typeface="Times New Roman" panose="02020603050405020304" pitchFamily="18" charset="0"/>
                <a:cs typeface="Times New Roman" panose="02020603050405020304" pitchFamily="18" charset="0"/>
              </a:rPr>
              <a:t> ô </a:t>
            </a:r>
            <a:r>
              <a:rPr lang="en-US" sz="2000" b="1" i="1" dirty="0" err="1">
                <a:solidFill>
                  <a:srgbClr val="5A1D1D"/>
                </a:solidFill>
                <a:latin typeface="Times New Roman" panose="02020603050405020304" pitchFamily="18" charset="0"/>
                <a:cs typeface="Times New Roman" panose="02020603050405020304" pitchFamily="18" charset="0"/>
              </a:rPr>
              <a:t>nhiễm</a:t>
            </a:r>
            <a:r>
              <a:rPr lang="en-US" sz="2000" b="1" i="1" dirty="0">
                <a:solidFill>
                  <a:srgbClr val="5A1D1D"/>
                </a:solidFill>
                <a:latin typeface="Times New Roman" panose="02020603050405020304" pitchFamily="18" charset="0"/>
                <a:cs typeface="Times New Roman" panose="02020603050405020304" pitchFamily="18" charset="0"/>
              </a:rPr>
              <a:t> </a:t>
            </a:r>
            <a:r>
              <a:rPr lang="en-US" sz="2000" b="1" i="1" dirty="0" err="1">
                <a:solidFill>
                  <a:srgbClr val="5A1D1D"/>
                </a:solidFill>
                <a:latin typeface="Times New Roman" panose="02020603050405020304" pitchFamily="18" charset="0"/>
                <a:cs typeface="Times New Roman" panose="02020603050405020304" pitchFamily="18" charset="0"/>
              </a:rPr>
              <a:t>môi</a:t>
            </a:r>
            <a:r>
              <a:rPr lang="en-US" sz="2000" b="1" i="1" dirty="0">
                <a:solidFill>
                  <a:srgbClr val="5A1D1D"/>
                </a:solidFill>
                <a:latin typeface="Times New Roman" panose="02020603050405020304" pitchFamily="18" charset="0"/>
                <a:cs typeface="Times New Roman" panose="02020603050405020304" pitchFamily="18" charset="0"/>
              </a:rPr>
              <a:t> </a:t>
            </a:r>
            <a:r>
              <a:rPr lang="en-US" sz="2000" b="1" i="1" dirty="0" err="1">
                <a:solidFill>
                  <a:srgbClr val="5A1D1D"/>
                </a:solidFill>
                <a:latin typeface="Times New Roman" panose="02020603050405020304" pitchFamily="18" charset="0"/>
                <a:cs typeface="Times New Roman" panose="02020603050405020304" pitchFamily="18" charset="0"/>
              </a:rPr>
              <a:t>trường</a:t>
            </a:r>
            <a:r>
              <a:rPr lang="en-US" sz="2000" b="1" i="1" dirty="0">
                <a:solidFill>
                  <a:srgbClr val="5A1D1D"/>
                </a:solidFill>
                <a:latin typeface="Times New Roman" panose="02020603050405020304" pitchFamily="18" charset="0"/>
                <a:cs typeface="Times New Roman" panose="02020603050405020304" pitchFamily="18" charset="0"/>
              </a:rPr>
              <a:t>.</a:t>
            </a:r>
          </a:p>
        </p:txBody>
      </p:sp>
      <p:sp>
        <p:nvSpPr>
          <p:cNvPr id="33" name="Hộp Văn bản 32">
            <a:extLst>
              <a:ext uri="{FF2B5EF4-FFF2-40B4-BE49-F238E27FC236}">
                <a16:creationId xmlns:a16="http://schemas.microsoft.com/office/drawing/2014/main" id="{1F188B5D-F31C-4BBA-B73D-820913DECEEB}"/>
              </a:ext>
            </a:extLst>
          </p:cNvPr>
          <p:cNvSpPr txBox="1"/>
          <p:nvPr/>
        </p:nvSpPr>
        <p:spPr>
          <a:xfrm>
            <a:off x="6649627" y="3299041"/>
            <a:ext cx="2733441" cy="954107"/>
          </a:xfrm>
          <a:prstGeom prst="rect">
            <a:avLst/>
          </a:prstGeom>
          <a:noFill/>
        </p:spPr>
        <p:txBody>
          <a:bodyPr wrap="none" rtlCol="0">
            <a:spAutoFit/>
          </a:bodyPr>
          <a:lstStyle/>
          <a:p>
            <a:pPr marL="342900" indent="-342900">
              <a:buAutoNum type="arabicPeriod"/>
            </a:pPr>
            <a:r>
              <a:rPr lang="en-US" sz="1800" dirty="0" err="1">
                <a:latin typeface="Times New Roman" panose="02020603050405020304" pitchFamily="18" charset="0"/>
                <a:cs typeface="Times New Roman" panose="02020603050405020304" pitchFamily="18" charset="0"/>
              </a:rPr>
              <a:t>Biện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dụng</a:t>
            </a:r>
            <a:r>
              <a:rPr lang="en-US" sz="1800" dirty="0">
                <a:latin typeface="Times New Roman" panose="02020603050405020304" pitchFamily="18" charset="0"/>
                <a:cs typeface="Times New Roman" panose="02020603050405020304" pitchFamily="18" charset="0"/>
              </a:rPr>
              <a:t>. </a:t>
            </a:r>
          </a:p>
          <a:p>
            <a:pPr marL="342900" indent="-342900">
              <a:buAutoNum type="arabicPeriod"/>
            </a:pPr>
            <a:r>
              <a:rPr lang="en-US" sz="1800" dirty="0" err="1">
                <a:latin typeface="Times New Roman" panose="02020603050405020304" pitchFamily="18" charset="0"/>
                <a:cs typeface="Times New Roman" panose="02020603050405020304" pitchFamily="18" charset="0"/>
              </a:rPr>
              <a:t>Biện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thay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thế</a:t>
            </a:r>
            <a:r>
              <a:rPr lang="en-US" sz="1800" dirty="0">
                <a:latin typeface="Times New Roman" panose="02020603050405020304" pitchFamily="18" charset="0"/>
                <a:cs typeface="Times New Roman" panose="02020603050405020304" pitchFamily="18" charset="0"/>
              </a:rPr>
              <a:t>.</a:t>
            </a:r>
          </a:p>
          <a:p>
            <a:pPr marL="342900" indent="-342900">
              <a:buAutoNum type="arabicPeriod"/>
            </a:pP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93"/>
                                        </p:tgtEl>
                                        <p:attrNameLst>
                                          <p:attrName>style.visibility</p:attrName>
                                        </p:attrNameLst>
                                      </p:cBhvr>
                                      <p:to>
                                        <p:strVal val="visible"/>
                                      </p:to>
                                    </p:set>
                                    <p:animEffect transition="in" filter="barn(inVertical)">
                                      <p:cBhvr>
                                        <p:cTn id="7" dur="500"/>
                                        <p:tgtEl>
                                          <p:spTgt spid="10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78"/>
                                        </p:tgtEl>
                                        <p:attrNameLst>
                                          <p:attrName>style.visibility</p:attrName>
                                        </p:attrNameLst>
                                      </p:cBhvr>
                                      <p:to>
                                        <p:strVal val="visible"/>
                                      </p:to>
                                    </p:set>
                                    <p:animEffect transition="in" filter="barn(inVertical)">
                                      <p:cBhvr>
                                        <p:cTn id="12" dur="500"/>
                                        <p:tgtEl>
                                          <p:spTgt spid="107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barn(inVertical)">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94"/>
                                        </p:tgtEl>
                                        <p:attrNameLst>
                                          <p:attrName>style.visibility</p:attrName>
                                        </p:attrNameLst>
                                      </p:cBhvr>
                                      <p:to>
                                        <p:strVal val="visible"/>
                                      </p:to>
                                    </p:set>
                                    <p:animEffect transition="in" filter="barn(inVertical)">
                                      <p:cBhvr>
                                        <p:cTn id="27" dur="500"/>
                                        <p:tgtEl>
                                          <p:spTgt spid="109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00"/>
                                        </p:tgtEl>
                                        <p:attrNameLst>
                                          <p:attrName>style.visibility</p:attrName>
                                        </p:attrNameLst>
                                      </p:cBhvr>
                                      <p:to>
                                        <p:strVal val="visible"/>
                                      </p:to>
                                    </p:set>
                                    <p:animEffect transition="in" filter="wipe(down)">
                                      <p:cBhvr>
                                        <p:cTn id="32" dur="500"/>
                                        <p:tgtEl>
                                          <p:spTgt spid="110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75"/>
                                        </p:tgtEl>
                                        <p:attrNameLst>
                                          <p:attrName>style.visibility</p:attrName>
                                        </p:attrNameLst>
                                      </p:cBhvr>
                                      <p:to>
                                        <p:strVal val="visible"/>
                                      </p:to>
                                    </p:set>
                                    <p:animEffect transition="in" filter="barn(inVertical)">
                                      <p:cBhvr>
                                        <p:cTn id="47" dur="500"/>
                                        <p:tgtEl>
                                          <p:spTgt spid="107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arn(inVertical)">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 grpId="0"/>
      <p:bldP spid="1100" grpId="0"/>
      <p:bldP spid="27" grpId="0"/>
      <p:bldP spid="29" grpId="0"/>
      <p:bldP spid="30"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pSp>
        <p:nvGrpSpPr>
          <p:cNvPr id="1112" name="Google Shape;1112;p44"/>
          <p:cNvGrpSpPr/>
          <p:nvPr/>
        </p:nvGrpSpPr>
        <p:grpSpPr>
          <a:xfrm flipH="1">
            <a:off x="7798573" y="4259140"/>
            <a:ext cx="713803" cy="882266"/>
            <a:chOff x="1191373" y="4259140"/>
            <a:chExt cx="713803" cy="882266"/>
          </a:xfrm>
        </p:grpSpPr>
        <p:sp>
          <p:nvSpPr>
            <p:cNvPr id="1113" name="Google Shape;1113;p44"/>
            <p:cNvSpPr/>
            <p:nvPr/>
          </p:nvSpPr>
          <p:spPr>
            <a:xfrm rot="-1032883">
              <a:off x="1353515" y="4567384"/>
              <a:ext cx="342785" cy="514206"/>
            </a:xfrm>
            <a:custGeom>
              <a:avLst/>
              <a:gdLst/>
              <a:ahLst/>
              <a:cxnLst/>
              <a:rect l="l" t="t" r="r" b="b"/>
              <a:pathLst>
                <a:path w="3878" h="5817" extrusionOk="0">
                  <a:moveTo>
                    <a:pt x="3567" y="1"/>
                  </a:moveTo>
                  <a:cubicBezTo>
                    <a:pt x="2172" y="1733"/>
                    <a:pt x="982" y="3671"/>
                    <a:pt x="0" y="5610"/>
                  </a:cubicBezTo>
                  <a:lnTo>
                    <a:pt x="336" y="5817"/>
                  </a:lnTo>
                  <a:cubicBezTo>
                    <a:pt x="1293" y="3775"/>
                    <a:pt x="2482" y="1939"/>
                    <a:pt x="3878" y="233"/>
                  </a:cubicBezTo>
                  <a:lnTo>
                    <a:pt x="3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4"/>
            <p:cNvSpPr/>
            <p:nvPr/>
          </p:nvSpPr>
          <p:spPr>
            <a:xfrm rot="-1032883">
              <a:off x="1428108" y="4316812"/>
              <a:ext cx="438868" cy="324594"/>
            </a:xfrm>
            <a:custGeom>
              <a:avLst/>
              <a:gdLst/>
              <a:ahLst/>
              <a:cxnLst/>
              <a:rect l="l" t="t" r="r" b="b"/>
              <a:pathLst>
                <a:path w="4965" h="3672" extrusionOk="0">
                  <a:moveTo>
                    <a:pt x="647" y="1"/>
                  </a:moveTo>
                  <a:cubicBezTo>
                    <a:pt x="440" y="1"/>
                    <a:pt x="234" y="1"/>
                    <a:pt x="104" y="207"/>
                  </a:cubicBezTo>
                  <a:cubicBezTo>
                    <a:pt x="1" y="440"/>
                    <a:pt x="104" y="647"/>
                    <a:pt x="104" y="957"/>
                  </a:cubicBezTo>
                  <a:cubicBezTo>
                    <a:pt x="440" y="1836"/>
                    <a:pt x="647" y="2689"/>
                    <a:pt x="880" y="3671"/>
                  </a:cubicBezTo>
                  <a:cubicBezTo>
                    <a:pt x="1397" y="3232"/>
                    <a:pt x="1940" y="3129"/>
                    <a:pt x="2586" y="3129"/>
                  </a:cubicBezTo>
                  <a:cubicBezTo>
                    <a:pt x="2801" y="3094"/>
                    <a:pt x="3017" y="3083"/>
                    <a:pt x="3232" y="3083"/>
                  </a:cubicBezTo>
                  <a:cubicBezTo>
                    <a:pt x="3663" y="3083"/>
                    <a:pt x="4094" y="3129"/>
                    <a:pt x="4525" y="3129"/>
                  </a:cubicBezTo>
                  <a:cubicBezTo>
                    <a:pt x="4628" y="3129"/>
                    <a:pt x="4861" y="3025"/>
                    <a:pt x="4964" y="2896"/>
                  </a:cubicBezTo>
                  <a:cubicBezTo>
                    <a:pt x="4964" y="2793"/>
                    <a:pt x="4964" y="2586"/>
                    <a:pt x="4861" y="2482"/>
                  </a:cubicBezTo>
                  <a:cubicBezTo>
                    <a:pt x="4628" y="2250"/>
                    <a:pt x="4318" y="2146"/>
                    <a:pt x="4111" y="2146"/>
                  </a:cubicBezTo>
                  <a:cubicBezTo>
                    <a:pt x="4215" y="1939"/>
                    <a:pt x="4318" y="1733"/>
                    <a:pt x="4318" y="1603"/>
                  </a:cubicBezTo>
                  <a:cubicBezTo>
                    <a:pt x="4421" y="1397"/>
                    <a:pt x="4421" y="1190"/>
                    <a:pt x="4318" y="957"/>
                  </a:cubicBezTo>
                  <a:cubicBezTo>
                    <a:pt x="4111" y="854"/>
                    <a:pt x="3982" y="854"/>
                    <a:pt x="3775" y="854"/>
                  </a:cubicBezTo>
                  <a:cubicBezTo>
                    <a:pt x="3465" y="957"/>
                    <a:pt x="3129" y="1086"/>
                    <a:pt x="2922" y="1293"/>
                  </a:cubicBezTo>
                  <a:cubicBezTo>
                    <a:pt x="3025" y="957"/>
                    <a:pt x="3025" y="750"/>
                    <a:pt x="3025" y="544"/>
                  </a:cubicBezTo>
                  <a:cubicBezTo>
                    <a:pt x="2922" y="311"/>
                    <a:pt x="2922" y="207"/>
                    <a:pt x="2819" y="104"/>
                  </a:cubicBezTo>
                  <a:cubicBezTo>
                    <a:pt x="2754" y="52"/>
                    <a:pt x="2670" y="27"/>
                    <a:pt x="2576" y="27"/>
                  </a:cubicBezTo>
                  <a:cubicBezTo>
                    <a:pt x="2483" y="27"/>
                    <a:pt x="2379" y="52"/>
                    <a:pt x="2276" y="104"/>
                  </a:cubicBezTo>
                  <a:cubicBezTo>
                    <a:pt x="2043" y="104"/>
                    <a:pt x="1940" y="311"/>
                    <a:pt x="1836" y="440"/>
                  </a:cubicBezTo>
                  <a:cubicBezTo>
                    <a:pt x="1733" y="647"/>
                    <a:pt x="1629" y="750"/>
                    <a:pt x="1629" y="957"/>
                  </a:cubicBezTo>
                  <a:cubicBezTo>
                    <a:pt x="1526" y="647"/>
                    <a:pt x="1293" y="440"/>
                    <a:pt x="1087" y="207"/>
                  </a:cubicBezTo>
                  <a:cubicBezTo>
                    <a:pt x="983" y="104"/>
                    <a:pt x="880" y="1"/>
                    <a:pt x="6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4"/>
            <p:cNvSpPr/>
            <p:nvPr/>
          </p:nvSpPr>
          <p:spPr>
            <a:xfrm rot="-1032883">
              <a:off x="1517746" y="4573606"/>
              <a:ext cx="114380" cy="114386"/>
            </a:xfrm>
            <a:custGeom>
              <a:avLst/>
              <a:gdLst/>
              <a:ahLst/>
              <a:cxnLst/>
              <a:rect l="l" t="t" r="r" b="b"/>
              <a:pathLst>
                <a:path w="1294" h="1294" extrusionOk="0">
                  <a:moveTo>
                    <a:pt x="1" y="1"/>
                  </a:moveTo>
                  <a:cubicBezTo>
                    <a:pt x="104" y="440"/>
                    <a:pt x="104" y="854"/>
                    <a:pt x="104" y="1293"/>
                  </a:cubicBezTo>
                  <a:cubicBezTo>
                    <a:pt x="440" y="957"/>
                    <a:pt x="854" y="854"/>
                    <a:pt x="1293" y="647"/>
                  </a:cubicBezTo>
                  <a:cubicBezTo>
                    <a:pt x="1293" y="544"/>
                    <a:pt x="1086" y="440"/>
                    <a:pt x="983" y="440"/>
                  </a:cubicBezTo>
                  <a:cubicBezTo>
                    <a:pt x="854" y="440"/>
                    <a:pt x="647" y="440"/>
                    <a:pt x="544" y="544"/>
                  </a:cubicBezTo>
                  <a:lnTo>
                    <a:pt x="544" y="311"/>
                  </a:lnTo>
                  <a:cubicBezTo>
                    <a:pt x="544" y="208"/>
                    <a:pt x="440" y="208"/>
                    <a:pt x="337" y="104"/>
                  </a:cubicBezTo>
                  <a:cubicBezTo>
                    <a:pt x="337" y="1"/>
                    <a:pt x="104"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4"/>
            <p:cNvSpPr/>
            <p:nvPr/>
          </p:nvSpPr>
          <p:spPr>
            <a:xfrm rot="-1032883">
              <a:off x="1422164" y="4810247"/>
              <a:ext cx="276579" cy="219401"/>
            </a:xfrm>
            <a:custGeom>
              <a:avLst/>
              <a:gdLst/>
              <a:ahLst/>
              <a:cxnLst/>
              <a:rect l="l" t="t" r="r" b="b"/>
              <a:pathLst>
                <a:path w="3129" h="2482" extrusionOk="0">
                  <a:moveTo>
                    <a:pt x="3128" y="0"/>
                  </a:moveTo>
                  <a:cubicBezTo>
                    <a:pt x="1836" y="414"/>
                    <a:pt x="543" y="1293"/>
                    <a:pt x="1" y="2482"/>
                  </a:cubicBezTo>
                  <a:cubicBezTo>
                    <a:pt x="647" y="2482"/>
                    <a:pt x="1396" y="2249"/>
                    <a:pt x="1939" y="1836"/>
                  </a:cubicBezTo>
                  <a:cubicBezTo>
                    <a:pt x="2586" y="1396"/>
                    <a:pt x="3025" y="75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4"/>
            <p:cNvSpPr/>
            <p:nvPr/>
          </p:nvSpPr>
          <p:spPr>
            <a:xfrm>
              <a:off x="1191373" y="5011730"/>
              <a:ext cx="559982" cy="129675"/>
            </a:xfrm>
            <a:custGeom>
              <a:avLst/>
              <a:gdLst/>
              <a:ahLst/>
              <a:cxnLst/>
              <a:rect l="l" t="t" r="r" b="b"/>
              <a:pathLst>
                <a:path w="6335" h="1467" extrusionOk="0">
                  <a:moveTo>
                    <a:pt x="4520" y="0"/>
                  </a:moveTo>
                  <a:cubicBezTo>
                    <a:pt x="3937" y="0"/>
                    <a:pt x="3338" y="257"/>
                    <a:pt x="2793" y="588"/>
                  </a:cubicBezTo>
                  <a:cubicBezTo>
                    <a:pt x="2689" y="588"/>
                    <a:pt x="2586" y="484"/>
                    <a:pt x="2457" y="381"/>
                  </a:cubicBezTo>
                  <a:cubicBezTo>
                    <a:pt x="2250" y="278"/>
                    <a:pt x="2146" y="278"/>
                    <a:pt x="1940" y="278"/>
                  </a:cubicBezTo>
                  <a:cubicBezTo>
                    <a:pt x="1867" y="269"/>
                    <a:pt x="1796" y="265"/>
                    <a:pt x="1725" y="265"/>
                  </a:cubicBezTo>
                  <a:cubicBezTo>
                    <a:pt x="940" y="265"/>
                    <a:pt x="285" y="779"/>
                    <a:pt x="1" y="1467"/>
                  </a:cubicBezTo>
                  <a:lnTo>
                    <a:pt x="6334" y="1467"/>
                  </a:lnTo>
                  <a:cubicBezTo>
                    <a:pt x="6231" y="1027"/>
                    <a:pt x="5920" y="588"/>
                    <a:pt x="5481" y="278"/>
                  </a:cubicBezTo>
                  <a:cubicBezTo>
                    <a:pt x="5174" y="82"/>
                    <a:pt x="4849"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44"/>
          <p:cNvGrpSpPr/>
          <p:nvPr/>
        </p:nvGrpSpPr>
        <p:grpSpPr>
          <a:xfrm>
            <a:off x="396687" y="1153387"/>
            <a:ext cx="3107939" cy="2989131"/>
            <a:chOff x="396687" y="1153387"/>
            <a:chExt cx="3107939" cy="2989131"/>
          </a:xfrm>
        </p:grpSpPr>
        <p:sp>
          <p:nvSpPr>
            <p:cNvPr id="1119" name="Google Shape;1119;p44"/>
            <p:cNvSpPr/>
            <p:nvPr/>
          </p:nvSpPr>
          <p:spPr>
            <a:xfrm>
              <a:off x="734008" y="1153387"/>
              <a:ext cx="2770535" cy="2613701"/>
            </a:xfrm>
            <a:custGeom>
              <a:avLst/>
              <a:gdLst/>
              <a:ahLst/>
              <a:cxnLst/>
              <a:rect l="l" t="t" r="r" b="b"/>
              <a:pathLst>
                <a:path w="15072" h="14219" extrusionOk="0">
                  <a:moveTo>
                    <a:pt x="5171" y="1"/>
                  </a:moveTo>
                  <a:lnTo>
                    <a:pt x="4835" y="3439"/>
                  </a:lnTo>
                  <a:lnTo>
                    <a:pt x="1396" y="2689"/>
                  </a:lnTo>
                  <a:lnTo>
                    <a:pt x="1396" y="2689"/>
                  </a:lnTo>
                  <a:lnTo>
                    <a:pt x="3232" y="5714"/>
                  </a:lnTo>
                  <a:lnTo>
                    <a:pt x="1" y="7109"/>
                  </a:lnTo>
                  <a:lnTo>
                    <a:pt x="3232" y="8505"/>
                  </a:lnTo>
                  <a:lnTo>
                    <a:pt x="1396" y="11530"/>
                  </a:lnTo>
                  <a:lnTo>
                    <a:pt x="4835" y="10780"/>
                  </a:lnTo>
                  <a:lnTo>
                    <a:pt x="5171" y="14218"/>
                  </a:lnTo>
                  <a:lnTo>
                    <a:pt x="7523" y="11633"/>
                  </a:lnTo>
                  <a:lnTo>
                    <a:pt x="9798" y="14218"/>
                  </a:lnTo>
                  <a:lnTo>
                    <a:pt x="10237" y="10780"/>
                  </a:lnTo>
                  <a:lnTo>
                    <a:pt x="13572" y="11530"/>
                  </a:lnTo>
                  <a:lnTo>
                    <a:pt x="11840" y="8505"/>
                  </a:lnTo>
                  <a:lnTo>
                    <a:pt x="15071" y="7109"/>
                  </a:lnTo>
                  <a:lnTo>
                    <a:pt x="11840" y="5714"/>
                  </a:lnTo>
                  <a:lnTo>
                    <a:pt x="13572" y="2689"/>
                  </a:lnTo>
                  <a:lnTo>
                    <a:pt x="10237" y="3439"/>
                  </a:lnTo>
                  <a:lnTo>
                    <a:pt x="9798" y="1"/>
                  </a:lnTo>
                  <a:lnTo>
                    <a:pt x="7523" y="2586"/>
                  </a:lnTo>
                  <a:lnTo>
                    <a:pt x="51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4"/>
            <p:cNvSpPr/>
            <p:nvPr/>
          </p:nvSpPr>
          <p:spPr>
            <a:xfrm>
              <a:off x="2397266" y="3329852"/>
              <a:ext cx="812668" cy="812657"/>
            </a:xfrm>
            <a:custGeom>
              <a:avLst/>
              <a:gdLst/>
              <a:ahLst/>
              <a:cxnLst/>
              <a:rect l="l" t="t" r="r" b="b"/>
              <a:pathLst>
                <a:path w="4421" h="4421" extrusionOk="0">
                  <a:moveTo>
                    <a:pt x="2249" y="0"/>
                  </a:moveTo>
                  <a:cubicBezTo>
                    <a:pt x="1836" y="0"/>
                    <a:pt x="1499" y="103"/>
                    <a:pt x="1293" y="233"/>
                  </a:cubicBezTo>
                  <a:lnTo>
                    <a:pt x="1189" y="233"/>
                  </a:lnTo>
                  <a:cubicBezTo>
                    <a:pt x="646" y="543"/>
                    <a:pt x="310" y="982"/>
                    <a:pt x="104" y="1629"/>
                  </a:cubicBezTo>
                  <a:cubicBezTo>
                    <a:pt x="0" y="1835"/>
                    <a:pt x="0" y="2042"/>
                    <a:pt x="0" y="2275"/>
                  </a:cubicBezTo>
                  <a:cubicBezTo>
                    <a:pt x="0" y="3464"/>
                    <a:pt x="957" y="4420"/>
                    <a:pt x="2249" y="4420"/>
                  </a:cubicBezTo>
                  <a:lnTo>
                    <a:pt x="2482" y="4420"/>
                  </a:lnTo>
                  <a:cubicBezTo>
                    <a:pt x="2689" y="4420"/>
                    <a:pt x="2895" y="4317"/>
                    <a:pt x="2999" y="4317"/>
                  </a:cubicBezTo>
                  <a:lnTo>
                    <a:pt x="3128" y="4214"/>
                  </a:lnTo>
                  <a:cubicBezTo>
                    <a:pt x="3774" y="3878"/>
                    <a:pt x="4291" y="3231"/>
                    <a:pt x="4421" y="2378"/>
                  </a:cubicBezTo>
                  <a:lnTo>
                    <a:pt x="4421" y="2275"/>
                  </a:lnTo>
                  <a:lnTo>
                    <a:pt x="4421" y="1835"/>
                  </a:lnTo>
                  <a:cubicBezTo>
                    <a:pt x="4188" y="750"/>
                    <a:pt x="3335" y="0"/>
                    <a:pt x="2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4"/>
            <p:cNvSpPr/>
            <p:nvPr/>
          </p:nvSpPr>
          <p:spPr>
            <a:xfrm>
              <a:off x="2615835" y="3372499"/>
              <a:ext cx="551276" cy="294843"/>
            </a:xfrm>
            <a:custGeom>
              <a:avLst/>
              <a:gdLst/>
              <a:ahLst/>
              <a:cxnLst/>
              <a:rect l="l" t="t" r="r" b="b"/>
              <a:pathLst>
                <a:path w="2999" h="1604" extrusionOk="0">
                  <a:moveTo>
                    <a:pt x="0" y="1"/>
                  </a:moveTo>
                  <a:cubicBezTo>
                    <a:pt x="0" y="208"/>
                    <a:pt x="104" y="414"/>
                    <a:pt x="207" y="518"/>
                  </a:cubicBezTo>
                  <a:cubicBezTo>
                    <a:pt x="104" y="414"/>
                    <a:pt x="104" y="208"/>
                    <a:pt x="104" y="1"/>
                  </a:cubicBezTo>
                  <a:close/>
                  <a:moveTo>
                    <a:pt x="207" y="518"/>
                  </a:moveTo>
                  <a:cubicBezTo>
                    <a:pt x="310" y="854"/>
                    <a:pt x="647" y="957"/>
                    <a:pt x="853" y="957"/>
                  </a:cubicBezTo>
                  <a:cubicBezTo>
                    <a:pt x="647" y="957"/>
                    <a:pt x="310" y="750"/>
                    <a:pt x="207" y="518"/>
                  </a:cubicBezTo>
                  <a:close/>
                  <a:moveTo>
                    <a:pt x="1293" y="854"/>
                  </a:moveTo>
                  <a:cubicBezTo>
                    <a:pt x="1164" y="854"/>
                    <a:pt x="957" y="957"/>
                    <a:pt x="853" y="957"/>
                  </a:cubicBezTo>
                  <a:cubicBezTo>
                    <a:pt x="957" y="957"/>
                    <a:pt x="1164" y="957"/>
                    <a:pt x="1293" y="854"/>
                  </a:cubicBezTo>
                  <a:close/>
                  <a:moveTo>
                    <a:pt x="1500" y="750"/>
                  </a:moveTo>
                  <a:cubicBezTo>
                    <a:pt x="1396" y="750"/>
                    <a:pt x="1293" y="854"/>
                    <a:pt x="1293" y="854"/>
                  </a:cubicBezTo>
                  <a:lnTo>
                    <a:pt x="1500" y="854"/>
                  </a:lnTo>
                  <a:cubicBezTo>
                    <a:pt x="1577" y="828"/>
                    <a:pt x="1663" y="815"/>
                    <a:pt x="1753" y="815"/>
                  </a:cubicBezTo>
                  <a:cubicBezTo>
                    <a:pt x="2023" y="815"/>
                    <a:pt x="2333" y="931"/>
                    <a:pt x="2585" y="1164"/>
                  </a:cubicBezTo>
                  <a:cubicBezTo>
                    <a:pt x="2353" y="854"/>
                    <a:pt x="1939" y="750"/>
                    <a:pt x="1500" y="750"/>
                  </a:cubicBezTo>
                  <a:close/>
                  <a:moveTo>
                    <a:pt x="2585" y="1164"/>
                  </a:moveTo>
                  <a:lnTo>
                    <a:pt x="2585" y="1293"/>
                  </a:lnTo>
                  <a:cubicBezTo>
                    <a:pt x="2689" y="1500"/>
                    <a:pt x="2895" y="1603"/>
                    <a:pt x="2999" y="1603"/>
                  </a:cubicBezTo>
                  <a:cubicBezTo>
                    <a:pt x="2895" y="1603"/>
                    <a:pt x="2792" y="1397"/>
                    <a:pt x="2689" y="1293"/>
                  </a:cubicBezTo>
                  <a:cubicBezTo>
                    <a:pt x="2585" y="1293"/>
                    <a:pt x="2585" y="1164"/>
                    <a:pt x="2585" y="11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4"/>
            <p:cNvSpPr/>
            <p:nvPr/>
          </p:nvSpPr>
          <p:spPr>
            <a:xfrm>
              <a:off x="2416200" y="3610182"/>
              <a:ext cx="437308" cy="532335"/>
            </a:xfrm>
            <a:custGeom>
              <a:avLst/>
              <a:gdLst/>
              <a:ahLst/>
              <a:cxnLst/>
              <a:rect l="l" t="t" r="r" b="b"/>
              <a:pathLst>
                <a:path w="2379" h="2896" extrusionOk="0">
                  <a:moveTo>
                    <a:pt x="647" y="0"/>
                  </a:moveTo>
                  <a:cubicBezTo>
                    <a:pt x="440" y="0"/>
                    <a:pt x="207" y="0"/>
                    <a:pt x="1" y="104"/>
                  </a:cubicBezTo>
                  <a:cubicBezTo>
                    <a:pt x="138" y="104"/>
                    <a:pt x="288" y="58"/>
                    <a:pt x="433" y="58"/>
                  </a:cubicBezTo>
                  <a:cubicBezTo>
                    <a:pt x="506" y="58"/>
                    <a:pt x="578" y="69"/>
                    <a:pt x="647" y="104"/>
                  </a:cubicBezTo>
                  <a:cubicBezTo>
                    <a:pt x="957" y="104"/>
                    <a:pt x="1293" y="414"/>
                    <a:pt x="1396" y="750"/>
                  </a:cubicBezTo>
                  <a:cubicBezTo>
                    <a:pt x="1293" y="414"/>
                    <a:pt x="957" y="104"/>
                    <a:pt x="647" y="0"/>
                  </a:cubicBezTo>
                  <a:close/>
                  <a:moveTo>
                    <a:pt x="1396" y="750"/>
                  </a:moveTo>
                  <a:lnTo>
                    <a:pt x="1396" y="1396"/>
                  </a:lnTo>
                  <a:cubicBezTo>
                    <a:pt x="1396" y="1164"/>
                    <a:pt x="1500" y="957"/>
                    <a:pt x="1396" y="750"/>
                  </a:cubicBezTo>
                  <a:close/>
                  <a:moveTo>
                    <a:pt x="1396" y="1396"/>
                  </a:moveTo>
                  <a:cubicBezTo>
                    <a:pt x="1396" y="1500"/>
                    <a:pt x="1293" y="1500"/>
                    <a:pt x="1293" y="1603"/>
                  </a:cubicBezTo>
                  <a:cubicBezTo>
                    <a:pt x="1293" y="1810"/>
                    <a:pt x="1293" y="2249"/>
                    <a:pt x="1500" y="2456"/>
                  </a:cubicBezTo>
                  <a:cubicBezTo>
                    <a:pt x="1293" y="2249"/>
                    <a:pt x="1293" y="1810"/>
                    <a:pt x="1396" y="1603"/>
                  </a:cubicBezTo>
                  <a:lnTo>
                    <a:pt x="1396" y="1396"/>
                  </a:lnTo>
                  <a:close/>
                  <a:moveTo>
                    <a:pt x="1500" y="2456"/>
                  </a:moveTo>
                  <a:cubicBezTo>
                    <a:pt x="1603" y="2585"/>
                    <a:pt x="1733" y="2585"/>
                    <a:pt x="1939" y="2585"/>
                  </a:cubicBezTo>
                  <a:cubicBezTo>
                    <a:pt x="1733" y="2585"/>
                    <a:pt x="1603" y="2456"/>
                    <a:pt x="1500" y="2456"/>
                  </a:cubicBezTo>
                  <a:close/>
                  <a:moveTo>
                    <a:pt x="1939" y="2585"/>
                  </a:moveTo>
                  <a:cubicBezTo>
                    <a:pt x="2043" y="2689"/>
                    <a:pt x="2146" y="2689"/>
                    <a:pt x="2146" y="2792"/>
                  </a:cubicBezTo>
                  <a:cubicBezTo>
                    <a:pt x="2250" y="2792"/>
                    <a:pt x="2250" y="2792"/>
                    <a:pt x="2379" y="2895"/>
                  </a:cubicBezTo>
                  <a:cubicBezTo>
                    <a:pt x="2379" y="2792"/>
                    <a:pt x="2250" y="2792"/>
                    <a:pt x="2250" y="2689"/>
                  </a:cubicBezTo>
                  <a:cubicBezTo>
                    <a:pt x="2146" y="2689"/>
                    <a:pt x="2043" y="2585"/>
                    <a:pt x="1939" y="25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4"/>
            <p:cNvSpPr/>
            <p:nvPr/>
          </p:nvSpPr>
          <p:spPr>
            <a:xfrm>
              <a:off x="2872457" y="3747866"/>
              <a:ext cx="336758" cy="375723"/>
            </a:xfrm>
            <a:custGeom>
              <a:avLst/>
              <a:gdLst/>
              <a:ahLst/>
              <a:cxnLst/>
              <a:rect l="l" t="t" r="r" b="b"/>
              <a:pathLst>
                <a:path w="1832" h="2044" extrusionOk="0">
                  <a:moveTo>
                    <a:pt x="853" y="1"/>
                  </a:moveTo>
                  <a:cubicBezTo>
                    <a:pt x="543" y="104"/>
                    <a:pt x="207" y="104"/>
                    <a:pt x="104" y="415"/>
                  </a:cubicBezTo>
                  <a:cubicBezTo>
                    <a:pt x="310" y="208"/>
                    <a:pt x="543" y="104"/>
                    <a:pt x="853" y="104"/>
                  </a:cubicBezTo>
                  <a:cubicBezTo>
                    <a:pt x="1021" y="53"/>
                    <a:pt x="1183" y="27"/>
                    <a:pt x="1344" y="27"/>
                  </a:cubicBezTo>
                  <a:cubicBezTo>
                    <a:pt x="1505" y="27"/>
                    <a:pt x="1665" y="52"/>
                    <a:pt x="1832" y="103"/>
                  </a:cubicBezTo>
                  <a:lnTo>
                    <a:pt x="1832" y="103"/>
                  </a:lnTo>
                  <a:cubicBezTo>
                    <a:pt x="1497" y="1"/>
                    <a:pt x="1188" y="1"/>
                    <a:pt x="853" y="1"/>
                  </a:cubicBezTo>
                  <a:close/>
                  <a:moveTo>
                    <a:pt x="103" y="415"/>
                  </a:moveTo>
                  <a:cubicBezTo>
                    <a:pt x="0" y="647"/>
                    <a:pt x="0" y="854"/>
                    <a:pt x="104" y="1061"/>
                  </a:cubicBezTo>
                  <a:cubicBezTo>
                    <a:pt x="104" y="1190"/>
                    <a:pt x="207" y="1190"/>
                    <a:pt x="207" y="1293"/>
                  </a:cubicBezTo>
                  <a:lnTo>
                    <a:pt x="207" y="1293"/>
                  </a:lnTo>
                  <a:cubicBezTo>
                    <a:pt x="207" y="1190"/>
                    <a:pt x="104" y="1061"/>
                    <a:pt x="104" y="957"/>
                  </a:cubicBezTo>
                  <a:cubicBezTo>
                    <a:pt x="104" y="854"/>
                    <a:pt x="0" y="647"/>
                    <a:pt x="103" y="415"/>
                  </a:cubicBezTo>
                  <a:close/>
                  <a:moveTo>
                    <a:pt x="207" y="1293"/>
                  </a:moveTo>
                  <a:cubicBezTo>
                    <a:pt x="207" y="1397"/>
                    <a:pt x="310" y="1500"/>
                    <a:pt x="310" y="1604"/>
                  </a:cubicBezTo>
                  <a:cubicBezTo>
                    <a:pt x="310" y="1707"/>
                    <a:pt x="414" y="1707"/>
                    <a:pt x="414" y="1836"/>
                  </a:cubicBezTo>
                  <a:lnTo>
                    <a:pt x="414" y="1604"/>
                  </a:lnTo>
                  <a:cubicBezTo>
                    <a:pt x="310" y="1500"/>
                    <a:pt x="310" y="1397"/>
                    <a:pt x="207" y="1293"/>
                  </a:cubicBezTo>
                  <a:close/>
                  <a:moveTo>
                    <a:pt x="414" y="1836"/>
                  </a:moveTo>
                  <a:lnTo>
                    <a:pt x="414" y="2043"/>
                  </a:lnTo>
                  <a:lnTo>
                    <a:pt x="543" y="1940"/>
                  </a:lnTo>
                  <a:cubicBezTo>
                    <a:pt x="414" y="1940"/>
                    <a:pt x="414" y="1836"/>
                    <a:pt x="414" y="18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4"/>
            <p:cNvSpPr/>
            <p:nvPr/>
          </p:nvSpPr>
          <p:spPr>
            <a:xfrm>
              <a:off x="1427767" y="2441251"/>
              <a:ext cx="294847" cy="413589"/>
            </a:xfrm>
            <a:custGeom>
              <a:avLst/>
              <a:gdLst/>
              <a:ahLst/>
              <a:cxnLst/>
              <a:rect l="l" t="t" r="r" b="b"/>
              <a:pathLst>
                <a:path w="1604" h="2250" extrusionOk="0">
                  <a:moveTo>
                    <a:pt x="414" y="0"/>
                  </a:moveTo>
                  <a:cubicBezTo>
                    <a:pt x="311" y="0"/>
                    <a:pt x="104" y="0"/>
                    <a:pt x="1" y="103"/>
                  </a:cubicBezTo>
                  <a:lnTo>
                    <a:pt x="1" y="310"/>
                  </a:lnTo>
                  <a:cubicBezTo>
                    <a:pt x="1" y="957"/>
                    <a:pt x="207" y="1706"/>
                    <a:pt x="518" y="2249"/>
                  </a:cubicBezTo>
                  <a:cubicBezTo>
                    <a:pt x="1164" y="2249"/>
                    <a:pt x="1603" y="1706"/>
                    <a:pt x="1603" y="1189"/>
                  </a:cubicBezTo>
                  <a:cubicBezTo>
                    <a:pt x="1603" y="543"/>
                    <a:pt x="1061" y="0"/>
                    <a:pt x="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4"/>
            <p:cNvSpPr/>
            <p:nvPr/>
          </p:nvSpPr>
          <p:spPr>
            <a:xfrm>
              <a:off x="2516018" y="2441251"/>
              <a:ext cx="275730" cy="413589"/>
            </a:xfrm>
            <a:custGeom>
              <a:avLst/>
              <a:gdLst/>
              <a:ahLst/>
              <a:cxnLst/>
              <a:rect l="l" t="t" r="r" b="b"/>
              <a:pathLst>
                <a:path w="1500" h="2250" extrusionOk="0">
                  <a:moveTo>
                    <a:pt x="1190" y="0"/>
                  </a:moveTo>
                  <a:cubicBezTo>
                    <a:pt x="543" y="0"/>
                    <a:pt x="0" y="543"/>
                    <a:pt x="0" y="1189"/>
                  </a:cubicBezTo>
                  <a:cubicBezTo>
                    <a:pt x="0" y="1706"/>
                    <a:pt x="414" y="2146"/>
                    <a:pt x="957" y="2249"/>
                  </a:cubicBezTo>
                  <a:cubicBezTo>
                    <a:pt x="1293" y="1706"/>
                    <a:pt x="1500" y="957"/>
                    <a:pt x="1500" y="310"/>
                  </a:cubicBezTo>
                  <a:lnTo>
                    <a:pt x="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4"/>
            <p:cNvSpPr/>
            <p:nvPr/>
          </p:nvSpPr>
          <p:spPr>
            <a:xfrm>
              <a:off x="1385120" y="1785370"/>
              <a:ext cx="1425708" cy="1406755"/>
            </a:xfrm>
            <a:custGeom>
              <a:avLst/>
              <a:gdLst/>
              <a:ahLst/>
              <a:cxnLst/>
              <a:rect l="l" t="t" r="r" b="b"/>
              <a:pathLst>
                <a:path w="7756" h="7653" extrusionOk="0">
                  <a:moveTo>
                    <a:pt x="3878" y="233"/>
                  </a:moveTo>
                  <a:cubicBezTo>
                    <a:pt x="5816" y="233"/>
                    <a:pt x="7445" y="1733"/>
                    <a:pt x="7548" y="3568"/>
                  </a:cubicBezTo>
                  <a:lnTo>
                    <a:pt x="7548" y="3878"/>
                  </a:lnTo>
                  <a:cubicBezTo>
                    <a:pt x="7548" y="4525"/>
                    <a:pt x="7342" y="5171"/>
                    <a:pt x="7005" y="5714"/>
                  </a:cubicBezTo>
                  <a:cubicBezTo>
                    <a:pt x="6359" y="6799"/>
                    <a:pt x="5170" y="7446"/>
                    <a:pt x="3878" y="7446"/>
                  </a:cubicBezTo>
                  <a:cubicBezTo>
                    <a:pt x="2688" y="7446"/>
                    <a:pt x="1525" y="6799"/>
                    <a:pt x="879" y="5714"/>
                  </a:cubicBezTo>
                  <a:cubicBezTo>
                    <a:pt x="543" y="5171"/>
                    <a:pt x="336" y="4525"/>
                    <a:pt x="336" y="3878"/>
                  </a:cubicBezTo>
                  <a:lnTo>
                    <a:pt x="336" y="3671"/>
                  </a:lnTo>
                  <a:cubicBezTo>
                    <a:pt x="439" y="1733"/>
                    <a:pt x="1939" y="233"/>
                    <a:pt x="3878" y="233"/>
                  </a:cubicBezTo>
                  <a:close/>
                  <a:moveTo>
                    <a:pt x="3878" y="1"/>
                  </a:moveTo>
                  <a:cubicBezTo>
                    <a:pt x="1835" y="1"/>
                    <a:pt x="103" y="1629"/>
                    <a:pt x="0" y="3671"/>
                  </a:cubicBezTo>
                  <a:lnTo>
                    <a:pt x="0" y="3878"/>
                  </a:lnTo>
                  <a:cubicBezTo>
                    <a:pt x="0" y="4628"/>
                    <a:pt x="233" y="5274"/>
                    <a:pt x="646" y="5920"/>
                  </a:cubicBezTo>
                  <a:cubicBezTo>
                    <a:pt x="1293" y="7006"/>
                    <a:pt x="2585" y="7652"/>
                    <a:pt x="3878" y="7652"/>
                  </a:cubicBezTo>
                  <a:cubicBezTo>
                    <a:pt x="5273" y="7652"/>
                    <a:pt x="6463" y="7006"/>
                    <a:pt x="7212" y="5920"/>
                  </a:cubicBezTo>
                  <a:cubicBezTo>
                    <a:pt x="7548" y="5274"/>
                    <a:pt x="7755" y="4628"/>
                    <a:pt x="7755" y="3878"/>
                  </a:cubicBezTo>
                  <a:lnTo>
                    <a:pt x="7755" y="3568"/>
                  </a:lnTo>
                  <a:cubicBezTo>
                    <a:pt x="7652" y="1629"/>
                    <a:pt x="5920" y="1"/>
                    <a:pt x="3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4"/>
            <p:cNvSpPr/>
            <p:nvPr/>
          </p:nvSpPr>
          <p:spPr>
            <a:xfrm>
              <a:off x="572424" y="2973419"/>
              <a:ext cx="655870" cy="655861"/>
            </a:xfrm>
            <a:custGeom>
              <a:avLst/>
              <a:gdLst/>
              <a:ahLst/>
              <a:cxnLst/>
              <a:rect l="l" t="t" r="r" b="b"/>
              <a:pathLst>
                <a:path w="3568" h="3568" extrusionOk="0">
                  <a:moveTo>
                    <a:pt x="1836" y="0"/>
                  </a:moveTo>
                  <a:cubicBezTo>
                    <a:pt x="880" y="0"/>
                    <a:pt x="1" y="879"/>
                    <a:pt x="1" y="1836"/>
                  </a:cubicBezTo>
                  <a:cubicBezTo>
                    <a:pt x="1" y="2818"/>
                    <a:pt x="880" y="3568"/>
                    <a:pt x="1836" y="3568"/>
                  </a:cubicBezTo>
                  <a:cubicBezTo>
                    <a:pt x="2818" y="3568"/>
                    <a:pt x="3568" y="2818"/>
                    <a:pt x="3568" y="1836"/>
                  </a:cubicBezTo>
                  <a:cubicBezTo>
                    <a:pt x="3568" y="879"/>
                    <a:pt x="2818" y="0"/>
                    <a:pt x="1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4"/>
            <p:cNvSpPr/>
            <p:nvPr/>
          </p:nvSpPr>
          <p:spPr>
            <a:xfrm>
              <a:off x="396687" y="3230036"/>
              <a:ext cx="1007517" cy="118930"/>
            </a:xfrm>
            <a:custGeom>
              <a:avLst/>
              <a:gdLst/>
              <a:ahLst/>
              <a:cxnLst/>
              <a:rect l="l" t="t" r="r" b="b"/>
              <a:pathLst>
                <a:path w="5481" h="647" extrusionOk="0">
                  <a:moveTo>
                    <a:pt x="1086" y="0"/>
                  </a:moveTo>
                  <a:cubicBezTo>
                    <a:pt x="440" y="0"/>
                    <a:pt x="0" y="129"/>
                    <a:pt x="0" y="336"/>
                  </a:cubicBezTo>
                  <a:cubicBezTo>
                    <a:pt x="0" y="543"/>
                    <a:pt x="1603" y="646"/>
                    <a:pt x="2792" y="646"/>
                  </a:cubicBezTo>
                  <a:cubicBezTo>
                    <a:pt x="3878" y="646"/>
                    <a:pt x="5480" y="543"/>
                    <a:pt x="5480" y="336"/>
                  </a:cubicBezTo>
                  <a:cubicBezTo>
                    <a:pt x="5480" y="129"/>
                    <a:pt x="5067" y="0"/>
                    <a:pt x="4524" y="0"/>
                  </a:cubicBezTo>
                  <a:lnTo>
                    <a:pt x="4524" y="129"/>
                  </a:lnTo>
                  <a:cubicBezTo>
                    <a:pt x="5067" y="129"/>
                    <a:pt x="5377" y="233"/>
                    <a:pt x="5377" y="336"/>
                  </a:cubicBezTo>
                  <a:cubicBezTo>
                    <a:pt x="5377" y="336"/>
                    <a:pt x="4524" y="543"/>
                    <a:pt x="2792" y="543"/>
                  </a:cubicBezTo>
                  <a:cubicBezTo>
                    <a:pt x="957" y="543"/>
                    <a:pt x="104" y="336"/>
                    <a:pt x="104" y="336"/>
                  </a:cubicBezTo>
                  <a:cubicBezTo>
                    <a:pt x="104" y="233"/>
                    <a:pt x="440" y="129"/>
                    <a:pt x="1086" y="129"/>
                  </a:cubicBezTo>
                  <a:lnTo>
                    <a:pt x="10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4"/>
            <p:cNvSpPr/>
            <p:nvPr/>
          </p:nvSpPr>
          <p:spPr>
            <a:xfrm>
              <a:off x="1603689" y="3648234"/>
              <a:ext cx="356427" cy="337489"/>
            </a:xfrm>
            <a:custGeom>
              <a:avLst/>
              <a:gdLst/>
              <a:ahLst/>
              <a:cxnLst/>
              <a:rect l="l" t="t" r="r" b="b"/>
              <a:pathLst>
                <a:path w="1939" h="1836" extrusionOk="0">
                  <a:moveTo>
                    <a:pt x="982" y="0"/>
                  </a:moveTo>
                  <a:cubicBezTo>
                    <a:pt x="440" y="0"/>
                    <a:pt x="0" y="439"/>
                    <a:pt x="0" y="957"/>
                  </a:cubicBezTo>
                  <a:cubicBezTo>
                    <a:pt x="0" y="1499"/>
                    <a:pt x="440" y="1835"/>
                    <a:pt x="982" y="1835"/>
                  </a:cubicBezTo>
                  <a:cubicBezTo>
                    <a:pt x="1499" y="1835"/>
                    <a:pt x="1939" y="1499"/>
                    <a:pt x="1939" y="957"/>
                  </a:cubicBezTo>
                  <a:cubicBezTo>
                    <a:pt x="1939" y="439"/>
                    <a:pt x="1499" y="0"/>
                    <a:pt x="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4"/>
            <p:cNvSpPr/>
            <p:nvPr/>
          </p:nvSpPr>
          <p:spPr>
            <a:xfrm>
              <a:off x="553490" y="2517170"/>
              <a:ext cx="256797" cy="261572"/>
            </a:xfrm>
            <a:custGeom>
              <a:avLst/>
              <a:gdLst/>
              <a:ahLst/>
              <a:cxnLst/>
              <a:rect l="l" t="t" r="r" b="b"/>
              <a:pathLst>
                <a:path w="1397" h="1423" extrusionOk="0">
                  <a:moveTo>
                    <a:pt x="750" y="1"/>
                  </a:moveTo>
                  <a:cubicBezTo>
                    <a:pt x="336" y="1"/>
                    <a:pt x="0" y="337"/>
                    <a:pt x="0" y="776"/>
                  </a:cubicBezTo>
                  <a:cubicBezTo>
                    <a:pt x="0" y="1086"/>
                    <a:pt x="336" y="1422"/>
                    <a:pt x="750" y="1422"/>
                  </a:cubicBezTo>
                  <a:cubicBezTo>
                    <a:pt x="1086" y="1422"/>
                    <a:pt x="1396" y="1086"/>
                    <a:pt x="1396" y="776"/>
                  </a:cubicBezTo>
                  <a:cubicBezTo>
                    <a:pt x="1396" y="337"/>
                    <a:pt x="1086" y="1"/>
                    <a:pt x="7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4"/>
            <p:cNvSpPr/>
            <p:nvPr/>
          </p:nvSpPr>
          <p:spPr>
            <a:xfrm>
              <a:off x="1997996" y="1234269"/>
              <a:ext cx="237863" cy="256609"/>
            </a:xfrm>
            <a:custGeom>
              <a:avLst/>
              <a:gdLst/>
              <a:ahLst/>
              <a:cxnLst/>
              <a:rect l="l" t="t" r="r" b="b"/>
              <a:pathLst>
                <a:path w="1294" h="1396" extrusionOk="0">
                  <a:moveTo>
                    <a:pt x="647" y="0"/>
                  </a:moveTo>
                  <a:lnTo>
                    <a:pt x="544" y="646"/>
                  </a:lnTo>
                  <a:lnTo>
                    <a:pt x="1" y="750"/>
                  </a:lnTo>
                  <a:lnTo>
                    <a:pt x="544" y="853"/>
                  </a:lnTo>
                  <a:lnTo>
                    <a:pt x="647" y="1396"/>
                  </a:lnTo>
                  <a:lnTo>
                    <a:pt x="776" y="853"/>
                  </a:lnTo>
                  <a:lnTo>
                    <a:pt x="1293" y="750"/>
                  </a:lnTo>
                  <a:lnTo>
                    <a:pt x="776" y="646"/>
                  </a:lnTo>
                  <a:lnTo>
                    <a:pt x="6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4"/>
            <p:cNvSpPr/>
            <p:nvPr/>
          </p:nvSpPr>
          <p:spPr>
            <a:xfrm>
              <a:off x="3247829" y="3134999"/>
              <a:ext cx="256797" cy="256793"/>
            </a:xfrm>
            <a:custGeom>
              <a:avLst/>
              <a:gdLst/>
              <a:ahLst/>
              <a:cxnLst/>
              <a:rect l="l" t="t" r="r" b="b"/>
              <a:pathLst>
                <a:path w="1397" h="1397" extrusionOk="0">
                  <a:moveTo>
                    <a:pt x="750" y="0"/>
                  </a:moveTo>
                  <a:lnTo>
                    <a:pt x="647" y="646"/>
                  </a:lnTo>
                  <a:lnTo>
                    <a:pt x="0" y="750"/>
                  </a:lnTo>
                  <a:lnTo>
                    <a:pt x="647" y="853"/>
                  </a:lnTo>
                  <a:lnTo>
                    <a:pt x="750" y="1396"/>
                  </a:lnTo>
                  <a:lnTo>
                    <a:pt x="853" y="853"/>
                  </a:lnTo>
                  <a:lnTo>
                    <a:pt x="1396" y="750"/>
                  </a:lnTo>
                  <a:lnTo>
                    <a:pt x="853" y="646"/>
                  </a:lnTo>
                  <a:lnTo>
                    <a:pt x="7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4"/>
            <p:cNvSpPr/>
            <p:nvPr/>
          </p:nvSpPr>
          <p:spPr>
            <a:xfrm>
              <a:off x="1285302" y="3429484"/>
              <a:ext cx="261392" cy="256793"/>
            </a:xfrm>
            <a:custGeom>
              <a:avLst/>
              <a:gdLst/>
              <a:ahLst/>
              <a:cxnLst/>
              <a:rect l="l" t="t" r="r" b="b"/>
              <a:pathLst>
                <a:path w="1422" h="1397" extrusionOk="0">
                  <a:moveTo>
                    <a:pt x="646" y="1"/>
                  </a:moveTo>
                  <a:lnTo>
                    <a:pt x="543" y="544"/>
                  </a:lnTo>
                  <a:lnTo>
                    <a:pt x="0" y="647"/>
                  </a:lnTo>
                  <a:lnTo>
                    <a:pt x="543" y="751"/>
                  </a:lnTo>
                  <a:lnTo>
                    <a:pt x="646" y="1397"/>
                  </a:lnTo>
                  <a:lnTo>
                    <a:pt x="776" y="751"/>
                  </a:lnTo>
                  <a:lnTo>
                    <a:pt x="1422" y="647"/>
                  </a:lnTo>
                  <a:lnTo>
                    <a:pt x="776" y="544"/>
                  </a:lnTo>
                  <a:lnTo>
                    <a:pt x="6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4"/>
          <p:cNvGrpSpPr/>
          <p:nvPr/>
        </p:nvGrpSpPr>
        <p:grpSpPr>
          <a:xfrm rot="-124255" flipH="1">
            <a:off x="1531446" y="2247324"/>
            <a:ext cx="1158544" cy="348470"/>
            <a:chOff x="6694163" y="903848"/>
            <a:chExt cx="368534" cy="110849"/>
          </a:xfrm>
        </p:grpSpPr>
        <p:sp>
          <p:nvSpPr>
            <p:cNvPr id="1135" name="Google Shape;1135;p44"/>
            <p:cNvSpPr/>
            <p:nvPr/>
          </p:nvSpPr>
          <p:spPr>
            <a:xfrm>
              <a:off x="6694163" y="921891"/>
              <a:ext cx="71339" cy="75626"/>
            </a:xfrm>
            <a:custGeom>
              <a:avLst/>
              <a:gdLst/>
              <a:ahLst/>
              <a:cxnLst/>
              <a:rect l="l" t="t" r="r" b="b"/>
              <a:pathLst>
                <a:path w="2147" h="2276" extrusionOk="0">
                  <a:moveTo>
                    <a:pt x="1061" y="0"/>
                  </a:moveTo>
                  <a:cubicBezTo>
                    <a:pt x="415" y="0"/>
                    <a:pt x="1" y="543"/>
                    <a:pt x="1" y="1086"/>
                  </a:cubicBezTo>
                  <a:cubicBezTo>
                    <a:pt x="1" y="1732"/>
                    <a:pt x="415" y="2275"/>
                    <a:pt x="1061" y="2275"/>
                  </a:cubicBezTo>
                  <a:cubicBezTo>
                    <a:pt x="1604" y="2275"/>
                    <a:pt x="2146" y="1732"/>
                    <a:pt x="2146" y="1086"/>
                  </a:cubicBezTo>
                  <a:cubicBezTo>
                    <a:pt x="2146" y="543"/>
                    <a:pt x="1604" y="0"/>
                    <a:pt x="1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990527" y="903848"/>
              <a:ext cx="72170" cy="75626"/>
            </a:xfrm>
            <a:custGeom>
              <a:avLst/>
              <a:gdLst/>
              <a:ahLst/>
              <a:cxnLst/>
              <a:rect l="l" t="t" r="r" b="b"/>
              <a:pathLst>
                <a:path w="2172" h="2276" extrusionOk="0">
                  <a:moveTo>
                    <a:pt x="1086" y="0"/>
                  </a:moveTo>
                  <a:cubicBezTo>
                    <a:pt x="440" y="0"/>
                    <a:pt x="0" y="543"/>
                    <a:pt x="0" y="1190"/>
                  </a:cubicBezTo>
                  <a:cubicBezTo>
                    <a:pt x="0" y="1732"/>
                    <a:pt x="440" y="2275"/>
                    <a:pt x="1086" y="2275"/>
                  </a:cubicBezTo>
                  <a:cubicBezTo>
                    <a:pt x="1629" y="2275"/>
                    <a:pt x="2172" y="1732"/>
                    <a:pt x="2172" y="1190"/>
                  </a:cubicBezTo>
                  <a:cubicBezTo>
                    <a:pt x="2172" y="543"/>
                    <a:pt x="1629" y="0"/>
                    <a:pt x="1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9901" y="963493"/>
              <a:ext cx="110814" cy="51204"/>
            </a:xfrm>
            <a:custGeom>
              <a:avLst/>
              <a:gdLst/>
              <a:ahLst/>
              <a:cxnLst/>
              <a:rect l="l" t="t" r="r" b="b"/>
              <a:pathLst>
                <a:path w="3335" h="1541" extrusionOk="0">
                  <a:moveTo>
                    <a:pt x="2908" y="0"/>
                  </a:moveTo>
                  <a:cubicBezTo>
                    <a:pt x="2792" y="0"/>
                    <a:pt x="2661" y="96"/>
                    <a:pt x="2585" y="248"/>
                  </a:cubicBezTo>
                  <a:cubicBezTo>
                    <a:pt x="2482" y="584"/>
                    <a:pt x="2042" y="894"/>
                    <a:pt x="1732" y="894"/>
                  </a:cubicBezTo>
                  <a:lnTo>
                    <a:pt x="1603" y="894"/>
                  </a:lnTo>
                  <a:cubicBezTo>
                    <a:pt x="1293" y="894"/>
                    <a:pt x="853" y="584"/>
                    <a:pt x="750" y="248"/>
                  </a:cubicBezTo>
                  <a:cubicBezTo>
                    <a:pt x="677" y="175"/>
                    <a:pt x="552" y="101"/>
                    <a:pt x="403" y="101"/>
                  </a:cubicBezTo>
                  <a:cubicBezTo>
                    <a:pt x="341" y="101"/>
                    <a:pt x="275" y="114"/>
                    <a:pt x="207" y="144"/>
                  </a:cubicBezTo>
                  <a:cubicBezTo>
                    <a:pt x="104" y="248"/>
                    <a:pt x="0" y="480"/>
                    <a:pt x="104" y="584"/>
                  </a:cubicBezTo>
                  <a:cubicBezTo>
                    <a:pt x="440" y="1230"/>
                    <a:pt x="957" y="1540"/>
                    <a:pt x="1603" y="1540"/>
                  </a:cubicBezTo>
                  <a:lnTo>
                    <a:pt x="1732" y="1540"/>
                  </a:lnTo>
                  <a:cubicBezTo>
                    <a:pt x="2379" y="1540"/>
                    <a:pt x="3025" y="1127"/>
                    <a:pt x="3232" y="480"/>
                  </a:cubicBezTo>
                  <a:cubicBezTo>
                    <a:pt x="3335" y="377"/>
                    <a:pt x="3232" y="144"/>
                    <a:pt x="3025" y="41"/>
                  </a:cubicBezTo>
                  <a:cubicBezTo>
                    <a:pt x="2990" y="13"/>
                    <a:pt x="2950" y="0"/>
                    <a:pt x="2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ộp Văn bản 3">
            <a:extLst>
              <a:ext uri="{FF2B5EF4-FFF2-40B4-BE49-F238E27FC236}">
                <a16:creationId xmlns:a16="http://schemas.microsoft.com/office/drawing/2014/main" id="{27593D13-4029-4F41-A3B0-B119B607D32F}"/>
              </a:ext>
            </a:extLst>
          </p:cNvPr>
          <p:cNvSpPr txBox="1"/>
          <p:nvPr/>
        </p:nvSpPr>
        <p:spPr>
          <a:xfrm>
            <a:off x="3820089" y="1817926"/>
            <a:ext cx="4927224" cy="1569660"/>
          </a:xfrm>
          <a:prstGeom prst="rect">
            <a:avLst/>
          </a:prstGeom>
          <a:noFill/>
        </p:spPr>
        <p:txBody>
          <a:bodyPr wrap="square" rtlCol="0">
            <a:spAutoFit/>
          </a:bodyPr>
          <a:lstStyle/>
          <a:p>
            <a:pPr algn="ctr"/>
            <a:r>
              <a:rPr lang="en-US" sz="48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4800"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Sơ</a:t>
            </a:r>
            <a:r>
              <a:rPr lang="en-US" sz="48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lược</a:t>
            </a:r>
            <a:r>
              <a:rPr lang="en-US" sz="48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48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năng</a:t>
            </a:r>
            <a:r>
              <a:rPr lang="en-US" sz="48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lượng</a:t>
            </a:r>
            <a:r>
              <a:rPr lang="en-US" sz="48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hóa</a:t>
            </a:r>
            <a:r>
              <a:rPr lang="en-US" sz="48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thạch</a:t>
            </a:r>
            <a:r>
              <a:rPr lang="en-US" sz="48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18"/>
                                        </p:tgtEl>
                                        <p:attrNameLst>
                                          <p:attrName>style.visibility</p:attrName>
                                        </p:attrNameLst>
                                      </p:cBhvr>
                                      <p:to>
                                        <p:strVal val="visible"/>
                                      </p:to>
                                    </p:set>
                                    <p:animEffect transition="in" filter="fade">
                                      <p:cBhvr>
                                        <p:cTn id="7" dur="1000"/>
                                        <p:tgtEl>
                                          <p:spTgt spid="1118"/>
                                        </p:tgtEl>
                                      </p:cBhvr>
                                    </p:animEffect>
                                    <p:anim calcmode="lin" valueType="num">
                                      <p:cBhvr>
                                        <p:cTn id="8" dur="1000" fill="hold"/>
                                        <p:tgtEl>
                                          <p:spTgt spid="1118"/>
                                        </p:tgtEl>
                                        <p:attrNameLst>
                                          <p:attrName>ppt_x</p:attrName>
                                        </p:attrNameLst>
                                      </p:cBhvr>
                                      <p:tavLst>
                                        <p:tav tm="0">
                                          <p:val>
                                            <p:strVal val="#ppt_x"/>
                                          </p:val>
                                        </p:tav>
                                        <p:tav tm="100000">
                                          <p:val>
                                            <p:strVal val="#ppt_x"/>
                                          </p:val>
                                        </p:tav>
                                      </p:tavLst>
                                    </p:anim>
                                    <p:anim calcmode="lin" valueType="num">
                                      <p:cBhvr>
                                        <p:cTn id="9" dur="1000" fill="hold"/>
                                        <p:tgtEl>
                                          <p:spTgt spid="11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2"/>
          <p:cNvSpPr txBox="1">
            <a:spLocks noGrp="1"/>
          </p:cNvSpPr>
          <p:nvPr>
            <p:ph type="title"/>
          </p:nvPr>
        </p:nvSpPr>
        <p:spPr>
          <a:xfrm>
            <a:off x="582840" y="22965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Khái</a:t>
            </a:r>
            <a:r>
              <a:rPr lang="en-US" sz="40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niệm</a:t>
            </a:r>
            <a:endParaRPr sz="40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64" name="Google Shape;1064;p42"/>
          <p:cNvSpPr txBox="1">
            <a:spLocks noGrp="1"/>
          </p:cNvSpPr>
          <p:nvPr>
            <p:ph type="body" idx="1"/>
          </p:nvPr>
        </p:nvSpPr>
        <p:spPr>
          <a:xfrm>
            <a:off x="120015" y="986430"/>
            <a:ext cx="8903970" cy="3929670"/>
          </a:xfrm>
          <a:prstGeom prst="rect">
            <a:avLst/>
          </a:prstGeom>
        </p:spPr>
        <p:txBody>
          <a:bodyPr spcFirstLastPara="1" wrap="square" lIns="91425" tIns="91425" rIns="91425" bIns="91425" anchor="t" anchorCtr="0">
            <a:noAutofit/>
          </a:bodyPr>
          <a:lstStyle/>
          <a:p>
            <a:pPr marL="495300" indent="-342900" rtl="0" fontAlgn="base">
              <a:spcBef>
                <a:spcPts val="0"/>
              </a:spcBef>
              <a:spcAft>
                <a:spcPts val="0"/>
              </a:spcAft>
              <a:buFont typeface="Wingdings" panose="05000000000000000000" pitchFamily="2" charset="2"/>
              <a:buChar char="Ø"/>
            </a:pPr>
            <a:r>
              <a:rPr lang="vi-VN" sz="2000" b="0" u="none" strike="noStrike" dirty="0">
                <a:solidFill>
                  <a:srgbClr val="000000"/>
                </a:solidFill>
                <a:effectLst/>
                <a:latin typeface="Times New Roman" panose="02020603050405020304" pitchFamily="18" charset="0"/>
                <a:cs typeface="Times New Roman" panose="02020603050405020304" pitchFamily="18" charset="0"/>
              </a:rPr>
              <a:t>Nhiên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liệu</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hóa</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thạch</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là</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các</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loại</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nhiên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liệu</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chứa</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một</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hàm</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lượng</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cacbon</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và</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hydrocacbon</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cao</a:t>
            </a:r>
            <a:r>
              <a:rPr lang="en-US" sz="2000" b="0" u="none" strike="noStrike" dirty="0">
                <a:solidFill>
                  <a:srgbClr val="000000"/>
                </a:solidFill>
                <a:effectLst/>
                <a:latin typeface="Times New Roman" panose="02020603050405020304" pitchFamily="18" charset="0"/>
                <a:cs typeface="Times New Roman" panose="02020603050405020304" pitchFamily="18" charset="0"/>
              </a:rPr>
              <a:t>.</a:t>
            </a:r>
            <a:endParaRPr lang="vi-VN" sz="2000" b="0" u="none" strike="noStrike" dirty="0">
              <a:solidFill>
                <a:srgbClr val="000000"/>
              </a:solidFill>
              <a:effectLst/>
              <a:latin typeface="Times New Roman" panose="02020603050405020304" pitchFamily="18" charset="0"/>
              <a:cs typeface="Times New Roman" panose="02020603050405020304" pitchFamily="18" charset="0"/>
            </a:endParaRPr>
          </a:p>
          <a:p>
            <a:pPr marL="495300" indent="-342900" rtl="0" fontAlgn="base">
              <a:spcBef>
                <a:spcPts val="0"/>
              </a:spcBef>
              <a:spcAft>
                <a:spcPts val="0"/>
              </a:spcAft>
              <a:buFont typeface="Wingdings" panose="05000000000000000000" pitchFamily="2" charset="2"/>
              <a:buChar char="Ø"/>
            </a:pP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Được</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hình</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thành</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từ</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các</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phần</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còn</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lại</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của</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thực</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vật</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và</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động</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vật</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bị</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hóa</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thạch</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khi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chịu</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áp</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suất</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và</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nhiệt</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độ</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bên trong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vỏ</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Trái</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Đất</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hàng</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triệu</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năm.</a:t>
            </a:r>
          </a:p>
          <a:p>
            <a:pPr marL="495300" indent="-342900" rtl="0" fontAlgn="base">
              <a:spcBef>
                <a:spcPts val="0"/>
              </a:spcBef>
              <a:spcAft>
                <a:spcPts val="0"/>
              </a:spcAft>
              <a:buFont typeface="Wingdings" panose="05000000000000000000" pitchFamily="2" charset="2"/>
              <a:buChar char="Ø"/>
            </a:pPr>
            <a:r>
              <a:rPr lang="vi-VN" sz="2000" b="0" u="none" strike="noStrike" dirty="0">
                <a:solidFill>
                  <a:srgbClr val="000000"/>
                </a:solidFill>
                <a:effectLst/>
                <a:latin typeface="Times New Roman" panose="02020603050405020304" pitchFamily="18" charset="0"/>
                <a:cs typeface="Times New Roman" panose="02020603050405020304" pitchFamily="18" charset="0"/>
              </a:rPr>
              <a:t>Năng lượng hóa thạch là năng lượng được sinh ra từ các nhiên </a:t>
            </a:r>
            <a:r>
              <a:rPr lang="vi-VN" sz="2000" b="0" u="none" strike="noStrike" dirty="0" err="1">
                <a:solidFill>
                  <a:srgbClr val="000000"/>
                </a:solidFill>
                <a:effectLst/>
                <a:latin typeface="Times New Roman" panose="02020603050405020304" pitchFamily="18" charset="0"/>
                <a:cs typeface="Times New Roman" panose="02020603050405020304" pitchFamily="18" charset="0"/>
              </a:rPr>
              <a:t>liệu</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hóa thạch.</a:t>
            </a:r>
          </a:p>
          <a:p>
            <a:pPr marL="152400" indent="0" rtl="0">
              <a:spcBef>
                <a:spcPts val="0"/>
              </a:spcBef>
              <a:spcAft>
                <a:spcPts val="0"/>
              </a:spcAft>
              <a:buNone/>
            </a:pPr>
            <a:r>
              <a:rPr lang="vi-VN" sz="2000" b="1" u="sng" dirty="0">
                <a:solidFill>
                  <a:srgbClr val="000000"/>
                </a:solidFill>
                <a:effectLst/>
                <a:latin typeface="Times New Roman" panose="02020603050405020304" pitchFamily="18" charset="0"/>
                <a:cs typeface="Times New Roman" panose="02020603050405020304" pitchFamily="18" charset="0"/>
              </a:rPr>
              <a:t>VD</a:t>
            </a:r>
            <a:r>
              <a:rPr lang="vi-VN" sz="2000" b="0" u="none" strike="noStrike"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điện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năng</a:t>
            </a:r>
            <a:r>
              <a:rPr lang="en-US" sz="2000" dirty="0">
                <a:solidFill>
                  <a:srgbClr val="000000"/>
                </a:solidFill>
                <a:latin typeface="Times New Roman" panose="02020603050405020304" pitchFamily="18" charset="0"/>
                <a:cs typeface="Times New Roman" panose="02020603050405020304" pitchFamily="18" charset="0"/>
              </a:rPr>
              <a:t> </a:t>
            </a:r>
            <a:r>
              <a:rPr lang="vi-VN" sz="2000" b="0" u="none" strike="noStrike" dirty="0">
                <a:solidFill>
                  <a:srgbClr val="000000"/>
                </a:solidFill>
                <a:effectLst/>
                <a:latin typeface="Times New Roman" panose="02020603050405020304" pitchFamily="18" charset="0"/>
                <a:cs typeface="Times New Roman" panose="02020603050405020304" pitchFamily="18" charset="0"/>
              </a:rPr>
              <a:t>từ các nhà máy nhiệt điện than: sinh ra điện từ quá trình đốt than.</a:t>
            </a:r>
            <a:endParaRPr lang="en-US" sz="1400" dirty="0">
              <a:latin typeface="Times New Roman" panose="02020603050405020304" pitchFamily="18" charset="0"/>
              <a:cs typeface="Times New Roman" panose="02020603050405020304" pitchFamily="18" charset="0"/>
            </a:endParaRPr>
          </a:p>
          <a:p>
            <a:pPr marL="152400" indent="0" rtl="0">
              <a:spcBef>
                <a:spcPts val="0"/>
              </a:spcBef>
              <a:spcAft>
                <a:spcPts val="0"/>
              </a:spcAft>
              <a:buNone/>
            </a:pPr>
            <a:endParaRPr lang="en-US" sz="2000" dirty="0">
              <a:solidFill>
                <a:srgbClr val="000000"/>
              </a:solidFill>
              <a:latin typeface="Times New Roman" panose="02020603050405020304" pitchFamily="18" charset="0"/>
              <a:cs typeface="Times New Roman" panose="02020603050405020304" pitchFamily="18" charset="0"/>
            </a:endParaRPr>
          </a:p>
          <a:p>
            <a:pPr marL="152400" indent="0" rtl="0">
              <a:spcBef>
                <a:spcPts val="0"/>
              </a:spcBef>
              <a:spcAft>
                <a:spcPts val="0"/>
              </a:spcAft>
              <a:buNone/>
            </a:pPr>
            <a:r>
              <a:rPr lang="vi-VN" sz="2000" b="1" u="none" strike="noStrike" dirty="0" err="1">
                <a:solidFill>
                  <a:srgbClr val="000000"/>
                </a:solidFill>
                <a:effectLst/>
                <a:latin typeface="Times New Roman" panose="02020603050405020304" pitchFamily="18" charset="0"/>
                <a:cs typeface="Times New Roman" panose="02020603050405020304" pitchFamily="18" charset="0"/>
              </a:rPr>
              <a:t>Một</a:t>
            </a:r>
            <a:r>
              <a:rPr lang="vi-VN" sz="2000" b="1" u="none" strike="noStrike" dirty="0">
                <a:solidFill>
                  <a:srgbClr val="000000"/>
                </a:solidFill>
                <a:effectLst/>
                <a:latin typeface="Times New Roman" panose="02020603050405020304" pitchFamily="18" charset="0"/>
                <a:cs typeface="Times New Roman" panose="02020603050405020304" pitchFamily="18" charset="0"/>
              </a:rPr>
              <a:t> </a:t>
            </a:r>
            <a:r>
              <a:rPr lang="vi-VN" sz="2000" b="1" u="none" strike="noStrike" dirty="0" err="1">
                <a:solidFill>
                  <a:srgbClr val="000000"/>
                </a:solidFill>
                <a:effectLst/>
                <a:latin typeface="Times New Roman" panose="02020603050405020304" pitchFamily="18" charset="0"/>
                <a:cs typeface="Times New Roman" panose="02020603050405020304" pitchFamily="18" charset="0"/>
              </a:rPr>
              <a:t>số</a:t>
            </a:r>
            <a:r>
              <a:rPr lang="vi-VN" sz="2000" b="1" u="none" strike="noStrike" dirty="0">
                <a:solidFill>
                  <a:srgbClr val="000000"/>
                </a:solidFill>
                <a:effectLst/>
                <a:latin typeface="Times New Roman" panose="02020603050405020304" pitchFamily="18" charset="0"/>
                <a:cs typeface="Times New Roman" panose="02020603050405020304" pitchFamily="18" charset="0"/>
              </a:rPr>
              <a:t> </a:t>
            </a:r>
            <a:r>
              <a:rPr lang="vi-VN" sz="2000" b="1" u="none" strike="noStrike" dirty="0" err="1">
                <a:solidFill>
                  <a:srgbClr val="000000"/>
                </a:solidFill>
                <a:effectLst/>
                <a:latin typeface="Times New Roman" panose="02020603050405020304" pitchFamily="18" charset="0"/>
                <a:cs typeface="Times New Roman" panose="02020603050405020304" pitchFamily="18" charset="0"/>
              </a:rPr>
              <a:t>dạng</a:t>
            </a:r>
            <a:r>
              <a:rPr lang="vi-VN" sz="2000" b="1" u="none" strike="noStrike" dirty="0">
                <a:solidFill>
                  <a:srgbClr val="000000"/>
                </a:solidFill>
                <a:effectLst/>
                <a:latin typeface="Times New Roman" panose="02020603050405020304" pitchFamily="18" charset="0"/>
                <a:cs typeface="Times New Roman" panose="02020603050405020304" pitchFamily="18" charset="0"/>
              </a:rPr>
              <a:t> năng </a:t>
            </a:r>
            <a:r>
              <a:rPr lang="vi-VN" sz="2000" b="1" u="none" strike="noStrike" dirty="0" err="1">
                <a:solidFill>
                  <a:srgbClr val="000000"/>
                </a:solidFill>
                <a:effectLst/>
                <a:latin typeface="Times New Roman" panose="02020603050405020304" pitchFamily="18" charset="0"/>
                <a:cs typeface="Times New Roman" panose="02020603050405020304" pitchFamily="18" charset="0"/>
              </a:rPr>
              <a:t>lượng</a:t>
            </a:r>
            <a:r>
              <a:rPr lang="vi-VN" sz="2000" b="1" u="none" strike="noStrike" dirty="0">
                <a:solidFill>
                  <a:srgbClr val="000000"/>
                </a:solidFill>
                <a:effectLst/>
                <a:latin typeface="Times New Roman" panose="02020603050405020304" pitchFamily="18" charset="0"/>
                <a:cs typeface="Times New Roman" panose="02020603050405020304" pitchFamily="18" charset="0"/>
              </a:rPr>
              <a:t> </a:t>
            </a:r>
            <a:r>
              <a:rPr lang="vi-VN" sz="2000" b="1" u="none" strike="noStrike" dirty="0" err="1">
                <a:solidFill>
                  <a:srgbClr val="000000"/>
                </a:solidFill>
                <a:effectLst/>
                <a:latin typeface="Times New Roman" panose="02020603050405020304" pitchFamily="18" charset="0"/>
                <a:cs typeface="Times New Roman" panose="02020603050405020304" pitchFamily="18" charset="0"/>
              </a:rPr>
              <a:t>hoá</a:t>
            </a:r>
            <a:r>
              <a:rPr lang="vi-VN" sz="2000" b="1" u="none" strike="noStrike" dirty="0">
                <a:solidFill>
                  <a:srgbClr val="000000"/>
                </a:solidFill>
                <a:effectLst/>
                <a:latin typeface="Times New Roman" panose="02020603050405020304" pitchFamily="18" charset="0"/>
                <a:cs typeface="Times New Roman" panose="02020603050405020304" pitchFamily="18" charset="0"/>
              </a:rPr>
              <a:t> </a:t>
            </a:r>
            <a:r>
              <a:rPr lang="vi-VN" sz="2000" b="1" u="none" strike="noStrike" dirty="0" err="1">
                <a:solidFill>
                  <a:srgbClr val="000000"/>
                </a:solidFill>
                <a:effectLst/>
                <a:latin typeface="Times New Roman" panose="02020603050405020304" pitchFamily="18" charset="0"/>
                <a:cs typeface="Times New Roman" panose="02020603050405020304" pitchFamily="18" charset="0"/>
              </a:rPr>
              <a:t>thạch</a:t>
            </a:r>
            <a:r>
              <a:rPr lang="vi-VN" sz="2000" b="1" u="none" strike="noStrike" dirty="0">
                <a:solidFill>
                  <a:srgbClr val="000000"/>
                </a:solidFill>
                <a:effectLst/>
                <a:latin typeface="Times New Roman" panose="02020603050405020304" pitchFamily="18" charset="0"/>
                <a:cs typeface="Times New Roman" panose="02020603050405020304" pitchFamily="18" charset="0"/>
              </a:rPr>
              <a:t> trong </a:t>
            </a:r>
            <a:r>
              <a:rPr lang="vi-VN" sz="2000" b="1" u="none" strike="noStrike" dirty="0" err="1">
                <a:solidFill>
                  <a:srgbClr val="000000"/>
                </a:solidFill>
                <a:effectLst/>
                <a:latin typeface="Times New Roman" panose="02020603050405020304" pitchFamily="18" charset="0"/>
                <a:cs typeface="Times New Roman" panose="02020603050405020304" pitchFamily="18" charset="0"/>
              </a:rPr>
              <a:t>cuộc</a:t>
            </a:r>
            <a:r>
              <a:rPr lang="vi-VN" sz="2000" b="1" u="none" strike="noStrike" dirty="0">
                <a:solidFill>
                  <a:srgbClr val="000000"/>
                </a:solidFill>
                <a:effectLst/>
                <a:latin typeface="Times New Roman" panose="02020603050405020304" pitchFamily="18" charset="0"/>
                <a:cs typeface="Times New Roman" panose="02020603050405020304" pitchFamily="18" charset="0"/>
              </a:rPr>
              <a:t> </a:t>
            </a:r>
            <a:r>
              <a:rPr lang="vi-VN" sz="2000" b="1" u="none" strike="noStrike" dirty="0" err="1">
                <a:solidFill>
                  <a:srgbClr val="000000"/>
                </a:solidFill>
                <a:effectLst/>
                <a:latin typeface="Times New Roman" panose="02020603050405020304" pitchFamily="18" charset="0"/>
                <a:cs typeface="Times New Roman" panose="02020603050405020304" pitchFamily="18" charset="0"/>
              </a:rPr>
              <a:t>sống</a:t>
            </a:r>
            <a:r>
              <a:rPr lang="vi-VN" sz="2000" b="1" u="none" strike="noStrike" dirty="0">
                <a:solidFill>
                  <a:srgbClr val="000000"/>
                </a:solidFill>
                <a:effectLst/>
                <a:latin typeface="Times New Roman" panose="02020603050405020304" pitchFamily="18" charset="0"/>
                <a:cs typeface="Times New Roman" panose="02020603050405020304" pitchFamily="18" charset="0"/>
              </a:rPr>
              <a:t>:</a:t>
            </a:r>
          </a:p>
          <a:p>
            <a:pPr marL="209550" indent="-342900" rtl="0" fontAlgn="base">
              <a:spcBef>
                <a:spcPts val="0"/>
              </a:spcBef>
              <a:spcAft>
                <a:spcPts val="0"/>
              </a:spcAft>
              <a:buFont typeface="Wingdings" panose="05000000000000000000" pitchFamily="2" charset="2"/>
              <a:buChar char="Ø"/>
            </a:pPr>
            <a:r>
              <a:rPr lang="vi-VN" sz="2000" b="0" u="none" strike="noStrike" dirty="0">
                <a:solidFill>
                  <a:srgbClr val="000000"/>
                </a:solidFill>
                <a:effectLst/>
                <a:latin typeface="Times New Roman" panose="02020603050405020304" pitchFamily="18" charset="0"/>
                <a:cs typeface="Times New Roman" panose="02020603050405020304" pitchFamily="18" charset="0"/>
              </a:rPr>
              <a:t>Than đá</a:t>
            </a:r>
          </a:p>
          <a:p>
            <a:pPr marL="209550" indent="-342900" rtl="0" fontAlgn="base">
              <a:spcBef>
                <a:spcPts val="0"/>
              </a:spcBef>
              <a:spcAft>
                <a:spcPts val="0"/>
              </a:spcAft>
              <a:buFont typeface="Wingdings" panose="05000000000000000000" pitchFamily="2" charset="2"/>
              <a:buChar char="Ø"/>
            </a:pPr>
            <a:r>
              <a:rPr lang="vi-VN" sz="2000" b="0" u="none" strike="noStrike" dirty="0">
                <a:solidFill>
                  <a:srgbClr val="000000"/>
                </a:solidFill>
                <a:effectLst/>
                <a:latin typeface="Times New Roman" panose="02020603050405020304" pitchFamily="18" charset="0"/>
                <a:cs typeface="Times New Roman" panose="02020603050405020304" pitchFamily="18" charset="0"/>
              </a:rPr>
              <a:t>Dầu mỏ</a:t>
            </a:r>
          </a:p>
          <a:p>
            <a:pPr marL="209550" indent="-342900" rtl="0" fontAlgn="base">
              <a:spcBef>
                <a:spcPts val="0"/>
              </a:spcBef>
              <a:spcAft>
                <a:spcPts val="0"/>
              </a:spcAft>
              <a:buFont typeface="Wingdings" panose="05000000000000000000" pitchFamily="2" charset="2"/>
              <a:buChar char="Ø"/>
            </a:pPr>
            <a:r>
              <a:rPr lang="vi-VN" sz="2000" b="0" u="none" strike="noStrike" dirty="0">
                <a:solidFill>
                  <a:srgbClr val="000000"/>
                </a:solidFill>
                <a:effectLst/>
                <a:latin typeface="Times New Roman" panose="02020603050405020304" pitchFamily="18" charset="0"/>
                <a:cs typeface="Times New Roman" panose="02020603050405020304" pitchFamily="18" charset="0"/>
              </a:rPr>
              <a:t>Khí tự nhiên</a:t>
            </a:r>
          </a:p>
          <a:p>
            <a:pPr marL="0" lvl="0" indent="0" algn="l" rtl="0">
              <a:spcBef>
                <a:spcPts val="0"/>
              </a:spcBef>
              <a:spcAft>
                <a:spcPts val="0"/>
              </a:spcAft>
              <a:buNone/>
            </a:pPr>
            <a:endParaRPr dirty="0"/>
          </a:p>
        </p:txBody>
      </p:sp>
      <p:pic>
        <p:nvPicPr>
          <p:cNvPr id="3" name="Hình ảnh 2">
            <a:extLst>
              <a:ext uri="{FF2B5EF4-FFF2-40B4-BE49-F238E27FC236}">
                <a16:creationId xmlns:a16="http://schemas.microsoft.com/office/drawing/2014/main" id="{0609F592-5C43-4B9E-88D2-DDD7899A4207}"/>
              </a:ext>
            </a:extLst>
          </p:cNvPr>
          <p:cNvPicPr>
            <a:picLocks noChangeAspect="1"/>
          </p:cNvPicPr>
          <p:nvPr/>
        </p:nvPicPr>
        <p:blipFill>
          <a:blip r:embed="rId3"/>
          <a:stretch>
            <a:fillRect/>
          </a:stretch>
        </p:blipFill>
        <p:spPr>
          <a:xfrm>
            <a:off x="6609386" y="2859313"/>
            <a:ext cx="2414599" cy="2054537"/>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063"/>
                                        </p:tgtEl>
                                        <p:attrNameLst>
                                          <p:attrName>r</p:attrName>
                                        </p:attrNameLst>
                                      </p:cBhvr>
                                    </p:animRot>
                                    <p:animRot by="-240000">
                                      <p:cBhvr>
                                        <p:cTn id="7" dur="200" fill="hold">
                                          <p:stCondLst>
                                            <p:cond delay="200"/>
                                          </p:stCondLst>
                                        </p:cTn>
                                        <p:tgtEl>
                                          <p:spTgt spid="1063"/>
                                        </p:tgtEl>
                                        <p:attrNameLst>
                                          <p:attrName>r</p:attrName>
                                        </p:attrNameLst>
                                      </p:cBhvr>
                                    </p:animRot>
                                    <p:animRot by="240000">
                                      <p:cBhvr>
                                        <p:cTn id="8" dur="200" fill="hold">
                                          <p:stCondLst>
                                            <p:cond delay="400"/>
                                          </p:stCondLst>
                                        </p:cTn>
                                        <p:tgtEl>
                                          <p:spTgt spid="1063"/>
                                        </p:tgtEl>
                                        <p:attrNameLst>
                                          <p:attrName>r</p:attrName>
                                        </p:attrNameLst>
                                      </p:cBhvr>
                                    </p:animRot>
                                    <p:animRot by="-240000">
                                      <p:cBhvr>
                                        <p:cTn id="9" dur="200" fill="hold">
                                          <p:stCondLst>
                                            <p:cond delay="600"/>
                                          </p:stCondLst>
                                        </p:cTn>
                                        <p:tgtEl>
                                          <p:spTgt spid="1063"/>
                                        </p:tgtEl>
                                        <p:attrNameLst>
                                          <p:attrName>r</p:attrName>
                                        </p:attrNameLst>
                                      </p:cBhvr>
                                    </p:animRot>
                                    <p:animRot by="120000">
                                      <p:cBhvr>
                                        <p:cTn id="10" dur="200" fill="hold">
                                          <p:stCondLst>
                                            <p:cond delay="800"/>
                                          </p:stCondLst>
                                        </p:cTn>
                                        <p:tgtEl>
                                          <p:spTgt spid="106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64">
                                            <p:txEl>
                                              <p:pRg st="0" end="0"/>
                                            </p:txEl>
                                          </p:spTgt>
                                        </p:tgtEl>
                                        <p:attrNameLst>
                                          <p:attrName>style.visibility</p:attrName>
                                        </p:attrNameLst>
                                      </p:cBhvr>
                                      <p:to>
                                        <p:strVal val="visible"/>
                                      </p:to>
                                    </p:set>
                                    <p:anim calcmode="lin" valueType="num">
                                      <p:cBhvr>
                                        <p:cTn id="15" dur="500" fill="hold"/>
                                        <p:tgtEl>
                                          <p:spTgt spid="106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6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064">
                                            <p:txEl>
                                              <p:pRg st="0" end="0"/>
                                            </p:txEl>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64">
                                            <p:txEl>
                                              <p:pRg st="1" end="1"/>
                                            </p:txEl>
                                          </p:spTgt>
                                        </p:tgtEl>
                                        <p:attrNameLst>
                                          <p:attrName>style.visibility</p:attrName>
                                        </p:attrNameLst>
                                      </p:cBhvr>
                                      <p:to>
                                        <p:strVal val="visible"/>
                                      </p:to>
                                    </p:set>
                                    <p:anim calcmode="lin" valueType="num">
                                      <p:cBhvr>
                                        <p:cTn id="20" dur="500" fill="hold"/>
                                        <p:tgtEl>
                                          <p:spTgt spid="1064">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064">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1064">
                                            <p:txEl>
                                              <p:pRg st="1" end="1"/>
                                            </p:txEl>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64">
                                            <p:txEl>
                                              <p:pRg st="2" end="2"/>
                                            </p:txEl>
                                          </p:spTgt>
                                        </p:tgtEl>
                                        <p:attrNameLst>
                                          <p:attrName>style.visibility</p:attrName>
                                        </p:attrNameLst>
                                      </p:cBhvr>
                                      <p:to>
                                        <p:strVal val="visible"/>
                                      </p:to>
                                    </p:set>
                                    <p:anim calcmode="lin" valueType="num">
                                      <p:cBhvr>
                                        <p:cTn id="25" dur="500" fill="hold"/>
                                        <p:tgtEl>
                                          <p:spTgt spid="106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64">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064">
                                            <p:txEl>
                                              <p:pRg st="2" end="2"/>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064">
                                            <p:txEl>
                                              <p:pRg st="3" end="3"/>
                                            </p:txEl>
                                          </p:spTgt>
                                        </p:tgtEl>
                                        <p:attrNameLst>
                                          <p:attrName>style.visibility</p:attrName>
                                        </p:attrNameLst>
                                      </p:cBhvr>
                                      <p:to>
                                        <p:strVal val="visible"/>
                                      </p:to>
                                    </p:set>
                                    <p:anim calcmode="lin" valueType="num">
                                      <p:cBhvr>
                                        <p:cTn id="30" dur="500" fill="hold"/>
                                        <p:tgtEl>
                                          <p:spTgt spid="1064">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064">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1064">
                                            <p:txEl>
                                              <p:pRg st="3" end="3"/>
                                            </p:tx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064">
                                            <p:txEl>
                                              <p:pRg st="5" end="5"/>
                                            </p:txEl>
                                          </p:spTgt>
                                        </p:tgtEl>
                                        <p:attrNameLst>
                                          <p:attrName>style.visibility</p:attrName>
                                        </p:attrNameLst>
                                      </p:cBhvr>
                                      <p:to>
                                        <p:strVal val="visible"/>
                                      </p:to>
                                    </p:set>
                                    <p:anim calcmode="lin" valueType="num">
                                      <p:cBhvr>
                                        <p:cTn id="35" dur="500" fill="hold"/>
                                        <p:tgtEl>
                                          <p:spTgt spid="106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106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1064">
                                            <p:txEl>
                                              <p:pRg st="5" end="5"/>
                                            </p:tx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64">
                                            <p:txEl>
                                              <p:pRg st="6" end="6"/>
                                            </p:txEl>
                                          </p:spTgt>
                                        </p:tgtEl>
                                        <p:attrNameLst>
                                          <p:attrName>style.visibility</p:attrName>
                                        </p:attrNameLst>
                                      </p:cBhvr>
                                      <p:to>
                                        <p:strVal val="visible"/>
                                      </p:to>
                                    </p:set>
                                    <p:anim calcmode="lin" valueType="num">
                                      <p:cBhvr>
                                        <p:cTn id="40" dur="500" fill="hold"/>
                                        <p:tgtEl>
                                          <p:spTgt spid="1064">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1064">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1064">
                                            <p:txEl>
                                              <p:pRg st="6" end="6"/>
                                            </p:tx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064">
                                            <p:txEl>
                                              <p:pRg st="7" end="7"/>
                                            </p:txEl>
                                          </p:spTgt>
                                        </p:tgtEl>
                                        <p:attrNameLst>
                                          <p:attrName>style.visibility</p:attrName>
                                        </p:attrNameLst>
                                      </p:cBhvr>
                                      <p:to>
                                        <p:strVal val="visible"/>
                                      </p:to>
                                    </p:set>
                                    <p:anim calcmode="lin" valueType="num">
                                      <p:cBhvr>
                                        <p:cTn id="45" dur="500" fill="hold"/>
                                        <p:tgtEl>
                                          <p:spTgt spid="1064">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1064">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1064">
                                            <p:txEl>
                                              <p:pRg st="7" end="7"/>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064">
                                            <p:txEl>
                                              <p:pRg st="8" end="8"/>
                                            </p:txEl>
                                          </p:spTgt>
                                        </p:tgtEl>
                                        <p:attrNameLst>
                                          <p:attrName>style.visibility</p:attrName>
                                        </p:attrNameLst>
                                      </p:cBhvr>
                                      <p:to>
                                        <p:strVal val="visible"/>
                                      </p:to>
                                    </p:set>
                                    <p:anim calcmode="lin" valueType="num">
                                      <p:cBhvr>
                                        <p:cTn id="50" dur="500" fill="hold"/>
                                        <p:tgtEl>
                                          <p:spTgt spid="1064">
                                            <p:txEl>
                                              <p:pRg st="8" end="8"/>
                                            </p:txEl>
                                          </p:spTgt>
                                        </p:tgtEl>
                                        <p:attrNameLst>
                                          <p:attrName>ppt_w</p:attrName>
                                        </p:attrNameLst>
                                      </p:cBhvr>
                                      <p:tavLst>
                                        <p:tav tm="0">
                                          <p:val>
                                            <p:fltVal val="0"/>
                                          </p:val>
                                        </p:tav>
                                        <p:tav tm="100000">
                                          <p:val>
                                            <p:strVal val="#ppt_w"/>
                                          </p:val>
                                        </p:tav>
                                      </p:tavLst>
                                    </p:anim>
                                    <p:anim calcmode="lin" valueType="num">
                                      <p:cBhvr>
                                        <p:cTn id="51" dur="500" fill="hold"/>
                                        <p:tgtEl>
                                          <p:spTgt spid="1064">
                                            <p:txEl>
                                              <p:pRg st="8" end="8"/>
                                            </p:txEl>
                                          </p:spTgt>
                                        </p:tgtEl>
                                        <p:attrNameLst>
                                          <p:attrName>ppt_h</p:attrName>
                                        </p:attrNameLst>
                                      </p:cBhvr>
                                      <p:tavLst>
                                        <p:tav tm="0">
                                          <p:val>
                                            <p:fltVal val="0"/>
                                          </p:val>
                                        </p:tav>
                                        <p:tav tm="100000">
                                          <p:val>
                                            <p:strVal val="#ppt_h"/>
                                          </p:val>
                                        </p:tav>
                                      </p:tavLst>
                                    </p:anim>
                                    <p:animEffect transition="in" filter="fade">
                                      <p:cBhvr>
                                        <p:cTn id="52" dur="500"/>
                                        <p:tgtEl>
                                          <p:spTgt spid="10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 grpId="0"/>
      <p:bldP spid="106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grpSp>
        <p:nvGrpSpPr>
          <p:cNvPr id="1331" name="Google Shape;1331;p48"/>
          <p:cNvGrpSpPr/>
          <p:nvPr/>
        </p:nvGrpSpPr>
        <p:grpSpPr>
          <a:xfrm>
            <a:off x="6384716" y="219574"/>
            <a:ext cx="635437" cy="608906"/>
            <a:chOff x="7927886" y="2386066"/>
            <a:chExt cx="501254" cy="504017"/>
          </a:xfrm>
        </p:grpSpPr>
        <p:sp>
          <p:nvSpPr>
            <p:cNvPr id="1332" name="Google Shape;1332;p48"/>
            <p:cNvSpPr/>
            <p:nvPr/>
          </p:nvSpPr>
          <p:spPr>
            <a:xfrm>
              <a:off x="7927886" y="2745626"/>
              <a:ext cx="501254" cy="144458"/>
            </a:xfrm>
            <a:custGeom>
              <a:avLst/>
              <a:gdLst/>
              <a:ahLst/>
              <a:cxnLst/>
              <a:rect l="l" t="t" r="r" b="b"/>
              <a:pathLst>
                <a:path w="18505" h="5333" extrusionOk="0">
                  <a:moveTo>
                    <a:pt x="8933" y="2040"/>
                  </a:moveTo>
                  <a:lnTo>
                    <a:pt x="8933" y="3086"/>
                  </a:lnTo>
                  <a:lnTo>
                    <a:pt x="7759" y="3086"/>
                  </a:lnTo>
                  <a:lnTo>
                    <a:pt x="7759" y="2040"/>
                  </a:lnTo>
                  <a:close/>
                  <a:moveTo>
                    <a:pt x="4569" y="2984"/>
                  </a:moveTo>
                  <a:lnTo>
                    <a:pt x="4569" y="3954"/>
                  </a:lnTo>
                  <a:lnTo>
                    <a:pt x="3522" y="3954"/>
                  </a:lnTo>
                  <a:lnTo>
                    <a:pt x="3522" y="2984"/>
                  </a:lnTo>
                  <a:close/>
                  <a:moveTo>
                    <a:pt x="13833" y="3189"/>
                  </a:moveTo>
                  <a:lnTo>
                    <a:pt x="13833" y="4158"/>
                  </a:lnTo>
                  <a:lnTo>
                    <a:pt x="12659" y="4158"/>
                  </a:lnTo>
                  <a:lnTo>
                    <a:pt x="12659" y="3189"/>
                  </a:lnTo>
                  <a:close/>
                  <a:moveTo>
                    <a:pt x="4344" y="0"/>
                  </a:moveTo>
                  <a:cubicBezTo>
                    <a:pt x="3561" y="0"/>
                    <a:pt x="2896" y="96"/>
                    <a:pt x="2348" y="228"/>
                  </a:cubicBezTo>
                  <a:cubicBezTo>
                    <a:pt x="868" y="534"/>
                    <a:pt x="102" y="1172"/>
                    <a:pt x="102" y="1172"/>
                  </a:cubicBezTo>
                  <a:lnTo>
                    <a:pt x="0" y="1274"/>
                  </a:lnTo>
                  <a:lnTo>
                    <a:pt x="0" y="5332"/>
                  </a:lnTo>
                  <a:lnTo>
                    <a:pt x="18504" y="5332"/>
                  </a:lnTo>
                  <a:lnTo>
                    <a:pt x="18504" y="1912"/>
                  </a:lnTo>
                  <a:lnTo>
                    <a:pt x="17662" y="1912"/>
                  </a:lnTo>
                  <a:cubicBezTo>
                    <a:pt x="14574" y="1912"/>
                    <a:pt x="11587" y="1912"/>
                    <a:pt x="8729" y="866"/>
                  </a:cubicBezTo>
                  <a:cubicBezTo>
                    <a:pt x="6991" y="220"/>
                    <a:pt x="5531" y="0"/>
                    <a:pt x="4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8"/>
            <p:cNvSpPr/>
            <p:nvPr/>
          </p:nvSpPr>
          <p:spPr>
            <a:xfrm>
              <a:off x="8227934" y="2386066"/>
              <a:ext cx="201206" cy="383044"/>
            </a:xfrm>
            <a:custGeom>
              <a:avLst/>
              <a:gdLst/>
              <a:ahLst/>
              <a:cxnLst/>
              <a:rect l="l" t="t" r="r" b="b"/>
              <a:pathLst>
                <a:path w="7428" h="14141" extrusionOk="0">
                  <a:moveTo>
                    <a:pt x="4237" y="1"/>
                  </a:moveTo>
                  <a:lnTo>
                    <a:pt x="2654" y="1149"/>
                  </a:lnTo>
                  <a:lnTo>
                    <a:pt x="3497" y="3395"/>
                  </a:lnTo>
                  <a:lnTo>
                    <a:pt x="3497" y="4467"/>
                  </a:lnTo>
                  <a:lnTo>
                    <a:pt x="5105" y="4467"/>
                  </a:lnTo>
                  <a:lnTo>
                    <a:pt x="5105" y="5513"/>
                  </a:lnTo>
                  <a:lnTo>
                    <a:pt x="3497" y="5513"/>
                  </a:lnTo>
                  <a:lnTo>
                    <a:pt x="3497" y="6585"/>
                  </a:lnTo>
                  <a:lnTo>
                    <a:pt x="2654" y="6483"/>
                  </a:lnTo>
                  <a:lnTo>
                    <a:pt x="2220" y="4671"/>
                  </a:lnTo>
                  <a:lnTo>
                    <a:pt x="842" y="4671"/>
                  </a:lnTo>
                  <a:lnTo>
                    <a:pt x="306" y="8295"/>
                  </a:lnTo>
                  <a:lnTo>
                    <a:pt x="1276" y="8295"/>
                  </a:lnTo>
                  <a:lnTo>
                    <a:pt x="1276" y="9342"/>
                  </a:lnTo>
                  <a:lnTo>
                    <a:pt x="204" y="9342"/>
                  </a:lnTo>
                  <a:lnTo>
                    <a:pt x="0" y="11154"/>
                  </a:lnTo>
                  <a:lnTo>
                    <a:pt x="740" y="13808"/>
                  </a:lnTo>
                  <a:cubicBezTo>
                    <a:pt x="1276" y="13910"/>
                    <a:pt x="1787" y="13910"/>
                    <a:pt x="2323" y="14038"/>
                  </a:cubicBezTo>
                  <a:lnTo>
                    <a:pt x="2323" y="11894"/>
                  </a:lnTo>
                  <a:lnTo>
                    <a:pt x="3395" y="11894"/>
                  </a:lnTo>
                  <a:lnTo>
                    <a:pt x="3395" y="14140"/>
                  </a:lnTo>
                  <a:lnTo>
                    <a:pt x="7427" y="14140"/>
                  </a:lnTo>
                  <a:lnTo>
                    <a:pt x="7427" y="12966"/>
                  </a:lnTo>
                  <a:lnTo>
                    <a:pt x="4671" y="11690"/>
                  </a:lnTo>
                  <a:lnTo>
                    <a:pt x="4671" y="9444"/>
                  </a:lnTo>
                  <a:lnTo>
                    <a:pt x="5743" y="9444"/>
                  </a:lnTo>
                  <a:lnTo>
                    <a:pt x="5743" y="10950"/>
                  </a:lnTo>
                  <a:lnTo>
                    <a:pt x="7427" y="11792"/>
                  </a:lnTo>
                  <a:lnTo>
                    <a:pt x="7427" y="843"/>
                  </a:lnTo>
                  <a:lnTo>
                    <a:pt x="5845" y="843"/>
                  </a:lnTo>
                  <a:lnTo>
                    <a:pt x="42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8"/>
            <p:cNvSpPr/>
            <p:nvPr/>
          </p:nvSpPr>
          <p:spPr>
            <a:xfrm>
              <a:off x="7947931" y="2518118"/>
              <a:ext cx="268275" cy="233684"/>
            </a:xfrm>
            <a:custGeom>
              <a:avLst/>
              <a:gdLst/>
              <a:ahLst/>
              <a:cxnLst/>
              <a:rect l="l" t="t" r="r" b="b"/>
              <a:pathLst>
                <a:path w="9904" h="8627" extrusionOk="0">
                  <a:moveTo>
                    <a:pt x="766" y="0"/>
                  </a:moveTo>
                  <a:lnTo>
                    <a:pt x="0" y="1710"/>
                  </a:lnTo>
                  <a:lnTo>
                    <a:pt x="1710" y="2017"/>
                  </a:lnTo>
                  <a:lnTo>
                    <a:pt x="2451" y="3522"/>
                  </a:lnTo>
                  <a:lnTo>
                    <a:pt x="4901" y="3522"/>
                  </a:lnTo>
                  <a:lnTo>
                    <a:pt x="4901" y="5641"/>
                  </a:lnTo>
                  <a:lnTo>
                    <a:pt x="5641" y="7453"/>
                  </a:lnTo>
                  <a:cubicBezTo>
                    <a:pt x="6075" y="7555"/>
                    <a:pt x="6381" y="7555"/>
                    <a:pt x="6713" y="7657"/>
                  </a:cubicBezTo>
                  <a:lnTo>
                    <a:pt x="6917" y="6483"/>
                  </a:lnTo>
                  <a:lnTo>
                    <a:pt x="6381" y="5973"/>
                  </a:lnTo>
                  <a:lnTo>
                    <a:pt x="6381" y="4161"/>
                  </a:lnTo>
                  <a:lnTo>
                    <a:pt x="7453" y="4161"/>
                  </a:lnTo>
                  <a:lnTo>
                    <a:pt x="7453" y="5539"/>
                  </a:lnTo>
                  <a:lnTo>
                    <a:pt x="8091" y="6177"/>
                  </a:lnTo>
                  <a:lnTo>
                    <a:pt x="7785" y="7989"/>
                  </a:lnTo>
                  <a:cubicBezTo>
                    <a:pt x="7989" y="8091"/>
                    <a:pt x="8193" y="8091"/>
                    <a:pt x="8423" y="8193"/>
                  </a:cubicBezTo>
                  <a:cubicBezTo>
                    <a:pt x="8831" y="8397"/>
                    <a:pt x="9367" y="8525"/>
                    <a:pt x="9801" y="8627"/>
                  </a:cubicBezTo>
                  <a:lnTo>
                    <a:pt x="9163" y="6279"/>
                  </a:lnTo>
                  <a:lnTo>
                    <a:pt x="9903" y="970"/>
                  </a:lnTo>
                  <a:lnTo>
                    <a:pt x="8831" y="638"/>
                  </a:lnTo>
                  <a:lnTo>
                    <a:pt x="7351" y="1072"/>
                  </a:lnTo>
                  <a:lnTo>
                    <a:pt x="5973" y="0"/>
                  </a:lnTo>
                  <a:lnTo>
                    <a:pt x="4263" y="0"/>
                  </a:lnTo>
                  <a:lnTo>
                    <a:pt x="4263" y="1608"/>
                  </a:lnTo>
                  <a:lnTo>
                    <a:pt x="3191" y="1608"/>
                  </a:lnTo>
                  <a:lnTo>
                    <a:pt x="31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8"/>
            <p:cNvSpPr/>
            <p:nvPr/>
          </p:nvSpPr>
          <p:spPr>
            <a:xfrm>
              <a:off x="7927886" y="2590008"/>
              <a:ext cx="141045" cy="155591"/>
            </a:xfrm>
            <a:custGeom>
              <a:avLst/>
              <a:gdLst/>
              <a:ahLst/>
              <a:cxnLst/>
              <a:rect l="l" t="t" r="r" b="b"/>
              <a:pathLst>
                <a:path w="5207" h="5744" extrusionOk="0">
                  <a:moveTo>
                    <a:pt x="0" y="1"/>
                  </a:moveTo>
                  <a:lnTo>
                    <a:pt x="0" y="5743"/>
                  </a:lnTo>
                  <a:cubicBezTo>
                    <a:pt x="434" y="5437"/>
                    <a:pt x="1072" y="5105"/>
                    <a:pt x="2017" y="4901"/>
                  </a:cubicBezTo>
                  <a:cubicBezTo>
                    <a:pt x="2652" y="4752"/>
                    <a:pt x="3328" y="4657"/>
                    <a:pt x="4186" y="4657"/>
                  </a:cubicBezTo>
                  <a:cubicBezTo>
                    <a:pt x="4499" y="4657"/>
                    <a:pt x="4838" y="4669"/>
                    <a:pt x="5207" y="4697"/>
                  </a:cubicBezTo>
                  <a:lnTo>
                    <a:pt x="4467" y="3191"/>
                  </a:lnTo>
                  <a:lnTo>
                    <a:pt x="4467" y="2042"/>
                  </a:lnTo>
                  <a:lnTo>
                    <a:pt x="3420" y="2042"/>
                  </a:lnTo>
                  <a:lnTo>
                    <a:pt x="3420" y="2987"/>
                  </a:lnTo>
                  <a:lnTo>
                    <a:pt x="2348" y="2987"/>
                  </a:lnTo>
                  <a:lnTo>
                    <a:pt x="2348" y="1609"/>
                  </a:lnTo>
                  <a:lnTo>
                    <a:pt x="1710" y="33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36" name="Google Shape;1336;p48"/>
          <p:cNvSpPr txBox="1">
            <a:spLocks noGrp="1"/>
          </p:cNvSpPr>
          <p:nvPr>
            <p:ph type="subTitle" idx="1"/>
          </p:nvPr>
        </p:nvSpPr>
        <p:spPr>
          <a:xfrm>
            <a:off x="1271501" y="735992"/>
            <a:ext cx="2907600" cy="7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Ưu điểm</a:t>
            </a:r>
            <a:endParaRPr sz="2800"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63" name="Google Shape;1363;p48"/>
          <p:cNvSpPr/>
          <p:nvPr/>
        </p:nvSpPr>
        <p:spPr>
          <a:xfrm>
            <a:off x="220043" y="3896710"/>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11923;p91">
            <a:extLst>
              <a:ext uri="{FF2B5EF4-FFF2-40B4-BE49-F238E27FC236}">
                <a16:creationId xmlns:a16="http://schemas.microsoft.com/office/drawing/2014/main" id="{3816938E-BDD1-4888-A070-2BBFD4E189B5}"/>
              </a:ext>
            </a:extLst>
          </p:cNvPr>
          <p:cNvGrpSpPr/>
          <p:nvPr/>
        </p:nvGrpSpPr>
        <p:grpSpPr>
          <a:xfrm>
            <a:off x="2264770" y="176197"/>
            <a:ext cx="753690" cy="652631"/>
            <a:chOff x="5744051" y="3766250"/>
            <a:chExt cx="428511" cy="383186"/>
          </a:xfrm>
          <a:solidFill>
            <a:srgbClr val="B8E5F4"/>
          </a:solidFill>
        </p:grpSpPr>
        <p:sp>
          <p:nvSpPr>
            <p:cNvPr id="38" name="Google Shape;11924;p91">
              <a:extLst>
                <a:ext uri="{FF2B5EF4-FFF2-40B4-BE49-F238E27FC236}">
                  <a16:creationId xmlns:a16="http://schemas.microsoft.com/office/drawing/2014/main" id="{96489E07-4323-45F7-A359-9AA697D0F085}"/>
                </a:ext>
              </a:extLst>
            </p:cNvPr>
            <p:cNvSpPr/>
            <p:nvPr/>
          </p:nvSpPr>
          <p:spPr>
            <a:xfrm>
              <a:off x="5872489" y="3804510"/>
              <a:ext cx="130696" cy="130460"/>
            </a:xfrm>
            <a:custGeom>
              <a:avLst/>
              <a:gdLst/>
              <a:ahLst/>
              <a:cxnLst/>
              <a:rect l="l" t="t" r="r" b="b"/>
              <a:pathLst>
                <a:path w="4977" h="4968" extrusionOk="0">
                  <a:moveTo>
                    <a:pt x="2480" y="0"/>
                  </a:moveTo>
                  <a:cubicBezTo>
                    <a:pt x="1110" y="0"/>
                    <a:pt x="0" y="1107"/>
                    <a:pt x="0" y="2479"/>
                  </a:cubicBezTo>
                  <a:cubicBezTo>
                    <a:pt x="0" y="3847"/>
                    <a:pt x="1110" y="4967"/>
                    <a:pt x="2479" y="4967"/>
                  </a:cubicBezTo>
                  <a:cubicBezTo>
                    <a:pt x="2485" y="4967"/>
                    <a:pt x="2491" y="4967"/>
                    <a:pt x="2496" y="4967"/>
                  </a:cubicBezTo>
                  <a:cubicBezTo>
                    <a:pt x="3866" y="4967"/>
                    <a:pt x="4967" y="3861"/>
                    <a:pt x="4977" y="2488"/>
                  </a:cubicBezTo>
                  <a:cubicBezTo>
                    <a:pt x="4977" y="1120"/>
                    <a:pt x="3866" y="0"/>
                    <a:pt x="2498" y="0"/>
                  </a:cubicBezTo>
                  <a:cubicBezTo>
                    <a:pt x="2492" y="0"/>
                    <a:pt x="2486" y="0"/>
                    <a:pt x="248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9" name="Google Shape;11925;p91">
              <a:extLst>
                <a:ext uri="{FF2B5EF4-FFF2-40B4-BE49-F238E27FC236}">
                  <a16:creationId xmlns:a16="http://schemas.microsoft.com/office/drawing/2014/main" id="{3F425956-E337-45FA-B1C9-3293AC04FB75}"/>
                </a:ext>
              </a:extLst>
            </p:cNvPr>
            <p:cNvSpPr/>
            <p:nvPr/>
          </p:nvSpPr>
          <p:spPr>
            <a:xfrm>
              <a:off x="5871963" y="3804169"/>
              <a:ext cx="74185" cy="130775"/>
            </a:xfrm>
            <a:custGeom>
              <a:avLst/>
              <a:gdLst/>
              <a:ahLst/>
              <a:cxnLst/>
              <a:rect l="l" t="t" r="r" b="b"/>
              <a:pathLst>
                <a:path w="2825" h="4980" extrusionOk="0">
                  <a:moveTo>
                    <a:pt x="2487" y="0"/>
                  </a:moveTo>
                  <a:cubicBezTo>
                    <a:pt x="1138" y="0"/>
                    <a:pt x="10" y="1094"/>
                    <a:pt x="1" y="2482"/>
                  </a:cubicBezTo>
                  <a:cubicBezTo>
                    <a:pt x="1" y="3880"/>
                    <a:pt x="1144" y="4980"/>
                    <a:pt x="2498" y="4980"/>
                  </a:cubicBezTo>
                  <a:cubicBezTo>
                    <a:pt x="2599" y="4980"/>
                    <a:pt x="2702" y="4974"/>
                    <a:pt x="2805" y="4961"/>
                  </a:cubicBezTo>
                  <a:cubicBezTo>
                    <a:pt x="1570" y="4789"/>
                    <a:pt x="642" y="3736"/>
                    <a:pt x="642" y="2482"/>
                  </a:cubicBezTo>
                  <a:cubicBezTo>
                    <a:pt x="652" y="1238"/>
                    <a:pt x="1580" y="185"/>
                    <a:pt x="2824" y="23"/>
                  </a:cubicBezTo>
                  <a:cubicBezTo>
                    <a:pt x="2710" y="8"/>
                    <a:pt x="2598" y="0"/>
                    <a:pt x="2487"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0" name="Google Shape;11926;p91">
              <a:extLst>
                <a:ext uri="{FF2B5EF4-FFF2-40B4-BE49-F238E27FC236}">
                  <a16:creationId xmlns:a16="http://schemas.microsoft.com/office/drawing/2014/main" id="{08E497D4-B47E-41A0-9BF2-3840995AE33C}"/>
                </a:ext>
              </a:extLst>
            </p:cNvPr>
            <p:cNvSpPr/>
            <p:nvPr/>
          </p:nvSpPr>
          <p:spPr>
            <a:xfrm>
              <a:off x="5893339" y="3825361"/>
              <a:ext cx="88995" cy="88733"/>
            </a:xfrm>
            <a:custGeom>
              <a:avLst/>
              <a:gdLst/>
              <a:ahLst/>
              <a:cxnLst/>
              <a:rect l="l" t="t" r="r" b="b"/>
              <a:pathLst>
                <a:path w="3389" h="3379" extrusionOk="0">
                  <a:moveTo>
                    <a:pt x="1677" y="0"/>
                  </a:moveTo>
                  <a:cubicBezTo>
                    <a:pt x="756" y="0"/>
                    <a:pt x="0" y="753"/>
                    <a:pt x="0" y="1685"/>
                  </a:cubicBezTo>
                  <a:cubicBezTo>
                    <a:pt x="0" y="2623"/>
                    <a:pt x="756" y="3379"/>
                    <a:pt x="1685" y="3379"/>
                  </a:cubicBezTo>
                  <a:cubicBezTo>
                    <a:pt x="1691" y="3379"/>
                    <a:pt x="1696" y="3379"/>
                    <a:pt x="1702" y="3379"/>
                  </a:cubicBezTo>
                  <a:cubicBezTo>
                    <a:pt x="2632" y="3379"/>
                    <a:pt x="3379" y="2627"/>
                    <a:pt x="3388" y="1694"/>
                  </a:cubicBezTo>
                  <a:cubicBezTo>
                    <a:pt x="3388" y="757"/>
                    <a:pt x="2632" y="1"/>
                    <a:pt x="1694" y="1"/>
                  </a:cubicBezTo>
                  <a:cubicBezTo>
                    <a:pt x="1688" y="1"/>
                    <a:pt x="1683" y="0"/>
                    <a:pt x="1677"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1" name="Google Shape;11927;p91">
              <a:extLst>
                <a:ext uri="{FF2B5EF4-FFF2-40B4-BE49-F238E27FC236}">
                  <a16:creationId xmlns:a16="http://schemas.microsoft.com/office/drawing/2014/main" id="{B3A4E7B7-B236-4877-BA45-EF98DD3CAAB3}"/>
                </a:ext>
              </a:extLst>
            </p:cNvPr>
            <p:cNvSpPr/>
            <p:nvPr/>
          </p:nvSpPr>
          <p:spPr>
            <a:xfrm>
              <a:off x="5892840" y="3824993"/>
              <a:ext cx="53308" cy="88995"/>
            </a:xfrm>
            <a:custGeom>
              <a:avLst/>
              <a:gdLst/>
              <a:ahLst/>
              <a:cxnLst/>
              <a:rect l="l" t="t" r="r" b="b"/>
              <a:pathLst>
                <a:path w="2030" h="3389" extrusionOk="0">
                  <a:moveTo>
                    <a:pt x="1694" y="0"/>
                  </a:moveTo>
                  <a:cubicBezTo>
                    <a:pt x="786" y="0"/>
                    <a:pt x="9" y="742"/>
                    <a:pt x="0" y="1689"/>
                  </a:cubicBezTo>
                  <a:cubicBezTo>
                    <a:pt x="0" y="2645"/>
                    <a:pt x="777" y="3388"/>
                    <a:pt x="1685" y="3388"/>
                  </a:cubicBezTo>
                  <a:cubicBezTo>
                    <a:pt x="1795" y="3388"/>
                    <a:pt x="1907" y="3377"/>
                    <a:pt x="2020" y="3355"/>
                  </a:cubicBezTo>
                  <a:cubicBezTo>
                    <a:pt x="1225" y="3201"/>
                    <a:pt x="661" y="2503"/>
                    <a:pt x="661" y="1689"/>
                  </a:cubicBezTo>
                  <a:cubicBezTo>
                    <a:pt x="661" y="885"/>
                    <a:pt x="1235" y="187"/>
                    <a:pt x="2029" y="34"/>
                  </a:cubicBezTo>
                  <a:cubicBezTo>
                    <a:pt x="1916" y="11"/>
                    <a:pt x="1804" y="0"/>
                    <a:pt x="1694"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3" name="Google Shape;11929;p91">
              <a:extLst>
                <a:ext uri="{FF2B5EF4-FFF2-40B4-BE49-F238E27FC236}">
                  <a16:creationId xmlns:a16="http://schemas.microsoft.com/office/drawing/2014/main" id="{95F9AEB9-6B37-4233-B506-94DC6F3CDB28}"/>
                </a:ext>
              </a:extLst>
            </p:cNvPr>
            <p:cNvSpPr/>
            <p:nvPr/>
          </p:nvSpPr>
          <p:spPr>
            <a:xfrm>
              <a:off x="5973747" y="3766565"/>
              <a:ext cx="130959" cy="130460"/>
            </a:xfrm>
            <a:custGeom>
              <a:avLst/>
              <a:gdLst/>
              <a:ahLst/>
              <a:cxnLst/>
              <a:rect l="l" t="t" r="r" b="b"/>
              <a:pathLst>
                <a:path w="4987" h="4968" extrusionOk="0">
                  <a:moveTo>
                    <a:pt x="2481" y="0"/>
                  </a:moveTo>
                  <a:cubicBezTo>
                    <a:pt x="1121" y="0"/>
                    <a:pt x="10" y="1107"/>
                    <a:pt x="1" y="2479"/>
                  </a:cubicBezTo>
                  <a:cubicBezTo>
                    <a:pt x="1" y="3847"/>
                    <a:pt x="1111" y="4967"/>
                    <a:pt x="2489" y="4967"/>
                  </a:cubicBezTo>
                  <a:cubicBezTo>
                    <a:pt x="2495" y="4967"/>
                    <a:pt x="2501" y="4967"/>
                    <a:pt x="2507" y="4967"/>
                  </a:cubicBezTo>
                  <a:cubicBezTo>
                    <a:pt x="3867" y="4967"/>
                    <a:pt x="4977" y="3861"/>
                    <a:pt x="4977" y="2488"/>
                  </a:cubicBezTo>
                  <a:cubicBezTo>
                    <a:pt x="4987" y="1120"/>
                    <a:pt x="3877" y="0"/>
                    <a:pt x="2499" y="0"/>
                  </a:cubicBezTo>
                  <a:cubicBezTo>
                    <a:pt x="2493" y="0"/>
                    <a:pt x="2487" y="0"/>
                    <a:pt x="248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44" name="Google Shape;11930;p91">
              <a:extLst>
                <a:ext uri="{FF2B5EF4-FFF2-40B4-BE49-F238E27FC236}">
                  <a16:creationId xmlns:a16="http://schemas.microsoft.com/office/drawing/2014/main" id="{144F99A4-AAF2-486D-B34E-AE985DF3AAA3}"/>
                </a:ext>
              </a:extLst>
            </p:cNvPr>
            <p:cNvSpPr/>
            <p:nvPr/>
          </p:nvSpPr>
          <p:spPr>
            <a:xfrm>
              <a:off x="5973274" y="3766250"/>
              <a:ext cx="74132" cy="130801"/>
            </a:xfrm>
            <a:custGeom>
              <a:avLst/>
              <a:gdLst/>
              <a:ahLst/>
              <a:cxnLst/>
              <a:rect l="l" t="t" r="r" b="b"/>
              <a:pathLst>
                <a:path w="2823" h="4981" extrusionOk="0">
                  <a:moveTo>
                    <a:pt x="2497" y="1"/>
                  </a:moveTo>
                  <a:cubicBezTo>
                    <a:pt x="1143" y="1"/>
                    <a:pt x="9" y="1089"/>
                    <a:pt x="9" y="2481"/>
                  </a:cubicBezTo>
                  <a:cubicBezTo>
                    <a:pt x="0" y="3875"/>
                    <a:pt x="1136" y="4981"/>
                    <a:pt x="2492" y="4981"/>
                  </a:cubicBezTo>
                  <a:cubicBezTo>
                    <a:pt x="2598" y="4981"/>
                    <a:pt x="2705" y="4974"/>
                    <a:pt x="2813" y="4960"/>
                  </a:cubicBezTo>
                  <a:cubicBezTo>
                    <a:pt x="1569" y="4797"/>
                    <a:pt x="641" y="3735"/>
                    <a:pt x="650" y="2481"/>
                  </a:cubicBezTo>
                  <a:cubicBezTo>
                    <a:pt x="650" y="1237"/>
                    <a:pt x="1579" y="184"/>
                    <a:pt x="2823" y="22"/>
                  </a:cubicBezTo>
                  <a:cubicBezTo>
                    <a:pt x="2713" y="8"/>
                    <a:pt x="2605" y="1"/>
                    <a:pt x="2497"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5" name="Google Shape;11931;p91">
              <a:extLst>
                <a:ext uri="{FF2B5EF4-FFF2-40B4-BE49-F238E27FC236}">
                  <a16:creationId xmlns:a16="http://schemas.microsoft.com/office/drawing/2014/main" id="{C2C2C277-02A2-4C23-A04B-C765FC4633C7}"/>
                </a:ext>
              </a:extLst>
            </p:cNvPr>
            <p:cNvSpPr/>
            <p:nvPr/>
          </p:nvSpPr>
          <p:spPr>
            <a:xfrm>
              <a:off x="5994624" y="3787415"/>
              <a:ext cx="89231" cy="88733"/>
            </a:xfrm>
            <a:custGeom>
              <a:avLst/>
              <a:gdLst/>
              <a:ahLst/>
              <a:cxnLst/>
              <a:rect l="l" t="t" r="r" b="b"/>
              <a:pathLst>
                <a:path w="3398" h="3379" extrusionOk="0">
                  <a:moveTo>
                    <a:pt x="1686" y="0"/>
                  </a:moveTo>
                  <a:cubicBezTo>
                    <a:pt x="756" y="0"/>
                    <a:pt x="10" y="753"/>
                    <a:pt x="0" y="1685"/>
                  </a:cubicBezTo>
                  <a:cubicBezTo>
                    <a:pt x="0" y="2623"/>
                    <a:pt x="756" y="3379"/>
                    <a:pt x="1694" y="3379"/>
                  </a:cubicBezTo>
                  <a:cubicBezTo>
                    <a:pt x="1700" y="3379"/>
                    <a:pt x="1706" y="3379"/>
                    <a:pt x="1712" y="3379"/>
                  </a:cubicBezTo>
                  <a:cubicBezTo>
                    <a:pt x="2641" y="3379"/>
                    <a:pt x="3388" y="2626"/>
                    <a:pt x="3388" y="1694"/>
                  </a:cubicBezTo>
                  <a:cubicBezTo>
                    <a:pt x="3398" y="757"/>
                    <a:pt x="2642" y="0"/>
                    <a:pt x="1704" y="0"/>
                  </a:cubicBezTo>
                  <a:cubicBezTo>
                    <a:pt x="1698" y="0"/>
                    <a:pt x="1692" y="0"/>
                    <a:pt x="1686"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6" name="Google Shape;11932;p91">
              <a:extLst>
                <a:ext uri="{FF2B5EF4-FFF2-40B4-BE49-F238E27FC236}">
                  <a16:creationId xmlns:a16="http://schemas.microsoft.com/office/drawing/2014/main" id="{EBEF561A-7BC5-4569-8CC3-5CC908EB1D02}"/>
                </a:ext>
              </a:extLst>
            </p:cNvPr>
            <p:cNvSpPr/>
            <p:nvPr/>
          </p:nvSpPr>
          <p:spPr>
            <a:xfrm>
              <a:off x="5994361" y="3787284"/>
              <a:ext cx="53308" cy="88916"/>
            </a:xfrm>
            <a:custGeom>
              <a:avLst/>
              <a:gdLst/>
              <a:ahLst/>
              <a:cxnLst/>
              <a:rect l="l" t="t" r="r" b="b"/>
              <a:pathLst>
                <a:path w="2030" h="3386" extrusionOk="0">
                  <a:moveTo>
                    <a:pt x="1689" y="0"/>
                  </a:moveTo>
                  <a:cubicBezTo>
                    <a:pt x="775" y="0"/>
                    <a:pt x="1" y="734"/>
                    <a:pt x="1" y="1680"/>
                  </a:cubicBezTo>
                  <a:cubicBezTo>
                    <a:pt x="1" y="2641"/>
                    <a:pt x="777" y="3386"/>
                    <a:pt x="1695" y="3386"/>
                  </a:cubicBezTo>
                  <a:cubicBezTo>
                    <a:pt x="1802" y="3386"/>
                    <a:pt x="1910" y="3376"/>
                    <a:pt x="2020" y="3355"/>
                  </a:cubicBezTo>
                  <a:cubicBezTo>
                    <a:pt x="1226" y="3192"/>
                    <a:pt x="651" y="2494"/>
                    <a:pt x="661" y="1690"/>
                  </a:cubicBezTo>
                  <a:cubicBezTo>
                    <a:pt x="661" y="876"/>
                    <a:pt x="1235" y="187"/>
                    <a:pt x="2030" y="34"/>
                  </a:cubicBezTo>
                  <a:cubicBezTo>
                    <a:pt x="1915" y="11"/>
                    <a:pt x="1801" y="0"/>
                    <a:pt x="1689"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7" name="Google Shape;11933;p91">
              <a:extLst>
                <a:ext uri="{FF2B5EF4-FFF2-40B4-BE49-F238E27FC236}">
                  <a16:creationId xmlns:a16="http://schemas.microsoft.com/office/drawing/2014/main" id="{F713767F-620C-4E5F-B4A6-64451A149469}"/>
                </a:ext>
              </a:extLst>
            </p:cNvPr>
            <p:cNvSpPr/>
            <p:nvPr/>
          </p:nvSpPr>
          <p:spPr>
            <a:xfrm>
              <a:off x="6020753" y="3801727"/>
              <a:ext cx="35451" cy="60844"/>
            </a:xfrm>
            <a:custGeom>
              <a:avLst/>
              <a:gdLst/>
              <a:ahLst/>
              <a:cxnLst/>
              <a:rect l="l" t="t" r="r" b="b"/>
              <a:pathLst>
                <a:path w="1350" h="2317" extrusionOk="0">
                  <a:moveTo>
                    <a:pt x="642" y="470"/>
                  </a:moveTo>
                  <a:lnTo>
                    <a:pt x="642" y="891"/>
                  </a:lnTo>
                  <a:cubicBezTo>
                    <a:pt x="460" y="824"/>
                    <a:pt x="412" y="767"/>
                    <a:pt x="412" y="661"/>
                  </a:cubicBezTo>
                  <a:cubicBezTo>
                    <a:pt x="412" y="537"/>
                    <a:pt x="517" y="489"/>
                    <a:pt x="642" y="470"/>
                  </a:cubicBezTo>
                  <a:close/>
                  <a:moveTo>
                    <a:pt x="785" y="1341"/>
                  </a:moveTo>
                  <a:cubicBezTo>
                    <a:pt x="967" y="1417"/>
                    <a:pt x="996" y="1503"/>
                    <a:pt x="996" y="1599"/>
                  </a:cubicBezTo>
                  <a:cubicBezTo>
                    <a:pt x="996" y="1724"/>
                    <a:pt x="910" y="1819"/>
                    <a:pt x="785" y="1829"/>
                  </a:cubicBezTo>
                  <a:lnTo>
                    <a:pt x="785" y="1341"/>
                  </a:lnTo>
                  <a:close/>
                  <a:moveTo>
                    <a:pt x="709" y="1"/>
                  </a:moveTo>
                  <a:cubicBezTo>
                    <a:pt x="661" y="1"/>
                    <a:pt x="613" y="30"/>
                    <a:pt x="613" y="68"/>
                  </a:cubicBezTo>
                  <a:lnTo>
                    <a:pt x="613" y="145"/>
                  </a:lnTo>
                  <a:cubicBezTo>
                    <a:pt x="278" y="192"/>
                    <a:pt x="67" y="365"/>
                    <a:pt x="67" y="700"/>
                  </a:cubicBezTo>
                  <a:cubicBezTo>
                    <a:pt x="58" y="1054"/>
                    <a:pt x="335" y="1169"/>
                    <a:pt x="613" y="1274"/>
                  </a:cubicBezTo>
                  <a:lnTo>
                    <a:pt x="613" y="1829"/>
                  </a:lnTo>
                  <a:cubicBezTo>
                    <a:pt x="479" y="1810"/>
                    <a:pt x="355" y="1743"/>
                    <a:pt x="249" y="1647"/>
                  </a:cubicBezTo>
                  <a:cubicBezTo>
                    <a:pt x="227" y="1624"/>
                    <a:pt x="198" y="1614"/>
                    <a:pt x="169" y="1614"/>
                  </a:cubicBezTo>
                  <a:cubicBezTo>
                    <a:pt x="125" y="1614"/>
                    <a:pt x="81" y="1639"/>
                    <a:pt x="58" y="1685"/>
                  </a:cubicBezTo>
                  <a:cubicBezTo>
                    <a:pt x="0" y="1762"/>
                    <a:pt x="0" y="1867"/>
                    <a:pt x="58" y="1944"/>
                  </a:cubicBezTo>
                  <a:cubicBezTo>
                    <a:pt x="201" y="2097"/>
                    <a:pt x="402" y="2173"/>
                    <a:pt x="613" y="2173"/>
                  </a:cubicBezTo>
                  <a:lnTo>
                    <a:pt x="603" y="2250"/>
                  </a:lnTo>
                  <a:cubicBezTo>
                    <a:pt x="603" y="2288"/>
                    <a:pt x="661" y="2317"/>
                    <a:pt x="699" y="2317"/>
                  </a:cubicBezTo>
                  <a:cubicBezTo>
                    <a:pt x="747" y="2317"/>
                    <a:pt x="804" y="2288"/>
                    <a:pt x="804" y="2250"/>
                  </a:cubicBezTo>
                  <a:lnTo>
                    <a:pt x="804" y="2164"/>
                  </a:lnTo>
                  <a:cubicBezTo>
                    <a:pt x="1111" y="2145"/>
                    <a:pt x="1350" y="1877"/>
                    <a:pt x="1340" y="1561"/>
                  </a:cubicBezTo>
                  <a:cubicBezTo>
                    <a:pt x="1340" y="1207"/>
                    <a:pt x="1101" y="1063"/>
                    <a:pt x="804" y="958"/>
                  </a:cubicBezTo>
                  <a:lnTo>
                    <a:pt x="804" y="460"/>
                  </a:lnTo>
                  <a:cubicBezTo>
                    <a:pt x="996" y="470"/>
                    <a:pt x="1063" y="566"/>
                    <a:pt x="1139" y="566"/>
                  </a:cubicBezTo>
                  <a:cubicBezTo>
                    <a:pt x="1216" y="566"/>
                    <a:pt x="1264" y="489"/>
                    <a:pt x="1283" y="422"/>
                  </a:cubicBezTo>
                  <a:cubicBezTo>
                    <a:pt x="1312" y="298"/>
                    <a:pt x="1235" y="240"/>
                    <a:pt x="1120" y="192"/>
                  </a:cubicBezTo>
                  <a:cubicBezTo>
                    <a:pt x="1015" y="164"/>
                    <a:pt x="910" y="145"/>
                    <a:pt x="804" y="145"/>
                  </a:cubicBezTo>
                  <a:lnTo>
                    <a:pt x="804" y="68"/>
                  </a:lnTo>
                  <a:cubicBezTo>
                    <a:pt x="804" y="30"/>
                    <a:pt x="757" y="1"/>
                    <a:pt x="709"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8" name="Google Shape;11934;p91">
              <a:extLst>
                <a:ext uri="{FF2B5EF4-FFF2-40B4-BE49-F238E27FC236}">
                  <a16:creationId xmlns:a16="http://schemas.microsoft.com/office/drawing/2014/main" id="{D4DD9FF8-6B10-4B27-B336-570CD38207FB}"/>
                </a:ext>
              </a:extLst>
            </p:cNvPr>
            <p:cNvSpPr/>
            <p:nvPr/>
          </p:nvSpPr>
          <p:spPr>
            <a:xfrm>
              <a:off x="5744051" y="3983945"/>
              <a:ext cx="147056" cy="165491"/>
            </a:xfrm>
            <a:custGeom>
              <a:avLst/>
              <a:gdLst/>
              <a:ahLst/>
              <a:cxnLst/>
              <a:rect l="l" t="t" r="r" b="b"/>
              <a:pathLst>
                <a:path w="5600" h="6302" extrusionOk="0">
                  <a:moveTo>
                    <a:pt x="3733" y="0"/>
                  </a:moveTo>
                  <a:lnTo>
                    <a:pt x="269" y="1292"/>
                  </a:lnTo>
                  <a:cubicBezTo>
                    <a:pt x="96" y="1359"/>
                    <a:pt x="1" y="1560"/>
                    <a:pt x="68" y="1733"/>
                  </a:cubicBezTo>
                  <a:lnTo>
                    <a:pt x="1695" y="6078"/>
                  </a:lnTo>
                  <a:cubicBezTo>
                    <a:pt x="1746" y="6218"/>
                    <a:pt x="1872" y="6301"/>
                    <a:pt x="2010" y="6301"/>
                  </a:cubicBezTo>
                  <a:cubicBezTo>
                    <a:pt x="2051" y="6301"/>
                    <a:pt x="2093" y="6294"/>
                    <a:pt x="2135" y="6278"/>
                  </a:cubicBezTo>
                  <a:lnTo>
                    <a:pt x="5599" y="4986"/>
                  </a:lnTo>
                  <a:lnTo>
                    <a:pt x="3733" y="0"/>
                  </a:ln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9" name="Google Shape;11935;p91">
              <a:extLst>
                <a:ext uri="{FF2B5EF4-FFF2-40B4-BE49-F238E27FC236}">
                  <a16:creationId xmlns:a16="http://schemas.microsoft.com/office/drawing/2014/main" id="{74A1F474-1202-4951-B299-6C021085ABFE}"/>
                </a:ext>
              </a:extLst>
            </p:cNvPr>
            <p:cNvSpPr/>
            <p:nvPr/>
          </p:nvSpPr>
          <p:spPr>
            <a:xfrm>
              <a:off x="5784754" y="4095786"/>
              <a:ext cx="106353" cy="53597"/>
            </a:xfrm>
            <a:custGeom>
              <a:avLst/>
              <a:gdLst/>
              <a:ahLst/>
              <a:cxnLst/>
              <a:rect l="l" t="t" r="r" b="b"/>
              <a:pathLst>
                <a:path w="4050" h="2041" extrusionOk="0">
                  <a:moveTo>
                    <a:pt x="3781" y="0"/>
                  </a:moveTo>
                  <a:lnTo>
                    <a:pt x="3714" y="29"/>
                  </a:lnTo>
                  <a:lnTo>
                    <a:pt x="1" y="1417"/>
                  </a:lnTo>
                  <a:lnTo>
                    <a:pt x="145" y="1819"/>
                  </a:lnTo>
                  <a:cubicBezTo>
                    <a:pt x="197" y="1953"/>
                    <a:pt x="331" y="2041"/>
                    <a:pt x="469" y="2041"/>
                  </a:cubicBezTo>
                  <a:cubicBezTo>
                    <a:pt x="508" y="2041"/>
                    <a:pt x="547" y="2034"/>
                    <a:pt x="585" y="2019"/>
                  </a:cubicBezTo>
                  <a:lnTo>
                    <a:pt x="4049" y="727"/>
                  </a:lnTo>
                  <a:lnTo>
                    <a:pt x="3781" y="0"/>
                  </a:ln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0" name="Google Shape;11936;p91">
              <a:extLst>
                <a:ext uri="{FF2B5EF4-FFF2-40B4-BE49-F238E27FC236}">
                  <a16:creationId xmlns:a16="http://schemas.microsoft.com/office/drawing/2014/main" id="{18AFBE25-555B-476A-9C71-8BF67C0F3347}"/>
                </a:ext>
              </a:extLst>
            </p:cNvPr>
            <p:cNvSpPr/>
            <p:nvPr/>
          </p:nvSpPr>
          <p:spPr>
            <a:xfrm>
              <a:off x="5886538" y="3909550"/>
              <a:ext cx="286024" cy="176441"/>
            </a:xfrm>
            <a:custGeom>
              <a:avLst/>
              <a:gdLst/>
              <a:ahLst/>
              <a:cxnLst/>
              <a:rect l="l" t="t" r="r" b="b"/>
              <a:pathLst>
                <a:path w="10892" h="6719" extrusionOk="0">
                  <a:moveTo>
                    <a:pt x="9693" y="1"/>
                  </a:moveTo>
                  <a:cubicBezTo>
                    <a:pt x="9260" y="1"/>
                    <a:pt x="8912" y="344"/>
                    <a:pt x="8873" y="383"/>
                  </a:cubicBezTo>
                  <a:lnTo>
                    <a:pt x="6002" y="2747"/>
                  </a:lnTo>
                  <a:cubicBezTo>
                    <a:pt x="6002" y="2747"/>
                    <a:pt x="5963" y="1934"/>
                    <a:pt x="5111" y="1934"/>
                  </a:cubicBezTo>
                  <a:cubicBezTo>
                    <a:pt x="4317" y="1931"/>
                    <a:pt x="3755" y="1924"/>
                    <a:pt x="3338" y="1924"/>
                  </a:cubicBezTo>
                  <a:cubicBezTo>
                    <a:pt x="2505" y="1924"/>
                    <a:pt x="2256" y="1950"/>
                    <a:pt x="1905" y="2077"/>
                  </a:cubicBezTo>
                  <a:lnTo>
                    <a:pt x="1" y="2862"/>
                  </a:lnTo>
                  <a:lnTo>
                    <a:pt x="1436" y="6719"/>
                  </a:lnTo>
                  <a:cubicBezTo>
                    <a:pt x="2585" y="6243"/>
                    <a:pt x="2514" y="6187"/>
                    <a:pt x="3650" y="6187"/>
                  </a:cubicBezTo>
                  <a:cubicBezTo>
                    <a:pt x="3999" y="6187"/>
                    <a:pt x="4463" y="6193"/>
                    <a:pt x="5111" y="6193"/>
                  </a:cubicBezTo>
                  <a:cubicBezTo>
                    <a:pt x="5724" y="6173"/>
                    <a:pt x="6308" y="5905"/>
                    <a:pt x="6719" y="5446"/>
                  </a:cubicBezTo>
                  <a:lnTo>
                    <a:pt x="10251" y="1675"/>
                  </a:lnTo>
                  <a:cubicBezTo>
                    <a:pt x="10356" y="1551"/>
                    <a:pt x="10892" y="843"/>
                    <a:pt x="10299" y="259"/>
                  </a:cubicBezTo>
                  <a:cubicBezTo>
                    <a:pt x="10093" y="68"/>
                    <a:pt x="9884" y="1"/>
                    <a:pt x="9693"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1" name="Google Shape;11937;p91">
              <a:extLst>
                <a:ext uri="{FF2B5EF4-FFF2-40B4-BE49-F238E27FC236}">
                  <a16:creationId xmlns:a16="http://schemas.microsoft.com/office/drawing/2014/main" id="{82CF61D6-FA6E-4802-97F2-B11EFD1D5DFD}"/>
                </a:ext>
              </a:extLst>
            </p:cNvPr>
            <p:cNvSpPr/>
            <p:nvPr/>
          </p:nvSpPr>
          <p:spPr>
            <a:xfrm>
              <a:off x="5886538" y="3976408"/>
              <a:ext cx="57851" cy="109347"/>
            </a:xfrm>
            <a:custGeom>
              <a:avLst/>
              <a:gdLst/>
              <a:ahLst/>
              <a:cxnLst/>
              <a:rect l="l" t="t" r="r" b="b"/>
              <a:pathLst>
                <a:path w="2203" h="4164" extrusionOk="0">
                  <a:moveTo>
                    <a:pt x="767" y="0"/>
                  </a:moveTo>
                  <a:lnTo>
                    <a:pt x="1" y="307"/>
                  </a:lnTo>
                  <a:lnTo>
                    <a:pt x="1446" y="4163"/>
                  </a:lnTo>
                  <a:lnTo>
                    <a:pt x="2202" y="3848"/>
                  </a:lnTo>
                  <a:lnTo>
                    <a:pt x="767" y="0"/>
                  </a:ln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2" name="Google Shape;11938;p91">
              <a:extLst>
                <a:ext uri="{FF2B5EF4-FFF2-40B4-BE49-F238E27FC236}">
                  <a16:creationId xmlns:a16="http://schemas.microsoft.com/office/drawing/2014/main" id="{D8713E6A-047C-4EDF-9549-7835C3EABF9C}"/>
                </a:ext>
              </a:extLst>
            </p:cNvPr>
            <p:cNvSpPr/>
            <p:nvPr/>
          </p:nvSpPr>
          <p:spPr>
            <a:xfrm>
              <a:off x="5961956" y="3961335"/>
              <a:ext cx="82456" cy="52467"/>
            </a:xfrm>
            <a:custGeom>
              <a:avLst/>
              <a:gdLst/>
              <a:ahLst/>
              <a:cxnLst/>
              <a:rect l="l" t="t" r="r" b="b"/>
              <a:pathLst>
                <a:path w="3140" h="1998" extrusionOk="0">
                  <a:moveTo>
                    <a:pt x="2565" y="0"/>
                  </a:moveTo>
                  <a:lnTo>
                    <a:pt x="2565" y="0"/>
                  </a:lnTo>
                  <a:cubicBezTo>
                    <a:pt x="2641" y="345"/>
                    <a:pt x="2708" y="948"/>
                    <a:pt x="2488" y="1263"/>
                  </a:cubicBezTo>
                  <a:cubicBezTo>
                    <a:pt x="2355" y="1454"/>
                    <a:pt x="2176" y="1495"/>
                    <a:pt x="1704" y="1495"/>
                  </a:cubicBezTo>
                  <a:cubicBezTo>
                    <a:pt x="1396" y="1495"/>
                    <a:pt x="962" y="1478"/>
                    <a:pt x="335" y="1474"/>
                  </a:cubicBezTo>
                  <a:cubicBezTo>
                    <a:pt x="0" y="1474"/>
                    <a:pt x="0" y="1981"/>
                    <a:pt x="335" y="1981"/>
                  </a:cubicBezTo>
                  <a:cubicBezTo>
                    <a:pt x="868" y="1981"/>
                    <a:pt x="1286" y="1997"/>
                    <a:pt x="1621" y="1997"/>
                  </a:cubicBezTo>
                  <a:cubicBezTo>
                    <a:pt x="2292" y="1997"/>
                    <a:pt x="2632" y="1933"/>
                    <a:pt x="2900" y="1550"/>
                  </a:cubicBezTo>
                  <a:cubicBezTo>
                    <a:pt x="3053" y="1311"/>
                    <a:pt x="3130" y="1034"/>
                    <a:pt x="3139" y="756"/>
                  </a:cubicBezTo>
                  <a:cubicBezTo>
                    <a:pt x="3130" y="651"/>
                    <a:pt x="3053" y="153"/>
                    <a:pt x="2565"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3" name="Google Shape;11939;p91">
              <a:extLst>
                <a:ext uri="{FF2B5EF4-FFF2-40B4-BE49-F238E27FC236}">
                  <a16:creationId xmlns:a16="http://schemas.microsoft.com/office/drawing/2014/main" id="{47DC6DCF-6940-49E0-8308-7635B48FE1CE}"/>
                </a:ext>
              </a:extLst>
            </p:cNvPr>
            <p:cNvSpPr/>
            <p:nvPr/>
          </p:nvSpPr>
          <p:spPr>
            <a:xfrm>
              <a:off x="5840556" y="3971235"/>
              <a:ext cx="89258" cy="144167"/>
            </a:xfrm>
            <a:custGeom>
              <a:avLst/>
              <a:gdLst/>
              <a:ahLst/>
              <a:cxnLst/>
              <a:rect l="l" t="t" r="r" b="b"/>
              <a:pathLst>
                <a:path w="3399" h="5490" extrusionOk="0">
                  <a:moveTo>
                    <a:pt x="1413" y="1"/>
                  </a:moveTo>
                  <a:cubicBezTo>
                    <a:pt x="1374" y="1"/>
                    <a:pt x="1333" y="8"/>
                    <a:pt x="1293" y="25"/>
                  </a:cubicBezTo>
                  <a:lnTo>
                    <a:pt x="1" y="504"/>
                  </a:lnTo>
                  <a:lnTo>
                    <a:pt x="1867" y="5490"/>
                  </a:lnTo>
                  <a:lnTo>
                    <a:pt x="3159" y="5002"/>
                  </a:lnTo>
                  <a:cubicBezTo>
                    <a:pt x="3312" y="4944"/>
                    <a:pt x="3398" y="4772"/>
                    <a:pt x="3341" y="4619"/>
                  </a:cubicBezTo>
                  <a:lnTo>
                    <a:pt x="1685" y="188"/>
                  </a:lnTo>
                  <a:cubicBezTo>
                    <a:pt x="1642" y="73"/>
                    <a:pt x="1534" y="1"/>
                    <a:pt x="1413"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4" name="Google Shape;11940;p91">
              <a:extLst>
                <a:ext uri="{FF2B5EF4-FFF2-40B4-BE49-F238E27FC236}">
                  <a16:creationId xmlns:a16="http://schemas.microsoft.com/office/drawing/2014/main" id="{A710BC35-89E0-4BB5-A5A4-066B409251B4}"/>
                </a:ext>
              </a:extLst>
            </p:cNvPr>
            <p:cNvSpPr/>
            <p:nvPr/>
          </p:nvSpPr>
          <p:spPr>
            <a:xfrm>
              <a:off x="5882284" y="4079689"/>
              <a:ext cx="47531" cy="35714"/>
            </a:xfrm>
            <a:custGeom>
              <a:avLst/>
              <a:gdLst/>
              <a:ahLst/>
              <a:cxnLst/>
              <a:rect l="l" t="t" r="r" b="b"/>
              <a:pathLst>
                <a:path w="1810" h="1360" extrusionOk="0">
                  <a:moveTo>
                    <a:pt x="1570" y="1"/>
                  </a:moveTo>
                  <a:cubicBezTo>
                    <a:pt x="1532" y="49"/>
                    <a:pt x="1484" y="87"/>
                    <a:pt x="1426" y="106"/>
                  </a:cubicBezTo>
                  <a:lnTo>
                    <a:pt x="0" y="632"/>
                  </a:lnTo>
                  <a:lnTo>
                    <a:pt x="268" y="1360"/>
                  </a:lnTo>
                  <a:lnTo>
                    <a:pt x="1570" y="881"/>
                  </a:lnTo>
                  <a:cubicBezTo>
                    <a:pt x="1723" y="814"/>
                    <a:pt x="1809" y="642"/>
                    <a:pt x="1752" y="489"/>
                  </a:cubicBezTo>
                  <a:lnTo>
                    <a:pt x="1570" y="1"/>
                  </a:ln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6" name="Hộp Văn bản 5">
            <a:extLst>
              <a:ext uri="{FF2B5EF4-FFF2-40B4-BE49-F238E27FC236}">
                <a16:creationId xmlns:a16="http://schemas.microsoft.com/office/drawing/2014/main" id="{121FC76C-4334-4550-A287-9E81047BE176}"/>
              </a:ext>
            </a:extLst>
          </p:cNvPr>
          <p:cNvSpPr txBox="1"/>
          <p:nvPr/>
        </p:nvSpPr>
        <p:spPr>
          <a:xfrm>
            <a:off x="960225" y="1294769"/>
            <a:ext cx="3752175" cy="3908762"/>
          </a:xfrm>
          <a:prstGeom prst="rect">
            <a:avLst/>
          </a:prstGeom>
          <a:noFill/>
        </p:spPr>
        <p:txBody>
          <a:bodyPr wrap="square" rtlCol="0">
            <a:spAutoFit/>
          </a:bodyPr>
          <a:lstStyle/>
          <a:p>
            <a:pPr marL="285750" indent="-285750" rtl="0" fontAlgn="base">
              <a:spcBef>
                <a:spcPts val="0"/>
              </a:spcBef>
              <a:spcAft>
                <a:spcPts val="0"/>
              </a:spcAft>
              <a:buFont typeface="Wingdings" panose="05000000000000000000" pitchFamily="2" charset="2"/>
              <a:buChar char="Ø"/>
            </a:pPr>
            <a:r>
              <a:rPr lang="vi-VN" sz="1800" b="0" i="0" u="none" strike="noStrike" dirty="0">
                <a:solidFill>
                  <a:srgbClr val="000000"/>
                </a:solidFill>
                <a:effectLst/>
                <a:latin typeface="Times New Roman" panose="02020603050405020304" pitchFamily="18" charset="0"/>
                <a:cs typeface="Times New Roman" panose="02020603050405020304" pitchFamily="18" charset="0"/>
              </a:rPr>
              <a:t>Nhiên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liệu</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hóa</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thạch</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là</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một</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nguồn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năng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lượng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rẻ</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tiền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sẵn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có</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p>
          <a:p>
            <a:pPr marL="285750" indent="-285750" rtl="0" fontAlgn="base">
              <a:spcBef>
                <a:spcPts val="0"/>
              </a:spcBef>
              <a:spcAft>
                <a:spcPts val="0"/>
              </a:spcAft>
              <a:buFont typeface="Wingdings" panose="05000000000000000000" pitchFamily="2" charset="2"/>
              <a:buChar char="Ø"/>
            </a:pPr>
            <a:r>
              <a:rPr lang="vi-VN" sz="1800" b="0" i="0" u="none" strike="noStrike" dirty="0">
                <a:solidFill>
                  <a:srgbClr val="000000"/>
                </a:solidFill>
                <a:effectLst/>
                <a:latin typeface="Times New Roman" panose="02020603050405020304" pitchFamily="18" charset="0"/>
                <a:cs typeface="Times New Roman" panose="02020603050405020304" pitchFamily="18" charset="0"/>
              </a:rPr>
              <a:t>Năng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lượng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phát</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ra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từ</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nhiên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liệu</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hóa</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thạch</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khá</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lớn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p>
          <a:p>
            <a:pPr marL="285750" indent="-285750" rtl="0" fontAlgn="base">
              <a:spcBef>
                <a:spcPts val="0"/>
              </a:spcBef>
              <a:spcAft>
                <a:spcPts val="0"/>
              </a:spcAft>
              <a:buFont typeface="Wingdings" panose="05000000000000000000" pitchFamily="2" charset="2"/>
              <a:buChar char="Ø"/>
            </a:pP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Thời</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gian khai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thác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nhanh,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dễ</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sử</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dụng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dễ</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trao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đổi</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mua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bán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dễ</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vận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chuyển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p>
          <a:p>
            <a:pPr marL="285750" indent="-285750" rtl="0" fontAlgn="base">
              <a:spcBef>
                <a:spcPts val="0"/>
              </a:spcBef>
              <a:spcAft>
                <a:spcPts val="0"/>
              </a:spcAft>
              <a:buFont typeface="Wingdings" panose="05000000000000000000" pitchFamily="2" charset="2"/>
              <a:buChar char="Ø"/>
            </a:pP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Có</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vai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trò</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quan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trọng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trong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cuộc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cách</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mạng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công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nghiệp</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toàn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thế</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giới</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p>
          <a:p>
            <a:pPr marL="285750" indent="-285750" rtl="0" fontAlgn="base">
              <a:spcBef>
                <a:spcPts val="0"/>
              </a:spcBef>
              <a:spcAft>
                <a:spcPts val="0"/>
              </a:spcAft>
              <a:buFont typeface="Wingdings" panose="05000000000000000000" pitchFamily="2" charset="2"/>
              <a:buChar char="Ø"/>
            </a:pP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Đặc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biệt</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là</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nhiệt</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điện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than: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giúp</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đáp</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ứng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nhu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cầu</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điện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năng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rất</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lớn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đảm</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bảo</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sự</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tăng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trưởng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kinh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tế</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p>
          <a:p>
            <a:endParaRPr lang="en-US" dirty="0"/>
          </a:p>
        </p:txBody>
      </p:sp>
      <p:sp>
        <p:nvSpPr>
          <p:cNvPr id="11" name="Hộp Văn bản 10">
            <a:extLst>
              <a:ext uri="{FF2B5EF4-FFF2-40B4-BE49-F238E27FC236}">
                <a16:creationId xmlns:a16="http://schemas.microsoft.com/office/drawing/2014/main" id="{E9090B1C-1534-4370-9CF8-8ACF23FBABC3}"/>
              </a:ext>
            </a:extLst>
          </p:cNvPr>
          <p:cNvSpPr txBox="1"/>
          <p:nvPr/>
        </p:nvSpPr>
        <p:spPr>
          <a:xfrm>
            <a:off x="5372003" y="1385176"/>
            <a:ext cx="3296299" cy="2523768"/>
          </a:xfrm>
          <a:prstGeom prst="rect">
            <a:avLst/>
          </a:prstGeom>
          <a:noFill/>
        </p:spPr>
        <p:txBody>
          <a:bodyPr wrap="square" rtlCol="0">
            <a:spAutoFit/>
          </a:bodyPr>
          <a:lstStyle/>
          <a:p>
            <a:pPr marL="285750" indent="-285750" rtl="0" fontAlgn="base">
              <a:spcBef>
                <a:spcPts val="0"/>
              </a:spcBef>
              <a:spcAft>
                <a:spcPts val="0"/>
              </a:spcAft>
              <a:buFont typeface="Wingdings" panose="05000000000000000000" pitchFamily="2" charset="2"/>
              <a:buChar char="Ø"/>
            </a:pPr>
            <a:r>
              <a:rPr lang="vi-VN" sz="1800" b="0" i="0" u="none" strike="noStrike" dirty="0">
                <a:solidFill>
                  <a:srgbClr val="1C0505"/>
                </a:solidFill>
                <a:effectLst/>
                <a:latin typeface="Times New Roman" panose="02020603050405020304" pitchFamily="18" charset="0"/>
                <a:cs typeface="Times New Roman" panose="02020603050405020304" pitchFamily="18" charset="0"/>
              </a:rPr>
              <a:t>Không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tái</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tạo</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được</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a:t>
            </a:r>
          </a:p>
          <a:p>
            <a:pPr marL="285750" indent="-285750" rtl="0" fontAlgn="base">
              <a:spcBef>
                <a:spcPts val="0"/>
              </a:spcBef>
              <a:spcAft>
                <a:spcPts val="0"/>
              </a:spcAft>
              <a:buFont typeface="Wingdings" panose="05000000000000000000" pitchFamily="2" charset="2"/>
              <a:buChar char="Ø"/>
            </a:pP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Nguồn</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tài</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nguyên đang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ngày</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một</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cạn</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kiệt</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dần</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a:t>
            </a:r>
          </a:p>
          <a:p>
            <a:pPr marL="285750" indent="-285750" rtl="0" fontAlgn="base">
              <a:spcBef>
                <a:spcPts val="0"/>
              </a:spcBef>
              <a:spcAft>
                <a:spcPts val="0"/>
              </a:spcAft>
              <a:buFont typeface="Wingdings" panose="05000000000000000000" pitchFamily="2" charset="2"/>
              <a:buChar char="Ø"/>
            </a:pPr>
            <a:r>
              <a:rPr lang="vi-VN" sz="1800" b="0" i="0" u="none" strike="noStrike" dirty="0">
                <a:solidFill>
                  <a:srgbClr val="1C0505"/>
                </a:solidFill>
                <a:effectLst/>
                <a:latin typeface="Times New Roman" panose="02020603050405020304" pitchFamily="18" charset="0"/>
                <a:cs typeface="Times New Roman" panose="02020603050405020304" pitchFamily="18" charset="0"/>
              </a:rPr>
              <a:t>Tăng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lượng</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khí</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thải</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CO2 trong môi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trường</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tác</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động</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tiêu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cực</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đến</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môi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trường</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a:t>
            </a:r>
          </a:p>
          <a:p>
            <a:pPr marL="285750" indent="-285750" rtl="0" fontAlgn="base">
              <a:spcBef>
                <a:spcPts val="0"/>
              </a:spcBef>
              <a:spcAft>
                <a:spcPts val="0"/>
              </a:spcAft>
              <a:buFont typeface="Wingdings" panose="05000000000000000000" pitchFamily="2" charset="2"/>
              <a:buChar char="Ø"/>
            </a:pP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Ảnh</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hưởng</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đến</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sức</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khỏe</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1C0505"/>
                </a:solidFill>
                <a:effectLst/>
                <a:latin typeface="Times New Roman" panose="02020603050405020304" pitchFamily="18" charset="0"/>
                <a:cs typeface="Times New Roman" panose="02020603050405020304" pitchFamily="18" charset="0"/>
              </a:rPr>
              <a:t>người</a:t>
            </a:r>
            <a:r>
              <a:rPr lang="vi-VN" sz="1800" b="0" i="0" u="none" strike="noStrike" dirty="0">
                <a:solidFill>
                  <a:srgbClr val="1C0505"/>
                </a:solidFill>
                <a:effectLst/>
                <a:latin typeface="Times New Roman" panose="02020603050405020304" pitchFamily="18" charset="0"/>
                <a:cs typeface="Times New Roman" panose="02020603050405020304" pitchFamily="18" charset="0"/>
              </a:rPr>
              <a:t> dân.</a:t>
            </a:r>
          </a:p>
          <a:p>
            <a:endParaRPr lang="en-US" dirty="0"/>
          </a:p>
        </p:txBody>
      </p:sp>
      <p:sp>
        <p:nvSpPr>
          <p:cNvPr id="12" name="Hộp Văn bản 11">
            <a:extLst>
              <a:ext uri="{FF2B5EF4-FFF2-40B4-BE49-F238E27FC236}">
                <a16:creationId xmlns:a16="http://schemas.microsoft.com/office/drawing/2014/main" id="{74DD8F4A-F7F4-49A7-839D-02411B0FACAD}"/>
              </a:ext>
            </a:extLst>
          </p:cNvPr>
          <p:cNvSpPr txBox="1"/>
          <p:nvPr/>
        </p:nvSpPr>
        <p:spPr>
          <a:xfrm>
            <a:off x="5801851" y="815930"/>
            <a:ext cx="2154757" cy="523220"/>
          </a:xfrm>
          <a:prstGeom prst="rect">
            <a:avLst/>
          </a:prstGeom>
          <a:noFill/>
        </p:spPr>
        <p:txBody>
          <a:bodyPr wrap="none" rtlCol="0">
            <a:spAutoFit/>
          </a:bodyPr>
          <a:lstStyle/>
          <a:p>
            <a:r>
              <a:rPr lang="en-US" sz="2800"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Nhược</a:t>
            </a:r>
            <a:r>
              <a:rPr lang="en-US" sz="28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7"/>
                                        </p:tgtEl>
                                        <p:attrNameLst>
                                          <p:attrName>r</p:attrName>
                                        </p:attrNameLst>
                                      </p:cBhvr>
                                    </p:animRot>
                                    <p:animRot by="-240000">
                                      <p:cBhvr>
                                        <p:cTn id="7" dur="200" fill="hold">
                                          <p:stCondLst>
                                            <p:cond delay="200"/>
                                          </p:stCondLst>
                                        </p:cTn>
                                        <p:tgtEl>
                                          <p:spTgt spid="37"/>
                                        </p:tgtEl>
                                        <p:attrNameLst>
                                          <p:attrName>r</p:attrName>
                                        </p:attrNameLst>
                                      </p:cBhvr>
                                    </p:animRot>
                                    <p:animRot by="240000">
                                      <p:cBhvr>
                                        <p:cTn id="8" dur="200" fill="hold">
                                          <p:stCondLst>
                                            <p:cond delay="400"/>
                                          </p:stCondLst>
                                        </p:cTn>
                                        <p:tgtEl>
                                          <p:spTgt spid="37"/>
                                        </p:tgtEl>
                                        <p:attrNameLst>
                                          <p:attrName>r</p:attrName>
                                        </p:attrNameLst>
                                      </p:cBhvr>
                                    </p:animRot>
                                    <p:animRot by="-240000">
                                      <p:cBhvr>
                                        <p:cTn id="9" dur="200" fill="hold">
                                          <p:stCondLst>
                                            <p:cond delay="600"/>
                                          </p:stCondLst>
                                        </p:cTn>
                                        <p:tgtEl>
                                          <p:spTgt spid="37"/>
                                        </p:tgtEl>
                                        <p:attrNameLst>
                                          <p:attrName>r</p:attrName>
                                        </p:attrNameLst>
                                      </p:cBhvr>
                                    </p:animRot>
                                    <p:animRot by="120000">
                                      <p:cBhvr>
                                        <p:cTn id="10" dur="200" fill="hold">
                                          <p:stCondLst>
                                            <p:cond delay="800"/>
                                          </p:stCondLst>
                                        </p:cTn>
                                        <p:tgtEl>
                                          <p:spTgt spid="3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36">
                                            <p:txEl>
                                              <p:pRg st="0" end="0"/>
                                            </p:txEl>
                                          </p:spTgt>
                                        </p:tgtEl>
                                        <p:attrNameLst>
                                          <p:attrName>style.visibility</p:attrName>
                                        </p:attrNameLst>
                                      </p:cBhvr>
                                      <p:to>
                                        <p:strVal val="visible"/>
                                      </p:to>
                                    </p:set>
                                    <p:animEffect transition="in" filter="wipe(down)">
                                      <p:cBhvr>
                                        <p:cTn id="15" dur="500"/>
                                        <p:tgtEl>
                                          <p:spTgt spid="133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1331"/>
                                        </p:tgtEl>
                                        <p:attrNameLst>
                                          <p:attrName>r</p:attrName>
                                        </p:attrNameLst>
                                      </p:cBhvr>
                                    </p:animRot>
                                    <p:animRot by="-240000">
                                      <p:cBhvr>
                                        <p:cTn id="25" dur="200" fill="hold">
                                          <p:stCondLst>
                                            <p:cond delay="200"/>
                                          </p:stCondLst>
                                        </p:cTn>
                                        <p:tgtEl>
                                          <p:spTgt spid="1331"/>
                                        </p:tgtEl>
                                        <p:attrNameLst>
                                          <p:attrName>r</p:attrName>
                                        </p:attrNameLst>
                                      </p:cBhvr>
                                    </p:animRot>
                                    <p:animRot by="240000">
                                      <p:cBhvr>
                                        <p:cTn id="26" dur="200" fill="hold">
                                          <p:stCondLst>
                                            <p:cond delay="400"/>
                                          </p:stCondLst>
                                        </p:cTn>
                                        <p:tgtEl>
                                          <p:spTgt spid="1331"/>
                                        </p:tgtEl>
                                        <p:attrNameLst>
                                          <p:attrName>r</p:attrName>
                                        </p:attrNameLst>
                                      </p:cBhvr>
                                    </p:animRot>
                                    <p:animRot by="-240000">
                                      <p:cBhvr>
                                        <p:cTn id="27" dur="200" fill="hold">
                                          <p:stCondLst>
                                            <p:cond delay="600"/>
                                          </p:stCondLst>
                                        </p:cTn>
                                        <p:tgtEl>
                                          <p:spTgt spid="1331"/>
                                        </p:tgtEl>
                                        <p:attrNameLst>
                                          <p:attrName>r</p:attrName>
                                        </p:attrNameLst>
                                      </p:cBhvr>
                                    </p:animRot>
                                    <p:animRot by="120000">
                                      <p:cBhvr>
                                        <p:cTn id="28" dur="200" fill="hold">
                                          <p:stCondLst>
                                            <p:cond delay="800"/>
                                          </p:stCondLst>
                                        </p:cTn>
                                        <p:tgtEl>
                                          <p:spTgt spid="1331"/>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down)">
                                      <p:cBhvr>
                                        <p:cTn id="33" dur="5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45"/>
          <p:cNvSpPr txBox="1">
            <a:spLocks noGrp="1"/>
          </p:cNvSpPr>
          <p:nvPr>
            <p:ph type="title"/>
          </p:nvPr>
        </p:nvSpPr>
        <p:spPr>
          <a:xfrm>
            <a:off x="2594034" y="3323966"/>
            <a:ext cx="4548866" cy="79740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 dụng “Năng lượng hóa thạch”</a:t>
            </a:r>
            <a:endParaRPr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144" name="Google Shape;1144;p45"/>
          <p:cNvGrpSpPr/>
          <p:nvPr/>
        </p:nvGrpSpPr>
        <p:grpSpPr>
          <a:xfrm>
            <a:off x="2523606" y="406712"/>
            <a:ext cx="2129691" cy="1437015"/>
            <a:chOff x="6757186" y="2859285"/>
            <a:chExt cx="997233" cy="672886"/>
          </a:xfrm>
        </p:grpSpPr>
        <p:sp>
          <p:nvSpPr>
            <p:cNvPr id="1145" name="Google Shape;1145;p45"/>
            <p:cNvSpPr/>
            <p:nvPr/>
          </p:nvSpPr>
          <p:spPr>
            <a:xfrm>
              <a:off x="6757186" y="2938775"/>
              <a:ext cx="997233" cy="593396"/>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dirty="0">
                <a:solidFill>
                  <a:schemeClr val="dk1"/>
                </a:solidFill>
                <a:latin typeface="Life Savers ExtraBold"/>
                <a:ea typeface="Life Savers ExtraBold"/>
                <a:cs typeface="Life Savers ExtraBold"/>
                <a:sym typeface="Life Savers ExtraBold"/>
              </a:endParaRPr>
            </a:p>
          </p:txBody>
        </p:sp>
        <p:sp>
          <p:nvSpPr>
            <p:cNvPr id="1146" name="Google Shape;1146;p45"/>
            <p:cNvSpPr/>
            <p:nvPr/>
          </p:nvSpPr>
          <p:spPr>
            <a:xfrm>
              <a:off x="6859531" y="2859285"/>
              <a:ext cx="199456" cy="231322"/>
            </a:xfrm>
            <a:custGeom>
              <a:avLst/>
              <a:gdLst/>
              <a:ahLst/>
              <a:cxnLst/>
              <a:rect l="l" t="t" r="r" b="b"/>
              <a:pathLst>
                <a:path w="1940" h="2250" extrusionOk="0">
                  <a:moveTo>
                    <a:pt x="440" y="0"/>
                  </a:moveTo>
                  <a:lnTo>
                    <a:pt x="880" y="957"/>
                  </a:lnTo>
                  <a:lnTo>
                    <a:pt x="1" y="1396"/>
                  </a:lnTo>
                  <a:lnTo>
                    <a:pt x="983" y="1293"/>
                  </a:lnTo>
                  <a:lnTo>
                    <a:pt x="1293" y="2249"/>
                  </a:lnTo>
                  <a:lnTo>
                    <a:pt x="1293" y="1293"/>
                  </a:lnTo>
                  <a:lnTo>
                    <a:pt x="1940" y="1500"/>
                  </a:lnTo>
                  <a:lnTo>
                    <a:pt x="1397" y="853"/>
                  </a:lnTo>
                  <a:lnTo>
                    <a:pt x="1836" y="104"/>
                  </a:lnTo>
                  <a:lnTo>
                    <a:pt x="1836" y="104"/>
                  </a:lnTo>
                  <a:lnTo>
                    <a:pt x="1086" y="647"/>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45"/>
          <p:cNvGrpSpPr/>
          <p:nvPr/>
        </p:nvGrpSpPr>
        <p:grpSpPr>
          <a:xfrm>
            <a:off x="3758940" y="684116"/>
            <a:ext cx="2861446" cy="2322869"/>
            <a:chOff x="3734178" y="1897079"/>
            <a:chExt cx="941451" cy="764253"/>
          </a:xfrm>
        </p:grpSpPr>
        <p:sp>
          <p:nvSpPr>
            <p:cNvPr id="1148" name="Google Shape;1148;p45"/>
            <p:cNvSpPr/>
            <p:nvPr/>
          </p:nvSpPr>
          <p:spPr>
            <a:xfrm>
              <a:off x="3848418" y="2200023"/>
              <a:ext cx="293798" cy="439832"/>
            </a:xfrm>
            <a:custGeom>
              <a:avLst/>
              <a:gdLst/>
              <a:ahLst/>
              <a:cxnLst/>
              <a:rect l="l" t="t" r="r" b="b"/>
              <a:pathLst>
                <a:path w="8842" h="13237" extrusionOk="0">
                  <a:moveTo>
                    <a:pt x="1" y="1"/>
                  </a:moveTo>
                  <a:lnTo>
                    <a:pt x="1" y="1"/>
                  </a:lnTo>
                  <a:cubicBezTo>
                    <a:pt x="1629" y="3646"/>
                    <a:pt x="3335" y="7316"/>
                    <a:pt x="6024" y="10212"/>
                  </a:cubicBezTo>
                  <a:cubicBezTo>
                    <a:pt x="7006" y="11090"/>
                    <a:pt x="8092" y="12150"/>
                    <a:pt x="8841" y="13236"/>
                  </a:cubicBezTo>
                  <a:cubicBezTo>
                    <a:pt x="8841" y="12797"/>
                    <a:pt x="8738" y="12280"/>
                    <a:pt x="8609" y="11840"/>
                  </a:cubicBezTo>
                  <a:cubicBezTo>
                    <a:pt x="8299" y="9255"/>
                    <a:pt x="7446" y="6773"/>
                    <a:pt x="5920" y="4628"/>
                  </a:cubicBezTo>
                  <a:cubicBezTo>
                    <a:pt x="4524" y="2586"/>
                    <a:pt x="2379" y="854"/>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5"/>
            <p:cNvSpPr/>
            <p:nvPr/>
          </p:nvSpPr>
          <p:spPr>
            <a:xfrm>
              <a:off x="3841539" y="2195737"/>
              <a:ext cx="304098" cy="450964"/>
            </a:xfrm>
            <a:custGeom>
              <a:avLst/>
              <a:gdLst/>
              <a:ahLst/>
              <a:cxnLst/>
              <a:rect l="l" t="t" r="r" b="b"/>
              <a:pathLst>
                <a:path w="9152" h="13572" extrusionOk="0">
                  <a:moveTo>
                    <a:pt x="414" y="0"/>
                  </a:moveTo>
                  <a:cubicBezTo>
                    <a:pt x="311" y="0"/>
                    <a:pt x="208" y="0"/>
                    <a:pt x="104" y="130"/>
                  </a:cubicBezTo>
                  <a:cubicBezTo>
                    <a:pt x="1" y="233"/>
                    <a:pt x="104" y="336"/>
                    <a:pt x="208" y="440"/>
                  </a:cubicBezTo>
                  <a:cubicBezTo>
                    <a:pt x="647" y="647"/>
                    <a:pt x="957" y="1086"/>
                    <a:pt x="1397" y="1422"/>
                  </a:cubicBezTo>
                  <a:cubicBezTo>
                    <a:pt x="3129" y="3025"/>
                    <a:pt x="4731" y="4860"/>
                    <a:pt x="6024" y="6799"/>
                  </a:cubicBezTo>
                  <a:cubicBezTo>
                    <a:pt x="7316" y="8841"/>
                    <a:pt x="8402" y="10987"/>
                    <a:pt x="8712" y="13365"/>
                  </a:cubicBezTo>
                  <a:cubicBezTo>
                    <a:pt x="8712" y="13468"/>
                    <a:pt x="8816" y="13572"/>
                    <a:pt x="8945" y="13572"/>
                  </a:cubicBezTo>
                  <a:cubicBezTo>
                    <a:pt x="9048" y="13468"/>
                    <a:pt x="9152" y="13365"/>
                    <a:pt x="9152" y="13262"/>
                  </a:cubicBezTo>
                  <a:cubicBezTo>
                    <a:pt x="8712" y="10883"/>
                    <a:pt x="7756" y="8634"/>
                    <a:pt x="6360" y="6592"/>
                  </a:cubicBezTo>
                  <a:cubicBezTo>
                    <a:pt x="5068" y="4524"/>
                    <a:pt x="3439" y="2818"/>
                    <a:pt x="1707" y="1086"/>
                  </a:cubicBezTo>
                  <a:cubicBezTo>
                    <a:pt x="1293" y="776"/>
                    <a:pt x="854" y="336"/>
                    <a:pt x="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5"/>
            <p:cNvSpPr/>
            <p:nvPr/>
          </p:nvSpPr>
          <p:spPr>
            <a:xfrm>
              <a:off x="3744479" y="2401454"/>
              <a:ext cx="365104" cy="234952"/>
            </a:xfrm>
            <a:custGeom>
              <a:avLst/>
              <a:gdLst/>
              <a:ahLst/>
              <a:cxnLst/>
              <a:rect l="l" t="t" r="r" b="b"/>
              <a:pathLst>
                <a:path w="10988" h="7071" extrusionOk="0">
                  <a:moveTo>
                    <a:pt x="2709" y="1"/>
                  </a:moveTo>
                  <a:cubicBezTo>
                    <a:pt x="1780" y="1"/>
                    <a:pt x="878" y="284"/>
                    <a:pt x="104" y="711"/>
                  </a:cubicBezTo>
                  <a:cubicBezTo>
                    <a:pt x="1" y="711"/>
                    <a:pt x="1" y="815"/>
                    <a:pt x="1" y="815"/>
                  </a:cubicBezTo>
                  <a:cubicBezTo>
                    <a:pt x="440" y="815"/>
                    <a:pt x="983" y="918"/>
                    <a:pt x="1526" y="1151"/>
                  </a:cubicBezTo>
                  <a:cubicBezTo>
                    <a:pt x="4964" y="2107"/>
                    <a:pt x="8195" y="4692"/>
                    <a:pt x="10987" y="7071"/>
                  </a:cubicBezTo>
                  <a:cubicBezTo>
                    <a:pt x="10134" y="5442"/>
                    <a:pt x="9152" y="3943"/>
                    <a:pt x="7989" y="2547"/>
                  </a:cubicBezTo>
                  <a:cubicBezTo>
                    <a:pt x="6799" y="1254"/>
                    <a:pt x="5171" y="272"/>
                    <a:pt x="3465" y="65"/>
                  </a:cubicBezTo>
                  <a:cubicBezTo>
                    <a:pt x="3212" y="21"/>
                    <a:pt x="2960" y="1"/>
                    <a:pt x="2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5"/>
            <p:cNvSpPr/>
            <p:nvPr/>
          </p:nvSpPr>
          <p:spPr>
            <a:xfrm>
              <a:off x="3734178" y="2418201"/>
              <a:ext cx="378827" cy="219634"/>
            </a:xfrm>
            <a:custGeom>
              <a:avLst/>
              <a:gdLst/>
              <a:ahLst/>
              <a:cxnLst/>
              <a:rect l="l" t="t" r="r" b="b"/>
              <a:pathLst>
                <a:path w="11401" h="6610" extrusionOk="0">
                  <a:moveTo>
                    <a:pt x="1500" y="1"/>
                  </a:moveTo>
                  <a:cubicBezTo>
                    <a:pt x="957" y="1"/>
                    <a:pt x="543" y="1"/>
                    <a:pt x="104" y="207"/>
                  </a:cubicBezTo>
                  <a:cubicBezTo>
                    <a:pt x="1" y="207"/>
                    <a:pt x="1" y="311"/>
                    <a:pt x="1" y="414"/>
                  </a:cubicBezTo>
                  <a:cubicBezTo>
                    <a:pt x="1" y="507"/>
                    <a:pt x="53" y="586"/>
                    <a:pt x="121" y="586"/>
                  </a:cubicBezTo>
                  <a:cubicBezTo>
                    <a:pt x="148" y="586"/>
                    <a:pt x="178" y="573"/>
                    <a:pt x="207" y="544"/>
                  </a:cubicBezTo>
                  <a:cubicBezTo>
                    <a:pt x="647" y="414"/>
                    <a:pt x="1060" y="414"/>
                    <a:pt x="1500" y="311"/>
                  </a:cubicBezTo>
                  <a:cubicBezTo>
                    <a:pt x="2250" y="311"/>
                    <a:pt x="2999" y="544"/>
                    <a:pt x="3878" y="854"/>
                  </a:cubicBezTo>
                  <a:cubicBezTo>
                    <a:pt x="6773" y="1939"/>
                    <a:pt x="9255" y="3878"/>
                    <a:pt x="10987" y="6463"/>
                  </a:cubicBezTo>
                  <a:cubicBezTo>
                    <a:pt x="11060" y="6536"/>
                    <a:pt x="11133" y="6609"/>
                    <a:pt x="11206" y="6609"/>
                  </a:cubicBezTo>
                  <a:cubicBezTo>
                    <a:pt x="11237" y="6609"/>
                    <a:pt x="11267" y="6597"/>
                    <a:pt x="11297" y="6567"/>
                  </a:cubicBezTo>
                  <a:cubicBezTo>
                    <a:pt x="11401" y="6463"/>
                    <a:pt x="11401" y="6360"/>
                    <a:pt x="11297" y="6231"/>
                  </a:cubicBezTo>
                  <a:cubicBezTo>
                    <a:pt x="9591" y="3646"/>
                    <a:pt x="7006" y="1500"/>
                    <a:pt x="3981" y="414"/>
                  </a:cubicBezTo>
                  <a:cubicBezTo>
                    <a:pt x="3128" y="207"/>
                    <a:pt x="2353" y="1"/>
                    <a:pt x="1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5"/>
            <p:cNvSpPr/>
            <p:nvPr/>
          </p:nvSpPr>
          <p:spPr>
            <a:xfrm>
              <a:off x="4317403" y="2242987"/>
              <a:ext cx="257746" cy="386536"/>
            </a:xfrm>
            <a:custGeom>
              <a:avLst/>
              <a:gdLst/>
              <a:ahLst/>
              <a:cxnLst/>
              <a:rect l="l" t="t" r="r" b="b"/>
              <a:pathLst>
                <a:path w="7757" h="11633" extrusionOk="0">
                  <a:moveTo>
                    <a:pt x="7756" y="0"/>
                  </a:moveTo>
                  <a:lnTo>
                    <a:pt x="7756" y="0"/>
                  </a:lnTo>
                  <a:cubicBezTo>
                    <a:pt x="5610" y="646"/>
                    <a:pt x="3775" y="2146"/>
                    <a:pt x="2483" y="4085"/>
                  </a:cubicBezTo>
                  <a:cubicBezTo>
                    <a:pt x="1190" y="5920"/>
                    <a:pt x="440" y="8066"/>
                    <a:pt x="104" y="10340"/>
                  </a:cubicBezTo>
                  <a:cubicBezTo>
                    <a:pt x="1" y="10754"/>
                    <a:pt x="1" y="11193"/>
                    <a:pt x="1" y="11633"/>
                  </a:cubicBezTo>
                  <a:cubicBezTo>
                    <a:pt x="647" y="10651"/>
                    <a:pt x="1604" y="9694"/>
                    <a:pt x="2379" y="8919"/>
                  </a:cubicBezTo>
                  <a:cubicBezTo>
                    <a:pt x="4732" y="6334"/>
                    <a:pt x="6257" y="3102"/>
                    <a:pt x="77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5"/>
            <p:cNvSpPr/>
            <p:nvPr/>
          </p:nvSpPr>
          <p:spPr>
            <a:xfrm>
              <a:off x="4310558" y="2238668"/>
              <a:ext cx="268013" cy="394311"/>
            </a:xfrm>
            <a:custGeom>
              <a:avLst/>
              <a:gdLst/>
              <a:ahLst/>
              <a:cxnLst/>
              <a:rect l="l" t="t" r="r" b="b"/>
              <a:pathLst>
                <a:path w="8066" h="11867" extrusionOk="0">
                  <a:moveTo>
                    <a:pt x="7755" y="1"/>
                  </a:moveTo>
                  <a:cubicBezTo>
                    <a:pt x="7316" y="337"/>
                    <a:pt x="6980" y="647"/>
                    <a:pt x="6566" y="983"/>
                  </a:cubicBezTo>
                  <a:cubicBezTo>
                    <a:pt x="5041" y="2379"/>
                    <a:pt x="3645" y="4008"/>
                    <a:pt x="2456" y="5714"/>
                  </a:cubicBezTo>
                  <a:cubicBezTo>
                    <a:pt x="1293" y="7549"/>
                    <a:pt x="414" y="9488"/>
                    <a:pt x="0" y="11634"/>
                  </a:cubicBezTo>
                  <a:cubicBezTo>
                    <a:pt x="0" y="11763"/>
                    <a:pt x="104" y="11866"/>
                    <a:pt x="207" y="11866"/>
                  </a:cubicBezTo>
                  <a:cubicBezTo>
                    <a:pt x="310" y="11866"/>
                    <a:pt x="414" y="11763"/>
                    <a:pt x="414" y="11763"/>
                  </a:cubicBezTo>
                  <a:cubicBezTo>
                    <a:pt x="750" y="9695"/>
                    <a:pt x="1603" y="7756"/>
                    <a:pt x="2792" y="5947"/>
                  </a:cubicBezTo>
                  <a:cubicBezTo>
                    <a:pt x="3878" y="4215"/>
                    <a:pt x="5377" y="2715"/>
                    <a:pt x="6876" y="1190"/>
                  </a:cubicBezTo>
                  <a:cubicBezTo>
                    <a:pt x="7212" y="880"/>
                    <a:pt x="7523" y="544"/>
                    <a:pt x="7962" y="337"/>
                  </a:cubicBezTo>
                  <a:cubicBezTo>
                    <a:pt x="7962" y="234"/>
                    <a:pt x="8065" y="130"/>
                    <a:pt x="7962" y="130"/>
                  </a:cubicBezTo>
                  <a:cubicBezTo>
                    <a:pt x="7962" y="1"/>
                    <a:pt x="7859" y="1"/>
                    <a:pt x="7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5"/>
            <p:cNvSpPr/>
            <p:nvPr/>
          </p:nvSpPr>
          <p:spPr>
            <a:xfrm>
              <a:off x="4342324" y="2417337"/>
              <a:ext cx="322141" cy="204482"/>
            </a:xfrm>
            <a:custGeom>
              <a:avLst/>
              <a:gdLst/>
              <a:ahLst/>
              <a:cxnLst/>
              <a:rect l="l" t="t" r="r" b="b"/>
              <a:pathLst>
                <a:path w="9695" h="6154" extrusionOk="0">
                  <a:moveTo>
                    <a:pt x="7165" y="1"/>
                  </a:moveTo>
                  <a:cubicBezTo>
                    <a:pt x="6998" y="1"/>
                    <a:pt x="6833" y="10"/>
                    <a:pt x="6670" y="27"/>
                  </a:cubicBezTo>
                  <a:cubicBezTo>
                    <a:pt x="5067" y="233"/>
                    <a:pt x="3775" y="1216"/>
                    <a:pt x="2689" y="2276"/>
                  </a:cubicBezTo>
                  <a:cubicBezTo>
                    <a:pt x="1629" y="3465"/>
                    <a:pt x="854" y="4861"/>
                    <a:pt x="1" y="6153"/>
                  </a:cubicBezTo>
                  <a:cubicBezTo>
                    <a:pt x="2482" y="4111"/>
                    <a:pt x="5274" y="1965"/>
                    <a:pt x="8402" y="983"/>
                  </a:cubicBezTo>
                  <a:cubicBezTo>
                    <a:pt x="8841" y="880"/>
                    <a:pt x="9255" y="776"/>
                    <a:pt x="9694" y="776"/>
                  </a:cubicBezTo>
                  <a:cubicBezTo>
                    <a:pt x="9694" y="776"/>
                    <a:pt x="9694" y="673"/>
                    <a:pt x="9591" y="673"/>
                  </a:cubicBezTo>
                  <a:cubicBezTo>
                    <a:pt x="8879" y="220"/>
                    <a:pt x="8005" y="1"/>
                    <a:pt x="7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5"/>
            <p:cNvSpPr/>
            <p:nvPr/>
          </p:nvSpPr>
          <p:spPr>
            <a:xfrm>
              <a:off x="4338902" y="2431958"/>
              <a:ext cx="336727" cy="193284"/>
            </a:xfrm>
            <a:custGeom>
              <a:avLst/>
              <a:gdLst/>
              <a:ahLst/>
              <a:cxnLst/>
              <a:rect l="l" t="t" r="r" b="b"/>
              <a:pathLst>
                <a:path w="10134" h="5817" extrusionOk="0">
                  <a:moveTo>
                    <a:pt x="8841" y="0"/>
                  </a:moveTo>
                  <a:cubicBezTo>
                    <a:pt x="8066" y="0"/>
                    <a:pt x="7316" y="233"/>
                    <a:pt x="6566" y="440"/>
                  </a:cubicBezTo>
                  <a:cubicBezTo>
                    <a:pt x="3981" y="1422"/>
                    <a:pt x="1603" y="3232"/>
                    <a:pt x="104" y="5506"/>
                  </a:cubicBezTo>
                  <a:cubicBezTo>
                    <a:pt x="0" y="5610"/>
                    <a:pt x="104" y="5713"/>
                    <a:pt x="104" y="5817"/>
                  </a:cubicBezTo>
                  <a:cubicBezTo>
                    <a:pt x="207" y="5817"/>
                    <a:pt x="310" y="5817"/>
                    <a:pt x="440" y="5713"/>
                  </a:cubicBezTo>
                  <a:cubicBezTo>
                    <a:pt x="1939" y="3464"/>
                    <a:pt x="4085" y="1732"/>
                    <a:pt x="6670" y="776"/>
                  </a:cubicBezTo>
                  <a:cubicBezTo>
                    <a:pt x="7316" y="543"/>
                    <a:pt x="8066" y="336"/>
                    <a:pt x="8841" y="336"/>
                  </a:cubicBezTo>
                  <a:cubicBezTo>
                    <a:pt x="9151" y="336"/>
                    <a:pt x="9487" y="440"/>
                    <a:pt x="9797" y="543"/>
                  </a:cubicBezTo>
                  <a:cubicBezTo>
                    <a:pt x="9901" y="543"/>
                    <a:pt x="10004" y="543"/>
                    <a:pt x="10134" y="440"/>
                  </a:cubicBezTo>
                  <a:cubicBezTo>
                    <a:pt x="10134" y="336"/>
                    <a:pt x="10004" y="233"/>
                    <a:pt x="9901" y="233"/>
                  </a:cubicBezTo>
                  <a:cubicBezTo>
                    <a:pt x="9591" y="0"/>
                    <a:pt x="9151" y="0"/>
                    <a:pt x="8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5"/>
            <p:cNvSpPr/>
            <p:nvPr/>
          </p:nvSpPr>
          <p:spPr>
            <a:xfrm>
              <a:off x="4124147" y="2514165"/>
              <a:ext cx="436377" cy="147165"/>
            </a:xfrm>
            <a:custGeom>
              <a:avLst/>
              <a:gdLst/>
              <a:ahLst/>
              <a:cxnLst/>
              <a:rect l="l" t="t" r="r" b="b"/>
              <a:pathLst>
                <a:path w="13133" h="4429" extrusionOk="0">
                  <a:moveTo>
                    <a:pt x="6664" y="0"/>
                  </a:moveTo>
                  <a:cubicBezTo>
                    <a:pt x="6147" y="0"/>
                    <a:pt x="5626" y="110"/>
                    <a:pt x="5171" y="344"/>
                  </a:cubicBezTo>
                  <a:cubicBezTo>
                    <a:pt x="4318" y="758"/>
                    <a:pt x="3542" y="1533"/>
                    <a:pt x="3129" y="2386"/>
                  </a:cubicBezTo>
                  <a:cubicBezTo>
                    <a:pt x="2792" y="2050"/>
                    <a:pt x="2379" y="1947"/>
                    <a:pt x="1939" y="1947"/>
                  </a:cubicBezTo>
                  <a:cubicBezTo>
                    <a:pt x="1733" y="1947"/>
                    <a:pt x="1500" y="2050"/>
                    <a:pt x="1397" y="2050"/>
                  </a:cubicBezTo>
                  <a:cubicBezTo>
                    <a:pt x="1190" y="2179"/>
                    <a:pt x="957" y="2283"/>
                    <a:pt x="854" y="2490"/>
                  </a:cubicBezTo>
                  <a:cubicBezTo>
                    <a:pt x="440" y="2826"/>
                    <a:pt x="104" y="3239"/>
                    <a:pt x="1" y="3679"/>
                  </a:cubicBezTo>
                  <a:cubicBezTo>
                    <a:pt x="311" y="4118"/>
                    <a:pt x="543" y="4325"/>
                    <a:pt x="1086" y="4428"/>
                  </a:cubicBezTo>
                  <a:lnTo>
                    <a:pt x="13133" y="4428"/>
                  </a:lnTo>
                  <a:cubicBezTo>
                    <a:pt x="13029" y="3679"/>
                    <a:pt x="12719" y="2826"/>
                    <a:pt x="12073" y="2386"/>
                  </a:cubicBezTo>
                  <a:cubicBezTo>
                    <a:pt x="11685" y="2115"/>
                    <a:pt x="11226" y="1979"/>
                    <a:pt x="10783" y="1979"/>
                  </a:cubicBezTo>
                  <a:cubicBezTo>
                    <a:pt x="10341" y="1979"/>
                    <a:pt x="9914" y="2115"/>
                    <a:pt x="9591" y="2386"/>
                  </a:cubicBezTo>
                  <a:cubicBezTo>
                    <a:pt x="9488" y="1533"/>
                    <a:pt x="8841" y="654"/>
                    <a:pt x="7963" y="241"/>
                  </a:cubicBezTo>
                  <a:cubicBezTo>
                    <a:pt x="7565" y="84"/>
                    <a:pt x="7116" y="0"/>
                    <a:pt x="6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5"/>
            <p:cNvSpPr/>
            <p:nvPr/>
          </p:nvSpPr>
          <p:spPr>
            <a:xfrm>
              <a:off x="4228085" y="2035110"/>
              <a:ext cx="103969" cy="236248"/>
            </a:xfrm>
            <a:custGeom>
              <a:avLst/>
              <a:gdLst/>
              <a:ahLst/>
              <a:cxnLst/>
              <a:rect l="l" t="t" r="r" b="b"/>
              <a:pathLst>
                <a:path w="3129" h="7110" extrusionOk="0">
                  <a:moveTo>
                    <a:pt x="2792" y="0"/>
                  </a:moveTo>
                  <a:cubicBezTo>
                    <a:pt x="1190" y="2043"/>
                    <a:pt x="207" y="4524"/>
                    <a:pt x="1" y="7109"/>
                  </a:cubicBezTo>
                  <a:lnTo>
                    <a:pt x="414" y="7109"/>
                  </a:lnTo>
                  <a:cubicBezTo>
                    <a:pt x="647" y="4628"/>
                    <a:pt x="1603" y="2249"/>
                    <a:pt x="3128" y="207"/>
                  </a:cubicBezTo>
                  <a:lnTo>
                    <a:pt x="27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5"/>
            <p:cNvSpPr/>
            <p:nvPr/>
          </p:nvSpPr>
          <p:spPr>
            <a:xfrm>
              <a:off x="4241842" y="1907679"/>
              <a:ext cx="222491" cy="220232"/>
            </a:xfrm>
            <a:custGeom>
              <a:avLst/>
              <a:gdLst/>
              <a:ahLst/>
              <a:cxnLst/>
              <a:rect l="l" t="t" r="r" b="b"/>
              <a:pathLst>
                <a:path w="6696" h="6628" extrusionOk="0">
                  <a:moveTo>
                    <a:pt x="3423" y="1"/>
                  </a:moveTo>
                  <a:cubicBezTo>
                    <a:pt x="2627" y="1"/>
                    <a:pt x="1857" y="369"/>
                    <a:pt x="1293" y="914"/>
                  </a:cubicBezTo>
                  <a:cubicBezTo>
                    <a:pt x="1732" y="1354"/>
                    <a:pt x="2275" y="1793"/>
                    <a:pt x="2714" y="2336"/>
                  </a:cubicBezTo>
                  <a:cubicBezTo>
                    <a:pt x="2172" y="2103"/>
                    <a:pt x="1629" y="1897"/>
                    <a:pt x="1086" y="1690"/>
                  </a:cubicBezTo>
                  <a:cubicBezTo>
                    <a:pt x="982" y="1561"/>
                    <a:pt x="879" y="1561"/>
                    <a:pt x="776" y="1457"/>
                  </a:cubicBezTo>
                  <a:cubicBezTo>
                    <a:pt x="543" y="1690"/>
                    <a:pt x="440" y="1897"/>
                    <a:pt x="440" y="2103"/>
                  </a:cubicBezTo>
                  <a:cubicBezTo>
                    <a:pt x="0" y="2982"/>
                    <a:pt x="129" y="4042"/>
                    <a:pt x="646" y="4921"/>
                  </a:cubicBezTo>
                  <a:cubicBezTo>
                    <a:pt x="646" y="4921"/>
                    <a:pt x="646" y="5025"/>
                    <a:pt x="776" y="5128"/>
                  </a:cubicBezTo>
                  <a:cubicBezTo>
                    <a:pt x="1293" y="4585"/>
                    <a:pt x="1835" y="4146"/>
                    <a:pt x="2482" y="3835"/>
                  </a:cubicBezTo>
                  <a:lnTo>
                    <a:pt x="2482" y="3835"/>
                  </a:lnTo>
                  <a:lnTo>
                    <a:pt x="982" y="5335"/>
                  </a:lnTo>
                  <a:cubicBezTo>
                    <a:pt x="1629" y="6084"/>
                    <a:pt x="2714" y="6524"/>
                    <a:pt x="3671" y="6627"/>
                  </a:cubicBezTo>
                  <a:cubicBezTo>
                    <a:pt x="4110" y="6627"/>
                    <a:pt x="4653" y="6627"/>
                    <a:pt x="4963" y="6420"/>
                  </a:cubicBezTo>
                  <a:cubicBezTo>
                    <a:pt x="4860" y="5878"/>
                    <a:pt x="4653" y="5231"/>
                    <a:pt x="4421" y="4688"/>
                  </a:cubicBezTo>
                  <a:lnTo>
                    <a:pt x="4421" y="4688"/>
                  </a:lnTo>
                  <a:cubicBezTo>
                    <a:pt x="4860" y="5231"/>
                    <a:pt x="5170" y="5671"/>
                    <a:pt x="5506" y="6084"/>
                  </a:cubicBezTo>
                  <a:cubicBezTo>
                    <a:pt x="5713" y="5981"/>
                    <a:pt x="5946" y="5774"/>
                    <a:pt x="6049" y="5671"/>
                  </a:cubicBezTo>
                  <a:cubicBezTo>
                    <a:pt x="6463" y="5025"/>
                    <a:pt x="6695" y="4146"/>
                    <a:pt x="6695" y="3396"/>
                  </a:cubicBezTo>
                  <a:cubicBezTo>
                    <a:pt x="6592" y="2646"/>
                    <a:pt x="6256" y="2000"/>
                    <a:pt x="5946" y="1354"/>
                  </a:cubicBezTo>
                  <a:cubicBezTo>
                    <a:pt x="5403" y="1690"/>
                    <a:pt x="4860" y="1897"/>
                    <a:pt x="4317" y="2207"/>
                  </a:cubicBezTo>
                  <a:cubicBezTo>
                    <a:pt x="4757" y="1793"/>
                    <a:pt x="5170" y="1457"/>
                    <a:pt x="5610" y="1044"/>
                  </a:cubicBezTo>
                  <a:cubicBezTo>
                    <a:pt x="5299" y="708"/>
                    <a:pt x="4860" y="268"/>
                    <a:pt x="4317" y="165"/>
                  </a:cubicBezTo>
                  <a:cubicBezTo>
                    <a:pt x="4022" y="52"/>
                    <a:pt x="3721" y="1"/>
                    <a:pt x="3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5"/>
            <p:cNvSpPr/>
            <p:nvPr/>
          </p:nvSpPr>
          <p:spPr>
            <a:xfrm>
              <a:off x="4332024" y="1991282"/>
              <a:ext cx="46419" cy="47283"/>
            </a:xfrm>
            <a:custGeom>
              <a:avLst/>
              <a:gdLst/>
              <a:ahLst/>
              <a:cxnLst/>
              <a:rect l="l" t="t" r="r" b="b"/>
              <a:pathLst>
                <a:path w="1397" h="1423" extrusionOk="0">
                  <a:moveTo>
                    <a:pt x="784" y="0"/>
                  </a:moveTo>
                  <a:cubicBezTo>
                    <a:pt x="503" y="0"/>
                    <a:pt x="189" y="189"/>
                    <a:pt x="104" y="466"/>
                  </a:cubicBezTo>
                  <a:cubicBezTo>
                    <a:pt x="0" y="570"/>
                    <a:pt x="0" y="880"/>
                    <a:pt x="104" y="983"/>
                  </a:cubicBezTo>
                  <a:cubicBezTo>
                    <a:pt x="311" y="1216"/>
                    <a:pt x="517" y="1319"/>
                    <a:pt x="750" y="1423"/>
                  </a:cubicBezTo>
                  <a:cubicBezTo>
                    <a:pt x="853" y="1423"/>
                    <a:pt x="957" y="1423"/>
                    <a:pt x="1060" y="1319"/>
                  </a:cubicBezTo>
                  <a:cubicBezTo>
                    <a:pt x="1164" y="1319"/>
                    <a:pt x="1293" y="1216"/>
                    <a:pt x="1293" y="1216"/>
                  </a:cubicBezTo>
                  <a:cubicBezTo>
                    <a:pt x="1396" y="983"/>
                    <a:pt x="1396" y="880"/>
                    <a:pt x="1396" y="673"/>
                  </a:cubicBezTo>
                  <a:cubicBezTo>
                    <a:pt x="1396" y="570"/>
                    <a:pt x="1396" y="337"/>
                    <a:pt x="1164" y="234"/>
                  </a:cubicBezTo>
                  <a:cubicBezTo>
                    <a:pt x="1164" y="130"/>
                    <a:pt x="1060" y="27"/>
                    <a:pt x="957" y="27"/>
                  </a:cubicBezTo>
                  <a:cubicBezTo>
                    <a:pt x="902" y="9"/>
                    <a:pt x="844" y="0"/>
                    <a:pt x="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5"/>
            <p:cNvSpPr/>
            <p:nvPr/>
          </p:nvSpPr>
          <p:spPr>
            <a:xfrm>
              <a:off x="4124147" y="2035110"/>
              <a:ext cx="114269" cy="257712"/>
            </a:xfrm>
            <a:custGeom>
              <a:avLst/>
              <a:gdLst/>
              <a:ahLst/>
              <a:cxnLst/>
              <a:rect l="l" t="t" r="r" b="b"/>
              <a:pathLst>
                <a:path w="3439" h="7756" extrusionOk="0">
                  <a:moveTo>
                    <a:pt x="440" y="0"/>
                  </a:moveTo>
                  <a:lnTo>
                    <a:pt x="1" y="311"/>
                  </a:lnTo>
                  <a:cubicBezTo>
                    <a:pt x="1733" y="2482"/>
                    <a:pt x="2792" y="5067"/>
                    <a:pt x="2896" y="7756"/>
                  </a:cubicBezTo>
                  <a:lnTo>
                    <a:pt x="3439" y="7756"/>
                  </a:lnTo>
                  <a:cubicBezTo>
                    <a:pt x="3232" y="4964"/>
                    <a:pt x="2146" y="2249"/>
                    <a:pt x="4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5"/>
            <p:cNvSpPr/>
            <p:nvPr/>
          </p:nvSpPr>
          <p:spPr>
            <a:xfrm>
              <a:off x="3980700" y="1897079"/>
              <a:ext cx="239670" cy="239969"/>
            </a:xfrm>
            <a:custGeom>
              <a:avLst/>
              <a:gdLst/>
              <a:ahLst/>
              <a:cxnLst/>
              <a:rect l="l" t="t" r="r" b="b"/>
              <a:pathLst>
                <a:path w="7213" h="7222" extrusionOk="0">
                  <a:moveTo>
                    <a:pt x="3558" y="1"/>
                  </a:moveTo>
                  <a:cubicBezTo>
                    <a:pt x="3233" y="1"/>
                    <a:pt x="2906" y="55"/>
                    <a:pt x="2586" y="173"/>
                  </a:cubicBezTo>
                  <a:cubicBezTo>
                    <a:pt x="2043" y="380"/>
                    <a:pt x="1629" y="716"/>
                    <a:pt x="1190" y="1130"/>
                  </a:cubicBezTo>
                  <a:cubicBezTo>
                    <a:pt x="1733" y="1569"/>
                    <a:pt x="2172" y="2009"/>
                    <a:pt x="2586" y="2422"/>
                  </a:cubicBezTo>
                  <a:cubicBezTo>
                    <a:pt x="2043" y="2112"/>
                    <a:pt x="1526" y="1776"/>
                    <a:pt x="880" y="1569"/>
                  </a:cubicBezTo>
                  <a:cubicBezTo>
                    <a:pt x="440" y="2216"/>
                    <a:pt x="104" y="2862"/>
                    <a:pt x="104" y="3715"/>
                  </a:cubicBezTo>
                  <a:cubicBezTo>
                    <a:pt x="1" y="4594"/>
                    <a:pt x="233" y="5447"/>
                    <a:pt x="750" y="6197"/>
                  </a:cubicBezTo>
                  <a:cubicBezTo>
                    <a:pt x="983" y="6300"/>
                    <a:pt x="1086" y="6533"/>
                    <a:pt x="1293" y="6636"/>
                  </a:cubicBezTo>
                  <a:cubicBezTo>
                    <a:pt x="1733" y="6197"/>
                    <a:pt x="2043" y="5654"/>
                    <a:pt x="2482" y="5111"/>
                  </a:cubicBezTo>
                  <a:lnTo>
                    <a:pt x="2482" y="5111"/>
                  </a:lnTo>
                  <a:cubicBezTo>
                    <a:pt x="2275" y="5757"/>
                    <a:pt x="2043" y="6403"/>
                    <a:pt x="1836" y="7050"/>
                  </a:cubicBezTo>
                  <a:cubicBezTo>
                    <a:pt x="2224" y="7142"/>
                    <a:pt x="2559" y="7221"/>
                    <a:pt x="2907" y="7221"/>
                  </a:cubicBezTo>
                  <a:cubicBezTo>
                    <a:pt x="3046" y="7221"/>
                    <a:pt x="3188" y="7208"/>
                    <a:pt x="3335" y="7179"/>
                  </a:cubicBezTo>
                  <a:cubicBezTo>
                    <a:pt x="4421" y="7179"/>
                    <a:pt x="5507" y="6636"/>
                    <a:pt x="6256" y="5886"/>
                  </a:cubicBezTo>
                  <a:cubicBezTo>
                    <a:pt x="5714" y="5240"/>
                    <a:pt x="5171" y="4697"/>
                    <a:pt x="4628" y="4154"/>
                  </a:cubicBezTo>
                  <a:lnTo>
                    <a:pt x="4628" y="4154"/>
                  </a:lnTo>
                  <a:cubicBezTo>
                    <a:pt x="5274" y="4594"/>
                    <a:pt x="5920" y="5007"/>
                    <a:pt x="6463" y="5550"/>
                  </a:cubicBezTo>
                  <a:cubicBezTo>
                    <a:pt x="6567" y="5447"/>
                    <a:pt x="6567" y="5447"/>
                    <a:pt x="6696" y="5344"/>
                  </a:cubicBezTo>
                  <a:cubicBezTo>
                    <a:pt x="7213" y="4465"/>
                    <a:pt x="7213" y="3301"/>
                    <a:pt x="6903" y="2319"/>
                  </a:cubicBezTo>
                  <a:cubicBezTo>
                    <a:pt x="6799" y="2112"/>
                    <a:pt x="6696" y="1880"/>
                    <a:pt x="6463" y="1673"/>
                  </a:cubicBezTo>
                  <a:cubicBezTo>
                    <a:pt x="6360" y="1673"/>
                    <a:pt x="6256" y="1776"/>
                    <a:pt x="6153" y="1776"/>
                  </a:cubicBezTo>
                  <a:cubicBezTo>
                    <a:pt x="5610" y="2009"/>
                    <a:pt x="4964" y="2319"/>
                    <a:pt x="4421" y="2526"/>
                  </a:cubicBezTo>
                  <a:cubicBezTo>
                    <a:pt x="4860" y="2009"/>
                    <a:pt x="5403" y="1466"/>
                    <a:pt x="5920" y="1027"/>
                  </a:cubicBezTo>
                  <a:cubicBezTo>
                    <a:pt x="5297" y="403"/>
                    <a:pt x="4439" y="1"/>
                    <a:pt x="35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5"/>
            <p:cNvSpPr/>
            <p:nvPr/>
          </p:nvSpPr>
          <p:spPr>
            <a:xfrm>
              <a:off x="4074337" y="1987826"/>
              <a:ext cx="49841" cy="50738"/>
            </a:xfrm>
            <a:custGeom>
              <a:avLst/>
              <a:gdLst/>
              <a:ahLst/>
              <a:cxnLst/>
              <a:rect l="l" t="t" r="r" b="b"/>
              <a:pathLst>
                <a:path w="1500" h="1527" extrusionOk="0">
                  <a:moveTo>
                    <a:pt x="704" y="1"/>
                  </a:moveTo>
                  <a:cubicBezTo>
                    <a:pt x="640" y="1"/>
                    <a:pt x="577" y="9"/>
                    <a:pt x="517" y="27"/>
                  </a:cubicBezTo>
                  <a:cubicBezTo>
                    <a:pt x="414" y="27"/>
                    <a:pt x="310" y="131"/>
                    <a:pt x="207" y="234"/>
                  </a:cubicBezTo>
                  <a:cubicBezTo>
                    <a:pt x="104" y="441"/>
                    <a:pt x="0" y="570"/>
                    <a:pt x="0" y="777"/>
                  </a:cubicBezTo>
                  <a:cubicBezTo>
                    <a:pt x="0" y="984"/>
                    <a:pt x="0" y="1087"/>
                    <a:pt x="104" y="1320"/>
                  </a:cubicBezTo>
                  <a:cubicBezTo>
                    <a:pt x="207" y="1423"/>
                    <a:pt x="310" y="1423"/>
                    <a:pt x="310" y="1423"/>
                  </a:cubicBezTo>
                  <a:cubicBezTo>
                    <a:pt x="414" y="1527"/>
                    <a:pt x="517" y="1527"/>
                    <a:pt x="647" y="1527"/>
                  </a:cubicBezTo>
                  <a:cubicBezTo>
                    <a:pt x="957" y="1527"/>
                    <a:pt x="1293" y="1320"/>
                    <a:pt x="1396" y="1087"/>
                  </a:cubicBezTo>
                  <a:cubicBezTo>
                    <a:pt x="1500" y="881"/>
                    <a:pt x="1500" y="674"/>
                    <a:pt x="1500" y="441"/>
                  </a:cubicBezTo>
                  <a:cubicBezTo>
                    <a:pt x="1329" y="186"/>
                    <a:pt x="1002" y="1"/>
                    <a:pt x="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5"/>
            <p:cNvSpPr/>
            <p:nvPr/>
          </p:nvSpPr>
          <p:spPr>
            <a:xfrm>
              <a:off x="4238386" y="2142471"/>
              <a:ext cx="107391" cy="110847"/>
            </a:xfrm>
            <a:custGeom>
              <a:avLst/>
              <a:gdLst/>
              <a:ahLst/>
              <a:cxnLst/>
              <a:rect l="l" t="t" r="r" b="b"/>
              <a:pathLst>
                <a:path w="3232" h="3336" extrusionOk="0">
                  <a:moveTo>
                    <a:pt x="3232" y="1"/>
                  </a:moveTo>
                  <a:lnTo>
                    <a:pt x="3232" y="1"/>
                  </a:lnTo>
                  <a:cubicBezTo>
                    <a:pt x="1733" y="544"/>
                    <a:pt x="440" y="1836"/>
                    <a:pt x="1" y="3335"/>
                  </a:cubicBezTo>
                  <a:cubicBezTo>
                    <a:pt x="880" y="2896"/>
                    <a:pt x="1939" y="2793"/>
                    <a:pt x="2586" y="2043"/>
                  </a:cubicBezTo>
                  <a:cubicBezTo>
                    <a:pt x="3129" y="1500"/>
                    <a:pt x="3232" y="750"/>
                    <a:pt x="32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5"/>
            <p:cNvSpPr/>
            <p:nvPr/>
          </p:nvSpPr>
          <p:spPr>
            <a:xfrm>
              <a:off x="4077760" y="2163638"/>
              <a:ext cx="142612" cy="65292"/>
            </a:xfrm>
            <a:custGeom>
              <a:avLst/>
              <a:gdLst/>
              <a:ahLst/>
              <a:cxnLst/>
              <a:rect l="l" t="t" r="r" b="b"/>
              <a:pathLst>
                <a:path w="4292" h="1965" extrusionOk="0">
                  <a:moveTo>
                    <a:pt x="297" y="0"/>
                  </a:moveTo>
                  <a:cubicBezTo>
                    <a:pt x="198" y="0"/>
                    <a:pt x="99" y="4"/>
                    <a:pt x="1" y="10"/>
                  </a:cubicBezTo>
                  <a:cubicBezTo>
                    <a:pt x="311" y="760"/>
                    <a:pt x="750" y="1406"/>
                    <a:pt x="1397" y="1742"/>
                  </a:cubicBezTo>
                  <a:cubicBezTo>
                    <a:pt x="1766" y="1921"/>
                    <a:pt x="2179" y="1964"/>
                    <a:pt x="2606" y="1964"/>
                  </a:cubicBezTo>
                  <a:cubicBezTo>
                    <a:pt x="3008" y="1964"/>
                    <a:pt x="3421" y="1926"/>
                    <a:pt x="3823" y="1926"/>
                  </a:cubicBezTo>
                  <a:cubicBezTo>
                    <a:pt x="3982" y="1926"/>
                    <a:pt x="4138" y="1932"/>
                    <a:pt x="4292" y="1949"/>
                  </a:cubicBezTo>
                  <a:cubicBezTo>
                    <a:pt x="3394" y="735"/>
                    <a:pt x="1813" y="0"/>
                    <a:pt x="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5"/>
            <p:cNvSpPr/>
            <p:nvPr/>
          </p:nvSpPr>
          <p:spPr>
            <a:xfrm>
              <a:off x="3934313" y="2119477"/>
              <a:ext cx="42996" cy="69412"/>
            </a:xfrm>
            <a:custGeom>
              <a:avLst/>
              <a:gdLst/>
              <a:ahLst/>
              <a:cxnLst/>
              <a:rect l="l" t="t" r="r" b="b"/>
              <a:pathLst>
                <a:path w="1294" h="2089" extrusionOk="0">
                  <a:moveTo>
                    <a:pt x="214" y="0"/>
                  </a:moveTo>
                  <a:cubicBezTo>
                    <a:pt x="176" y="0"/>
                    <a:pt x="139" y="12"/>
                    <a:pt x="104" y="46"/>
                  </a:cubicBezTo>
                  <a:cubicBezTo>
                    <a:pt x="104" y="46"/>
                    <a:pt x="1" y="150"/>
                    <a:pt x="1" y="253"/>
                  </a:cubicBezTo>
                  <a:cubicBezTo>
                    <a:pt x="1" y="357"/>
                    <a:pt x="1" y="486"/>
                    <a:pt x="104" y="589"/>
                  </a:cubicBezTo>
                  <a:cubicBezTo>
                    <a:pt x="337" y="1132"/>
                    <a:pt x="750" y="1778"/>
                    <a:pt x="1293" y="2089"/>
                  </a:cubicBezTo>
                  <a:cubicBezTo>
                    <a:pt x="1190" y="1546"/>
                    <a:pt x="854" y="796"/>
                    <a:pt x="544" y="253"/>
                  </a:cubicBezTo>
                  <a:cubicBezTo>
                    <a:pt x="544" y="150"/>
                    <a:pt x="544" y="150"/>
                    <a:pt x="440" y="46"/>
                  </a:cubicBezTo>
                  <a:cubicBezTo>
                    <a:pt x="371" y="46"/>
                    <a:pt x="291" y="0"/>
                    <a:pt x="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5"/>
            <p:cNvSpPr/>
            <p:nvPr/>
          </p:nvSpPr>
          <p:spPr>
            <a:xfrm>
              <a:off x="3894804" y="2181448"/>
              <a:ext cx="79048" cy="18607"/>
            </a:xfrm>
            <a:custGeom>
              <a:avLst/>
              <a:gdLst/>
              <a:ahLst/>
              <a:cxnLst/>
              <a:rect l="l" t="t" r="r" b="b"/>
              <a:pathLst>
                <a:path w="2379" h="560" extrusionOk="0">
                  <a:moveTo>
                    <a:pt x="1268" y="0"/>
                  </a:moveTo>
                  <a:cubicBezTo>
                    <a:pt x="1011" y="0"/>
                    <a:pt x="761" y="17"/>
                    <a:pt x="543" y="17"/>
                  </a:cubicBezTo>
                  <a:lnTo>
                    <a:pt x="233" y="17"/>
                  </a:lnTo>
                  <a:cubicBezTo>
                    <a:pt x="104" y="17"/>
                    <a:pt x="1" y="120"/>
                    <a:pt x="1" y="224"/>
                  </a:cubicBezTo>
                  <a:cubicBezTo>
                    <a:pt x="1" y="327"/>
                    <a:pt x="104" y="430"/>
                    <a:pt x="233" y="430"/>
                  </a:cubicBezTo>
                  <a:cubicBezTo>
                    <a:pt x="337" y="560"/>
                    <a:pt x="440" y="560"/>
                    <a:pt x="543" y="560"/>
                  </a:cubicBezTo>
                  <a:cubicBezTo>
                    <a:pt x="1086" y="560"/>
                    <a:pt x="1836" y="430"/>
                    <a:pt x="2379" y="224"/>
                  </a:cubicBezTo>
                  <a:cubicBezTo>
                    <a:pt x="2053" y="37"/>
                    <a:pt x="1653" y="0"/>
                    <a:pt x="1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5"/>
            <p:cNvSpPr/>
            <p:nvPr/>
          </p:nvSpPr>
          <p:spPr>
            <a:xfrm>
              <a:off x="3955779" y="2188858"/>
              <a:ext cx="24954" cy="77021"/>
            </a:xfrm>
            <a:custGeom>
              <a:avLst/>
              <a:gdLst/>
              <a:ahLst/>
              <a:cxnLst/>
              <a:rect l="l" t="t" r="r" b="b"/>
              <a:pathLst>
                <a:path w="751" h="2318" extrusionOk="0">
                  <a:moveTo>
                    <a:pt x="544" y="1"/>
                  </a:moveTo>
                  <a:cubicBezTo>
                    <a:pt x="208" y="440"/>
                    <a:pt x="104" y="1190"/>
                    <a:pt x="1" y="1836"/>
                  </a:cubicBezTo>
                  <a:cubicBezTo>
                    <a:pt x="1" y="1939"/>
                    <a:pt x="1" y="2043"/>
                    <a:pt x="104" y="2146"/>
                  </a:cubicBezTo>
                  <a:cubicBezTo>
                    <a:pt x="104" y="2146"/>
                    <a:pt x="104" y="2275"/>
                    <a:pt x="208" y="2275"/>
                  </a:cubicBezTo>
                  <a:cubicBezTo>
                    <a:pt x="245" y="2305"/>
                    <a:pt x="279" y="2318"/>
                    <a:pt x="313" y="2318"/>
                  </a:cubicBezTo>
                  <a:cubicBezTo>
                    <a:pt x="396" y="2318"/>
                    <a:pt x="470" y="2239"/>
                    <a:pt x="544" y="2146"/>
                  </a:cubicBezTo>
                  <a:cubicBezTo>
                    <a:pt x="544" y="2043"/>
                    <a:pt x="647" y="1939"/>
                    <a:pt x="647" y="1836"/>
                  </a:cubicBezTo>
                  <a:cubicBezTo>
                    <a:pt x="751" y="1293"/>
                    <a:pt x="751" y="543"/>
                    <a:pt x="5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5"/>
            <p:cNvSpPr/>
            <p:nvPr/>
          </p:nvSpPr>
          <p:spPr>
            <a:xfrm>
              <a:off x="3973822" y="2185436"/>
              <a:ext cx="64461" cy="53264"/>
            </a:xfrm>
            <a:custGeom>
              <a:avLst/>
              <a:gdLst/>
              <a:ahLst/>
              <a:cxnLst/>
              <a:rect l="l" t="t" r="r" b="b"/>
              <a:pathLst>
                <a:path w="1940" h="1603" extrusionOk="0">
                  <a:moveTo>
                    <a:pt x="1" y="0"/>
                  </a:moveTo>
                  <a:lnTo>
                    <a:pt x="1" y="0"/>
                  </a:lnTo>
                  <a:cubicBezTo>
                    <a:pt x="208" y="543"/>
                    <a:pt x="854" y="1086"/>
                    <a:pt x="1293" y="1396"/>
                  </a:cubicBezTo>
                  <a:cubicBezTo>
                    <a:pt x="1397" y="1500"/>
                    <a:pt x="1500" y="1500"/>
                    <a:pt x="1500" y="1603"/>
                  </a:cubicBezTo>
                  <a:cubicBezTo>
                    <a:pt x="1604" y="1603"/>
                    <a:pt x="1733" y="1603"/>
                    <a:pt x="1836" y="1500"/>
                  </a:cubicBezTo>
                  <a:cubicBezTo>
                    <a:pt x="1940" y="1396"/>
                    <a:pt x="1940" y="1293"/>
                    <a:pt x="1836" y="1189"/>
                  </a:cubicBezTo>
                  <a:lnTo>
                    <a:pt x="1604" y="957"/>
                  </a:lnTo>
                  <a:cubicBezTo>
                    <a:pt x="1190" y="543"/>
                    <a:pt x="647" y="10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5"/>
            <p:cNvSpPr/>
            <p:nvPr/>
          </p:nvSpPr>
          <p:spPr>
            <a:xfrm>
              <a:off x="3973822" y="2135593"/>
              <a:ext cx="61039" cy="53297"/>
            </a:xfrm>
            <a:custGeom>
              <a:avLst/>
              <a:gdLst/>
              <a:ahLst/>
              <a:cxnLst/>
              <a:rect l="l" t="t" r="r" b="b"/>
              <a:pathLst>
                <a:path w="1837" h="1604" extrusionOk="0">
                  <a:moveTo>
                    <a:pt x="1500" y="1"/>
                  </a:moveTo>
                  <a:cubicBezTo>
                    <a:pt x="1397" y="1"/>
                    <a:pt x="1293" y="104"/>
                    <a:pt x="1190" y="104"/>
                  </a:cubicBezTo>
                  <a:cubicBezTo>
                    <a:pt x="750" y="518"/>
                    <a:pt x="208" y="1061"/>
                    <a:pt x="1" y="1604"/>
                  </a:cubicBezTo>
                  <a:cubicBezTo>
                    <a:pt x="544" y="1397"/>
                    <a:pt x="1190" y="957"/>
                    <a:pt x="1604" y="518"/>
                  </a:cubicBezTo>
                  <a:cubicBezTo>
                    <a:pt x="1733" y="518"/>
                    <a:pt x="1733" y="415"/>
                    <a:pt x="1836" y="311"/>
                  </a:cubicBezTo>
                  <a:lnTo>
                    <a:pt x="1836" y="104"/>
                  </a:lnTo>
                  <a:cubicBezTo>
                    <a:pt x="1733" y="1"/>
                    <a:pt x="1604" y="1"/>
                    <a:pt x="1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5"/>
            <p:cNvSpPr/>
            <p:nvPr/>
          </p:nvSpPr>
          <p:spPr>
            <a:xfrm>
              <a:off x="3962657" y="2174271"/>
              <a:ext cx="21498" cy="21498"/>
            </a:xfrm>
            <a:custGeom>
              <a:avLst/>
              <a:gdLst/>
              <a:ahLst/>
              <a:cxnLst/>
              <a:rect l="l" t="t" r="r" b="b"/>
              <a:pathLst>
                <a:path w="647" h="647" extrusionOk="0">
                  <a:moveTo>
                    <a:pt x="337" y="0"/>
                  </a:moveTo>
                  <a:cubicBezTo>
                    <a:pt x="130" y="0"/>
                    <a:pt x="1" y="233"/>
                    <a:pt x="1" y="336"/>
                  </a:cubicBezTo>
                  <a:cubicBezTo>
                    <a:pt x="1" y="543"/>
                    <a:pt x="130" y="646"/>
                    <a:pt x="337" y="646"/>
                  </a:cubicBezTo>
                  <a:cubicBezTo>
                    <a:pt x="544" y="646"/>
                    <a:pt x="647" y="543"/>
                    <a:pt x="647" y="336"/>
                  </a:cubicBezTo>
                  <a:cubicBezTo>
                    <a:pt x="647" y="233"/>
                    <a:pt x="544" y="0"/>
                    <a:pt x="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5"/>
            <p:cNvSpPr/>
            <p:nvPr/>
          </p:nvSpPr>
          <p:spPr>
            <a:xfrm>
              <a:off x="4374955" y="2191450"/>
              <a:ext cx="78218" cy="22362"/>
            </a:xfrm>
            <a:custGeom>
              <a:avLst/>
              <a:gdLst/>
              <a:ahLst/>
              <a:cxnLst/>
              <a:rect l="l" t="t" r="r" b="b"/>
              <a:pathLst>
                <a:path w="2354" h="673" extrusionOk="0">
                  <a:moveTo>
                    <a:pt x="1423" y="0"/>
                  </a:moveTo>
                  <a:cubicBezTo>
                    <a:pt x="1087" y="0"/>
                    <a:pt x="738" y="26"/>
                    <a:pt x="415" y="26"/>
                  </a:cubicBezTo>
                  <a:cubicBezTo>
                    <a:pt x="311" y="26"/>
                    <a:pt x="208" y="26"/>
                    <a:pt x="208" y="129"/>
                  </a:cubicBezTo>
                  <a:cubicBezTo>
                    <a:pt x="104" y="129"/>
                    <a:pt x="1" y="259"/>
                    <a:pt x="1" y="362"/>
                  </a:cubicBezTo>
                  <a:cubicBezTo>
                    <a:pt x="1" y="465"/>
                    <a:pt x="104" y="569"/>
                    <a:pt x="208" y="569"/>
                  </a:cubicBezTo>
                  <a:cubicBezTo>
                    <a:pt x="311" y="672"/>
                    <a:pt x="415" y="672"/>
                    <a:pt x="518" y="672"/>
                  </a:cubicBezTo>
                  <a:cubicBezTo>
                    <a:pt x="1061" y="569"/>
                    <a:pt x="1810" y="465"/>
                    <a:pt x="2353" y="129"/>
                  </a:cubicBezTo>
                  <a:cubicBezTo>
                    <a:pt x="2082" y="26"/>
                    <a:pt x="1759" y="0"/>
                    <a:pt x="14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5"/>
            <p:cNvSpPr/>
            <p:nvPr/>
          </p:nvSpPr>
          <p:spPr>
            <a:xfrm>
              <a:off x="4421342" y="2195737"/>
              <a:ext cx="31832" cy="74762"/>
            </a:xfrm>
            <a:custGeom>
              <a:avLst/>
              <a:gdLst/>
              <a:ahLst/>
              <a:cxnLst/>
              <a:rect l="l" t="t" r="r" b="b"/>
              <a:pathLst>
                <a:path w="958" h="2250" extrusionOk="0">
                  <a:moveTo>
                    <a:pt x="957" y="0"/>
                  </a:moveTo>
                  <a:lnTo>
                    <a:pt x="957" y="0"/>
                  </a:lnTo>
                  <a:cubicBezTo>
                    <a:pt x="544" y="440"/>
                    <a:pt x="208" y="1086"/>
                    <a:pt x="1" y="1732"/>
                  </a:cubicBezTo>
                  <a:lnTo>
                    <a:pt x="1" y="1939"/>
                  </a:lnTo>
                  <a:cubicBezTo>
                    <a:pt x="1" y="2068"/>
                    <a:pt x="1" y="2172"/>
                    <a:pt x="104" y="2172"/>
                  </a:cubicBezTo>
                  <a:cubicBezTo>
                    <a:pt x="156" y="2224"/>
                    <a:pt x="208" y="2249"/>
                    <a:pt x="259" y="2249"/>
                  </a:cubicBezTo>
                  <a:cubicBezTo>
                    <a:pt x="311" y="2249"/>
                    <a:pt x="363" y="2224"/>
                    <a:pt x="414" y="2172"/>
                  </a:cubicBezTo>
                  <a:cubicBezTo>
                    <a:pt x="544" y="2068"/>
                    <a:pt x="544" y="1939"/>
                    <a:pt x="544" y="1836"/>
                  </a:cubicBezTo>
                  <a:cubicBezTo>
                    <a:pt x="750" y="1293"/>
                    <a:pt x="957" y="543"/>
                    <a:pt x="9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5"/>
            <p:cNvSpPr/>
            <p:nvPr/>
          </p:nvSpPr>
          <p:spPr>
            <a:xfrm>
              <a:off x="4449685" y="2195737"/>
              <a:ext cx="71339" cy="40970"/>
            </a:xfrm>
            <a:custGeom>
              <a:avLst/>
              <a:gdLst/>
              <a:ahLst/>
              <a:cxnLst/>
              <a:rect l="l" t="t" r="r" b="b"/>
              <a:pathLst>
                <a:path w="2147" h="1233" extrusionOk="0">
                  <a:moveTo>
                    <a:pt x="1" y="0"/>
                  </a:moveTo>
                  <a:cubicBezTo>
                    <a:pt x="440" y="543"/>
                    <a:pt x="1087" y="879"/>
                    <a:pt x="1629" y="1190"/>
                  </a:cubicBezTo>
                  <a:lnTo>
                    <a:pt x="1836" y="1190"/>
                  </a:lnTo>
                  <a:cubicBezTo>
                    <a:pt x="1867" y="1220"/>
                    <a:pt x="1897" y="1232"/>
                    <a:pt x="1927" y="1232"/>
                  </a:cubicBezTo>
                  <a:cubicBezTo>
                    <a:pt x="2000" y="1232"/>
                    <a:pt x="2073" y="1159"/>
                    <a:pt x="2146" y="1086"/>
                  </a:cubicBezTo>
                  <a:lnTo>
                    <a:pt x="2146" y="879"/>
                  </a:lnTo>
                  <a:cubicBezTo>
                    <a:pt x="2043" y="776"/>
                    <a:pt x="1940" y="647"/>
                    <a:pt x="1836" y="647"/>
                  </a:cubicBezTo>
                  <a:cubicBezTo>
                    <a:pt x="1397" y="336"/>
                    <a:pt x="647"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5"/>
            <p:cNvSpPr/>
            <p:nvPr/>
          </p:nvSpPr>
          <p:spPr>
            <a:xfrm>
              <a:off x="4449685" y="2152772"/>
              <a:ext cx="71339" cy="42996"/>
            </a:xfrm>
            <a:custGeom>
              <a:avLst/>
              <a:gdLst/>
              <a:ahLst/>
              <a:cxnLst/>
              <a:rect l="l" t="t" r="r" b="b"/>
              <a:pathLst>
                <a:path w="2147" h="1294" extrusionOk="0">
                  <a:moveTo>
                    <a:pt x="1836" y="1"/>
                  </a:moveTo>
                  <a:cubicBezTo>
                    <a:pt x="1733" y="1"/>
                    <a:pt x="1629" y="1"/>
                    <a:pt x="1500" y="130"/>
                  </a:cubicBezTo>
                  <a:cubicBezTo>
                    <a:pt x="983" y="337"/>
                    <a:pt x="337" y="776"/>
                    <a:pt x="1" y="1293"/>
                  </a:cubicBezTo>
                  <a:cubicBezTo>
                    <a:pt x="647" y="1190"/>
                    <a:pt x="1293" y="880"/>
                    <a:pt x="1836" y="544"/>
                  </a:cubicBezTo>
                  <a:cubicBezTo>
                    <a:pt x="1836" y="544"/>
                    <a:pt x="1940" y="440"/>
                    <a:pt x="2043" y="440"/>
                  </a:cubicBezTo>
                  <a:cubicBezTo>
                    <a:pt x="2043" y="337"/>
                    <a:pt x="2146" y="234"/>
                    <a:pt x="2043" y="130"/>
                  </a:cubicBezTo>
                  <a:cubicBezTo>
                    <a:pt x="2043" y="1"/>
                    <a:pt x="1940" y="1"/>
                    <a:pt x="18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5"/>
            <p:cNvSpPr/>
            <p:nvPr/>
          </p:nvSpPr>
          <p:spPr>
            <a:xfrm>
              <a:off x="4421342" y="2122900"/>
              <a:ext cx="31832" cy="72868"/>
            </a:xfrm>
            <a:custGeom>
              <a:avLst/>
              <a:gdLst/>
              <a:ahLst/>
              <a:cxnLst/>
              <a:rect l="l" t="t" r="r" b="b"/>
              <a:pathLst>
                <a:path w="958" h="2193" extrusionOk="0">
                  <a:moveTo>
                    <a:pt x="284" y="1"/>
                  </a:moveTo>
                  <a:cubicBezTo>
                    <a:pt x="265" y="1"/>
                    <a:pt x="242" y="12"/>
                    <a:pt x="208" y="47"/>
                  </a:cubicBezTo>
                  <a:cubicBezTo>
                    <a:pt x="104" y="47"/>
                    <a:pt x="1" y="150"/>
                    <a:pt x="1" y="254"/>
                  </a:cubicBezTo>
                  <a:lnTo>
                    <a:pt x="1" y="590"/>
                  </a:lnTo>
                  <a:cubicBezTo>
                    <a:pt x="208" y="1133"/>
                    <a:pt x="544" y="1779"/>
                    <a:pt x="957" y="2192"/>
                  </a:cubicBezTo>
                  <a:cubicBezTo>
                    <a:pt x="957" y="1675"/>
                    <a:pt x="750" y="900"/>
                    <a:pt x="544" y="383"/>
                  </a:cubicBezTo>
                  <a:cubicBezTo>
                    <a:pt x="544" y="254"/>
                    <a:pt x="544" y="150"/>
                    <a:pt x="414" y="47"/>
                  </a:cubicBezTo>
                  <a:cubicBezTo>
                    <a:pt x="346" y="47"/>
                    <a:pt x="323" y="1"/>
                    <a:pt x="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5"/>
            <p:cNvSpPr/>
            <p:nvPr/>
          </p:nvSpPr>
          <p:spPr>
            <a:xfrm>
              <a:off x="4439385" y="2185436"/>
              <a:ext cx="24954" cy="22861"/>
            </a:xfrm>
            <a:custGeom>
              <a:avLst/>
              <a:gdLst/>
              <a:ahLst/>
              <a:cxnLst/>
              <a:rect l="l" t="t" r="r" b="b"/>
              <a:pathLst>
                <a:path w="751" h="688" extrusionOk="0">
                  <a:moveTo>
                    <a:pt x="414" y="0"/>
                  </a:moveTo>
                  <a:cubicBezTo>
                    <a:pt x="311" y="0"/>
                    <a:pt x="104" y="104"/>
                    <a:pt x="104" y="207"/>
                  </a:cubicBezTo>
                  <a:cubicBezTo>
                    <a:pt x="1" y="440"/>
                    <a:pt x="104" y="543"/>
                    <a:pt x="207" y="646"/>
                  </a:cubicBezTo>
                  <a:cubicBezTo>
                    <a:pt x="263" y="674"/>
                    <a:pt x="320" y="687"/>
                    <a:pt x="374" y="687"/>
                  </a:cubicBezTo>
                  <a:cubicBezTo>
                    <a:pt x="522" y="687"/>
                    <a:pt x="647" y="591"/>
                    <a:pt x="647" y="440"/>
                  </a:cubicBezTo>
                  <a:cubicBezTo>
                    <a:pt x="750" y="310"/>
                    <a:pt x="647" y="104"/>
                    <a:pt x="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5"/>
            <p:cNvSpPr/>
            <p:nvPr/>
          </p:nvSpPr>
          <p:spPr>
            <a:xfrm>
              <a:off x="4056294" y="2231823"/>
              <a:ext cx="368526" cy="64428"/>
            </a:xfrm>
            <a:custGeom>
              <a:avLst/>
              <a:gdLst/>
              <a:ahLst/>
              <a:cxnLst/>
              <a:rect l="l" t="t" r="r" b="b"/>
              <a:pathLst>
                <a:path w="11091" h="1939" extrusionOk="0">
                  <a:moveTo>
                    <a:pt x="5274" y="0"/>
                  </a:moveTo>
                  <a:cubicBezTo>
                    <a:pt x="3645" y="0"/>
                    <a:pt x="2043" y="440"/>
                    <a:pt x="750" y="1189"/>
                  </a:cubicBezTo>
                  <a:cubicBezTo>
                    <a:pt x="414" y="1293"/>
                    <a:pt x="104" y="1499"/>
                    <a:pt x="0" y="1836"/>
                  </a:cubicBezTo>
                  <a:lnTo>
                    <a:pt x="9462" y="1939"/>
                  </a:lnTo>
                  <a:cubicBezTo>
                    <a:pt x="10005" y="1939"/>
                    <a:pt x="10547" y="1836"/>
                    <a:pt x="11090" y="1836"/>
                  </a:cubicBezTo>
                  <a:cubicBezTo>
                    <a:pt x="10754" y="1499"/>
                    <a:pt x="10341" y="1189"/>
                    <a:pt x="9798" y="1086"/>
                  </a:cubicBezTo>
                  <a:cubicBezTo>
                    <a:pt x="8402" y="440"/>
                    <a:pt x="6773" y="0"/>
                    <a:pt x="5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5"/>
            <p:cNvSpPr/>
            <p:nvPr/>
          </p:nvSpPr>
          <p:spPr>
            <a:xfrm>
              <a:off x="3991865" y="2289374"/>
              <a:ext cx="500805" cy="368493"/>
            </a:xfrm>
            <a:custGeom>
              <a:avLst/>
              <a:gdLst/>
              <a:ahLst/>
              <a:cxnLst/>
              <a:rect l="l" t="t" r="r" b="b"/>
              <a:pathLst>
                <a:path w="15072" h="11090" extrusionOk="0">
                  <a:moveTo>
                    <a:pt x="544" y="0"/>
                  </a:moveTo>
                  <a:cubicBezTo>
                    <a:pt x="207" y="0"/>
                    <a:pt x="1" y="310"/>
                    <a:pt x="1" y="646"/>
                  </a:cubicBezTo>
                  <a:lnTo>
                    <a:pt x="104" y="1835"/>
                  </a:lnTo>
                  <a:cubicBezTo>
                    <a:pt x="104" y="2146"/>
                    <a:pt x="414" y="2352"/>
                    <a:pt x="647" y="2352"/>
                  </a:cubicBezTo>
                  <a:lnTo>
                    <a:pt x="2353" y="2352"/>
                  </a:lnTo>
                  <a:lnTo>
                    <a:pt x="2999" y="5816"/>
                  </a:lnTo>
                  <a:lnTo>
                    <a:pt x="2999" y="5920"/>
                  </a:lnTo>
                  <a:lnTo>
                    <a:pt x="3129" y="6463"/>
                  </a:lnTo>
                  <a:lnTo>
                    <a:pt x="3129" y="6566"/>
                  </a:lnTo>
                  <a:lnTo>
                    <a:pt x="3232" y="7316"/>
                  </a:lnTo>
                  <a:lnTo>
                    <a:pt x="3335" y="7419"/>
                  </a:lnTo>
                  <a:lnTo>
                    <a:pt x="3982" y="11090"/>
                  </a:lnTo>
                  <a:lnTo>
                    <a:pt x="10987" y="11090"/>
                  </a:lnTo>
                  <a:lnTo>
                    <a:pt x="11530" y="7755"/>
                  </a:lnTo>
                  <a:lnTo>
                    <a:pt x="11530" y="7652"/>
                  </a:lnTo>
                  <a:lnTo>
                    <a:pt x="11633" y="6876"/>
                  </a:lnTo>
                  <a:lnTo>
                    <a:pt x="11633" y="6773"/>
                  </a:lnTo>
                  <a:lnTo>
                    <a:pt x="11737" y="6230"/>
                  </a:lnTo>
                  <a:lnTo>
                    <a:pt x="11737" y="6127"/>
                  </a:lnTo>
                  <a:lnTo>
                    <a:pt x="12176" y="3645"/>
                  </a:lnTo>
                  <a:lnTo>
                    <a:pt x="12383" y="2146"/>
                  </a:lnTo>
                  <a:lnTo>
                    <a:pt x="14218" y="2146"/>
                  </a:lnTo>
                  <a:cubicBezTo>
                    <a:pt x="14425" y="2146"/>
                    <a:pt x="14632" y="1939"/>
                    <a:pt x="14761" y="1706"/>
                  </a:cubicBezTo>
                  <a:lnTo>
                    <a:pt x="14968" y="646"/>
                  </a:lnTo>
                  <a:cubicBezTo>
                    <a:pt x="15071" y="310"/>
                    <a:pt x="14761" y="0"/>
                    <a:pt x="14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5"/>
            <p:cNvSpPr/>
            <p:nvPr/>
          </p:nvSpPr>
          <p:spPr>
            <a:xfrm>
              <a:off x="4134448" y="2360649"/>
              <a:ext cx="268877" cy="49874"/>
            </a:xfrm>
            <a:custGeom>
              <a:avLst/>
              <a:gdLst/>
              <a:ahLst/>
              <a:cxnLst/>
              <a:rect l="l" t="t" r="r" b="b"/>
              <a:pathLst>
                <a:path w="8092" h="1501" extrusionOk="0">
                  <a:moveTo>
                    <a:pt x="1" y="1"/>
                  </a:moveTo>
                  <a:lnTo>
                    <a:pt x="7885" y="1500"/>
                  </a:lnTo>
                  <a:lnTo>
                    <a:pt x="80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5"/>
            <p:cNvSpPr/>
            <p:nvPr/>
          </p:nvSpPr>
          <p:spPr>
            <a:xfrm>
              <a:off x="4095803" y="2504097"/>
              <a:ext cx="282633" cy="13789"/>
            </a:xfrm>
            <a:custGeom>
              <a:avLst/>
              <a:gdLst/>
              <a:ahLst/>
              <a:cxnLst/>
              <a:rect l="l" t="t" r="r" b="b"/>
              <a:pathLst>
                <a:path w="8506" h="415" extrusionOk="0">
                  <a:moveTo>
                    <a:pt x="1" y="1"/>
                  </a:moveTo>
                  <a:lnTo>
                    <a:pt x="1" y="104"/>
                  </a:lnTo>
                  <a:cubicBezTo>
                    <a:pt x="2896" y="104"/>
                    <a:pt x="5688" y="208"/>
                    <a:pt x="8505" y="414"/>
                  </a:cubicBezTo>
                  <a:lnTo>
                    <a:pt x="8505" y="311"/>
                  </a:lnTo>
                  <a:cubicBezTo>
                    <a:pt x="5688" y="104"/>
                    <a:pt x="2792"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5"/>
            <p:cNvSpPr/>
            <p:nvPr/>
          </p:nvSpPr>
          <p:spPr>
            <a:xfrm>
              <a:off x="4091517" y="2482631"/>
              <a:ext cx="290342" cy="13789"/>
            </a:xfrm>
            <a:custGeom>
              <a:avLst/>
              <a:gdLst/>
              <a:ahLst/>
              <a:cxnLst/>
              <a:rect l="l" t="t" r="r" b="b"/>
              <a:pathLst>
                <a:path w="8738" h="415" extrusionOk="0">
                  <a:moveTo>
                    <a:pt x="0" y="0"/>
                  </a:moveTo>
                  <a:lnTo>
                    <a:pt x="0" y="104"/>
                  </a:lnTo>
                  <a:cubicBezTo>
                    <a:pt x="2921" y="104"/>
                    <a:pt x="5817" y="207"/>
                    <a:pt x="8738" y="414"/>
                  </a:cubicBezTo>
                  <a:lnTo>
                    <a:pt x="8738" y="311"/>
                  </a:lnTo>
                  <a:cubicBezTo>
                    <a:pt x="5817" y="104"/>
                    <a:pt x="29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5"/>
            <p:cNvSpPr/>
            <p:nvPr/>
          </p:nvSpPr>
          <p:spPr>
            <a:xfrm>
              <a:off x="4099226" y="2532440"/>
              <a:ext cx="275755" cy="14653"/>
            </a:xfrm>
            <a:custGeom>
              <a:avLst/>
              <a:gdLst/>
              <a:ahLst/>
              <a:cxnLst/>
              <a:rect l="l" t="t" r="r" b="b"/>
              <a:pathLst>
                <a:path w="8299" h="441" extrusionOk="0">
                  <a:moveTo>
                    <a:pt x="1" y="1"/>
                  </a:moveTo>
                  <a:lnTo>
                    <a:pt x="104" y="104"/>
                  </a:lnTo>
                  <a:cubicBezTo>
                    <a:pt x="2793" y="104"/>
                    <a:pt x="5585" y="208"/>
                    <a:pt x="8299" y="440"/>
                  </a:cubicBezTo>
                  <a:lnTo>
                    <a:pt x="8299" y="337"/>
                  </a:lnTo>
                  <a:cubicBezTo>
                    <a:pt x="5585" y="104"/>
                    <a:pt x="2793"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5"/>
            <p:cNvSpPr/>
            <p:nvPr/>
          </p:nvSpPr>
          <p:spPr>
            <a:xfrm>
              <a:off x="3988442" y="2486054"/>
              <a:ext cx="114269" cy="171819"/>
            </a:xfrm>
            <a:custGeom>
              <a:avLst/>
              <a:gdLst/>
              <a:ahLst/>
              <a:cxnLst/>
              <a:rect l="l" t="t" r="r" b="b"/>
              <a:pathLst>
                <a:path w="3439" h="5171" extrusionOk="0">
                  <a:moveTo>
                    <a:pt x="207" y="1"/>
                  </a:moveTo>
                  <a:lnTo>
                    <a:pt x="0" y="208"/>
                  </a:lnTo>
                  <a:cubicBezTo>
                    <a:pt x="1164" y="1733"/>
                    <a:pt x="2249" y="3439"/>
                    <a:pt x="3102" y="5171"/>
                  </a:cubicBezTo>
                  <a:lnTo>
                    <a:pt x="3438" y="5068"/>
                  </a:lnTo>
                  <a:cubicBezTo>
                    <a:pt x="2585" y="3232"/>
                    <a:pt x="1500" y="1500"/>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5"/>
            <p:cNvSpPr/>
            <p:nvPr/>
          </p:nvSpPr>
          <p:spPr>
            <a:xfrm>
              <a:off x="3894804" y="2418201"/>
              <a:ext cx="150354" cy="107391"/>
            </a:xfrm>
            <a:custGeom>
              <a:avLst/>
              <a:gdLst/>
              <a:ahLst/>
              <a:cxnLst/>
              <a:rect l="l" t="t" r="r" b="b"/>
              <a:pathLst>
                <a:path w="4525" h="3232" extrusionOk="0">
                  <a:moveTo>
                    <a:pt x="3878" y="1"/>
                  </a:moveTo>
                  <a:cubicBezTo>
                    <a:pt x="3775" y="1"/>
                    <a:pt x="3671" y="104"/>
                    <a:pt x="3465" y="207"/>
                  </a:cubicBezTo>
                  <a:cubicBezTo>
                    <a:pt x="3335" y="414"/>
                    <a:pt x="3232" y="647"/>
                    <a:pt x="3128" y="854"/>
                  </a:cubicBezTo>
                  <a:cubicBezTo>
                    <a:pt x="3025" y="750"/>
                    <a:pt x="2922" y="544"/>
                    <a:pt x="2818" y="414"/>
                  </a:cubicBezTo>
                  <a:cubicBezTo>
                    <a:pt x="2818" y="311"/>
                    <a:pt x="2586" y="207"/>
                    <a:pt x="2482" y="104"/>
                  </a:cubicBezTo>
                  <a:cubicBezTo>
                    <a:pt x="2430" y="52"/>
                    <a:pt x="2353" y="27"/>
                    <a:pt x="2272" y="27"/>
                  </a:cubicBezTo>
                  <a:cubicBezTo>
                    <a:pt x="2191" y="27"/>
                    <a:pt x="2107" y="52"/>
                    <a:pt x="2043" y="104"/>
                  </a:cubicBezTo>
                  <a:cubicBezTo>
                    <a:pt x="1939" y="207"/>
                    <a:pt x="1836" y="311"/>
                    <a:pt x="1836" y="414"/>
                  </a:cubicBezTo>
                  <a:cubicBezTo>
                    <a:pt x="1836" y="647"/>
                    <a:pt x="1836" y="957"/>
                    <a:pt x="1939" y="1190"/>
                  </a:cubicBezTo>
                  <a:cubicBezTo>
                    <a:pt x="1733" y="957"/>
                    <a:pt x="1396" y="854"/>
                    <a:pt x="1086" y="854"/>
                  </a:cubicBezTo>
                  <a:cubicBezTo>
                    <a:pt x="1043" y="811"/>
                    <a:pt x="978" y="786"/>
                    <a:pt x="910" y="786"/>
                  </a:cubicBezTo>
                  <a:cubicBezTo>
                    <a:pt x="812" y="786"/>
                    <a:pt x="707" y="836"/>
                    <a:pt x="647" y="957"/>
                  </a:cubicBezTo>
                  <a:cubicBezTo>
                    <a:pt x="543" y="1061"/>
                    <a:pt x="543" y="1293"/>
                    <a:pt x="647" y="1397"/>
                  </a:cubicBezTo>
                  <a:cubicBezTo>
                    <a:pt x="647" y="1603"/>
                    <a:pt x="750" y="1836"/>
                    <a:pt x="879" y="1939"/>
                  </a:cubicBezTo>
                  <a:cubicBezTo>
                    <a:pt x="647" y="1939"/>
                    <a:pt x="337" y="2043"/>
                    <a:pt x="104" y="2250"/>
                  </a:cubicBezTo>
                  <a:cubicBezTo>
                    <a:pt x="104" y="2353"/>
                    <a:pt x="1" y="2482"/>
                    <a:pt x="104" y="2586"/>
                  </a:cubicBezTo>
                  <a:cubicBezTo>
                    <a:pt x="104" y="2793"/>
                    <a:pt x="337" y="2793"/>
                    <a:pt x="543" y="2793"/>
                  </a:cubicBezTo>
                  <a:lnTo>
                    <a:pt x="2172" y="2793"/>
                  </a:lnTo>
                  <a:cubicBezTo>
                    <a:pt x="2689" y="2793"/>
                    <a:pt x="3232" y="2999"/>
                    <a:pt x="3775" y="3232"/>
                  </a:cubicBezTo>
                  <a:cubicBezTo>
                    <a:pt x="3878" y="2482"/>
                    <a:pt x="4111" y="1603"/>
                    <a:pt x="4318" y="854"/>
                  </a:cubicBezTo>
                  <a:cubicBezTo>
                    <a:pt x="4421" y="647"/>
                    <a:pt x="4524" y="311"/>
                    <a:pt x="4421" y="207"/>
                  </a:cubicBezTo>
                  <a:cubicBezTo>
                    <a:pt x="4318" y="1"/>
                    <a:pt x="4111" y="1"/>
                    <a:pt x="3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5"/>
            <p:cNvSpPr/>
            <p:nvPr/>
          </p:nvSpPr>
          <p:spPr>
            <a:xfrm>
              <a:off x="3988442" y="2492932"/>
              <a:ext cx="38677" cy="39541"/>
            </a:xfrm>
            <a:custGeom>
              <a:avLst/>
              <a:gdLst/>
              <a:ahLst/>
              <a:cxnLst/>
              <a:rect l="l" t="t" r="r" b="b"/>
              <a:pathLst>
                <a:path w="1164" h="1190" extrusionOk="0">
                  <a:moveTo>
                    <a:pt x="1164" y="1"/>
                  </a:moveTo>
                  <a:cubicBezTo>
                    <a:pt x="1060" y="1"/>
                    <a:pt x="957" y="104"/>
                    <a:pt x="853" y="233"/>
                  </a:cubicBezTo>
                  <a:lnTo>
                    <a:pt x="750" y="337"/>
                  </a:lnTo>
                  <a:cubicBezTo>
                    <a:pt x="647" y="440"/>
                    <a:pt x="647" y="544"/>
                    <a:pt x="750" y="544"/>
                  </a:cubicBezTo>
                  <a:cubicBezTo>
                    <a:pt x="681" y="544"/>
                    <a:pt x="555" y="498"/>
                    <a:pt x="447" y="498"/>
                  </a:cubicBezTo>
                  <a:cubicBezTo>
                    <a:pt x="394" y="498"/>
                    <a:pt x="345" y="509"/>
                    <a:pt x="310" y="544"/>
                  </a:cubicBezTo>
                  <a:cubicBezTo>
                    <a:pt x="207" y="544"/>
                    <a:pt x="104" y="544"/>
                    <a:pt x="0" y="647"/>
                  </a:cubicBezTo>
                  <a:cubicBezTo>
                    <a:pt x="414" y="880"/>
                    <a:pt x="750" y="983"/>
                    <a:pt x="1060" y="1190"/>
                  </a:cubicBezTo>
                  <a:cubicBezTo>
                    <a:pt x="1060" y="880"/>
                    <a:pt x="1060" y="440"/>
                    <a:pt x="1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5"/>
            <p:cNvSpPr/>
            <p:nvPr/>
          </p:nvSpPr>
          <p:spPr>
            <a:xfrm>
              <a:off x="3995320" y="2571949"/>
              <a:ext cx="96227" cy="71339"/>
            </a:xfrm>
            <a:custGeom>
              <a:avLst/>
              <a:gdLst/>
              <a:ahLst/>
              <a:cxnLst/>
              <a:rect l="l" t="t" r="r" b="b"/>
              <a:pathLst>
                <a:path w="2896" h="2147" extrusionOk="0">
                  <a:moveTo>
                    <a:pt x="0" y="1"/>
                  </a:moveTo>
                  <a:lnTo>
                    <a:pt x="0" y="1"/>
                  </a:lnTo>
                  <a:cubicBezTo>
                    <a:pt x="103" y="647"/>
                    <a:pt x="543" y="1190"/>
                    <a:pt x="1086" y="1500"/>
                  </a:cubicBezTo>
                  <a:cubicBezTo>
                    <a:pt x="1603" y="1940"/>
                    <a:pt x="2249" y="2146"/>
                    <a:pt x="2895" y="2146"/>
                  </a:cubicBezTo>
                  <a:cubicBezTo>
                    <a:pt x="2249" y="1087"/>
                    <a:pt x="1189" y="31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5"/>
            <p:cNvSpPr/>
            <p:nvPr/>
          </p:nvSpPr>
          <p:spPr>
            <a:xfrm>
              <a:off x="4327737" y="2486054"/>
              <a:ext cx="115133" cy="171819"/>
            </a:xfrm>
            <a:custGeom>
              <a:avLst/>
              <a:gdLst/>
              <a:ahLst/>
              <a:cxnLst/>
              <a:rect l="l" t="t" r="r" b="b"/>
              <a:pathLst>
                <a:path w="3465" h="5171" extrusionOk="0">
                  <a:moveTo>
                    <a:pt x="3231" y="1"/>
                  </a:moveTo>
                  <a:cubicBezTo>
                    <a:pt x="1939" y="1500"/>
                    <a:pt x="879" y="3232"/>
                    <a:pt x="0" y="5068"/>
                  </a:cubicBezTo>
                  <a:lnTo>
                    <a:pt x="336" y="5171"/>
                  </a:lnTo>
                  <a:cubicBezTo>
                    <a:pt x="1189" y="3439"/>
                    <a:pt x="2275" y="1733"/>
                    <a:pt x="3464" y="208"/>
                  </a:cubicBezTo>
                  <a:lnTo>
                    <a:pt x="32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5"/>
            <p:cNvSpPr/>
            <p:nvPr/>
          </p:nvSpPr>
          <p:spPr>
            <a:xfrm>
              <a:off x="4385289" y="2418201"/>
              <a:ext cx="150321" cy="107391"/>
            </a:xfrm>
            <a:custGeom>
              <a:avLst/>
              <a:gdLst/>
              <a:ahLst/>
              <a:cxnLst/>
              <a:rect l="l" t="t" r="r" b="b"/>
              <a:pathLst>
                <a:path w="4524" h="3232" extrusionOk="0">
                  <a:moveTo>
                    <a:pt x="543" y="1"/>
                  </a:moveTo>
                  <a:cubicBezTo>
                    <a:pt x="440" y="1"/>
                    <a:pt x="207" y="1"/>
                    <a:pt x="104" y="207"/>
                  </a:cubicBezTo>
                  <a:cubicBezTo>
                    <a:pt x="0" y="311"/>
                    <a:pt x="104" y="647"/>
                    <a:pt x="104" y="854"/>
                  </a:cubicBezTo>
                  <a:cubicBezTo>
                    <a:pt x="440" y="1603"/>
                    <a:pt x="646" y="2482"/>
                    <a:pt x="750" y="3232"/>
                  </a:cubicBezTo>
                  <a:cubicBezTo>
                    <a:pt x="1189" y="2999"/>
                    <a:pt x="1835" y="2793"/>
                    <a:pt x="2378" y="2793"/>
                  </a:cubicBezTo>
                  <a:lnTo>
                    <a:pt x="3981" y="2793"/>
                  </a:lnTo>
                  <a:cubicBezTo>
                    <a:pt x="4214" y="2793"/>
                    <a:pt x="4421" y="2793"/>
                    <a:pt x="4421" y="2586"/>
                  </a:cubicBezTo>
                  <a:cubicBezTo>
                    <a:pt x="4524" y="2482"/>
                    <a:pt x="4421" y="2353"/>
                    <a:pt x="4317" y="2250"/>
                  </a:cubicBezTo>
                  <a:cubicBezTo>
                    <a:pt x="4214" y="2043"/>
                    <a:pt x="3878" y="1939"/>
                    <a:pt x="3671" y="1939"/>
                  </a:cubicBezTo>
                  <a:cubicBezTo>
                    <a:pt x="3774" y="1836"/>
                    <a:pt x="3878" y="1603"/>
                    <a:pt x="3878" y="1397"/>
                  </a:cubicBezTo>
                  <a:cubicBezTo>
                    <a:pt x="3878" y="1293"/>
                    <a:pt x="3981" y="1061"/>
                    <a:pt x="3878" y="957"/>
                  </a:cubicBezTo>
                  <a:cubicBezTo>
                    <a:pt x="3817" y="836"/>
                    <a:pt x="3721" y="786"/>
                    <a:pt x="3605" y="786"/>
                  </a:cubicBezTo>
                  <a:cubicBezTo>
                    <a:pt x="3523" y="786"/>
                    <a:pt x="3431" y="811"/>
                    <a:pt x="3335" y="854"/>
                  </a:cubicBezTo>
                  <a:cubicBezTo>
                    <a:pt x="3128" y="854"/>
                    <a:pt x="2792" y="957"/>
                    <a:pt x="2585" y="1190"/>
                  </a:cubicBezTo>
                  <a:cubicBezTo>
                    <a:pt x="2689" y="957"/>
                    <a:pt x="2689" y="647"/>
                    <a:pt x="2689" y="414"/>
                  </a:cubicBezTo>
                  <a:cubicBezTo>
                    <a:pt x="2689" y="311"/>
                    <a:pt x="2585" y="207"/>
                    <a:pt x="2482" y="104"/>
                  </a:cubicBezTo>
                  <a:cubicBezTo>
                    <a:pt x="2430" y="52"/>
                    <a:pt x="2346" y="27"/>
                    <a:pt x="2262" y="27"/>
                  </a:cubicBezTo>
                  <a:cubicBezTo>
                    <a:pt x="2178" y="27"/>
                    <a:pt x="2094" y="52"/>
                    <a:pt x="2042" y="104"/>
                  </a:cubicBezTo>
                  <a:cubicBezTo>
                    <a:pt x="1939" y="207"/>
                    <a:pt x="1732" y="311"/>
                    <a:pt x="1629" y="414"/>
                  </a:cubicBezTo>
                  <a:cubicBezTo>
                    <a:pt x="1499" y="544"/>
                    <a:pt x="1499" y="750"/>
                    <a:pt x="1396" y="854"/>
                  </a:cubicBezTo>
                  <a:cubicBezTo>
                    <a:pt x="1293" y="647"/>
                    <a:pt x="1189" y="414"/>
                    <a:pt x="1086" y="207"/>
                  </a:cubicBezTo>
                  <a:cubicBezTo>
                    <a:pt x="853" y="104"/>
                    <a:pt x="750" y="1"/>
                    <a:pt x="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5"/>
            <p:cNvSpPr/>
            <p:nvPr/>
          </p:nvSpPr>
          <p:spPr>
            <a:xfrm>
              <a:off x="4403298" y="2492932"/>
              <a:ext cx="39574" cy="39541"/>
            </a:xfrm>
            <a:custGeom>
              <a:avLst/>
              <a:gdLst/>
              <a:ahLst/>
              <a:cxnLst/>
              <a:rect l="l" t="t" r="r" b="b"/>
              <a:pathLst>
                <a:path w="1191" h="1190" extrusionOk="0">
                  <a:moveTo>
                    <a:pt x="1" y="1"/>
                  </a:moveTo>
                  <a:cubicBezTo>
                    <a:pt x="104" y="440"/>
                    <a:pt x="104" y="880"/>
                    <a:pt x="104" y="1190"/>
                  </a:cubicBezTo>
                  <a:cubicBezTo>
                    <a:pt x="440" y="983"/>
                    <a:pt x="751" y="880"/>
                    <a:pt x="1190" y="647"/>
                  </a:cubicBezTo>
                  <a:cubicBezTo>
                    <a:pt x="1087" y="544"/>
                    <a:pt x="957" y="544"/>
                    <a:pt x="854" y="544"/>
                  </a:cubicBezTo>
                  <a:cubicBezTo>
                    <a:pt x="820" y="509"/>
                    <a:pt x="774" y="498"/>
                    <a:pt x="724" y="498"/>
                  </a:cubicBezTo>
                  <a:cubicBezTo>
                    <a:pt x="624" y="498"/>
                    <a:pt x="509" y="544"/>
                    <a:pt x="440" y="544"/>
                  </a:cubicBezTo>
                  <a:cubicBezTo>
                    <a:pt x="544" y="544"/>
                    <a:pt x="440" y="440"/>
                    <a:pt x="440" y="337"/>
                  </a:cubicBezTo>
                  <a:lnTo>
                    <a:pt x="311" y="233"/>
                  </a:lnTo>
                  <a:cubicBezTo>
                    <a:pt x="208" y="104"/>
                    <a:pt x="104" y="1"/>
                    <a:pt x="1" y="1"/>
                  </a:cubicBezTo>
                  <a:close/>
                </a:path>
              </a:pathLst>
            </a:custGeom>
            <a:solidFill>
              <a:srgbClr val="4F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5"/>
            <p:cNvSpPr/>
            <p:nvPr/>
          </p:nvSpPr>
          <p:spPr>
            <a:xfrm>
              <a:off x="4338902" y="2571949"/>
              <a:ext cx="92804" cy="71339"/>
            </a:xfrm>
            <a:custGeom>
              <a:avLst/>
              <a:gdLst/>
              <a:ahLst/>
              <a:cxnLst/>
              <a:rect l="l" t="t" r="r" b="b"/>
              <a:pathLst>
                <a:path w="2793" h="2147" extrusionOk="0">
                  <a:moveTo>
                    <a:pt x="2792" y="1"/>
                  </a:moveTo>
                  <a:lnTo>
                    <a:pt x="2792" y="1"/>
                  </a:lnTo>
                  <a:cubicBezTo>
                    <a:pt x="1603" y="311"/>
                    <a:pt x="646" y="1087"/>
                    <a:pt x="0" y="2146"/>
                  </a:cubicBezTo>
                  <a:cubicBezTo>
                    <a:pt x="646" y="2146"/>
                    <a:pt x="1293" y="1940"/>
                    <a:pt x="1836" y="1500"/>
                  </a:cubicBezTo>
                  <a:cubicBezTo>
                    <a:pt x="2378" y="1190"/>
                    <a:pt x="2792" y="647"/>
                    <a:pt x="2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5"/>
            <p:cNvSpPr/>
            <p:nvPr/>
          </p:nvSpPr>
          <p:spPr>
            <a:xfrm>
              <a:off x="3859582" y="2600924"/>
              <a:ext cx="575534" cy="60408"/>
            </a:xfrm>
            <a:custGeom>
              <a:avLst/>
              <a:gdLst/>
              <a:ahLst/>
              <a:cxnLst/>
              <a:rect l="l" t="t" r="r" b="b"/>
              <a:pathLst>
                <a:path w="17321" h="1818" extrusionOk="0">
                  <a:moveTo>
                    <a:pt x="10214" y="0"/>
                  </a:moveTo>
                  <a:cubicBezTo>
                    <a:pt x="8740" y="0"/>
                    <a:pt x="7201" y="556"/>
                    <a:pt x="6231" y="1611"/>
                  </a:cubicBezTo>
                  <a:cubicBezTo>
                    <a:pt x="5584" y="1171"/>
                    <a:pt x="5042" y="861"/>
                    <a:pt x="4292" y="628"/>
                  </a:cubicBezTo>
                  <a:cubicBezTo>
                    <a:pt x="3892" y="500"/>
                    <a:pt x="3414" y="412"/>
                    <a:pt x="2930" y="412"/>
                  </a:cubicBezTo>
                  <a:cubicBezTo>
                    <a:pt x="2631" y="412"/>
                    <a:pt x="2329" y="446"/>
                    <a:pt x="2043" y="525"/>
                  </a:cubicBezTo>
                  <a:cubicBezTo>
                    <a:pt x="1397" y="732"/>
                    <a:pt x="518" y="1068"/>
                    <a:pt x="104" y="1714"/>
                  </a:cubicBezTo>
                  <a:lnTo>
                    <a:pt x="1" y="1817"/>
                  </a:lnTo>
                  <a:lnTo>
                    <a:pt x="17320" y="1817"/>
                  </a:lnTo>
                  <a:cubicBezTo>
                    <a:pt x="17217" y="1714"/>
                    <a:pt x="17010" y="1611"/>
                    <a:pt x="16907" y="1507"/>
                  </a:cubicBezTo>
                  <a:cubicBezTo>
                    <a:pt x="16393" y="1299"/>
                    <a:pt x="15786" y="1189"/>
                    <a:pt x="15174" y="1189"/>
                  </a:cubicBezTo>
                  <a:cubicBezTo>
                    <a:pt x="14494" y="1189"/>
                    <a:pt x="13808" y="1325"/>
                    <a:pt x="13236" y="1611"/>
                  </a:cubicBezTo>
                  <a:cubicBezTo>
                    <a:pt x="13029" y="732"/>
                    <a:pt x="12047" y="318"/>
                    <a:pt x="11194" y="85"/>
                  </a:cubicBezTo>
                  <a:cubicBezTo>
                    <a:pt x="10875" y="28"/>
                    <a:pt x="10547" y="0"/>
                    <a:pt x="10214" y="0"/>
                  </a:cubicBezTo>
                  <a:close/>
                </a:path>
              </a:pathLst>
            </a:custGeom>
            <a:solidFill>
              <a:srgbClr val="6C9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2" name="Google Shape;1192;p45"/>
          <p:cNvSpPr txBox="1">
            <a:spLocks noGrp="1"/>
          </p:cNvSpPr>
          <p:nvPr>
            <p:ph type="title" idx="2"/>
          </p:nvPr>
        </p:nvSpPr>
        <p:spPr>
          <a:xfrm>
            <a:off x="2979851" y="797410"/>
            <a:ext cx="957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b="1" dirty="0">
              <a:solidFill>
                <a:srgbClr val="5A1D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92"/>
                                        </p:tgtEl>
                                        <p:attrNameLst>
                                          <p:attrName>style.visibility</p:attrName>
                                        </p:attrNameLst>
                                      </p:cBhvr>
                                      <p:to>
                                        <p:strVal val="visible"/>
                                      </p:to>
                                    </p:set>
                                    <p:animEffect transition="in" filter="wipe(down)">
                                      <p:cBhvr>
                                        <p:cTn id="7" dur="500"/>
                                        <p:tgtEl>
                                          <p:spTgt spid="119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47"/>
                                        </p:tgtEl>
                                        <p:attrNameLst>
                                          <p:attrName>style.visibility</p:attrName>
                                        </p:attrNameLst>
                                      </p:cBhvr>
                                      <p:to>
                                        <p:strVal val="visible"/>
                                      </p:to>
                                    </p:set>
                                    <p:anim calcmode="lin" valueType="num">
                                      <p:cBhvr>
                                        <p:cTn id="12" dur="500" fill="hold"/>
                                        <p:tgtEl>
                                          <p:spTgt spid="1147"/>
                                        </p:tgtEl>
                                        <p:attrNameLst>
                                          <p:attrName>ppt_w</p:attrName>
                                        </p:attrNameLst>
                                      </p:cBhvr>
                                      <p:tavLst>
                                        <p:tav tm="0">
                                          <p:val>
                                            <p:fltVal val="0"/>
                                          </p:val>
                                        </p:tav>
                                        <p:tav tm="100000">
                                          <p:val>
                                            <p:strVal val="#ppt_w"/>
                                          </p:val>
                                        </p:tav>
                                      </p:tavLst>
                                    </p:anim>
                                    <p:anim calcmode="lin" valueType="num">
                                      <p:cBhvr>
                                        <p:cTn id="13" dur="500" fill="hold"/>
                                        <p:tgtEl>
                                          <p:spTgt spid="1147"/>
                                        </p:tgtEl>
                                        <p:attrNameLst>
                                          <p:attrName>ppt_h</p:attrName>
                                        </p:attrNameLst>
                                      </p:cBhvr>
                                      <p:tavLst>
                                        <p:tav tm="0">
                                          <p:val>
                                            <p:fltVal val="0"/>
                                          </p:val>
                                        </p:tav>
                                        <p:tav tm="100000">
                                          <p:val>
                                            <p:strVal val="#ppt_h"/>
                                          </p:val>
                                        </p:tav>
                                      </p:tavLst>
                                    </p:anim>
                                    <p:animEffect transition="in" filter="fade">
                                      <p:cBhvr>
                                        <p:cTn id="14" dur="500"/>
                                        <p:tgtEl>
                                          <p:spTgt spid="114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42"/>
                                        </p:tgtEl>
                                        <p:attrNameLst>
                                          <p:attrName>style.visibility</p:attrName>
                                        </p:attrNameLst>
                                      </p:cBhvr>
                                      <p:to>
                                        <p:strVal val="visible"/>
                                      </p:to>
                                    </p:set>
                                    <p:anim calcmode="lin" valueType="num">
                                      <p:cBhvr>
                                        <p:cTn id="19" dur="500" fill="hold"/>
                                        <p:tgtEl>
                                          <p:spTgt spid="1142"/>
                                        </p:tgtEl>
                                        <p:attrNameLst>
                                          <p:attrName>ppt_w</p:attrName>
                                        </p:attrNameLst>
                                      </p:cBhvr>
                                      <p:tavLst>
                                        <p:tav tm="0">
                                          <p:val>
                                            <p:fltVal val="0"/>
                                          </p:val>
                                        </p:tav>
                                        <p:tav tm="100000">
                                          <p:val>
                                            <p:strVal val="#ppt_w"/>
                                          </p:val>
                                        </p:tav>
                                      </p:tavLst>
                                    </p:anim>
                                    <p:anim calcmode="lin" valueType="num">
                                      <p:cBhvr>
                                        <p:cTn id="20" dur="500" fill="hold"/>
                                        <p:tgtEl>
                                          <p:spTgt spid="1142"/>
                                        </p:tgtEl>
                                        <p:attrNameLst>
                                          <p:attrName>ppt_h</p:attrName>
                                        </p:attrNameLst>
                                      </p:cBhvr>
                                      <p:tavLst>
                                        <p:tav tm="0">
                                          <p:val>
                                            <p:fltVal val="0"/>
                                          </p:val>
                                        </p:tav>
                                        <p:tav tm="100000">
                                          <p:val>
                                            <p:strVal val="#ppt_h"/>
                                          </p:val>
                                        </p:tav>
                                      </p:tavLst>
                                    </p:anim>
                                    <p:animEffect transition="in" filter="fade">
                                      <p:cBhvr>
                                        <p:cTn id="21" dur="500"/>
                                        <p:tgtEl>
                                          <p:spTgt spid="1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 grpId="0"/>
      <p:bldP spid="11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47"/>
          <p:cNvSpPr txBox="1">
            <a:spLocks noGrp="1"/>
          </p:cNvSpPr>
          <p:nvPr>
            <p:ph type="title"/>
          </p:nvPr>
        </p:nvSpPr>
        <p:spPr>
          <a:xfrm>
            <a:off x="2283741" y="-4063"/>
            <a:ext cx="5063580" cy="4604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3600" b="1" dirty="0" err="1">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a:t>
            </a:r>
            <a:r>
              <a:rPr lang="en-US" sz="36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36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endParaRPr sz="3600" b="1" dirty="0">
              <a:solidFill>
                <a:schemeClr val="l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47" name="Google Shape;1247;p47"/>
          <p:cNvSpPr/>
          <p:nvPr/>
        </p:nvSpPr>
        <p:spPr>
          <a:xfrm>
            <a:off x="5898556" y="4417253"/>
            <a:ext cx="315847" cy="93386"/>
          </a:xfrm>
          <a:custGeom>
            <a:avLst/>
            <a:gdLst/>
            <a:ahLst/>
            <a:cxnLst/>
            <a:rect l="l" t="t" r="r" b="b"/>
            <a:pathLst>
              <a:path w="3000" h="887" extrusionOk="0">
                <a:moveTo>
                  <a:pt x="839" y="1"/>
                </a:moveTo>
                <a:cubicBezTo>
                  <a:pt x="616" y="1"/>
                  <a:pt x="390" y="51"/>
                  <a:pt x="208" y="172"/>
                </a:cubicBezTo>
                <a:cubicBezTo>
                  <a:pt x="104" y="172"/>
                  <a:pt x="1" y="275"/>
                  <a:pt x="1" y="404"/>
                </a:cubicBezTo>
                <a:cubicBezTo>
                  <a:pt x="1" y="508"/>
                  <a:pt x="104" y="611"/>
                  <a:pt x="104" y="715"/>
                </a:cubicBezTo>
                <a:cubicBezTo>
                  <a:pt x="422" y="836"/>
                  <a:pt x="732" y="886"/>
                  <a:pt x="1021" y="886"/>
                </a:cubicBezTo>
                <a:cubicBezTo>
                  <a:pt x="1226" y="886"/>
                  <a:pt x="1422" y="861"/>
                  <a:pt x="1604" y="818"/>
                </a:cubicBezTo>
                <a:lnTo>
                  <a:pt x="2353" y="818"/>
                </a:lnTo>
                <a:cubicBezTo>
                  <a:pt x="2586" y="715"/>
                  <a:pt x="3000" y="818"/>
                  <a:pt x="2793" y="611"/>
                </a:cubicBezTo>
                <a:cubicBezTo>
                  <a:pt x="2353" y="275"/>
                  <a:pt x="1707" y="68"/>
                  <a:pt x="1294" y="68"/>
                </a:cubicBezTo>
                <a:cubicBezTo>
                  <a:pt x="1154" y="26"/>
                  <a:pt x="997" y="1"/>
                  <a:pt x="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1803589" y="4106150"/>
            <a:ext cx="7337756" cy="1059691"/>
            <a:chOff x="1805177" y="4083314"/>
            <a:chExt cx="7337756" cy="1059691"/>
          </a:xfrm>
        </p:grpSpPr>
        <p:sp>
          <p:nvSpPr>
            <p:cNvPr id="1249" name="Google Shape;1249;p47"/>
            <p:cNvSpPr/>
            <p:nvPr/>
          </p:nvSpPr>
          <p:spPr>
            <a:xfrm>
              <a:off x="3710322" y="4083314"/>
              <a:ext cx="5432472" cy="1059668"/>
            </a:xfrm>
            <a:custGeom>
              <a:avLst/>
              <a:gdLst/>
              <a:ahLst/>
              <a:cxnLst/>
              <a:rect l="l" t="t" r="r" b="b"/>
              <a:pathLst>
                <a:path w="51599" h="10065" extrusionOk="0">
                  <a:moveTo>
                    <a:pt x="27355" y="1"/>
                  </a:moveTo>
                  <a:cubicBezTo>
                    <a:pt x="22959" y="1"/>
                    <a:pt x="18661" y="742"/>
                    <a:pt x="14425" y="2077"/>
                  </a:cubicBezTo>
                  <a:lnTo>
                    <a:pt x="14425" y="1663"/>
                  </a:lnTo>
                  <a:cubicBezTo>
                    <a:pt x="14322" y="1327"/>
                    <a:pt x="14219" y="1017"/>
                    <a:pt x="13908" y="914"/>
                  </a:cubicBezTo>
                  <a:cubicBezTo>
                    <a:pt x="13792" y="849"/>
                    <a:pt x="13682" y="817"/>
                    <a:pt x="13588" y="817"/>
                  </a:cubicBezTo>
                  <a:cubicBezTo>
                    <a:pt x="13495" y="817"/>
                    <a:pt x="13417" y="849"/>
                    <a:pt x="13366" y="914"/>
                  </a:cubicBezTo>
                  <a:cubicBezTo>
                    <a:pt x="13133" y="1017"/>
                    <a:pt x="12926" y="1224"/>
                    <a:pt x="12823" y="1327"/>
                  </a:cubicBezTo>
                  <a:cubicBezTo>
                    <a:pt x="12616" y="1767"/>
                    <a:pt x="12383" y="2206"/>
                    <a:pt x="12487" y="2516"/>
                  </a:cubicBezTo>
                  <a:cubicBezTo>
                    <a:pt x="12280" y="2413"/>
                    <a:pt x="12176" y="2310"/>
                    <a:pt x="11970" y="2310"/>
                  </a:cubicBezTo>
                  <a:cubicBezTo>
                    <a:pt x="11737" y="2310"/>
                    <a:pt x="11634" y="2413"/>
                    <a:pt x="11530" y="2516"/>
                  </a:cubicBezTo>
                  <a:cubicBezTo>
                    <a:pt x="11323" y="2723"/>
                    <a:pt x="11323" y="3059"/>
                    <a:pt x="11323" y="3266"/>
                  </a:cubicBezTo>
                  <a:cubicBezTo>
                    <a:pt x="8402" y="4455"/>
                    <a:pt x="5610" y="5955"/>
                    <a:pt x="2922" y="7790"/>
                  </a:cubicBezTo>
                  <a:cubicBezTo>
                    <a:pt x="2689" y="7480"/>
                    <a:pt x="2482" y="7144"/>
                    <a:pt x="2146" y="6937"/>
                  </a:cubicBezTo>
                  <a:cubicBezTo>
                    <a:pt x="2043" y="6833"/>
                    <a:pt x="1940" y="6833"/>
                    <a:pt x="1733" y="6833"/>
                  </a:cubicBezTo>
                  <a:cubicBezTo>
                    <a:pt x="1629" y="6937"/>
                    <a:pt x="1629" y="7247"/>
                    <a:pt x="1629" y="7480"/>
                  </a:cubicBezTo>
                  <a:cubicBezTo>
                    <a:pt x="1629" y="7687"/>
                    <a:pt x="1733" y="8023"/>
                    <a:pt x="1940" y="8229"/>
                  </a:cubicBezTo>
                  <a:cubicBezTo>
                    <a:pt x="1733" y="8126"/>
                    <a:pt x="1397" y="8126"/>
                    <a:pt x="1190" y="8126"/>
                  </a:cubicBezTo>
                  <a:cubicBezTo>
                    <a:pt x="1087" y="8229"/>
                    <a:pt x="854" y="8229"/>
                    <a:pt x="854" y="8436"/>
                  </a:cubicBezTo>
                  <a:cubicBezTo>
                    <a:pt x="854" y="8540"/>
                    <a:pt x="983" y="8669"/>
                    <a:pt x="1087" y="8772"/>
                  </a:cubicBezTo>
                  <a:cubicBezTo>
                    <a:pt x="1190" y="8772"/>
                    <a:pt x="1293" y="8876"/>
                    <a:pt x="1293" y="8876"/>
                  </a:cubicBezTo>
                  <a:cubicBezTo>
                    <a:pt x="854" y="9186"/>
                    <a:pt x="440" y="9625"/>
                    <a:pt x="1" y="10065"/>
                  </a:cubicBezTo>
                  <a:lnTo>
                    <a:pt x="51598" y="10065"/>
                  </a:lnTo>
                  <a:lnTo>
                    <a:pt x="51598" y="7687"/>
                  </a:lnTo>
                  <a:cubicBezTo>
                    <a:pt x="51262" y="7480"/>
                    <a:pt x="50849" y="7144"/>
                    <a:pt x="50409" y="6937"/>
                  </a:cubicBezTo>
                  <a:cubicBezTo>
                    <a:pt x="50745" y="6394"/>
                    <a:pt x="50849" y="5851"/>
                    <a:pt x="50745" y="5205"/>
                  </a:cubicBezTo>
                  <a:cubicBezTo>
                    <a:pt x="50616" y="4791"/>
                    <a:pt x="50409" y="4455"/>
                    <a:pt x="49970" y="4352"/>
                  </a:cubicBezTo>
                  <a:cubicBezTo>
                    <a:pt x="49763" y="4352"/>
                    <a:pt x="49556" y="4352"/>
                    <a:pt x="49453" y="4455"/>
                  </a:cubicBezTo>
                  <a:cubicBezTo>
                    <a:pt x="49220" y="4559"/>
                    <a:pt x="48910" y="4791"/>
                    <a:pt x="48806" y="4895"/>
                  </a:cubicBezTo>
                  <a:cubicBezTo>
                    <a:pt x="48677" y="4662"/>
                    <a:pt x="48367" y="4455"/>
                    <a:pt x="48031" y="4455"/>
                  </a:cubicBezTo>
                  <a:cubicBezTo>
                    <a:pt x="47976" y="4437"/>
                    <a:pt x="47921" y="4428"/>
                    <a:pt x="47866" y="4428"/>
                  </a:cubicBezTo>
                  <a:cubicBezTo>
                    <a:pt x="47610" y="4428"/>
                    <a:pt x="47366" y="4618"/>
                    <a:pt x="47281" y="4895"/>
                  </a:cubicBezTo>
                  <a:cubicBezTo>
                    <a:pt x="47178" y="4895"/>
                    <a:pt x="47178" y="4998"/>
                    <a:pt x="47178" y="4998"/>
                  </a:cubicBezTo>
                  <a:cubicBezTo>
                    <a:pt x="41361" y="1974"/>
                    <a:pt x="35235" y="371"/>
                    <a:pt x="28979" y="35"/>
                  </a:cubicBezTo>
                  <a:cubicBezTo>
                    <a:pt x="28436" y="12"/>
                    <a:pt x="27895" y="1"/>
                    <a:pt x="27355" y="1"/>
                  </a:cubicBezTo>
                  <a:close/>
                </a:path>
              </a:pathLst>
            </a:custGeom>
            <a:solidFill>
              <a:srgbClr val="98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flipH="1">
              <a:off x="1805177" y="4704922"/>
              <a:ext cx="1428999" cy="438080"/>
            </a:xfrm>
            <a:custGeom>
              <a:avLst/>
              <a:gdLst/>
              <a:ahLst/>
              <a:cxnLst/>
              <a:rect l="l" t="t" r="r" b="b"/>
              <a:pathLst>
                <a:path w="13573" h="4161" extrusionOk="0">
                  <a:moveTo>
                    <a:pt x="6205" y="1"/>
                  </a:moveTo>
                  <a:cubicBezTo>
                    <a:pt x="5665" y="1"/>
                    <a:pt x="5118" y="141"/>
                    <a:pt x="4628" y="387"/>
                  </a:cubicBezTo>
                  <a:cubicBezTo>
                    <a:pt x="3878" y="929"/>
                    <a:pt x="3232" y="1679"/>
                    <a:pt x="2689" y="2429"/>
                  </a:cubicBezTo>
                  <a:cubicBezTo>
                    <a:pt x="2482" y="2119"/>
                    <a:pt x="2146" y="1783"/>
                    <a:pt x="1733" y="1576"/>
                  </a:cubicBezTo>
                  <a:cubicBezTo>
                    <a:pt x="1604" y="1545"/>
                    <a:pt x="1475" y="1533"/>
                    <a:pt x="1347" y="1533"/>
                  </a:cubicBezTo>
                  <a:cubicBezTo>
                    <a:pt x="1038" y="1533"/>
                    <a:pt x="733" y="1606"/>
                    <a:pt x="440" y="1679"/>
                  </a:cubicBezTo>
                  <a:cubicBezTo>
                    <a:pt x="337" y="1783"/>
                    <a:pt x="104" y="1886"/>
                    <a:pt x="1" y="1989"/>
                  </a:cubicBezTo>
                  <a:lnTo>
                    <a:pt x="1" y="4161"/>
                  </a:lnTo>
                  <a:lnTo>
                    <a:pt x="13572" y="4161"/>
                  </a:lnTo>
                  <a:cubicBezTo>
                    <a:pt x="13572" y="3928"/>
                    <a:pt x="13469" y="3825"/>
                    <a:pt x="13365" y="3618"/>
                  </a:cubicBezTo>
                  <a:cubicBezTo>
                    <a:pt x="13029" y="2765"/>
                    <a:pt x="12280" y="2119"/>
                    <a:pt x="11426" y="1886"/>
                  </a:cubicBezTo>
                  <a:cubicBezTo>
                    <a:pt x="11319" y="1873"/>
                    <a:pt x="11211" y="1867"/>
                    <a:pt x="11102" y="1867"/>
                  </a:cubicBezTo>
                  <a:cubicBezTo>
                    <a:pt x="10317" y="1867"/>
                    <a:pt x="9500" y="2182"/>
                    <a:pt x="8841" y="2636"/>
                  </a:cubicBezTo>
                  <a:cubicBezTo>
                    <a:pt x="8738" y="1679"/>
                    <a:pt x="8299" y="697"/>
                    <a:pt x="7446" y="283"/>
                  </a:cubicBezTo>
                  <a:cubicBezTo>
                    <a:pt x="7057" y="89"/>
                    <a:pt x="6633" y="1"/>
                    <a:pt x="6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8236556" y="4776621"/>
              <a:ext cx="906377" cy="366383"/>
            </a:xfrm>
            <a:custGeom>
              <a:avLst/>
              <a:gdLst/>
              <a:ahLst/>
              <a:cxnLst/>
              <a:rect l="l" t="t" r="r" b="b"/>
              <a:pathLst>
                <a:path w="8609" h="3480" extrusionOk="0">
                  <a:moveTo>
                    <a:pt x="6202" y="1"/>
                  </a:moveTo>
                  <a:cubicBezTo>
                    <a:pt x="6108" y="1"/>
                    <a:pt x="6014" y="6"/>
                    <a:pt x="5920" y="16"/>
                  </a:cubicBezTo>
                  <a:cubicBezTo>
                    <a:pt x="4834" y="16"/>
                    <a:pt x="3748" y="895"/>
                    <a:pt x="3335" y="1851"/>
                  </a:cubicBezTo>
                  <a:cubicBezTo>
                    <a:pt x="3244" y="1844"/>
                    <a:pt x="3154" y="1840"/>
                    <a:pt x="3064" y="1840"/>
                  </a:cubicBezTo>
                  <a:cubicBezTo>
                    <a:pt x="1864" y="1840"/>
                    <a:pt x="697" y="2470"/>
                    <a:pt x="0" y="3480"/>
                  </a:cubicBezTo>
                  <a:lnTo>
                    <a:pt x="8608" y="3480"/>
                  </a:lnTo>
                  <a:lnTo>
                    <a:pt x="8608" y="998"/>
                  </a:lnTo>
                  <a:cubicBezTo>
                    <a:pt x="7932" y="415"/>
                    <a:pt x="7067" y="1"/>
                    <a:pt x="6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2804023" y="4710186"/>
              <a:ext cx="827520" cy="432816"/>
            </a:xfrm>
            <a:custGeom>
              <a:avLst/>
              <a:gdLst/>
              <a:ahLst/>
              <a:cxnLst/>
              <a:rect l="l" t="t" r="r" b="b"/>
              <a:pathLst>
                <a:path w="7860" h="4111" extrusionOk="0">
                  <a:moveTo>
                    <a:pt x="3129" y="1"/>
                  </a:moveTo>
                  <a:cubicBezTo>
                    <a:pt x="2793" y="1"/>
                    <a:pt x="2482" y="130"/>
                    <a:pt x="2146" y="337"/>
                  </a:cubicBezTo>
                  <a:cubicBezTo>
                    <a:pt x="957" y="1190"/>
                    <a:pt x="311" y="2586"/>
                    <a:pt x="1" y="4111"/>
                  </a:cubicBezTo>
                  <a:lnTo>
                    <a:pt x="7859" y="4111"/>
                  </a:lnTo>
                  <a:cubicBezTo>
                    <a:pt x="7652" y="3568"/>
                    <a:pt x="7213" y="3128"/>
                    <a:pt x="6670" y="2922"/>
                  </a:cubicBezTo>
                  <a:cubicBezTo>
                    <a:pt x="6295" y="2702"/>
                    <a:pt x="5836" y="2592"/>
                    <a:pt x="5378" y="2592"/>
                  </a:cubicBezTo>
                  <a:cubicBezTo>
                    <a:pt x="4919" y="2592"/>
                    <a:pt x="4460" y="2702"/>
                    <a:pt x="4085" y="2922"/>
                  </a:cubicBezTo>
                  <a:cubicBezTo>
                    <a:pt x="4188" y="2379"/>
                    <a:pt x="4188" y="1733"/>
                    <a:pt x="3982" y="1086"/>
                  </a:cubicBezTo>
                  <a:cubicBezTo>
                    <a:pt x="3878" y="647"/>
                    <a:pt x="3646" y="130"/>
                    <a:pt x="3129" y="1"/>
                  </a:cubicBezTo>
                  <a:close/>
                </a:path>
              </a:pathLst>
            </a:custGeom>
            <a:solidFill>
              <a:srgbClr val="98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6034691" y="4514222"/>
              <a:ext cx="215092" cy="511778"/>
            </a:xfrm>
            <a:custGeom>
              <a:avLst/>
              <a:gdLst/>
              <a:ahLst/>
              <a:cxnLst/>
              <a:rect l="l" t="t" r="r" b="b"/>
              <a:pathLst>
                <a:path w="2043" h="4861" extrusionOk="0">
                  <a:moveTo>
                    <a:pt x="1939" y="0"/>
                  </a:moveTo>
                  <a:cubicBezTo>
                    <a:pt x="1939" y="0"/>
                    <a:pt x="1810" y="0"/>
                    <a:pt x="1810" y="130"/>
                  </a:cubicBezTo>
                  <a:cubicBezTo>
                    <a:pt x="750" y="1422"/>
                    <a:pt x="311" y="3128"/>
                    <a:pt x="1" y="4757"/>
                  </a:cubicBezTo>
                  <a:cubicBezTo>
                    <a:pt x="1" y="4860"/>
                    <a:pt x="1" y="4860"/>
                    <a:pt x="104" y="4860"/>
                  </a:cubicBezTo>
                  <a:lnTo>
                    <a:pt x="207" y="4860"/>
                  </a:lnTo>
                  <a:cubicBezTo>
                    <a:pt x="518" y="3128"/>
                    <a:pt x="957" y="1526"/>
                    <a:pt x="1939" y="233"/>
                  </a:cubicBezTo>
                  <a:cubicBezTo>
                    <a:pt x="2043" y="130"/>
                    <a:pt x="2043" y="130"/>
                    <a:pt x="19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7"/>
            <p:cNvSpPr/>
            <p:nvPr/>
          </p:nvSpPr>
          <p:spPr>
            <a:xfrm>
              <a:off x="6271478" y="4527804"/>
              <a:ext cx="193299" cy="272261"/>
            </a:xfrm>
            <a:custGeom>
              <a:avLst/>
              <a:gdLst/>
              <a:ahLst/>
              <a:cxnLst/>
              <a:rect l="l" t="t" r="r" b="b"/>
              <a:pathLst>
                <a:path w="1836" h="2586" extrusionOk="0">
                  <a:moveTo>
                    <a:pt x="0" y="1"/>
                  </a:moveTo>
                  <a:lnTo>
                    <a:pt x="0" y="1"/>
                  </a:lnTo>
                  <a:cubicBezTo>
                    <a:pt x="207" y="647"/>
                    <a:pt x="543" y="1293"/>
                    <a:pt x="750" y="1940"/>
                  </a:cubicBezTo>
                  <a:cubicBezTo>
                    <a:pt x="854" y="2146"/>
                    <a:pt x="854" y="2250"/>
                    <a:pt x="983" y="2353"/>
                  </a:cubicBezTo>
                  <a:cubicBezTo>
                    <a:pt x="1086" y="2457"/>
                    <a:pt x="1190" y="2586"/>
                    <a:pt x="1293" y="2586"/>
                  </a:cubicBezTo>
                  <a:cubicBezTo>
                    <a:pt x="1500" y="2586"/>
                    <a:pt x="1732" y="2353"/>
                    <a:pt x="1732" y="2043"/>
                  </a:cubicBezTo>
                  <a:cubicBezTo>
                    <a:pt x="1836" y="1810"/>
                    <a:pt x="1629" y="1603"/>
                    <a:pt x="1500" y="1397"/>
                  </a:cubicBezTo>
                  <a:cubicBezTo>
                    <a:pt x="1190" y="854"/>
                    <a:pt x="647" y="2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7"/>
            <p:cNvSpPr/>
            <p:nvPr/>
          </p:nvSpPr>
          <p:spPr>
            <a:xfrm>
              <a:off x="6238840" y="4527804"/>
              <a:ext cx="111705" cy="296897"/>
            </a:xfrm>
            <a:custGeom>
              <a:avLst/>
              <a:gdLst/>
              <a:ahLst/>
              <a:cxnLst/>
              <a:rect l="l" t="t" r="r" b="b"/>
              <a:pathLst>
                <a:path w="1061" h="2820" extrusionOk="0">
                  <a:moveTo>
                    <a:pt x="104" y="1"/>
                  </a:moveTo>
                  <a:cubicBezTo>
                    <a:pt x="0" y="647"/>
                    <a:pt x="104" y="1397"/>
                    <a:pt x="104" y="2043"/>
                  </a:cubicBezTo>
                  <a:cubicBezTo>
                    <a:pt x="104" y="2250"/>
                    <a:pt x="104" y="2353"/>
                    <a:pt x="207" y="2457"/>
                  </a:cubicBezTo>
                  <a:cubicBezTo>
                    <a:pt x="207" y="2586"/>
                    <a:pt x="310" y="2689"/>
                    <a:pt x="414" y="2793"/>
                  </a:cubicBezTo>
                  <a:cubicBezTo>
                    <a:pt x="456" y="2811"/>
                    <a:pt x="498" y="2820"/>
                    <a:pt x="538" y="2820"/>
                  </a:cubicBezTo>
                  <a:cubicBezTo>
                    <a:pt x="718" y="2820"/>
                    <a:pt x="872" y="2647"/>
                    <a:pt x="957" y="2457"/>
                  </a:cubicBezTo>
                  <a:cubicBezTo>
                    <a:pt x="1060" y="2250"/>
                    <a:pt x="1060" y="2043"/>
                    <a:pt x="957" y="1810"/>
                  </a:cubicBezTo>
                  <a:cubicBezTo>
                    <a:pt x="853" y="1164"/>
                    <a:pt x="517" y="414"/>
                    <a:pt x="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7"/>
            <p:cNvSpPr/>
            <p:nvPr/>
          </p:nvSpPr>
          <p:spPr>
            <a:xfrm>
              <a:off x="6135344" y="4514222"/>
              <a:ext cx="114442" cy="298476"/>
            </a:xfrm>
            <a:custGeom>
              <a:avLst/>
              <a:gdLst/>
              <a:ahLst/>
              <a:cxnLst/>
              <a:rect l="l" t="t" r="r" b="b"/>
              <a:pathLst>
                <a:path w="1087" h="2835" extrusionOk="0">
                  <a:moveTo>
                    <a:pt x="854" y="0"/>
                  </a:moveTo>
                  <a:cubicBezTo>
                    <a:pt x="544" y="647"/>
                    <a:pt x="337" y="1422"/>
                    <a:pt x="104" y="1939"/>
                  </a:cubicBezTo>
                  <a:cubicBezTo>
                    <a:pt x="104" y="2172"/>
                    <a:pt x="1" y="2275"/>
                    <a:pt x="1" y="2379"/>
                  </a:cubicBezTo>
                  <a:cubicBezTo>
                    <a:pt x="1" y="2482"/>
                    <a:pt x="1" y="2586"/>
                    <a:pt x="104" y="2715"/>
                  </a:cubicBezTo>
                  <a:cubicBezTo>
                    <a:pt x="148" y="2802"/>
                    <a:pt x="233" y="2834"/>
                    <a:pt x="333" y="2834"/>
                  </a:cubicBezTo>
                  <a:cubicBezTo>
                    <a:pt x="469" y="2834"/>
                    <a:pt x="631" y="2774"/>
                    <a:pt x="751" y="2715"/>
                  </a:cubicBezTo>
                  <a:cubicBezTo>
                    <a:pt x="854" y="2482"/>
                    <a:pt x="983" y="2275"/>
                    <a:pt x="983" y="2069"/>
                  </a:cubicBezTo>
                  <a:cubicBezTo>
                    <a:pt x="1087" y="1422"/>
                    <a:pt x="1087" y="647"/>
                    <a:pt x="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99315" y="4503377"/>
              <a:ext cx="226042" cy="261311"/>
            </a:xfrm>
            <a:custGeom>
              <a:avLst/>
              <a:gdLst/>
              <a:ahLst/>
              <a:cxnLst/>
              <a:rect l="l" t="t" r="r" b="b"/>
              <a:pathLst>
                <a:path w="2147" h="2482" extrusionOk="0">
                  <a:moveTo>
                    <a:pt x="2146" y="0"/>
                  </a:moveTo>
                  <a:cubicBezTo>
                    <a:pt x="1500" y="233"/>
                    <a:pt x="854" y="750"/>
                    <a:pt x="440" y="1293"/>
                  </a:cubicBezTo>
                  <a:cubicBezTo>
                    <a:pt x="207" y="1525"/>
                    <a:pt x="104" y="1732"/>
                    <a:pt x="104" y="1939"/>
                  </a:cubicBezTo>
                  <a:cubicBezTo>
                    <a:pt x="0" y="2172"/>
                    <a:pt x="207" y="2482"/>
                    <a:pt x="440" y="2482"/>
                  </a:cubicBezTo>
                  <a:cubicBezTo>
                    <a:pt x="647" y="2482"/>
                    <a:pt x="750" y="2482"/>
                    <a:pt x="854" y="2378"/>
                  </a:cubicBezTo>
                  <a:cubicBezTo>
                    <a:pt x="983" y="2275"/>
                    <a:pt x="983" y="2172"/>
                    <a:pt x="1086" y="1939"/>
                  </a:cubicBezTo>
                  <a:cubicBezTo>
                    <a:pt x="1396" y="1396"/>
                    <a:pt x="1939" y="646"/>
                    <a:pt x="2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909506" y="4500429"/>
              <a:ext cx="294054" cy="163609"/>
            </a:xfrm>
            <a:custGeom>
              <a:avLst/>
              <a:gdLst/>
              <a:ahLst/>
              <a:cxnLst/>
              <a:rect l="l" t="t" r="r" b="b"/>
              <a:pathLst>
                <a:path w="2793" h="1554" extrusionOk="0">
                  <a:moveTo>
                    <a:pt x="2431" y="1"/>
                  </a:moveTo>
                  <a:cubicBezTo>
                    <a:pt x="1877" y="1"/>
                    <a:pt x="1279" y="174"/>
                    <a:pt x="750" y="364"/>
                  </a:cubicBezTo>
                  <a:cubicBezTo>
                    <a:pt x="414" y="468"/>
                    <a:pt x="207" y="571"/>
                    <a:pt x="104" y="778"/>
                  </a:cubicBezTo>
                  <a:cubicBezTo>
                    <a:pt x="0" y="1114"/>
                    <a:pt x="0" y="1424"/>
                    <a:pt x="207" y="1553"/>
                  </a:cubicBezTo>
                  <a:lnTo>
                    <a:pt x="647" y="1553"/>
                  </a:lnTo>
                  <a:cubicBezTo>
                    <a:pt x="750" y="1424"/>
                    <a:pt x="853" y="1424"/>
                    <a:pt x="957" y="1321"/>
                  </a:cubicBezTo>
                  <a:cubicBezTo>
                    <a:pt x="1603" y="907"/>
                    <a:pt x="2249" y="468"/>
                    <a:pt x="2792" y="28"/>
                  </a:cubicBezTo>
                  <a:cubicBezTo>
                    <a:pt x="2675" y="9"/>
                    <a:pt x="2554" y="1"/>
                    <a:pt x="2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6124499" y="4439258"/>
              <a:ext cx="204248" cy="142447"/>
            </a:xfrm>
            <a:custGeom>
              <a:avLst/>
              <a:gdLst/>
              <a:ahLst/>
              <a:cxnLst/>
              <a:rect l="l" t="t" r="r" b="b"/>
              <a:pathLst>
                <a:path w="1940" h="1353" extrusionOk="0">
                  <a:moveTo>
                    <a:pt x="427" y="0"/>
                  </a:moveTo>
                  <a:cubicBezTo>
                    <a:pt x="269" y="0"/>
                    <a:pt x="125" y="25"/>
                    <a:pt x="1" y="66"/>
                  </a:cubicBezTo>
                  <a:cubicBezTo>
                    <a:pt x="104" y="506"/>
                    <a:pt x="311" y="842"/>
                    <a:pt x="750" y="1049"/>
                  </a:cubicBezTo>
                  <a:cubicBezTo>
                    <a:pt x="987" y="1194"/>
                    <a:pt x="1313" y="1352"/>
                    <a:pt x="1602" y="1352"/>
                  </a:cubicBezTo>
                  <a:cubicBezTo>
                    <a:pt x="1724" y="1352"/>
                    <a:pt x="1840" y="1324"/>
                    <a:pt x="1939" y="1255"/>
                  </a:cubicBezTo>
                  <a:cubicBezTo>
                    <a:pt x="1939" y="712"/>
                    <a:pt x="1500" y="402"/>
                    <a:pt x="1190" y="195"/>
                  </a:cubicBezTo>
                  <a:cubicBezTo>
                    <a:pt x="926" y="56"/>
                    <a:pt x="662" y="0"/>
                    <a:pt x="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931300" y="4764592"/>
              <a:ext cx="136130" cy="125286"/>
            </a:xfrm>
            <a:custGeom>
              <a:avLst/>
              <a:gdLst/>
              <a:ahLst/>
              <a:cxnLst/>
              <a:rect l="l" t="t" r="r" b="b"/>
              <a:pathLst>
                <a:path w="1293" h="1190" extrusionOk="0">
                  <a:moveTo>
                    <a:pt x="0" y="1"/>
                  </a:moveTo>
                  <a:cubicBezTo>
                    <a:pt x="104" y="208"/>
                    <a:pt x="207" y="440"/>
                    <a:pt x="336" y="647"/>
                  </a:cubicBezTo>
                  <a:cubicBezTo>
                    <a:pt x="543" y="983"/>
                    <a:pt x="983" y="1190"/>
                    <a:pt x="1293" y="1190"/>
                  </a:cubicBezTo>
                  <a:cubicBezTo>
                    <a:pt x="1293" y="854"/>
                    <a:pt x="1086" y="544"/>
                    <a:pt x="853" y="337"/>
                  </a:cubicBezTo>
                  <a:cubicBezTo>
                    <a:pt x="646" y="104"/>
                    <a:pt x="336"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4861651" y="4647568"/>
              <a:ext cx="168873" cy="419235"/>
            </a:xfrm>
            <a:custGeom>
              <a:avLst/>
              <a:gdLst/>
              <a:ahLst/>
              <a:cxnLst/>
              <a:rect l="l" t="t" r="r" b="b"/>
              <a:pathLst>
                <a:path w="1604" h="3982" extrusionOk="0">
                  <a:moveTo>
                    <a:pt x="1" y="1"/>
                  </a:moveTo>
                  <a:lnTo>
                    <a:pt x="1" y="104"/>
                  </a:lnTo>
                  <a:cubicBezTo>
                    <a:pt x="1" y="208"/>
                    <a:pt x="104" y="208"/>
                    <a:pt x="104" y="311"/>
                  </a:cubicBezTo>
                  <a:cubicBezTo>
                    <a:pt x="207" y="414"/>
                    <a:pt x="311" y="518"/>
                    <a:pt x="414" y="750"/>
                  </a:cubicBezTo>
                  <a:cubicBezTo>
                    <a:pt x="957" y="1707"/>
                    <a:pt x="1293" y="2793"/>
                    <a:pt x="1603" y="3982"/>
                  </a:cubicBezTo>
                  <a:cubicBezTo>
                    <a:pt x="1603" y="3749"/>
                    <a:pt x="1603" y="3646"/>
                    <a:pt x="1500" y="3439"/>
                  </a:cubicBezTo>
                  <a:cubicBezTo>
                    <a:pt x="1293" y="2353"/>
                    <a:pt x="854" y="1293"/>
                    <a:pt x="207" y="311"/>
                  </a:cubicBezTo>
                  <a:cubicBezTo>
                    <a:pt x="104" y="208"/>
                    <a:pt x="104" y="10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7"/>
            <p:cNvSpPr/>
            <p:nvPr/>
          </p:nvSpPr>
          <p:spPr>
            <a:xfrm>
              <a:off x="4872601" y="4537018"/>
              <a:ext cx="329324" cy="97070"/>
            </a:xfrm>
            <a:custGeom>
              <a:avLst/>
              <a:gdLst/>
              <a:ahLst/>
              <a:cxnLst/>
              <a:rect l="l" t="t" r="r" b="b"/>
              <a:pathLst>
                <a:path w="3128" h="922" extrusionOk="0">
                  <a:moveTo>
                    <a:pt x="2269" y="1"/>
                  </a:moveTo>
                  <a:cubicBezTo>
                    <a:pt x="2115" y="1"/>
                    <a:pt x="1964" y="26"/>
                    <a:pt x="1835" y="68"/>
                  </a:cubicBezTo>
                  <a:cubicBezTo>
                    <a:pt x="1293" y="68"/>
                    <a:pt x="646" y="275"/>
                    <a:pt x="310" y="611"/>
                  </a:cubicBezTo>
                  <a:cubicBezTo>
                    <a:pt x="0" y="818"/>
                    <a:pt x="543" y="818"/>
                    <a:pt x="646" y="818"/>
                  </a:cubicBezTo>
                  <a:cubicBezTo>
                    <a:pt x="853" y="818"/>
                    <a:pt x="1189" y="818"/>
                    <a:pt x="1396" y="922"/>
                  </a:cubicBezTo>
                  <a:cubicBezTo>
                    <a:pt x="1939" y="922"/>
                    <a:pt x="2482" y="922"/>
                    <a:pt x="2895" y="715"/>
                  </a:cubicBezTo>
                  <a:cubicBezTo>
                    <a:pt x="2999" y="611"/>
                    <a:pt x="3128" y="611"/>
                    <a:pt x="3128" y="508"/>
                  </a:cubicBezTo>
                  <a:cubicBezTo>
                    <a:pt x="3128" y="275"/>
                    <a:pt x="2999" y="172"/>
                    <a:pt x="2895" y="172"/>
                  </a:cubicBezTo>
                  <a:cubicBezTo>
                    <a:pt x="2714" y="51"/>
                    <a:pt x="2487" y="1"/>
                    <a:pt x="2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7"/>
            <p:cNvSpPr/>
            <p:nvPr/>
          </p:nvSpPr>
          <p:spPr>
            <a:xfrm>
              <a:off x="4633076" y="4647568"/>
              <a:ext cx="182455" cy="272261"/>
            </a:xfrm>
            <a:custGeom>
              <a:avLst/>
              <a:gdLst/>
              <a:ahLst/>
              <a:cxnLst/>
              <a:rect l="l" t="t" r="r" b="b"/>
              <a:pathLst>
                <a:path w="1733" h="2586" extrusionOk="0">
                  <a:moveTo>
                    <a:pt x="1732" y="1"/>
                  </a:moveTo>
                  <a:lnTo>
                    <a:pt x="1732" y="1"/>
                  </a:lnTo>
                  <a:cubicBezTo>
                    <a:pt x="1189" y="311"/>
                    <a:pt x="646" y="854"/>
                    <a:pt x="233" y="1397"/>
                  </a:cubicBezTo>
                  <a:cubicBezTo>
                    <a:pt x="104" y="1604"/>
                    <a:pt x="0" y="1810"/>
                    <a:pt x="0" y="2043"/>
                  </a:cubicBezTo>
                  <a:cubicBezTo>
                    <a:pt x="0" y="2353"/>
                    <a:pt x="233" y="2586"/>
                    <a:pt x="440" y="2586"/>
                  </a:cubicBezTo>
                  <a:cubicBezTo>
                    <a:pt x="646" y="2586"/>
                    <a:pt x="750" y="2457"/>
                    <a:pt x="750" y="2353"/>
                  </a:cubicBezTo>
                  <a:cubicBezTo>
                    <a:pt x="879" y="2250"/>
                    <a:pt x="983" y="2146"/>
                    <a:pt x="983" y="2043"/>
                  </a:cubicBezTo>
                  <a:cubicBezTo>
                    <a:pt x="1293" y="1397"/>
                    <a:pt x="1629" y="647"/>
                    <a:pt x="17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7"/>
            <p:cNvSpPr/>
            <p:nvPr/>
          </p:nvSpPr>
          <p:spPr>
            <a:xfrm>
              <a:off x="4736466" y="4647568"/>
              <a:ext cx="111705" cy="296897"/>
            </a:xfrm>
            <a:custGeom>
              <a:avLst/>
              <a:gdLst/>
              <a:ahLst/>
              <a:cxnLst/>
              <a:rect l="l" t="t" r="r" b="b"/>
              <a:pathLst>
                <a:path w="1061" h="2820" extrusionOk="0">
                  <a:moveTo>
                    <a:pt x="957" y="1"/>
                  </a:moveTo>
                  <a:cubicBezTo>
                    <a:pt x="543" y="518"/>
                    <a:pt x="207" y="1164"/>
                    <a:pt x="104" y="1810"/>
                  </a:cubicBezTo>
                  <a:cubicBezTo>
                    <a:pt x="104" y="2043"/>
                    <a:pt x="1" y="2250"/>
                    <a:pt x="104" y="2457"/>
                  </a:cubicBezTo>
                  <a:cubicBezTo>
                    <a:pt x="189" y="2647"/>
                    <a:pt x="429" y="2820"/>
                    <a:pt x="627" y="2820"/>
                  </a:cubicBezTo>
                  <a:cubicBezTo>
                    <a:pt x="671" y="2820"/>
                    <a:pt x="713" y="2811"/>
                    <a:pt x="750" y="2793"/>
                  </a:cubicBezTo>
                  <a:cubicBezTo>
                    <a:pt x="854" y="2689"/>
                    <a:pt x="957" y="2586"/>
                    <a:pt x="957" y="2457"/>
                  </a:cubicBezTo>
                  <a:lnTo>
                    <a:pt x="957" y="2146"/>
                  </a:lnTo>
                  <a:cubicBezTo>
                    <a:pt x="957" y="1397"/>
                    <a:pt x="1060" y="647"/>
                    <a:pt x="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4837119" y="4647568"/>
              <a:ext cx="125391" cy="288579"/>
            </a:xfrm>
            <a:custGeom>
              <a:avLst/>
              <a:gdLst/>
              <a:ahLst/>
              <a:cxnLst/>
              <a:rect l="l" t="t" r="r" b="b"/>
              <a:pathLst>
                <a:path w="1191" h="2741" extrusionOk="0">
                  <a:moveTo>
                    <a:pt x="234" y="1"/>
                  </a:moveTo>
                  <a:cubicBezTo>
                    <a:pt x="1" y="518"/>
                    <a:pt x="1" y="1293"/>
                    <a:pt x="104" y="1940"/>
                  </a:cubicBezTo>
                  <a:cubicBezTo>
                    <a:pt x="104" y="2146"/>
                    <a:pt x="234" y="2353"/>
                    <a:pt x="440" y="2586"/>
                  </a:cubicBezTo>
                  <a:cubicBezTo>
                    <a:pt x="492" y="2689"/>
                    <a:pt x="602" y="2741"/>
                    <a:pt x="725" y="2741"/>
                  </a:cubicBezTo>
                  <a:cubicBezTo>
                    <a:pt x="848" y="2741"/>
                    <a:pt x="983" y="2689"/>
                    <a:pt x="1087" y="2586"/>
                  </a:cubicBezTo>
                  <a:cubicBezTo>
                    <a:pt x="1087" y="2586"/>
                    <a:pt x="1190" y="2353"/>
                    <a:pt x="1190" y="2250"/>
                  </a:cubicBezTo>
                  <a:cubicBezTo>
                    <a:pt x="1087" y="2146"/>
                    <a:pt x="1087" y="2043"/>
                    <a:pt x="1087" y="1940"/>
                  </a:cubicBezTo>
                  <a:cubicBezTo>
                    <a:pt x="751" y="1293"/>
                    <a:pt x="544" y="518"/>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4861651" y="4623141"/>
              <a:ext cx="226042" cy="261311"/>
            </a:xfrm>
            <a:custGeom>
              <a:avLst/>
              <a:gdLst/>
              <a:ahLst/>
              <a:cxnLst/>
              <a:rect l="l" t="t" r="r" b="b"/>
              <a:pathLst>
                <a:path w="2147" h="2482" extrusionOk="0">
                  <a:moveTo>
                    <a:pt x="1" y="0"/>
                  </a:moveTo>
                  <a:cubicBezTo>
                    <a:pt x="311" y="750"/>
                    <a:pt x="750" y="1396"/>
                    <a:pt x="1060" y="2042"/>
                  </a:cubicBezTo>
                  <a:cubicBezTo>
                    <a:pt x="1164" y="2172"/>
                    <a:pt x="1293" y="2275"/>
                    <a:pt x="1397" y="2378"/>
                  </a:cubicBezTo>
                  <a:cubicBezTo>
                    <a:pt x="1500" y="2482"/>
                    <a:pt x="1603" y="2482"/>
                    <a:pt x="1707" y="2482"/>
                  </a:cubicBezTo>
                  <a:cubicBezTo>
                    <a:pt x="2043" y="2482"/>
                    <a:pt x="2146" y="2275"/>
                    <a:pt x="2146" y="1939"/>
                  </a:cubicBezTo>
                  <a:cubicBezTo>
                    <a:pt x="2146" y="1732"/>
                    <a:pt x="1939" y="1525"/>
                    <a:pt x="1810" y="1293"/>
                  </a:cubicBezTo>
                  <a:cubicBezTo>
                    <a:pt x="1293" y="750"/>
                    <a:pt x="647" y="2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883445" y="4620193"/>
              <a:ext cx="304898" cy="171716"/>
            </a:xfrm>
            <a:custGeom>
              <a:avLst/>
              <a:gdLst/>
              <a:ahLst/>
              <a:cxnLst/>
              <a:rect l="l" t="t" r="r" b="b"/>
              <a:pathLst>
                <a:path w="2896" h="1631" extrusionOk="0">
                  <a:moveTo>
                    <a:pt x="409" y="1"/>
                  </a:moveTo>
                  <a:cubicBezTo>
                    <a:pt x="273" y="1"/>
                    <a:pt x="137" y="9"/>
                    <a:pt x="0" y="28"/>
                  </a:cubicBezTo>
                  <a:cubicBezTo>
                    <a:pt x="543" y="468"/>
                    <a:pt x="1293" y="907"/>
                    <a:pt x="1836" y="1321"/>
                  </a:cubicBezTo>
                  <a:cubicBezTo>
                    <a:pt x="1939" y="1424"/>
                    <a:pt x="2043" y="1553"/>
                    <a:pt x="2146" y="1553"/>
                  </a:cubicBezTo>
                  <a:cubicBezTo>
                    <a:pt x="2262" y="1605"/>
                    <a:pt x="2346" y="1631"/>
                    <a:pt x="2414" y="1631"/>
                  </a:cubicBezTo>
                  <a:cubicBezTo>
                    <a:pt x="2482" y="1631"/>
                    <a:pt x="2534" y="1605"/>
                    <a:pt x="2585" y="1553"/>
                  </a:cubicBezTo>
                  <a:cubicBezTo>
                    <a:pt x="2792" y="1424"/>
                    <a:pt x="2896" y="1114"/>
                    <a:pt x="2689" y="907"/>
                  </a:cubicBezTo>
                  <a:cubicBezTo>
                    <a:pt x="2585" y="674"/>
                    <a:pt x="2379" y="468"/>
                    <a:pt x="2146" y="364"/>
                  </a:cubicBezTo>
                  <a:cubicBezTo>
                    <a:pt x="1617" y="174"/>
                    <a:pt x="1019"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758260" y="4561549"/>
              <a:ext cx="215092" cy="139920"/>
            </a:xfrm>
            <a:custGeom>
              <a:avLst/>
              <a:gdLst/>
              <a:ahLst/>
              <a:cxnLst/>
              <a:rect l="l" t="t" r="r" b="b"/>
              <a:pathLst>
                <a:path w="2043" h="1329" extrusionOk="0">
                  <a:moveTo>
                    <a:pt x="1685" y="0"/>
                  </a:moveTo>
                  <a:cubicBezTo>
                    <a:pt x="1386" y="0"/>
                    <a:pt x="1093" y="79"/>
                    <a:pt x="853" y="172"/>
                  </a:cubicBezTo>
                  <a:cubicBezTo>
                    <a:pt x="440" y="378"/>
                    <a:pt x="0" y="689"/>
                    <a:pt x="0" y="1231"/>
                  </a:cubicBezTo>
                  <a:cubicBezTo>
                    <a:pt x="131" y="1300"/>
                    <a:pt x="259" y="1328"/>
                    <a:pt x="386" y="1328"/>
                  </a:cubicBezTo>
                  <a:cubicBezTo>
                    <a:pt x="687" y="1328"/>
                    <a:pt x="984" y="1170"/>
                    <a:pt x="1293" y="1025"/>
                  </a:cubicBezTo>
                  <a:cubicBezTo>
                    <a:pt x="1629" y="921"/>
                    <a:pt x="1939" y="482"/>
                    <a:pt x="2042" y="42"/>
                  </a:cubicBezTo>
                  <a:cubicBezTo>
                    <a:pt x="1924" y="13"/>
                    <a:pt x="1804"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5019474" y="4884356"/>
              <a:ext cx="136236" cy="125286"/>
            </a:xfrm>
            <a:custGeom>
              <a:avLst/>
              <a:gdLst/>
              <a:ahLst/>
              <a:cxnLst/>
              <a:rect l="l" t="t" r="r" b="b"/>
              <a:pathLst>
                <a:path w="1294" h="1190" extrusionOk="0">
                  <a:moveTo>
                    <a:pt x="1293" y="1"/>
                  </a:moveTo>
                  <a:cubicBezTo>
                    <a:pt x="957" y="1"/>
                    <a:pt x="751" y="104"/>
                    <a:pt x="440" y="337"/>
                  </a:cubicBezTo>
                  <a:cubicBezTo>
                    <a:pt x="208" y="544"/>
                    <a:pt x="104" y="854"/>
                    <a:pt x="1" y="1190"/>
                  </a:cubicBezTo>
                  <a:cubicBezTo>
                    <a:pt x="440" y="1190"/>
                    <a:pt x="751" y="983"/>
                    <a:pt x="1087" y="647"/>
                  </a:cubicBezTo>
                  <a:cubicBezTo>
                    <a:pt x="1190" y="440"/>
                    <a:pt x="1293" y="208"/>
                    <a:pt x="1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7202229" y="4699341"/>
              <a:ext cx="68223" cy="443660"/>
            </a:xfrm>
            <a:custGeom>
              <a:avLst/>
              <a:gdLst/>
              <a:ahLst/>
              <a:cxnLst/>
              <a:rect l="l" t="t" r="r" b="b"/>
              <a:pathLst>
                <a:path w="648" h="4214" extrusionOk="0">
                  <a:moveTo>
                    <a:pt x="647" y="0"/>
                  </a:moveTo>
                  <a:lnTo>
                    <a:pt x="544" y="104"/>
                  </a:lnTo>
                  <a:cubicBezTo>
                    <a:pt x="544" y="233"/>
                    <a:pt x="544" y="336"/>
                    <a:pt x="440" y="336"/>
                  </a:cubicBezTo>
                  <a:lnTo>
                    <a:pt x="440" y="440"/>
                  </a:lnTo>
                  <a:cubicBezTo>
                    <a:pt x="130" y="1525"/>
                    <a:pt x="1" y="2585"/>
                    <a:pt x="1" y="3774"/>
                  </a:cubicBezTo>
                  <a:lnTo>
                    <a:pt x="1" y="4214"/>
                  </a:lnTo>
                  <a:cubicBezTo>
                    <a:pt x="1" y="3025"/>
                    <a:pt x="130" y="1939"/>
                    <a:pt x="440" y="879"/>
                  </a:cubicBezTo>
                  <a:cubicBezTo>
                    <a:pt x="440" y="646"/>
                    <a:pt x="440" y="543"/>
                    <a:pt x="544" y="440"/>
                  </a:cubicBezTo>
                  <a:cubicBezTo>
                    <a:pt x="544" y="336"/>
                    <a:pt x="647" y="233"/>
                    <a:pt x="647" y="104"/>
                  </a:cubicBezTo>
                  <a:lnTo>
                    <a:pt x="6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6919221" y="4646593"/>
              <a:ext cx="329429" cy="103598"/>
            </a:xfrm>
            <a:custGeom>
              <a:avLst/>
              <a:gdLst/>
              <a:ahLst/>
              <a:cxnLst/>
              <a:rect l="l" t="t" r="r" b="b"/>
              <a:pathLst>
                <a:path w="3129" h="984" extrusionOk="0">
                  <a:moveTo>
                    <a:pt x="1917" y="1"/>
                  </a:moveTo>
                  <a:cubicBezTo>
                    <a:pt x="1672" y="1"/>
                    <a:pt x="1421" y="32"/>
                    <a:pt x="1190" y="88"/>
                  </a:cubicBezTo>
                  <a:cubicBezTo>
                    <a:pt x="879" y="88"/>
                    <a:pt x="440" y="191"/>
                    <a:pt x="233" y="501"/>
                  </a:cubicBezTo>
                  <a:cubicBezTo>
                    <a:pt x="104" y="501"/>
                    <a:pt x="0" y="734"/>
                    <a:pt x="0" y="837"/>
                  </a:cubicBezTo>
                  <a:cubicBezTo>
                    <a:pt x="104" y="941"/>
                    <a:pt x="233" y="941"/>
                    <a:pt x="233" y="941"/>
                  </a:cubicBezTo>
                  <a:cubicBezTo>
                    <a:pt x="385" y="971"/>
                    <a:pt x="538" y="983"/>
                    <a:pt x="691" y="983"/>
                  </a:cubicBezTo>
                  <a:cubicBezTo>
                    <a:pt x="1059" y="983"/>
                    <a:pt x="1422" y="910"/>
                    <a:pt x="1732" y="837"/>
                  </a:cubicBezTo>
                  <a:cubicBezTo>
                    <a:pt x="2043" y="734"/>
                    <a:pt x="2275" y="605"/>
                    <a:pt x="2482" y="501"/>
                  </a:cubicBezTo>
                  <a:cubicBezTo>
                    <a:pt x="2689" y="398"/>
                    <a:pt x="3128" y="398"/>
                    <a:pt x="2818" y="191"/>
                  </a:cubicBezTo>
                  <a:cubicBezTo>
                    <a:pt x="2566" y="58"/>
                    <a:pt x="2247" y="1"/>
                    <a:pt x="1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7305725" y="4688392"/>
              <a:ext cx="236886" cy="239623"/>
            </a:xfrm>
            <a:custGeom>
              <a:avLst/>
              <a:gdLst/>
              <a:ahLst/>
              <a:cxnLst/>
              <a:rect l="l" t="t" r="r" b="b"/>
              <a:pathLst>
                <a:path w="2250" h="2276" extrusionOk="0">
                  <a:moveTo>
                    <a:pt x="0" y="1"/>
                  </a:moveTo>
                  <a:cubicBezTo>
                    <a:pt x="310" y="647"/>
                    <a:pt x="853" y="1190"/>
                    <a:pt x="1293" y="1836"/>
                  </a:cubicBezTo>
                  <a:cubicBezTo>
                    <a:pt x="1293" y="1940"/>
                    <a:pt x="1396" y="2043"/>
                    <a:pt x="1500" y="2146"/>
                  </a:cubicBezTo>
                  <a:cubicBezTo>
                    <a:pt x="1603" y="2146"/>
                    <a:pt x="1732" y="2276"/>
                    <a:pt x="1939" y="2276"/>
                  </a:cubicBezTo>
                  <a:cubicBezTo>
                    <a:pt x="2146" y="2146"/>
                    <a:pt x="2249" y="1836"/>
                    <a:pt x="2249" y="1629"/>
                  </a:cubicBezTo>
                  <a:cubicBezTo>
                    <a:pt x="2146" y="1397"/>
                    <a:pt x="2042" y="1190"/>
                    <a:pt x="1836" y="1086"/>
                  </a:cubicBezTo>
                  <a:cubicBezTo>
                    <a:pt x="1293" y="647"/>
                    <a:pt x="646" y="2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7"/>
            <p:cNvSpPr/>
            <p:nvPr/>
          </p:nvSpPr>
          <p:spPr>
            <a:xfrm>
              <a:off x="7283931" y="4699341"/>
              <a:ext cx="157924" cy="275103"/>
            </a:xfrm>
            <a:custGeom>
              <a:avLst/>
              <a:gdLst/>
              <a:ahLst/>
              <a:cxnLst/>
              <a:rect l="l" t="t" r="r" b="b"/>
              <a:pathLst>
                <a:path w="1500" h="2613" extrusionOk="0">
                  <a:moveTo>
                    <a:pt x="0" y="0"/>
                  </a:moveTo>
                  <a:lnTo>
                    <a:pt x="0" y="0"/>
                  </a:lnTo>
                  <a:cubicBezTo>
                    <a:pt x="104" y="646"/>
                    <a:pt x="311" y="1396"/>
                    <a:pt x="517" y="2042"/>
                  </a:cubicBezTo>
                  <a:cubicBezTo>
                    <a:pt x="517" y="2172"/>
                    <a:pt x="647" y="2275"/>
                    <a:pt x="647" y="2378"/>
                  </a:cubicBezTo>
                  <a:cubicBezTo>
                    <a:pt x="750" y="2482"/>
                    <a:pt x="853" y="2585"/>
                    <a:pt x="957" y="2585"/>
                  </a:cubicBezTo>
                  <a:cubicBezTo>
                    <a:pt x="995" y="2604"/>
                    <a:pt x="1034" y="2613"/>
                    <a:pt x="1072" y="2613"/>
                  </a:cubicBezTo>
                  <a:cubicBezTo>
                    <a:pt x="1245" y="2613"/>
                    <a:pt x="1415" y="2444"/>
                    <a:pt x="1500" y="2275"/>
                  </a:cubicBezTo>
                  <a:cubicBezTo>
                    <a:pt x="1500" y="2042"/>
                    <a:pt x="1396" y="1732"/>
                    <a:pt x="1293" y="1525"/>
                  </a:cubicBezTo>
                  <a:cubicBezTo>
                    <a:pt x="1060" y="982"/>
                    <a:pt x="517" y="3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7"/>
            <p:cNvSpPr/>
            <p:nvPr/>
          </p:nvSpPr>
          <p:spPr>
            <a:xfrm>
              <a:off x="7226760" y="4699341"/>
              <a:ext cx="100755" cy="300897"/>
            </a:xfrm>
            <a:custGeom>
              <a:avLst/>
              <a:gdLst/>
              <a:ahLst/>
              <a:cxnLst/>
              <a:rect l="l" t="t" r="r" b="b"/>
              <a:pathLst>
                <a:path w="957" h="2858" extrusionOk="0">
                  <a:moveTo>
                    <a:pt x="311" y="0"/>
                  </a:moveTo>
                  <a:cubicBezTo>
                    <a:pt x="104" y="646"/>
                    <a:pt x="104" y="1396"/>
                    <a:pt x="104" y="2042"/>
                  </a:cubicBezTo>
                  <a:cubicBezTo>
                    <a:pt x="1" y="2275"/>
                    <a:pt x="1" y="2378"/>
                    <a:pt x="1" y="2482"/>
                  </a:cubicBezTo>
                  <a:cubicBezTo>
                    <a:pt x="104" y="2585"/>
                    <a:pt x="104" y="2689"/>
                    <a:pt x="207" y="2818"/>
                  </a:cubicBezTo>
                  <a:cubicBezTo>
                    <a:pt x="262" y="2845"/>
                    <a:pt x="325" y="2858"/>
                    <a:pt x="391" y="2858"/>
                  </a:cubicBezTo>
                  <a:cubicBezTo>
                    <a:pt x="575" y="2858"/>
                    <a:pt x="777" y="2757"/>
                    <a:pt x="854" y="2585"/>
                  </a:cubicBezTo>
                  <a:cubicBezTo>
                    <a:pt x="957" y="2378"/>
                    <a:pt x="957" y="2172"/>
                    <a:pt x="957" y="1939"/>
                  </a:cubicBezTo>
                  <a:cubicBezTo>
                    <a:pt x="854" y="1293"/>
                    <a:pt x="750" y="543"/>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7"/>
            <p:cNvSpPr/>
            <p:nvPr/>
          </p:nvSpPr>
          <p:spPr>
            <a:xfrm>
              <a:off x="7090731" y="4688392"/>
              <a:ext cx="168768" cy="297107"/>
            </a:xfrm>
            <a:custGeom>
              <a:avLst/>
              <a:gdLst/>
              <a:ahLst/>
              <a:cxnLst/>
              <a:rect l="l" t="t" r="r" b="b"/>
              <a:pathLst>
                <a:path w="1603" h="2822" extrusionOk="0">
                  <a:moveTo>
                    <a:pt x="1603" y="1"/>
                  </a:moveTo>
                  <a:lnTo>
                    <a:pt x="1603" y="1"/>
                  </a:lnTo>
                  <a:cubicBezTo>
                    <a:pt x="956" y="337"/>
                    <a:pt x="543" y="983"/>
                    <a:pt x="207" y="1629"/>
                  </a:cubicBezTo>
                  <a:cubicBezTo>
                    <a:pt x="103" y="1836"/>
                    <a:pt x="0" y="2146"/>
                    <a:pt x="0" y="2379"/>
                  </a:cubicBezTo>
                  <a:cubicBezTo>
                    <a:pt x="87" y="2554"/>
                    <a:pt x="249" y="2821"/>
                    <a:pt x="437" y="2821"/>
                  </a:cubicBezTo>
                  <a:cubicBezTo>
                    <a:pt x="472" y="2821"/>
                    <a:pt x="507" y="2812"/>
                    <a:pt x="543" y="2793"/>
                  </a:cubicBezTo>
                  <a:cubicBezTo>
                    <a:pt x="750" y="2793"/>
                    <a:pt x="853" y="2689"/>
                    <a:pt x="853" y="2586"/>
                  </a:cubicBezTo>
                  <a:cubicBezTo>
                    <a:pt x="956" y="2482"/>
                    <a:pt x="956" y="2276"/>
                    <a:pt x="1060" y="2146"/>
                  </a:cubicBezTo>
                  <a:cubicBezTo>
                    <a:pt x="1189" y="1500"/>
                    <a:pt x="1499" y="750"/>
                    <a:pt x="1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7"/>
            <p:cNvSpPr/>
            <p:nvPr/>
          </p:nvSpPr>
          <p:spPr>
            <a:xfrm>
              <a:off x="6976391" y="4688392"/>
              <a:ext cx="261311" cy="226042"/>
            </a:xfrm>
            <a:custGeom>
              <a:avLst/>
              <a:gdLst/>
              <a:ahLst/>
              <a:cxnLst/>
              <a:rect l="l" t="t" r="r" b="b"/>
              <a:pathLst>
                <a:path w="2482" h="2147" extrusionOk="0">
                  <a:moveTo>
                    <a:pt x="2482" y="1"/>
                  </a:moveTo>
                  <a:lnTo>
                    <a:pt x="2482" y="1"/>
                  </a:lnTo>
                  <a:cubicBezTo>
                    <a:pt x="1732" y="104"/>
                    <a:pt x="1086" y="440"/>
                    <a:pt x="543" y="854"/>
                  </a:cubicBezTo>
                  <a:cubicBezTo>
                    <a:pt x="336" y="1086"/>
                    <a:pt x="104" y="1190"/>
                    <a:pt x="0" y="1500"/>
                  </a:cubicBezTo>
                  <a:cubicBezTo>
                    <a:pt x="0" y="1733"/>
                    <a:pt x="104" y="2043"/>
                    <a:pt x="336" y="2146"/>
                  </a:cubicBezTo>
                  <a:cubicBezTo>
                    <a:pt x="440" y="2146"/>
                    <a:pt x="647" y="2043"/>
                    <a:pt x="750" y="2043"/>
                  </a:cubicBezTo>
                  <a:cubicBezTo>
                    <a:pt x="853" y="1940"/>
                    <a:pt x="983" y="1836"/>
                    <a:pt x="1086" y="1733"/>
                  </a:cubicBezTo>
                  <a:cubicBezTo>
                    <a:pt x="1500" y="1190"/>
                    <a:pt x="2042" y="647"/>
                    <a:pt x="2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7"/>
            <p:cNvSpPr/>
            <p:nvPr/>
          </p:nvSpPr>
          <p:spPr>
            <a:xfrm>
              <a:off x="7134214" y="4635222"/>
              <a:ext cx="239623" cy="110441"/>
            </a:xfrm>
            <a:custGeom>
              <a:avLst/>
              <a:gdLst/>
              <a:ahLst/>
              <a:cxnLst/>
              <a:rect l="l" t="t" r="r" b="b"/>
              <a:pathLst>
                <a:path w="2276" h="1049" extrusionOk="0">
                  <a:moveTo>
                    <a:pt x="734" y="0"/>
                  </a:moveTo>
                  <a:cubicBezTo>
                    <a:pt x="478" y="0"/>
                    <a:pt x="202" y="56"/>
                    <a:pt x="1" y="196"/>
                  </a:cubicBezTo>
                  <a:cubicBezTo>
                    <a:pt x="233" y="506"/>
                    <a:pt x="543" y="945"/>
                    <a:pt x="983" y="945"/>
                  </a:cubicBezTo>
                  <a:cubicBezTo>
                    <a:pt x="1203" y="997"/>
                    <a:pt x="1442" y="1049"/>
                    <a:pt x="1668" y="1049"/>
                  </a:cubicBezTo>
                  <a:cubicBezTo>
                    <a:pt x="1894" y="1049"/>
                    <a:pt x="2107" y="997"/>
                    <a:pt x="2275" y="842"/>
                  </a:cubicBezTo>
                  <a:cubicBezTo>
                    <a:pt x="2172" y="402"/>
                    <a:pt x="1629" y="66"/>
                    <a:pt x="1190" y="66"/>
                  </a:cubicBezTo>
                  <a:cubicBezTo>
                    <a:pt x="1066" y="25"/>
                    <a:pt x="904"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7"/>
            <p:cNvSpPr/>
            <p:nvPr/>
          </p:nvSpPr>
          <p:spPr>
            <a:xfrm>
              <a:off x="7033561" y="5006882"/>
              <a:ext cx="168768" cy="94017"/>
            </a:xfrm>
            <a:custGeom>
              <a:avLst/>
              <a:gdLst/>
              <a:ahLst/>
              <a:cxnLst/>
              <a:rect l="l" t="t" r="r" b="b"/>
              <a:pathLst>
                <a:path w="1603" h="893" extrusionOk="0">
                  <a:moveTo>
                    <a:pt x="0" y="0"/>
                  </a:moveTo>
                  <a:cubicBezTo>
                    <a:pt x="104" y="207"/>
                    <a:pt x="310" y="414"/>
                    <a:pt x="440" y="543"/>
                  </a:cubicBezTo>
                  <a:cubicBezTo>
                    <a:pt x="672" y="776"/>
                    <a:pt x="978" y="892"/>
                    <a:pt x="1290" y="892"/>
                  </a:cubicBezTo>
                  <a:cubicBezTo>
                    <a:pt x="1394" y="892"/>
                    <a:pt x="1499" y="879"/>
                    <a:pt x="1603" y="853"/>
                  </a:cubicBezTo>
                  <a:cubicBezTo>
                    <a:pt x="1499" y="543"/>
                    <a:pt x="1189" y="310"/>
                    <a:pt x="957" y="104"/>
                  </a:cubicBezTo>
                  <a:cubicBezTo>
                    <a:pt x="646" y="0"/>
                    <a:pt x="31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7"/>
          <p:cNvGrpSpPr/>
          <p:nvPr/>
        </p:nvGrpSpPr>
        <p:grpSpPr>
          <a:xfrm>
            <a:off x="7531563" y="3178908"/>
            <a:ext cx="1554209" cy="1893320"/>
            <a:chOff x="7531563" y="3178908"/>
            <a:chExt cx="1554209" cy="1893320"/>
          </a:xfrm>
        </p:grpSpPr>
        <p:sp>
          <p:nvSpPr>
            <p:cNvPr id="1280" name="Google Shape;1280;p47"/>
            <p:cNvSpPr/>
            <p:nvPr/>
          </p:nvSpPr>
          <p:spPr>
            <a:xfrm>
              <a:off x="7746556" y="3950864"/>
              <a:ext cx="522728" cy="1121364"/>
            </a:xfrm>
            <a:custGeom>
              <a:avLst/>
              <a:gdLst/>
              <a:ahLst/>
              <a:cxnLst/>
              <a:rect l="l" t="t" r="r" b="b"/>
              <a:pathLst>
                <a:path w="4965" h="10651" extrusionOk="0">
                  <a:moveTo>
                    <a:pt x="4654" y="0"/>
                  </a:moveTo>
                  <a:cubicBezTo>
                    <a:pt x="4525" y="0"/>
                    <a:pt x="4421" y="104"/>
                    <a:pt x="4318" y="233"/>
                  </a:cubicBezTo>
                  <a:cubicBezTo>
                    <a:pt x="4318" y="1396"/>
                    <a:pt x="3775" y="2585"/>
                    <a:pt x="2922" y="3464"/>
                  </a:cubicBezTo>
                  <a:cubicBezTo>
                    <a:pt x="2586" y="3878"/>
                    <a:pt x="2069" y="4214"/>
                    <a:pt x="1630" y="4524"/>
                  </a:cubicBezTo>
                  <a:cubicBezTo>
                    <a:pt x="1190" y="4964"/>
                    <a:pt x="880" y="5274"/>
                    <a:pt x="544" y="5817"/>
                  </a:cubicBezTo>
                  <a:cubicBezTo>
                    <a:pt x="234" y="6359"/>
                    <a:pt x="1" y="7006"/>
                    <a:pt x="1" y="7652"/>
                  </a:cubicBezTo>
                  <a:cubicBezTo>
                    <a:pt x="1" y="7859"/>
                    <a:pt x="130" y="8091"/>
                    <a:pt x="130" y="8402"/>
                  </a:cubicBezTo>
                  <a:cubicBezTo>
                    <a:pt x="337" y="9281"/>
                    <a:pt x="776" y="10030"/>
                    <a:pt x="1423" y="10573"/>
                  </a:cubicBezTo>
                  <a:cubicBezTo>
                    <a:pt x="1474" y="10625"/>
                    <a:pt x="1526" y="10651"/>
                    <a:pt x="1578" y="10651"/>
                  </a:cubicBezTo>
                  <a:cubicBezTo>
                    <a:pt x="1630" y="10651"/>
                    <a:pt x="1681" y="10625"/>
                    <a:pt x="1733" y="10573"/>
                  </a:cubicBezTo>
                  <a:cubicBezTo>
                    <a:pt x="1836" y="10444"/>
                    <a:pt x="1836" y="10237"/>
                    <a:pt x="1733" y="10134"/>
                  </a:cubicBezTo>
                  <a:cubicBezTo>
                    <a:pt x="1190" y="9694"/>
                    <a:pt x="776" y="8945"/>
                    <a:pt x="647" y="8298"/>
                  </a:cubicBezTo>
                  <a:cubicBezTo>
                    <a:pt x="647" y="8091"/>
                    <a:pt x="544" y="7859"/>
                    <a:pt x="544" y="7652"/>
                  </a:cubicBezTo>
                  <a:cubicBezTo>
                    <a:pt x="544" y="7109"/>
                    <a:pt x="776" y="6566"/>
                    <a:pt x="983" y="6153"/>
                  </a:cubicBezTo>
                  <a:cubicBezTo>
                    <a:pt x="1190" y="5713"/>
                    <a:pt x="1630" y="5274"/>
                    <a:pt x="2069" y="4964"/>
                  </a:cubicBezTo>
                  <a:cubicBezTo>
                    <a:pt x="2483" y="4627"/>
                    <a:pt x="2922" y="4317"/>
                    <a:pt x="3362" y="3878"/>
                  </a:cubicBezTo>
                  <a:cubicBezTo>
                    <a:pt x="4215" y="2921"/>
                    <a:pt x="4861" y="1629"/>
                    <a:pt x="4964" y="233"/>
                  </a:cubicBezTo>
                  <a:cubicBezTo>
                    <a:pt x="4964" y="104"/>
                    <a:pt x="4861" y="0"/>
                    <a:pt x="4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7"/>
            <p:cNvSpPr/>
            <p:nvPr/>
          </p:nvSpPr>
          <p:spPr>
            <a:xfrm>
              <a:off x="7803726" y="3309673"/>
              <a:ext cx="454610" cy="551470"/>
            </a:xfrm>
            <a:custGeom>
              <a:avLst/>
              <a:gdLst/>
              <a:ahLst/>
              <a:cxnLst/>
              <a:rect l="l" t="t" r="r" b="b"/>
              <a:pathLst>
                <a:path w="4318" h="5238" extrusionOk="0">
                  <a:moveTo>
                    <a:pt x="1187" y="0"/>
                  </a:moveTo>
                  <a:cubicBezTo>
                    <a:pt x="1077" y="0"/>
                    <a:pt x="972" y="21"/>
                    <a:pt x="880" y="67"/>
                  </a:cubicBezTo>
                  <a:cubicBezTo>
                    <a:pt x="233" y="274"/>
                    <a:pt x="1" y="920"/>
                    <a:pt x="104" y="1566"/>
                  </a:cubicBezTo>
                  <a:cubicBezTo>
                    <a:pt x="233" y="2109"/>
                    <a:pt x="544" y="2652"/>
                    <a:pt x="880" y="3092"/>
                  </a:cubicBezTo>
                  <a:cubicBezTo>
                    <a:pt x="1629" y="3945"/>
                    <a:pt x="2379" y="4694"/>
                    <a:pt x="3336" y="5237"/>
                  </a:cubicBezTo>
                  <a:cubicBezTo>
                    <a:pt x="3672" y="5030"/>
                    <a:pt x="3878" y="4798"/>
                    <a:pt x="4318" y="4591"/>
                  </a:cubicBezTo>
                  <a:cubicBezTo>
                    <a:pt x="4214" y="4152"/>
                    <a:pt x="3982" y="3738"/>
                    <a:pt x="3878" y="3298"/>
                  </a:cubicBezTo>
                  <a:cubicBezTo>
                    <a:pt x="3568" y="2213"/>
                    <a:pt x="3129" y="1256"/>
                    <a:pt x="2379" y="507"/>
                  </a:cubicBezTo>
                  <a:cubicBezTo>
                    <a:pt x="2038" y="246"/>
                    <a:pt x="1572"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7"/>
            <p:cNvSpPr/>
            <p:nvPr/>
          </p:nvSpPr>
          <p:spPr>
            <a:xfrm>
              <a:off x="7531563" y="3712391"/>
              <a:ext cx="623378" cy="302161"/>
            </a:xfrm>
            <a:custGeom>
              <a:avLst/>
              <a:gdLst/>
              <a:ahLst/>
              <a:cxnLst/>
              <a:rect l="l" t="t" r="r" b="b"/>
              <a:pathLst>
                <a:path w="5921" h="2870" extrusionOk="0">
                  <a:moveTo>
                    <a:pt x="1962" y="0"/>
                  </a:moveTo>
                  <a:cubicBezTo>
                    <a:pt x="1852" y="0"/>
                    <a:pt x="1741" y="5"/>
                    <a:pt x="1629" y="16"/>
                  </a:cubicBezTo>
                  <a:cubicBezTo>
                    <a:pt x="1087" y="120"/>
                    <a:pt x="440" y="327"/>
                    <a:pt x="233" y="869"/>
                  </a:cubicBezTo>
                  <a:cubicBezTo>
                    <a:pt x="1" y="1412"/>
                    <a:pt x="337" y="2058"/>
                    <a:pt x="750" y="2369"/>
                  </a:cubicBezTo>
                  <a:cubicBezTo>
                    <a:pt x="1293" y="2705"/>
                    <a:pt x="1836" y="2808"/>
                    <a:pt x="2482" y="2808"/>
                  </a:cubicBezTo>
                  <a:cubicBezTo>
                    <a:pt x="2880" y="2846"/>
                    <a:pt x="3274" y="2870"/>
                    <a:pt x="3667" y="2870"/>
                  </a:cubicBezTo>
                  <a:cubicBezTo>
                    <a:pt x="4347" y="2870"/>
                    <a:pt x="5025" y="2798"/>
                    <a:pt x="5714" y="2601"/>
                  </a:cubicBezTo>
                  <a:cubicBezTo>
                    <a:pt x="5714" y="2162"/>
                    <a:pt x="5817" y="1852"/>
                    <a:pt x="5921" y="1412"/>
                  </a:cubicBezTo>
                  <a:cubicBezTo>
                    <a:pt x="5507" y="1205"/>
                    <a:pt x="5067" y="973"/>
                    <a:pt x="4628" y="766"/>
                  </a:cubicBezTo>
                  <a:cubicBezTo>
                    <a:pt x="3772" y="373"/>
                    <a:pt x="2896" y="0"/>
                    <a:pt x="19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7"/>
            <p:cNvSpPr/>
            <p:nvPr/>
          </p:nvSpPr>
          <p:spPr>
            <a:xfrm>
              <a:off x="7692123" y="3986240"/>
              <a:ext cx="519990" cy="495565"/>
            </a:xfrm>
            <a:custGeom>
              <a:avLst/>
              <a:gdLst/>
              <a:ahLst/>
              <a:cxnLst/>
              <a:rect l="l" t="t" r="r" b="b"/>
              <a:pathLst>
                <a:path w="4939" h="4707" extrusionOk="0">
                  <a:moveTo>
                    <a:pt x="4189" y="0"/>
                  </a:moveTo>
                  <a:cubicBezTo>
                    <a:pt x="3749" y="207"/>
                    <a:pt x="3336" y="414"/>
                    <a:pt x="2896" y="647"/>
                  </a:cubicBezTo>
                  <a:cubicBezTo>
                    <a:pt x="2043" y="1060"/>
                    <a:pt x="1061" y="1603"/>
                    <a:pt x="415" y="2585"/>
                  </a:cubicBezTo>
                  <a:cubicBezTo>
                    <a:pt x="208" y="2999"/>
                    <a:pt x="1" y="3645"/>
                    <a:pt x="208" y="4085"/>
                  </a:cubicBezTo>
                  <a:cubicBezTo>
                    <a:pt x="439" y="4488"/>
                    <a:pt x="927" y="4706"/>
                    <a:pt x="1374" y="4706"/>
                  </a:cubicBezTo>
                  <a:cubicBezTo>
                    <a:pt x="1529" y="4706"/>
                    <a:pt x="1678" y="4681"/>
                    <a:pt x="1810" y="4628"/>
                  </a:cubicBezTo>
                  <a:cubicBezTo>
                    <a:pt x="2353" y="4421"/>
                    <a:pt x="2793" y="3981"/>
                    <a:pt x="3232" y="3542"/>
                  </a:cubicBezTo>
                  <a:cubicBezTo>
                    <a:pt x="3982" y="2792"/>
                    <a:pt x="4628" y="1836"/>
                    <a:pt x="4938" y="853"/>
                  </a:cubicBezTo>
                  <a:cubicBezTo>
                    <a:pt x="4732" y="543"/>
                    <a:pt x="4396" y="311"/>
                    <a:pt x="4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7"/>
            <p:cNvSpPr/>
            <p:nvPr/>
          </p:nvSpPr>
          <p:spPr>
            <a:xfrm>
              <a:off x="8168436" y="3178908"/>
              <a:ext cx="315848" cy="603269"/>
            </a:xfrm>
            <a:custGeom>
              <a:avLst/>
              <a:gdLst/>
              <a:ahLst/>
              <a:cxnLst/>
              <a:rect l="l" t="t" r="r" b="b"/>
              <a:pathLst>
                <a:path w="3000" h="5730" extrusionOk="0">
                  <a:moveTo>
                    <a:pt x="1431" y="1"/>
                  </a:moveTo>
                  <a:cubicBezTo>
                    <a:pt x="931" y="1"/>
                    <a:pt x="393" y="383"/>
                    <a:pt x="208" y="870"/>
                  </a:cubicBezTo>
                  <a:cubicBezTo>
                    <a:pt x="1" y="1413"/>
                    <a:pt x="1" y="2059"/>
                    <a:pt x="104" y="2602"/>
                  </a:cubicBezTo>
                  <a:cubicBezTo>
                    <a:pt x="208" y="3687"/>
                    <a:pt x="414" y="4747"/>
                    <a:pt x="957" y="5730"/>
                  </a:cubicBezTo>
                  <a:cubicBezTo>
                    <a:pt x="1250" y="5730"/>
                    <a:pt x="1532" y="5684"/>
                    <a:pt x="1786" y="5684"/>
                  </a:cubicBezTo>
                  <a:cubicBezTo>
                    <a:pt x="1914" y="5684"/>
                    <a:pt x="2034" y="5695"/>
                    <a:pt x="2146" y="5730"/>
                  </a:cubicBezTo>
                  <a:cubicBezTo>
                    <a:pt x="2353" y="5187"/>
                    <a:pt x="2457" y="4747"/>
                    <a:pt x="2586" y="4334"/>
                  </a:cubicBezTo>
                  <a:cubicBezTo>
                    <a:pt x="2793" y="3351"/>
                    <a:pt x="2999" y="2162"/>
                    <a:pt x="2689" y="1206"/>
                  </a:cubicBezTo>
                  <a:cubicBezTo>
                    <a:pt x="2586" y="663"/>
                    <a:pt x="2146" y="120"/>
                    <a:pt x="1603" y="17"/>
                  </a:cubicBezTo>
                  <a:cubicBezTo>
                    <a:pt x="1547" y="6"/>
                    <a:pt x="1489"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7"/>
            <p:cNvSpPr/>
            <p:nvPr/>
          </p:nvSpPr>
          <p:spPr>
            <a:xfrm>
              <a:off x="8394379" y="3364106"/>
              <a:ext cx="509041" cy="507883"/>
            </a:xfrm>
            <a:custGeom>
              <a:avLst/>
              <a:gdLst/>
              <a:ahLst/>
              <a:cxnLst/>
              <a:rect l="l" t="t" r="r" b="b"/>
              <a:pathLst>
                <a:path w="4835" h="4824" extrusionOk="0">
                  <a:moveTo>
                    <a:pt x="3491" y="1"/>
                  </a:moveTo>
                  <a:cubicBezTo>
                    <a:pt x="3326" y="1"/>
                    <a:pt x="3166" y="30"/>
                    <a:pt x="3025" y="93"/>
                  </a:cubicBezTo>
                  <a:cubicBezTo>
                    <a:pt x="2482" y="300"/>
                    <a:pt x="2043" y="739"/>
                    <a:pt x="1603" y="1153"/>
                  </a:cubicBezTo>
                  <a:cubicBezTo>
                    <a:pt x="957" y="2032"/>
                    <a:pt x="311" y="2988"/>
                    <a:pt x="0" y="3971"/>
                  </a:cubicBezTo>
                  <a:cubicBezTo>
                    <a:pt x="311" y="4281"/>
                    <a:pt x="543" y="4513"/>
                    <a:pt x="853" y="4824"/>
                  </a:cubicBezTo>
                  <a:cubicBezTo>
                    <a:pt x="1189" y="4617"/>
                    <a:pt x="1603" y="4384"/>
                    <a:pt x="2043" y="4177"/>
                  </a:cubicBezTo>
                  <a:cubicBezTo>
                    <a:pt x="2896" y="3635"/>
                    <a:pt x="3878" y="2988"/>
                    <a:pt x="4421" y="2135"/>
                  </a:cubicBezTo>
                  <a:cubicBezTo>
                    <a:pt x="4731" y="1696"/>
                    <a:pt x="4834" y="1049"/>
                    <a:pt x="4628" y="507"/>
                  </a:cubicBezTo>
                  <a:cubicBezTo>
                    <a:pt x="4402" y="206"/>
                    <a:pt x="3930" y="1"/>
                    <a:pt x="3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7"/>
            <p:cNvSpPr/>
            <p:nvPr/>
          </p:nvSpPr>
          <p:spPr>
            <a:xfrm>
              <a:off x="8473344" y="3756611"/>
              <a:ext cx="612428" cy="301634"/>
            </a:xfrm>
            <a:custGeom>
              <a:avLst/>
              <a:gdLst/>
              <a:ahLst/>
              <a:cxnLst/>
              <a:rect l="l" t="t" r="r" b="b"/>
              <a:pathLst>
                <a:path w="5817" h="2865" extrusionOk="0">
                  <a:moveTo>
                    <a:pt x="4006" y="1"/>
                  </a:moveTo>
                  <a:cubicBezTo>
                    <a:pt x="3674" y="1"/>
                    <a:pt x="3333" y="66"/>
                    <a:pt x="3025" y="139"/>
                  </a:cubicBezTo>
                  <a:cubicBezTo>
                    <a:pt x="1939" y="346"/>
                    <a:pt x="853" y="656"/>
                    <a:pt x="0" y="1199"/>
                  </a:cubicBezTo>
                  <a:cubicBezTo>
                    <a:pt x="0" y="1638"/>
                    <a:pt x="103" y="1949"/>
                    <a:pt x="103" y="2388"/>
                  </a:cubicBezTo>
                  <a:cubicBezTo>
                    <a:pt x="543" y="2492"/>
                    <a:pt x="982" y="2595"/>
                    <a:pt x="1396" y="2724"/>
                  </a:cubicBezTo>
                  <a:cubicBezTo>
                    <a:pt x="1976" y="2779"/>
                    <a:pt x="2556" y="2864"/>
                    <a:pt x="3132" y="2864"/>
                  </a:cubicBezTo>
                  <a:cubicBezTo>
                    <a:pt x="3634" y="2864"/>
                    <a:pt x="4133" y="2800"/>
                    <a:pt x="4627" y="2595"/>
                  </a:cubicBezTo>
                  <a:cubicBezTo>
                    <a:pt x="5067" y="2388"/>
                    <a:pt x="5610" y="2078"/>
                    <a:pt x="5713" y="1535"/>
                  </a:cubicBezTo>
                  <a:cubicBezTo>
                    <a:pt x="5816" y="889"/>
                    <a:pt x="5273" y="346"/>
                    <a:pt x="4731" y="139"/>
                  </a:cubicBezTo>
                  <a:cubicBezTo>
                    <a:pt x="4507" y="39"/>
                    <a:pt x="4259" y="1"/>
                    <a:pt x="4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7"/>
            <p:cNvSpPr/>
            <p:nvPr/>
          </p:nvSpPr>
          <p:spPr>
            <a:xfrm>
              <a:off x="8359003" y="3997084"/>
              <a:ext cx="533466" cy="486089"/>
            </a:xfrm>
            <a:custGeom>
              <a:avLst/>
              <a:gdLst/>
              <a:ahLst/>
              <a:cxnLst/>
              <a:rect l="l" t="t" r="r" b="b"/>
              <a:pathLst>
                <a:path w="5067" h="4617" extrusionOk="0">
                  <a:moveTo>
                    <a:pt x="879" y="1"/>
                  </a:moveTo>
                  <a:cubicBezTo>
                    <a:pt x="543" y="311"/>
                    <a:pt x="336" y="647"/>
                    <a:pt x="0" y="854"/>
                  </a:cubicBezTo>
                  <a:cubicBezTo>
                    <a:pt x="233" y="1293"/>
                    <a:pt x="543" y="1733"/>
                    <a:pt x="776" y="2043"/>
                  </a:cubicBezTo>
                  <a:cubicBezTo>
                    <a:pt x="1293" y="3025"/>
                    <a:pt x="1939" y="3878"/>
                    <a:pt x="2921" y="4421"/>
                  </a:cubicBezTo>
                  <a:cubicBezTo>
                    <a:pt x="3162" y="4535"/>
                    <a:pt x="3466" y="4617"/>
                    <a:pt x="3776" y="4617"/>
                  </a:cubicBezTo>
                  <a:cubicBezTo>
                    <a:pt x="4031" y="4617"/>
                    <a:pt x="4291" y="4561"/>
                    <a:pt x="4524" y="4421"/>
                  </a:cubicBezTo>
                  <a:cubicBezTo>
                    <a:pt x="4964" y="4085"/>
                    <a:pt x="5067" y="3439"/>
                    <a:pt x="4860" y="2896"/>
                  </a:cubicBezTo>
                  <a:cubicBezTo>
                    <a:pt x="4653" y="2250"/>
                    <a:pt x="4214" y="1940"/>
                    <a:pt x="3671" y="1500"/>
                  </a:cubicBezTo>
                  <a:cubicBezTo>
                    <a:pt x="2818" y="854"/>
                    <a:pt x="1836" y="31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7"/>
            <p:cNvSpPr/>
            <p:nvPr/>
          </p:nvSpPr>
          <p:spPr>
            <a:xfrm>
              <a:off x="8111266" y="4086893"/>
              <a:ext cx="305003" cy="603690"/>
            </a:xfrm>
            <a:custGeom>
              <a:avLst/>
              <a:gdLst/>
              <a:ahLst/>
              <a:cxnLst/>
              <a:rect l="l" t="t" r="r" b="b"/>
              <a:pathLst>
                <a:path w="2897" h="5734" extrusionOk="0">
                  <a:moveTo>
                    <a:pt x="1190" y="1"/>
                  </a:moveTo>
                  <a:cubicBezTo>
                    <a:pt x="957" y="440"/>
                    <a:pt x="854" y="880"/>
                    <a:pt x="647" y="1293"/>
                  </a:cubicBezTo>
                  <a:cubicBezTo>
                    <a:pt x="311" y="2276"/>
                    <a:pt x="1" y="3335"/>
                    <a:pt x="104" y="4318"/>
                  </a:cubicBezTo>
                  <a:cubicBezTo>
                    <a:pt x="208" y="4861"/>
                    <a:pt x="544" y="5507"/>
                    <a:pt x="1061" y="5714"/>
                  </a:cubicBezTo>
                  <a:cubicBezTo>
                    <a:pt x="1131" y="5727"/>
                    <a:pt x="1202" y="5733"/>
                    <a:pt x="1274" y="5733"/>
                  </a:cubicBezTo>
                  <a:cubicBezTo>
                    <a:pt x="1765" y="5733"/>
                    <a:pt x="2293" y="5437"/>
                    <a:pt x="2586" y="4964"/>
                  </a:cubicBezTo>
                  <a:cubicBezTo>
                    <a:pt x="2896" y="4421"/>
                    <a:pt x="2896" y="3878"/>
                    <a:pt x="2896" y="3232"/>
                  </a:cubicBezTo>
                  <a:cubicBezTo>
                    <a:pt x="2896" y="2172"/>
                    <a:pt x="2793" y="1087"/>
                    <a:pt x="2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7"/>
            <p:cNvSpPr/>
            <p:nvPr/>
          </p:nvSpPr>
          <p:spPr>
            <a:xfrm>
              <a:off x="8100422" y="3714076"/>
              <a:ext cx="419235" cy="408286"/>
            </a:xfrm>
            <a:custGeom>
              <a:avLst/>
              <a:gdLst/>
              <a:ahLst/>
              <a:cxnLst/>
              <a:rect l="l" t="t" r="r" b="b"/>
              <a:pathLst>
                <a:path w="3982" h="3878" extrusionOk="0">
                  <a:moveTo>
                    <a:pt x="2043" y="0"/>
                  </a:moveTo>
                  <a:cubicBezTo>
                    <a:pt x="854" y="0"/>
                    <a:pt x="1" y="853"/>
                    <a:pt x="1" y="1939"/>
                  </a:cubicBezTo>
                  <a:cubicBezTo>
                    <a:pt x="1" y="2999"/>
                    <a:pt x="854" y="3878"/>
                    <a:pt x="2043" y="3878"/>
                  </a:cubicBezTo>
                  <a:cubicBezTo>
                    <a:pt x="3103" y="3878"/>
                    <a:pt x="3981" y="2999"/>
                    <a:pt x="3981" y="1939"/>
                  </a:cubicBezTo>
                  <a:cubicBezTo>
                    <a:pt x="3981" y="853"/>
                    <a:pt x="3103" y="0"/>
                    <a:pt x="2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7"/>
            <p:cNvSpPr/>
            <p:nvPr/>
          </p:nvSpPr>
          <p:spPr>
            <a:xfrm>
              <a:off x="7803726" y="4695235"/>
              <a:ext cx="408391" cy="237517"/>
            </a:xfrm>
            <a:custGeom>
              <a:avLst/>
              <a:gdLst/>
              <a:ahLst/>
              <a:cxnLst/>
              <a:rect l="l" t="t" r="r" b="b"/>
              <a:pathLst>
                <a:path w="3879" h="2256" extrusionOk="0">
                  <a:moveTo>
                    <a:pt x="2902" y="1"/>
                  </a:moveTo>
                  <a:cubicBezTo>
                    <a:pt x="2174" y="1"/>
                    <a:pt x="1471" y="238"/>
                    <a:pt x="880" y="685"/>
                  </a:cubicBezTo>
                  <a:cubicBezTo>
                    <a:pt x="440" y="1021"/>
                    <a:pt x="1" y="1564"/>
                    <a:pt x="104" y="2081"/>
                  </a:cubicBezTo>
                  <a:cubicBezTo>
                    <a:pt x="427" y="2198"/>
                    <a:pt x="783" y="2256"/>
                    <a:pt x="1138" y="2256"/>
                  </a:cubicBezTo>
                  <a:cubicBezTo>
                    <a:pt x="1494" y="2256"/>
                    <a:pt x="1849" y="2198"/>
                    <a:pt x="2172" y="2081"/>
                  </a:cubicBezTo>
                  <a:cubicBezTo>
                    <a:pt x="2689" y="1771"/>
                    <a:pt x="3232" y="1228"/>
                    <a:pt x="3568" y="685"/>
                  </a:cubicBezTo>
                  <a:cubicBezTo>
                    <a:pt x="3672" y="479"/>
                    <a:pt x="3775" y="272"/>
                    <a:pt x="3878" y="143"/>
                  </a:cubicBezTo>
                  <a:cubicBezTo>
                    <a:pt x="3553" y="47"/>
                    <a:pt x="3225" y="1"/>
                    <a:pt x="2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7"/>
            <p:cNvSpPr/>
            <p:nvPr/>
          </p:nvSpPr>
          <p:spPr>
            <a:xfrm>
              <a:off x="7803726" y="4699341"/>
              <a:ext cx="419235" cy="225305"/>
            </a:xfrm>
            <a:custGeom>
              <a:avLst/>
              <a:gdLst/>
              <a:ahLst/>
              <a:cxnLst/>
              <a:rect l="l" t="t" r="r" b="b"/>
              <a:pathLst>
                <a:path w="3982" h="2140" extrusionOk="0">
                  <a:moveTo>
                    <a:pt x="3775" y="0"/>
                  </a:moveTo>
                  <a:cubicBezTo>
                    <a:pt x="2819" y="440"/>
                    <a:pt x="1629" y="982"/>
                    <a:pt x="647" y="1525"/>
                  </a:cubicBezTo>
                  <a:cubicBezTo>
                    <a:pt x="440" y="1629"/>
                    <a:pt x="233" y="1732"/>
                    <a:pt x="1" y="1939"/>
                  </a:cubicBezTo>
                  <a:lnTo>
                    <a:pt x="1" y="2042"/>
                  </a:lnTo>
                  <a:cubicBezTo>
                    <a:pt x="1" y="2107"/>
                    <a:pt x="27" y="2139"/>
                    <a:pt x="53" y="2139"/>
                  </a:cubicBezTo>
                  <a:cubicBezTo>
                    <a:pt x="78" y="2139"/>
                    <a:pt x="104" y="2107"/>
                    <a:pt x="104" y="2042"/>
                  </a:cubicBezTo>
                  <a:cubicBezTo>
                    <a:pt x="337" y="1939"/>
                    <a:pt x="544" y="1836"/>
                    <a:pt x="750" y="1732"/>
                  </a:cubicBezTo>
                  <a:cubicBezTo>
                    <a:pt x="1733" y="1086"/>
                    <a:pt x="2922" y="646"/>
                    <a:pt x="3878" y="233"/>
                  </a:cubicBezTo>
                  <a:cubicBezTo>
                    <a:pt x="3982" y="104"/>
                    <a:pt x="3982" y="104"/>
                    <a:pt x="39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7"/>
            <p:cNvSpPr/>
            <p:nvPr/>
          </p:nvSpPr>
          <p:spPr>
            <a:xfrm>
              <a:off x="7656747" y="4111425"/>
              <a:ext cx="250572" cy="408286"/>
            </a:xfrm>
            <a:custGeom>
              <a:avLst/>
              <a:gdLst/>
              <a:ahLst/>
              <a:cxnLst/>
              <a:rect l="l" t="t" r="r" b="b"/>
              <a:pathLst>
                <a:path w="2380" h="3878" extrusionOk="0">
                  <a:moveTo>
                    <a:pt x="337" y="0"/>
                  </a:moveTo>
                  <a:cubicBezTo>
                    <a:pt x="1" y="957"/>
                    <a:pt x="104" y="2146"/>
                    <a:pt x="647" y="2999"/>
                  </a:cubicBezTo>
                  <a:cubicBezTo>
                    <a:pt x="983" y="3439"/>
                    <a:pt x="1397" y="3878"/>
                    <a:pt x="1940" y="3878"/>
                  </a:cubicBezTo>
                  <a:cubicBezTo>
                    <a:pt x="2276" y="3232"/>
                    <a:pt x="2379" y="2456"/>
                    <a:pt x="2146" y="1810"/>
                  </a:cubicBezTo>
                  <a:cubicBezTo>
                    <a:pt x="1940" y="1164"/>
                    <a:pt x="1397" y="647"/>
                    <a:pt x="854" y="311"/>
                  </a:cubicBezTo>
                  <a:cubicBezTo>
                    <a:pt x="647" y="207"/>
                    <a:pt x="440" y="0"/>
                    <a:pt x="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7"/>
            <p:cNvSpPr/>
            <p:nvPr/>
          </p:nvSpPr>
          <p:spPr>
            <a:xfrm>
              <a:off x="7678542" y="4097843"/>
              <a:ext cx="193404" cy="432816"/>
            </a:xfrm>
            <a:custGeom>
              <a:avLst/>
              <a:gdLst/>
              <a:ahLst/>
              <a:cxnLst/>
              <a:rect l="l" t="t" r="r" b="b"/>
              <a:pathLst>
                <a:path w="1837" h="4111" extrusionOk="0">
                  <a:moveTo>
                    <a:pt x="130" y="0"/>
                  </a:moveTo>
                  <a:cubicBezTo>
                    <a:pt x="1" y="0"/>
                    <a:pt x="1" y="129"/>
                    <a:pt x="1" y="129"/>
                  </a:cubicBezTo>
                  <a:cubicBezTo>
                    <a:pt x="337" y="1189"/>
                    <a:pt x="776" y="2378"/>
                    <a:pt x="1293" y="3361"/>
                  </a:cubicBezTo>
                  <a:cubicBezTo>
                    <a:pt x="1422" y="3568"/>
                    <a:pt x="1526" y="3878"/>
                    <a:pt x="1629" y="4110"/>
                  </a:cubicBezTo>
                  <a:lnTo>
                    <a:pt x="1836" y="4110"/>
                  </a:lnTo>
                  <a:lnTo>
                    <a:pt x="1836" y="4007"/>
                  </a:lnTo>
                  <a:cubicBezTo>
                    <a:pt x="1733" y="3774"/>
                    <a:pt x="1629" y="3568"/>
                    <a:pt x="1526" y="3231"/>
                  </a:cubicBezTo>
                  <a:cubicBezTo>
                    <a:pt x="983" y="2275"/>
                    <a:pt x="544" y="1086"/>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7"/>
            <p:cNvSpPr/>
            <p:nvPr/>
          </p:nvSpPr>
          <p:spPr>
            <a:xfrm>
              <a:off x="7760243" y="4956344"/>
              <a:ext cx="462717" cy="107809"/>
            </a:xfrm>
            <a:custGeom>
              <a:avLst/>
              <a:gdLst/>
              <a:ahLst/>
              <a:cxnLst/>
              <a:rect l="l" t="t" r="r" b="b"/>
              <a:pathLst>
                <a:path w="4395" h="1024" extrusionOk="0">
                  <a:moveTo>
                    <a:pt x="3075" y="0"/>
                  </a:moveTo>
                  <a:cubicBezTo>
                    <a:pt x="2841" y="0"/>
                    <a:pt x="2597" y="51"/>
                    <a:pt x="2353" y="144"/>
                  </a:cubicBezTo>
                  <a:cubicBezTo>
                    <a:pt x="1939" y="248"/>
                    <a:pt x="1500" y="480"/>
                    <a:pt x="1293" y="894"/>
                  </a:cubicBezTo>
                  <a:cubicBezTo>
                    <a:pt x="1055" y="821"/>
                    <a:pt x="830" y="748"/>
                    <a:pt x="637" y="748"/>
                  </a:cubicBezTo>
                  <a:cubicBezTo>
                    <a:pt x="557" y="748"/>
                    <a:pt x="482" y="760"/>
                    <a:pt x="414" y="790"/>
                  </a:cubicBezTo>
                  <a:cubicBezTo>
                    <a:pt x="207" y="790"/>
                    <a:pt x="104" y="894"/>
                    <a:pt x="0" y="1023"/>
                  </a:cubicBezTo>
                  <a:lnTo>
                    <a:pt x="4395" y="1023"/>
                  </a:lnTo>
                  <a:lnTo>
                    <a:pt x="4395" y="894"/>
                  </a:lnTo>
                  <a:cubicBezTo>
                    <a:pt x="4188" y="687"/>
                    <a:pt x="4085" y="480"/>
                    <a:pt x="3878" y="248"/>
                  </a:cubicBezTo>
                  <a:cubicBezTo>
                    <a:pt x="3636" y="77"/>
                    <a:pt x="3363"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5" name="Google Shape;1295;p47"/>
            <p:cNvGrpSpPr/>
            <p:nvPr/>
          </p:nvGrpSpPr>
          <p:grpSpPr>
            <a:xfrm rot="837665" flipH="1">
              <a:off x="8133675" y="3878509"/>
              <a:ext cx="347511" cy="104515"/>
              <a:chOff x="6694163" y="903848"/>
              <a:chExt cx="368534" cy="110849"/>
            </a:xfrm>
          </p:grpSpPr>
          <p:sp>
            <p:nvSpPr>
              <p:cNvPr id="1296" name="Google Shape;1296;p47"/>
              <p:cNvSpPr/>
              <p:nvPr/>
            </p:nvSpPr>
            <p:spPr>
              <a:xfrm>
                <a:off x="6694163" y="921891"/>
                <a:ext cx="71339" cy="75626"/>
              </a:xfrm>
              <a:custGeom>
                <a:avLst/>
                <a:gdLst/>
                <a:ahLst/>
                <a:cxnLst/>
                <a:rect l="l" t="t" r="r" b="b"/>
                <a:pathLst>
                  <a:path w="2147" h="2276" extrusionOk="0">
                    <a:moveTo>
                      <a:pt x="1061" y="0"/>
                    </a:moveTo>
                    <a:cubicBezTo>
                      <a:pt x="415" y="0"/>
                      <a:pt x="1" y="543"/>
                      <a:pt x="1" y="1086"/>
                    </a:cubicBezTo>
                    <a:cubicBezTo>
                      <a:pt x="1" y="1732"/>
                      <a:pt x="415" y="2275"/>
                      <a:pt x="1061" y="2275"/>
                    </a:cubicBezTo>
                    <a:cubicBezTo>
                      <a:pt x="1604" y="2275"/>
                      <a:pt x="2146" y="1732"/>
                      <a:pt x="2146" y="1086"/>
                    </a:cubicBezTo>
                    <a:cubicBezTo>
                      <a:pt x="2146" y="543"/>
                      <a:pt x="1604" y="0"/>
                      <a:pt x="1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7"/>
              <p:cNvSpPr/>
              <p:nvPr/>
            </p:nvSpPr>
            <p:spPr>
              <a:xfrm>
                <a:off x="6990527" y="903848"/>
                <a:ext cx="72170" cy="75626"/>
              </a:xfrm>
              <a:custGeom>
                <a:avLst/>
                <a:gdLst/>
                <a:ahLst/>
                <a:cxnLst/>
                <a:rect l="l" t="t" r="r" b="b"/>
                <a:pathLst>
                  <a:path w="2172" h="2276" extrusionOk="0">
                    <a:moveTo>
                      <a:pt x="1086" y="0"/>
                    </a:moveTo>
                    <a:cubicBezTo>
                      <a:pt x="440" y="0"/>
                      <a:pt x="0" y="543"/>
                      <a:pt x="0" y="1190"/>
                    </a:cubicBezTo>
                    <a:cubicBezTo>
                      <a:pt x="0" y="1732"/>
                      <a:pt x="440" y="2275"/>
                      <a:pt x="1086" y="2275"/>
                    </a:cubicBezTo>
                    <a:cubicBezTo>
                      <a:pt x="1629" y="2275"/>
                      <a:pt x="2172" y="1732"/>
                      <a:pt x="2172" y="1190"/>
                    </a:cubicBezTo>
                    <a:cubicBezTo>
                      <a:pt x="2172" y="543"/>
                      <a:pt x="1629" y="0"/>
                      <a:pt x="1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7"/>
              <p:cNvSpPr/>
              <p:nvPr/>
            </p:nvSpPr>
            <p:spPr>
              <a:xfrm>
                <a:off x="6829901" y="963493"/>
                <a:ext cx="110814" cy="51204"/>
              </a:xfrm>
              <a:custGeom>
                <a:avLst/>
                <a:gdLst/>
                <a:ahLst/>
                <a:cxnLst/>
                <a:rect l="l" t="t" r="r" b="b"/>
                <a:pathLst>
                  <a:path w="3335" h="1541" extrusionOk="0">
                    <a:moveTo>
                      <a:pt x="2908" y="0"/>
                    </a:moveTo>
                    <a:cubicBezTo>
                      <a:pt x="2792" y="0"/>
                      <a:pt x="2661" y="96"/>
                      <a:pt x="2585" y="248"/>
                    </a:cubicBezTo>
                    <a:cubicBezTo>
                      <a:pt x="2482" y="584"/>
                      <a:pt x="2042" y="894"/>
                      <a:pt x="1732" y="894"/>
                    </a:cubicBezTo>
                    <a:lnTo>
                      <a:pt x="1603" y="894"/>
                    </a:lnTo>
                    <a:cubicBezTo>
                      <a:pt x="1293" y="894"/>
                      <a:pt x="853" y="584"/>
                      <a:pt x="750" y="248"/>
                    </a:cubicBezTo>
                    <a:cubicBezTo>
                      <a:pt x="677" y="175"/>
                      <a:pt x="552" y="101"/>
                      <a:pt x="403" y="101"/>
                    </a:cubicBezTo>
                    <a:cubicBezTo>
                      <a:pt x="341" y="101"/>
                      <a:pt x="275" y="114"/>
                      <a:pt x="207" y="144"/>
                    </a:cubicBezTo>
                    <a:cubicBezTo>
                      <a:pt x="104" y="248"/>
                      <a:pt x="0" y="480"/>
                      <a:pt x="104" y="584"/>
                    </a:cubicBezTo>
                    <a:cubicBezTo>
                      <a:pt x="440" y="1230"/>
                      <a:pt x="957" y="1540"/>
                      <a:pt x="1603" y="1540"/>
                    </a:cubicBezTo>
                    <a:lnTo>
                      <a:pt x="1732" y="1540"/>
                    </a:lnTo>
                    <a:cubicBezTo>
                      <a:pt x="2379" y="1540"/>
                      <a:pt x="3025" y="1127"/>
                      <a:pt x="3232" y="480"/>
                    </a:cubicBezTo>
                    <a:cubicBezTo>
                      <a:pt x="3335" y="377"/>
                      <a:pt x="3232" y="144"/>
                      <a:pt x="3025" y="41"/>
                    </a:cubicBezTo>
                    <a:cubicBezTo>
                      <a:pt x="2990" y="13"/>
                      <a:pt x="2950" y="0"/>
                      <a:pt x="2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9" name="Google Shape;1299;p47"/>
          <p:cNvGrpSpPr/>
          <p:nvPr/>
        </p:nvGrpSpPr>
        <p:grpSpPr>
          <a:xfrm>
            <a:off x="5688955" y="2816769"/>
            <a:ext cx="1426694" cy="1537276"/>
            <a:chOff x="5688955" y="2816769"/>
            <a:chExt cx="1426694" cy="1537276"/>
          </a:xfrm>
        </p:grpSpPr>
        <p:grpSp>
          <p:nvGrpSpPr>
            <p:cNvPr id="1300" name="Google Shape;1300;p47"/>
            <p:cNvGrpSpPr/>
            <p:nvPr/>
          </p:nvGrpSpPr>
          <p:grpSpPr>
            <a:xfrm rot="1509487">
              <a:off x="5902864" y="2970784"/>
              <a:ext cx="998876" cy="1229245"/>
              <a:chOff x="3631463" y="3739555"/>
              <a:chExt cx="998918" cy="1229296"/>
            </a:xfrm>
          </p:grpSpPr>
          <p:sp>
            <p:nvSpPr>
              <p:cNvPr id="1301" name="Google Shape;1301;p47"/>
              <p:cNvSpPr/>
              <p:nvPr/>
            </p:nvSpPr>
            <p:spPr>
              <a:xfrm>
                <a:off x="3631463" y="3739555"/>
                <a:ext cx="998918" cy="896268"/>
              </a:xfrm>
              <a:custGeom>
                <a:avLst/>
                <a:gdLst/>
                <a:ahLst/>
                <a:cxnLst/>
                <a:rect l="l" t="t" r="r" b="b"/>
                <a:pathLst>
                  <a:path w="9488" h="8513" extrusionOk="0">
                    <a:moveTo>
                      <a:pt x="4345" y="1"/>
                    </a:moveTo>
                    <a:cubicBezTo>
                      <a:pt x="4077" y="1"/>
                      <a:pt x="3809" y="26"/>
                      <a:pt x="3542" y="69"/>
                    </a:cubicBezTo>
                    <a:cubicBezTo>
                      <a:pt x="3335" y="69"/>
                      <a:pt x="3025" y="172"/>
                      <a:pt x="2792" y="172"/>
                    </a:cubicBezTo>
                    <a:cubicBezTo>
                      <a:pt x="2249" y="405"/>
                      <a:pt x="1732" y="715"/>
                      <a:pt x="1293" y="1154"/>
                    </a:cubicBezTo>
                    <a:cubicBezTo>
                      <a:pt x="1086" y="1361"/>
                      <a:pt x="853" y="1594"/>
                      <a:pt x="646" y="1904"/>
                    </a:cubicBezTo>
                    <a:cubicBezTo>
                      <a:pt x="440" y="2240"/>
                      <a:pt x="310" y="2550"/>
                      <a:pt x="207" y="2886"/>
                    </a:cubicBezTo>
                    <a:cubicBezTo>
                      <a:pt x="0" y="3739"/>
                      <a:pt x="0" y="4592"/>
                      <a:pt x="104" y="5342"/>
                    </a:cubicBezTo>
                    <a:lnTo>
                      <a:pt x="104" y="5471"/>
                    </a:lnTo>
                    <a:cubicBezTo>
                      <a:pt x="207" y="6428"/>
                      <a:pt x="310" y="7513"/>
                      <a:pt x="750" y="8470"/>
                    </a:cubicBezTo>
                    <a:cubicBezTo>
                      <a:pt x="848" y="8500"/>
                      <a:pt x="953" y="8513"/>
                      <a:pt x="1061" y="8513"/>
                    </a:cubicBezTo>
                    <a:cubicBezTo>
                      <a:pt x="1322" y="8513"/>
                      <a:pt x="1598" y="8440"/>
                      <a:pt x="1836" y="8366"/>
                    </a:cubicBezTo>
                    <a:cubicBezTo>
                      <a:pt x="2146" y="8366"/>
                      <a:pt x="2482" y="8263"/>
                      <a:pt x="2792" y="8160"/>
                    </a:cubicBezTo>
                    <a:cubicBezTo>
                      <a:pt x="3128" y="7927"/>
                      <a:pt x="3542" y="7824"/>
                      <a:pt x="3981" y="7617"/>
                    </a:cubicBezTo>
                    <a:cubicBezTo>
                      <a:pt x="6023" y="6634"/>
                      <a:pt x="7962" y="5135"/>
                      <a:pt x="9358" y="3532"/>
                    </a:cubicBezTo>
                    <a:lnTo>
                      <a:pt x="9487" y="3403"/>
                    </a:lnTo>
                    <a:cubicBezTo>
                      <a:pt x="9255" y="3093"/>
                      <a:pt x="8944" y="2654"/>
                      <a:pt x="8712" y="2343"/>
                    </a:cubicBezTo>
                    <a:cubicBezTo>
                      <a:pt x="8195" y="1800"/>
                      <a:pt x="7652" y="1258"/>
                      <a:pt x="7006" y="818"/>
                    </a:cubicBezTo>
                    <a:cubicBezTo>
                      <a:pt x="6566" y="508"/>
                      <a:pt x="6023" y="301"/>
                      <a:pt x="5480" y="172"/>
                    </a:cubicBezTo>
                    <a:cubicBezTo>
                      <a:pt x="5102" y="51"/>
                      <a:pt x="4723" y="1"/>
                      <a:pt x="4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7"/>
              <p:cNvSpPr/>
              <p:nvPr/>
            </p:nvSpPr>
            <p:spPr>
              <a:xfrm>
                <a:off x="3653257" y="3757559"/>
                <a:ext cx="296685" cy="296791"/>
              </a:xfrm>
              <a:custGeom>
                <a:avLst/>
                <a:gdLst/>
                <a:ahLst/>
                <a:cxnLst/>
                <a:rect l="l" t="t" r="r" b="b"/>
                <a:pathLst>
                  <a:path w="2818" h="2819" extrusionOk="0">
                    <a:moveTo>
                      <a:pt x="2585" y="1"/>
                    </a:moveTo>
                    <a:cubicBezTo>
                      <a:pt x="1732" y="337"/>
                      <a:pt x="879" y="983"/>
                      <a:pt x="439" y="1733"/>
                    </a:cubicBezTo>
                    <a:cubicBezTo>
                      <a:pt x="233" y="2069"/>
                      <a:pt x="103" y="2379"/>
                      <a:pt x="0" y="2715"/>
                    </a:cubicBezTo>
                    <a:cubicBezTo>
                      <a:pt x="233" y="2819"/>
                      <a:pt x="543" y="2819"/>
                      <a:pt x="750" y="2819"/>
                    </a:cubicBezTo>
                    <a:cubicBezTo>
                      <a:pt x="1835" y="2819"/>
                      <a:pt x="2818" y="1940"/>
                      <a:pt x="2818" y="880"/>
                    </a:cubicBezTo>
                    <a:cubicBezTo>
                      <a:pt x="2818" y="544"/>
                      <a:pt x="2688" y="337"/>
                      <a:pt x="2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7"/>
              <p:cNvSpPr/>
              <p:nvPr/>
            </p:nvSpPr>
            <p:spPr>
              <a:xfrm>
                <a:off x="3642308" y="4291043"/>
                <a:ext cx="307635" cy="344799"/>
              </a:xfrm>
              <a:custGeom>
                <a:avLst/>
                <a:gdLst/>
                <a:ahLst/>
                <a:cxnLst/>
                <a:rect l="l" t="t" r="r" b="b"/>
                <a:pathLst>
                  <a:path w="2922" h="3275" extrusionOk="0">
                    <a:moveTo>
                      <a:pt x="854" y="1"/>
                    </a:moveTo>
                    <a:cubicBezTo>
                      <a:pt x="543" y="1"/>
                      <a:pt x="207" y="104"/>
                      <a:pt x="1" y="233"/>
                    </a:cubicBezTo>
                    <a:cubicBezTo>
                      <a:pt x="104" y="1190"/>
                      <a:pt x="207" y="2275"/>
                      <a:pt x="647" y="3232"/>
                    </a:cubicBezTo>
                    <a:cubicBezTo>
                      <a:pt x="745" y="3262"/>
                      <a:pt x="850" y="3275"/>
                      <a:pt x="958" y="3275"/>
                    </a:cubicBezTo>
                    <a:cubicBezTo>
                      <a:pt x="1219" y="3275"/>
                      <a:pt x="1495" y="3202"/>
                      <a:pt x="1733" y="3128"/>
                    </a:cubicBezTo>
                    <a:cubicBezTo>
                      <a:pt x="2043" y="3128"/>
                      <a:pt x="2379" y="3025"/>
                      <a:pt x="2689" y="2922"/>
                    </a:cubicBezTo>
                    <a:cubicBezTo>
                      <a:pt x="2792" y="2586"/>
                      <a:pt x="2922" y="2275"/>
                      <a:pt x="2922" y="2043"/>
                    </a:cubicBezTo>
                    <a:cubicBezTo>
                      <a:pt x="2922" y="879"/>
                      <a:pt x="1939" y="1"/>
                      <a:pt x="8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7"/>
              <p:cNvSpPr/>
              <p:nvPr/>
            </p:nvSpPr>
            <p:spPr>
              <a:xfrm>
                <a:off x="4140414" y="3757559"/>
                <a:ext cx="408285" cy="375752"/>
              </a:xfrm>
              <a:custGeom>
                <a:avLst/>
                <a:gdLst/>
                <a:ahLst/>
                <a:cxnLst/>
                <a:rect l="l" t="t" r="r" b="b"/>
                <a:pathLst>
                  <a:path w="3878" h="3569" extrusionOk="0">
                    <a:moveTo>
                      <a:pt x="646" y="1"/>
                    </a:moveTo>
                    <a:cubicBezTo>
                      <a:pt x="233" y="337"/>
                      <a:pt x="0" y="983"/>
                      <a:pt x="0" y="1629"/>
                    </a:cubicBezTo>
                    <a:cubicBezTo>
                      <a:pt x="0" y="2715"/>
                      <a:pt x="879" y="3568"/>
                      <a:pt x="1939" y="3568"/>
                    </a:cubicBezTo>
                    <a:cubicBezTo>
                      <a:pt x="2818" y="3568"/>
                      <a:pt x="3568" y="3025"/>
                      <a:pt x="3878" y="2172"/>
                    </a:cubicBezTo>
                    <a:cubicBezTo>
                      <a:pt x="3361" y="1629"/>
                      <a:pt x="2818" y="1087"/>
                      <a:pt x="2172" y="647"/>
                    </a:cubicBezTo>
                    <a:cubicBezTo>
                      <a:pt x="1732" y="337"/>
                      <a:pt x="1189" y="130"/>
                      <a:pt x="6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7"/>
              <p:cNvSpPr/>
              <p:nvPr/>
            </p:nvSpPr>
            <p:spPr>
              <a:xfrm>
                <a:off x="3710322" y="4111425"/>
                <a:ext cx="906480" cy="528096"/>
              </a:xfrm>
              <a:custGeom>
                <a:avLst/>
                <a:gdLst/>
                <a:ahLst/>
                <a:cxnLst/>
                <a:rect l="l" t="t" r="r" b="b"/>
                <a:pathLst>
                  <a:path w="8610" h="5016" extrusionOk="0">
                    <a:moveTo>
                      <a:pt x="8506" y="0"/>
                    </a:moveTo>
                    <a:cubicBezTo>
                      <a:pt x="7549" y="207"/>
                      <a:pt x="6670" y="414"/>
                      <a:pt x="5817" y="750"/>
                    </a:cubicBezTo>
                    <a:cubicBezTo>
                      <a:pt x="5714" y="750"/>
                      <a:pt x="5714" y="854"/>
                      <a:pt x="5610" y="854"/>
                    </a:cubicBezTo>
                    <a:cubicBezTo>
                      <a:pt x="5274" y="957"/>
                      <a:pt x="4964" y="1060"/>
                      <a:pt x="4628" y="1293"/>
                    </a:cubicBezTo>
                    <a:cubicBezTo>
                      <a:pt x="4318" y="1396"/>
                      <a:pt x="4085" y="1500"/>
                      <a:pt x="3878" y="1603"/>
                    </a:cubicBezTo>
                    <a:lnTo>
                      <a:pt x="3775" y="1603"/>
                    </a:lnTo>
                    <a:lnTo>
                      <a:pt x="3775" y="1707"/>
                    </a:lnTo>
                    <a:cubicBezTo>
                      <a:pt x="3336" y="1939"/>
                      <a:pt x="2793" y="2146"/>
                      <a:pt x="2379" y="2456"/>
                    </a:cubicBezTo>
                    <a:cubicBezTo>
                      <a:pt x="2146" y="2585"/>
                      <a:pt x="1940" y="2792"/>
                      <a:pt x="1733" y="2896"/>
                    </a:cubicBezTo>
                    <a:cubicBezTo>
                      <a:pt x="1629" y="2999"/>
                      <a:pt x="1629" y="2999"/>
                      <a:pt x="1629" y="3102"/>
                    </a:cubicBezTo>
                    <a:cubicBezTo>
                      <a:pt x="1190" y="3439"/>
                      <a:pt x="751" y="3749"/>
                      <a:pt x="440" y="4188"/>
                    </a:cubicBezTo>
                    <a:cubicBezTo>
                      <a:pt x="337" y="4395"/>
                      <a:pt x="1" y="4731"/>
                      <a:pt x="1" y="4938"/>
                    </a:cubicBezTo>
                    <a:cubicBezTo>
                      <a:pt x="169" y="4990"/>
                      <a:pt x="330" y="5015"/>
                      <a:pt x="492" y="5015"/>
                    </a:cubicBezTo>
                    <a:cubicBezTo>
                      <a:pt x="654" y="5015"/>
                      <a:pt x="815" y="4990"/>
                      <a:pt x="983" y="4938"/>
                    </a:cubicBezTo>
                    <a:lnTo>
                      <a:pt x="1087" y="4834"/>
                    </a:lnTo>
                    <a:lnTo>
                      <a:pt x="1190" y="4834"/>
                    </a:lnTo>
                    <a:cubicBezTo>
                      <a:pt x="2146" y="4628"/>
                      <a:pt x="3129" y="4188"/>
                      <a:pt x="4085" y="3645"/>
                    </a:cubicBezTo>
                    <a:cubicBezTo>
                      <a:pt x="4964" y="3232"/>
                      <a:pt x="5714" y="2689"/>
                      <a:pt x="6463" y="2146"/>
                    </a:cubicBezTo>
                    <a:lnTo>
                      <a:pt x="6463" y="2043"/>
                    </a:lnTo>
                    <a:cubicBezTo>
                      <a:pt x="7317" y="1396"/>
                      <a:pt x="7963" y="750"/>
                      <a:pt x="86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7"/>
              <p:cNvSpPr/>
              <p:nvPr/>
            </p:nvSpPr>
            <p:spPr>
              <a:xfrm>
                <a:off x="4164841" y="4247454"/>
                <a:ext cx="32848" cy="100860"/>
              </a:xfrm>
              <a:custGeom>
                <a:avLst/>
                <a:gdLst/>
                <a:ahLst/>
                <a:cxnLst/>
                <a:rect l="l" t="t" r="r" b="b"/>
                <a:pathLst>
                  <a:path w="312" h="958" extrusionOk="0">
                    <a:moveTo>
                      <a:pt x="311" y="1"/>
                    </a:moveTo>
                    <a:lnTo>
                      <a:pt x="1" y="854"/>
                    </a:lnTo>
                    <a:lnTo>
                      <a:pt x="1" y="854"/>
                    </a:lnTo>
                    <a:lnTo>
                      <a:pt x="1" y="854"/>
                    </a:lnTo>
                    <a:lnTo>
                      <a:pt x="1" y="854"/>
                    </a:lnTo>
                    <a:lnTo>
                      <a:pt x="1" y="854"/>
                    </a:lnTo>
                    <a:lnTo>
                      <a:pt x="1" y="854"/>
                    </a:lnTo>
                    <a:lnTo>
                      <a:pt x="1" y="957"/>
                    </a:lnTo>
                    <a:lnTo>
                      <a:pt x="1" y="957"/>
                    </a:lnTo>
                    <a:lnTo>
                      <a:pt x="1" y="957"/>
                    </a:lnTo>
                    <a:lnTo>
                      <a:pt x="1" y="957"/>
                    </a:lnTo>
                    <a:lnTo>
                      <a:pt x="1" y="957"/>
                    </a:lnTo>
                    <a:lnTo>
                      <a:pt x="1" y="957"/>
                    </a:lnTo>
                    <a:lnTo>
                      <a:pt x="1" y="957"/>
                    </a:lnTo>
                    <a:lnTo>
                      <a:pt x="1" y="957"/>
                    </a:lnTo>
                    <a:lnTo>
                      <a:pt x="1" y="854"/>
                    </a:lnTo>
                    <a:lnTo>
                      <a:pt x="1" y="854"/>
                    </a:lnTo>
                    <a:lnTo>
                      <a:pt x="1" y="854"/>
                    </a:lnTo>
                    <a:lnTo>
                      <a:pt x="1" y="854"/>
                    </a:lnTo>
                    <a:lnTo>
                      <a:pt x="311" y="1"/>
                    </a:lnTo>
                    <a:close/>
                  </a:path>
                </a:pathLst>
              </a:custGeom>
              <a:solidFill>
                <a:srgbClr val="5A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7"/>
              <p:cNvSpPr/>
              <p:nvPr/>
            </p:nvSpPr>
            <p:spPr>
              <a:xfrm>
                <a:off x="4107776" y="4280198"/>
                <a:ext cx="57168" cy="68118"/>
              </a:xfrm>
              <a:custGeom>
                <a:avLst/>
                <a:gdLst/>
                <a:ahLst/>
                <a:cxnLst/>
                <a:rect l="l" t="t" r="r" b="b"/>
                <a:pathLst>
                  <a:path w="543" h="647" extrusionOk="0">
                    <a:moveTo>
                      <a:pt x="0" y="0"/>
                    </a:moveTo>
                    <a:cubicBezTo>
                      <a:pt x="207" y="207"/>
                      <a:pt x="310" y="440"/>
                      <a:pt x="439" y="543"/>
                    </a:cubicBezTo>
                    <a:lnTo>
                      <a:pt x="543" y="646"/>
                    </a:lnTo>
                    <a:lnTo>
                      <a:pt x="543" y="543"/>
                    </a:lnTo>
                    <a:cubicBezTo>
                      <a:pt x="439" y="336"/>
                      <a:pt x="207" y="207"/>
                      <a:pt x="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7"/>
              <p:cNvSpPr/>
              <p:nvPr/>
            </p:nvSpPr>
            <p:spPr>
              <a:xfrm>
                <a:off x="3813818" y="4337368"/>
                <a:ext cx="351116" cy="293948"/>
              </a:xfrm>
              <a:custGeom>
                <a:avLst/>
                <a:gdLst/>
                <a:ahLst/>
                <a:cxnLst/>
                <a:rect l="l" t="t" r="r" b="b"/>
                <a:pathLst>
                  <a:path w="3335" h="2792" extrusionOk="0">
                    <a:moveTo>
                      <a:pt x="3231" y="0"/>
                    </a:moveTo>
                    <a:cubicBezTo>
                      <a:pt x="2353" y="207"/>
                      <a:pt x="1603" y="543"/>
                      <a:pt x="750" y="750"/>
                    </a:cubicBezTo>
                    <a:cubicBezTo>
                      <a:pt x="646" y="853"/>
                      <a:pt x="646" y="853"/>
                      <a:pt x="646" y="956"/>
                    </a:cubicBezTo>
                    <a:cubicBezTo>
                      <a:pt x="1396" y="646"/>
                      <a:pt x="2249" y="310"/>
                      <a:pt x="3102" y="103"/>
                    </a:cubicBezTo>
                    <a:lnTo>
                      <a:pt x="3102" y="103"/>
                    </a:lnTo>
                    <a:cubicBezTo>
                      <a:pt x="2353" y="750"/>
                      <a:pt x="1499" y="1499"/>
                      <a:pt x="750" y="2146"/>
                    </a:cubicBezTo>
                    <a:cubicBezTo>
                      <a:pt x="470" y="2340"/>
                      <a:pt x="279" y="2515"/>
                      <a:pt x="104" y="2688"/>
                    </a:cubicBezTo>
                    <a:lnTo>
                      <a:pt x="207" y="2688"/>
                    </a:lnTo>
                    <a:cubicBezTo>
                      <a:pt x="310" y="2585"/>
                      <a:pt x="517" y="2378"/>
                      <a:pt x="750" y="2249"/>
                    </a:cubicBezTo>
                    <a:cubicBezTo>
                      <a:pt x="1603" y="1499"/>
                      <a:pt x="2353" y="750"/>
                      <a:pt x="3231" y="103"/>
                    </a:cubicBezTo>
                    <a:lnTo>
                      <a:pt x="3335" y="103"/>
                    </a:lnTo>
                    <a:lnTo>
                      <a:pt x="3335" y="0"/>
                    </a:lnTo>
                    <a:close/>
                    <a:moveTo>
                      <a:pt x="104" y="2688"/>
                    </a:moveTo>
                    <a:lnTo>
                      <a:pt x="0" y="2792"/>
                    </a:lnTo>
                    <a:cubicBezTo>
                      <a:pt x="35" y="2757"/>
                      <a:pt x="69" y="2723"/>
                      <a:pt x="104" y="26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7"/>
              <p:cNvSpPr/>
              <p:nvPr/>
            </p:nvSpPr>
            <p:spPr>
              <a:xfrm>
                <a:off x="4140414" y="4348213"/>
                <a:ext cx="24531" cy="147079"/>
              </a:xfrm>
              <a:custGeom>
                <a:avLst/>
                <a:gdLst/>
                <a:ahLst/>
                <a:cxnLst/>
                <a:rect l="l" t="t" r="r" b="b"/>
                <a:pathLst>
                  <a:path w="233" h="1397" extrusionOk="0">
                    <a:moveTo>
                      <a:pt x="129" y="0"/>
                    </a:moveTo>
                    <a:cubicBezTo>
                      <a:pt x="129" y="336"/>
                      <a:pt x="129" y="647"/>
                      <a:pt x="0" y="853"/>
                    </a:cubicBezTo>
                    <a:lnTo>
                      <a:pt x="0" y="1396"/>
                    </a:lnTo>
                    <a:cubicBezTo>
                      <a:pt x="129" y="1190"/>
                      <a:pt x="129" y="1086"/>
                      <a:pt x="129" y="983"/>
                    </a:cubicBezTo>
                    <a:cubicBezTo>
                      <a:pt x="129" y="647"/>
                      <a:pt x="233" y="336"/>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7"/>
              <p:cNvSpPr/>
              <p:nvPr/>
            </p:nvSpPr>
            <p:spPr>
              <a:xfrm>
                <a:off x="4164841" y="4190389"/>
                <a:ext cx="158029" cy="157923"/>
              </a:xfrm>
              <a:custGeom>
                <a:avLst/>
                <a:gdLst/>
                <a:ahLst/>
                <a:cxnLst/>
                <a:rect l="l" t="t" r="r" b="b"/>
                <a:pathLst>
                  <a:path w="1501" h="1500" extrusionOk="0">
                    <a:moveTo>
                      <a:pt x="1500" y="0"/>
                    </a:moveTo>
                    <a:cubicBezTo>
                      <a:pt x="1397" y="0"/>
                      <a:pt x="1397" y="104"/>
                      <a:pt x="1293" y="104"/>
                    </a:cubicBezTo>
                    <a:cubicBezTo>
                      <a:pt x="854" y="543"/>
                      <a:pt x="414" y="853"/>
                      <a:pt x="1" y="1396"/>
                    </a:cubicBezTo>
                    <a:lnTo>
                      <a:pt x="1" y="1499"/>
                    </a:lnTo>
                    <a:lnTo>
                      <a:pt x="104" y="1396"/>
                    </a:lnTo>
                    <a:lnTo>
                      <a:pt x="208" y="1293"/>
                    </a:lnTo>
                    <a:cubicBezTo>
                      <a:pt x="647" y="853"/>
                      <a:pt x="1061" y="414"/>
                      <a:pt x="1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7"/>
              <p:cNvSpPr/>
              <p:nvPr/>
            </p:nvSpPr>
            <p:spPr>
              <a:xfrm>
                <a:off x="4164841" y="4111425"/>
                <a:ext cx="451977" cy="236885"/>
              </a:xfrm>
              <a:custGeom>
                <a:avLst/>
                <a:gdLst/>
                <a:ahLst/>
                <a:cxnLst/>
                <a:rect l="l" t="t" r="r" b="b"/>
                <a:pathLst>
                  <a:path w="4293" h="2250" extrusionOk="0">
                    <a:moveTo>
                      <a:pt x="4189" y="0"/>
                    </a:moveTo>
                    <a:cubicBezTo>
                      <a:pt x="2793" y="647"/>
                      <a:pt x="1500" y="1293"/>
                      <a:pt x="208" y="2043"/>
                    </a:cubicBezTo>
                    <a:cubicBezTo>
                      <a:pt x="104" y="2043"/>
                      <a:pt x="104" y="2146"/>
                      <a:pt x="1" y="2146"/>
                    </a:cubicBezTo>
                    <a:lnTo>
                      <a:pt x="1" y="2249"/>
                    </a:lnTo>
                    <a:lnTo>
                      <a:pt x="104" y="2146"/>
                    </a:lnTo>
                    <a:cubicBezTo>
                      <a:pt x="1500" y="1396"/>
                      <a:pt x="2896" y="647"/>
                      <a:pt x="4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7"/>
              <p:cNvSpPr/>
              <p:nvPr/>
            </p:nvSpPr>
            <p:spPr>
              <a:xfrm>
                <a:off x="4164841" y="4326419"/>
                <a:ext cx="226041" cy="21899"/>
              </a:xfrm>
              <a:custGeom>
                <a:avLst/>
                <a:gdLst/>
                <a:ahLst/>
                <a:cxnLst/>
                <a:rect l="l" t="t" r="r" b="b"/>
                <a:pathLst>
                  <a:path w="2147" h="208" extrusionOk="0">
                    <a:moveTo>
                      <a:pt x="2146" y="1"/>
                    </a:moveTo>
                    <a:cubicBezTo>
                      <a:pt x="1500" y="104"/>
                      <a:pt x="854" y="104"/>
                      <a:pt x="104" y="104"/>
                    </a:cubicBezTo>
                    <a:lnTo>
                      <a:pt x="1" y="104"/>
                    </a:lnTo>
                    <a:lnTo>
                      <a:pt x="1" y="207"/>
                    </a:lnTo>
                    <a:lnTo>
                      <a:pt x="104" y="207"/>
                    </a:lnTo>
                    <a:cubicBezTo>
                      <a:pt x="751" y="104"/>
                      <a:pt x="1397" y="104"/>
                      <a:pt x="2146" y="104"/>
                    </a:cubicBezTo>
                    <a:lnTo>
                      <a:pt x="21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7"/>
              <p:cNvSpPr/>
              <p:nvPr/>
            </p:nvSpPr>
            <p:spPr>
              <a:xfrm>
                <a:off x="4140414" y="4337368"/>
                <a:ext cx="421971" cy="631483"/>
              </a:xfrm>
              <a:custGeom>
                <a:avLst/>
                <a:gdLst/>
                <a:ahLst/>
                <a:cxnLst/>
                <a:rect l="l" t="t" r="r" b="b"/>
                <a:pathLst>
                  <a:path w="4008" h="5998" extrusionOk="0">
                    <a:moveTo>
                      <a:pt x="233" y="0"/>
                    </a:moveTo>
                    <a:cubicBezTo>
                      <a:pt x="0" y="103"/>
                      <a:pt x="336" y="543"/>
                      <a:pt x="440" y="646"/>
                    </a:cubicBezTo>
                    <a:cubicBezTo>
                      <a:pt x="879" y="1293"/>
                      <a:pt x="1189" y="2042"/>
                      <a:pt x="1525" y="2895"/>
                    </a:cubicBezTo>
                    <a:cubicBezTo>
                      <a:pt x="1836" y="3774"/>
                      <a:pt x="2068" y="4731"/>
                      <a:pt x="2275" y="5713"/>
                    </a:cubicBezTo>
                    <a:cubicBezTo>
                      <a:pt x="2275" y="5816"/>
                      <a:pt x="2275" y="5920"/>
                      <a:pt x="2378" y="5920"/>
                    </a:cubicBezTo>
                    <a:cubicBezTo>
                      <a:pt x="2430" y="5971"/>
                      <a:pt x="2482" y="5997"/>
                      <a:pt x="2537" y="5997"/>
                    </a:cubicBezTo>
                    <a:cubicBezTo>
                      <a:pt x="2592" y="5997"/>
                      <a:pt x="2650" y="5971"/>
                      <a:pt x="2715" y="5920"/>
                    </a:cubicBezTo>
                    <a:cubicBezTo>
                      <a:pt x="3128" y="5816"/>
                      <a:pt x="3464" y="5713"/>
                      <a:pt x="3774" y="5480"/>
                    </a:cubicBezTo>
                    <a:cubicBezTo>
                      <a:pt x="3774" y="5480"/>
                      <a:pt x="3878" y="5480"/>
                      <a:pt x="3878" y="5377"/>
                    </a:cubicBezTo>
                    <a:cubicBezTo>
                      <a:pt x="4007" y="5274"/>
                      <a:pt x="3878" y="5067"/>
                      <a:pt x="3878" y="4963"/>
                    </a:cubicBezTo>
                    <a:cubicBezTo>
                      <a:pt x="3128" y="3438"/>
                      <a:pt x="2275" y="2042"/>
                      <a:pt x="1086" y="853"/>
                    </a:cubicBezTo>
                    <a:cubicBezTo>
                      <a:pt x="983" y="646"/>
                      <a:pt x="440"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7"/>
              <p:cNvSpPr/>
              <p:nvPr/>
            </p:nvSpPr>
            <p:spPr>
              <a:xfrm>
                <a:off x="3642308" y="4043410"/>
                <a:ext cx="283209" cy="362066"/>
              </a:xfrm>
              <a:custGeom>
                <a:avLst/>
                <a:gdLst/>
                <a:ahLst/>
                <a:cxnLst/>
                <a:rect l="l" t="t" r="r" b="b"/>
                <a:pathLst>
                  <a:path w="2690" h="3439" extrusionOk="0">
                    <a:moveTo>
                      <a:pt x="104" y="0"/>
                    </a:moveTo>
                    <a:cubicBezTo>
                      <a:pt x="1" y="517"/>
                      <a:pt x="1" y="1060"/>
                      <a:pt x="1" y="1706"/>
                    </a:cubicBezTo>
                    <a:lnTo>
                      <a:pt x="1" y="2456"/>
                    </a:lnTo>
                    <a:lnTo>
                      <a:pt x="1" y="2585"/>
                    </a:lnTo>
                    <a:cubicBezTo>
                      <a:pt x="207" y="2456"/>
                      <a:pt x="543" y="2353"/>
                      <a:pt x="854" y="2353"/>
                    </a:cubicBezTo>
                    <a:cubicBezTo>
                      <a:pt x="1629" y="2353"/>
                      <a:pt x="2275" y="2792"/>
                      <a:pt x="2586" y="3438"/>
                    </a:cubicBezTo>
                    <a:lnTo>
                      <a:pt x="2689" y="3335"/>
                    </a:lnTo>
                    <a:cubicBezTo>
                      <a:pt x="2586" y="3231"/>
                      <a:pt x="2482" y="3102"/>
                      <a:pt x="2379" y="2895"/>
                    </a:cubicBezTo>
                    <a:cubicBezTo>
                      <a:pt x="1939" y="2249"/>
                      <a:pt x="1629" y="1500"/>
                      <a:pt x="1397" y="646"/>
                    </a:cubicBezTo>
                    <a:cubicBezTo>
                      <a:pt x="1397" y="414"/>
                      <a:pt x="1293" y="310"/>
                      <a:pt x="1293" y="104"/>
                    </a:cubicBezTo>
                    <a:lnTo>
                      <a:pt x="854" y="104"/>
                    </a:lnTo>
                    <a:cubicBezTo>
                      <a:pt x="647" y="104"/>
                      <a:pt x="337" y="104"/>
                      <a:pt x="104"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7"/>
              <p:cNvSpPr/>
              <p:nvPr/>
            </p:nvSpPr>
            <p:spPr>
              <a:xfrm>
                <a:off x="3653257" y="3861055"/>
                <a:ext cx="125286" cy="193298"/>
              </a:xfrm>
              <a:custGeom>
                <a:avLst/>
                <a:gdLst/>
                <a:ahLst/>
                <a:cxnLst/>
                <a:rect l="l" t="t" r="r" b="b"/>
                <a:pathLst>
                  <a:path w="1190" h="1836" extrusionOk="0">
                    <a:moveTo>
                      <a:pt x="1086" y="0"/>
                    </a:moveTo>
                    <a:cubicBezTo>
                      <a:pt x="982" y="104"/>
                      <a:pt x="879" y="207"/>
                      <a:pt x="750" y="207"/>
                    </a:cubicBezTo>
                    <a:cubicBezTo>
                      <a:pt x="646" y="440"/>
                      <a:pt x="543" y="543"/>
                      <a:pt x="439" y="750"/>
                    </a:cubicBezTo>
                    <a:cubicBezTo>
                      <a:pt x="233" y="1086"/>
                      <a:pt x="103" y="1396"/>
                      <a:pt x="0" y="1732"/>
                    </a:cubicBezTo>
                    <a:cubicBezTo>
                      <a:pt x="233" y="1836"/>
                      <a:pt x="543" y="1836"/>
                      <a:pt x="750" y="1836"/>
                    </a:cubicBezTo>
                    <a:lnTo>
                      <a:pt x="1189" y="1836"/>
                    </a:lnTo>
                    <a:cubicBezTo>
                      <a:pt x="1189" y="1189"/>
                      <a:pt x="1189" y="646"/>
                      <a:pt x="1086" y="0"/>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 name="Google Shape;1316;p47"/>
              <p:cNvSpPr/>
              <p:nvPr/>
            </p:nvSpPr>
            <p:spPr>
              <a:xfrm>
                <a:off x="3642308" y="4291043"/>
                <a:ext cx="272260" cy="340272"/>
              </a:xfrm>
              <a:custGeom>
                <a:avLst/>
                <a:gdLst/>
                <a:ahLst/>
                <a:cxnLst/>
                <a:rect l="l" t="t" r="r" b="b"/>
                <a:pathLst>
                  <a:path w="2586" h="3232" extrusionOk="0">
                    <a:moveTo>
                      <a:pt x="854" y="1"/>
                    </a:moveTo>
                    <a:cubicBezTo>
                      <a:pt x="543" y="1"/>
                      <a:pt x="207" y="104"/>
                      <a:pt x="1" y="233"/>
                    </a:cubicBezTo>
                    <a:cubicBezTo>
                      <a:pt x="104" y="1190"/>
                      <a:pt x="207" y="2275"/>
                      <a:pt x="647" y="3232"/>
                    </a:cubicBezTo>
                    <a:cubicBezTo>
                      <a:pt x="647" y="3025"/>
                      <a:pt x="983" y="2689"/>
                      <a:pt x="1086" y="2482"/>
                    </a:cubicBezTo>
                    <a:cubicBezTo>
                      <a:pt x="1397" y="2043"/>
                      <a:pt x="1836" y="1733"/>
                      <a:pt x="2275" y="1396"/>
                    </a:cubicBezTo>
                    <a:cubicBezTo>
                      <a:pt x="2275" y="1293"/>
                      <a:pt x="2275" y="1293"/>
                      <a:pt x="2379" y="1190"/>
                    </a:cubicBezTo>
                    <a:cubicBezTo>
                      <a:pt x="2482" y="1190"/>
                      <a:pt x="2482" y="1086"/>
                      <a:pt x="2586" y="1086"/>
                    </a:cubicBezTo>
                    <a:cubicBezTo>
                      <a:pt x="2275" y="440"/>
                      <a:pt x="1629" y="1"/>
                      <a:pt x="854" y="1"/>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7"/>
              <p:cNvSpPr/>
              <p:nvPr/>
            </p:nvSpPr>
            <p:spPr>
              <a:xfrm>
                <a:off x="3710322" y="4394433"/>
                <a:ext cx="272260" cy="247834"/>
              </a:xfrm>
              <a:custGeom>
                <a:avLst/>
                <a:gdLst/>
                <a:ahLst/>
                <a:cxnLst/>
                <a:rect l="l" t="t" r="r" b="b"/>
                <a:pathLst>
                  <a:path w="2586" h="2354" extrusionOk="0">
                    <a:moveTo>
                      <a:pt x="2043" y="1"/>
                    </a:moveTo>
                    <a:lnTo>
                      <a:pt x="1940" y="104"/>
                    </a:lnTo>
                    <a:cubicBezTo>
                      <a:pt x="1836" y="104"/>
                      <a:pt x="1836" y="208"/>
                      <a:pt x="1733" y="208"/>
                    </a:cubicBezTo>
                    <a:cubicBezTo>
                      <a:pt x="1836" y="208"/>
                      <a:pt x="1940" y="208"/>
                      <a:pt x="2043" y="104"/>
                    </a:cubicBezTo>
                    <a:lnTo>
                      <a:pt x="2043" y="1"/>
                    </a:lnTo>
                    <a:close/>
                    <a:moveTo>
                      <a:pt x="2146" y="208"/>
                    </a:moveTo>
                    <a:cubicBezTo>
                      <a:pt x="1940" y="208"/>
                      <a:pt x="1733" y="311"/>
                      <a:pt x="1629" y="414"/>
                    </a:cubicBezTo>
                    <a:cubicBezTo>
                      <a:pt x="1190" y="751"/>
                      <a:pt x="751" y="1061"/>
                      <a:pt x="440" y="1500"/>
                    </a:cubicBezTo>
                    <a:cubicBezTo>
                      <a:pt x="337" y="1707"/>
                      <a:pt x="1" y="2043"/>
                      <a:pt x="1" y="2250"/>
                    </a:cubicBezTo>
                    <a:cubicBezTo>
                      <a:pt x="104" y="2353"/>
                      <a:pt x="208" y="2353"/>
                      <a:pt x="337" y="2353"/>
                    </a:cubicBezTo>
                    <a:lnTo>
                      <a:pt x="440" y="2353"/>
                    </a:lnTo>
                    <a:cubicBezTo>
                      <a:pt x="647" y="2353"/>
                      <a:pt x="751" y="2250"/>
                      <a:pt x="983" y="2250"/>
                    </a:cubicBezTo>
                    <a:cubicBezTo>
                      <a:pt x="1190" y="2043"/>
                      <a:pt x="1397" y="1836"/>
                      <a:pt x="1733" y="1604"/>
                    </a:cubicBezTo>
                    <a:cubicBezTo>
                      <a:pt x="1940" y="1397"/>
                      <a:pt x="2276" y="1061"/>
                      <a:pt x="2586" y="751"/>
                    </a:cubicBezTo>
                    <a:cubicBezTo>
                      <a:pt x="2482" y="647"/>
                      <a:pt x="2276" y="414"/>
                      <a:pt x="2146" y="208"/>
                    </a:cubicBezTo>
                    <a:close/>
                  </a:path>
                </a:pathLst>
              </a:custGeom>
              <a:solidFill>
                <a:srgbClr val="1C0505">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7"/>
              <p:cNvSpPr/>
              <p:nvPr/>
            </p:nvSpPr>
            <p:spPr>
              <a:xfrm>
                <a:off x="3824663" y="4620377"/>
                <a:ext cx="10949" cy="105"/>
              </a:xfrm>
              <a:custGeom>
                <a:avLst/>
                <a:gdLst/>
                <a:ahLst/>
                <a:cxnLst/>
                <a:rect l="l" t="t" r="r" b="b"/>
                <a:pathLst>
                  <a:path w="104" h="1" extrusionOk="0">
                    <a:moveTo>
                      <a:pt x="104" y="0"/>
                    </a:moveTo>
                    <a:lnTo>
                      <a:pt x="104" y="0"/>
                    </a:lnTo>
                    <a:lnTo>
                      <a:pt x="1" y="0"/>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7"/>
              <p:cNvSpPr/>
              <p:nvPr/>
            </p:nvSpPr>
            <p:spPr>
              <a:xfrm>
                <a:off x="3835507" y="4484242"/>
                <a:ext cx="215197" cy="136235"/>
              </a:xfrm>
              <a:custGeom>
                <a:avLst/>
                <a:gdLst/>
                <a:ahLst/>
                <a:cxnLst/>
                <a:rect l="l" t="t" r="r" b="b"/>
                <a:pathLst>
                  <a:path w="2044" h="1294" extrusionOk="0">
                    <a:moveTo>
                      <a:pt x="1500" y="1"/>
                    </a:moveTo>
                    <a:cubicBezTo>
                      <a:pt x="1190" y="208"/>
                      <a:pt x="854" y="544"/>
                      <a:pt x="544" y="854"/>
                    </a:cubicBezTo>
                    <a:cubicBezTo>
                      <a:pt x="311" y="983"/>
                      <a:pt x="104" y="1190"/>
                      <a:pt x="1" y="1293"/>
                    </a:cubicBezTo>
                    <a:cubicBezTo>
                      <a:pt x="208" y="1293"/>
                      <a:pt x="544" y="1190"/>
                      <a:pt x="854" y="1087"/>
                    </a:cubicBezTo>
                    <a:cubicBezTo>
                      <a:pt x="1190" y="854"/>
                      <a:pt x="1604" y="751"/>
                      <a:pt x="2043" y="544"/>
                    </a:cubicBezTo>
                    <a:lnTo>
                      <a:pt x="1500" y="1"/>
                    </a:lnTo>
                    <a:close/>
                  </a:path>
                </a:pathLst>
              </a:custGeom>
              <a:solidFill>
                <a:srgbClr val="DE9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7"/>
              <p:cNvSpPr/>
              <p:nvPr/>
            </p:nvSpPr>
            <p:spPr>
              <a:xfrm>
                <a:off x="3824663" y="4620377"/>
                <a:ext cx="105" cy="10949"/>
              </a:xfrm>
              <a:custGeom>
                <a:avLst/>
                <a:gdLst/>
                <a:ahLst/>
                <a:cxnLst/>
                <a:rect l="l" t="t" r="r" b="b"/>
                <a:pathLst>
                  <a:path w="1" h="104" extrusionOk="0">
                    <a:moveTo>
                      <a:pt x="1" y="0"/>
                    </a:moveTo>
                    <a:lnTo>
                      <a:pt x="1" y="104"/>
                    </a:lnTo>
                    <a:close/>
                  </a:path>
                </a:pathLst>
              </a:custGeom>
              <a:solidFill>
                <a:srgbClr val="DD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7"/>
              <p:cNvSpPr/>
              <p:nvPr/>
            </p:nvSpPr>
            <p:spPr>
              <a:xfrm>
                <a:off x="3813818" y="4405383"/>
                <a:ext cx="179717" cy="225936"/>
              </a:xfrm>
              <a:custGeom>
                <a:avLst/>
                <a:gdLst/>
                <a:ahLst/>
                <a:cxnLst/>
                <a:rect l="l" t="t" r="r" b="b"/>
                <a:pathLst>
                  <a:path w="1707" h="2146" extrusionOk="0">
                    <a:moveTo>
                      <a:pt x="1060" y="0"/>
                    </a:moveTo>
                    <a:cubicBezTo>
                      <a:pt x="957" y="104"/>
                      <a:pt x="853" y="104"/>
                      <a:pt x="750" y="104"/>
                    </a:cubicBezTo>
                    <a:cubicBezTo>
                      <a:pt x="646" y="207"/>
                      <a:pt x="646" y="207"/>
                      <a:pt x="646" y="310"/>
                    </a:cubicBezTo>
                    <a:cubicBezTo>
                      <a:pt x="750" y="207"/>
                      <a:pt x="957" y="104"/>
                      <a:pt x="1163" y="104"/>
                    </a:cubicBezTo>
                    <a:cubicBezTo>
                      <a:pt x="1163" y="104"/>
                      <a:pt x="1163" y="0"/>
                      <a:pt x="1060" y="0"/>
                    </a:cubicBezTo>
                    <a:close/>
                    <a:moveTo>
                      <a:pt x="1603" y="647"/>
                    </a:moveTo>
                    <a:cubicBezTo>
                      <a:pt x="1293" y="957"/>
                      <a:pt x="957" y="1293"/>
                      <a:pt x="750" y="1500"/>
                    </a:cubicBezTo>
                    <a:cubicBezTo>
                      <a:pt x="470" y="1694"/>
                      <a:pt x="279" y="1869"/>
                      <a:pt x="104" y="2042"/>
                    </a:cubicBezTo>
                    <a:lnTo>
                      <a:pt x="207" y="2042"/>
                    </a:lnTo>
                    <a:cubicBezTo>
                      <a:pt x="310" y="1939"/>
                      <a:pt x="517" y="1732"/>
                      <a:pt x="750" y="1603"/>
                    </a:cubicBezTo>
                    <a:cubicBezTo>
                      <a:pt x="1060" y="1293"/>
                      <a:pt x="1396" y="957"/>
                      <a:pt x="1706" y="750"/>
                    </a:cubicBezTo>
                    <a:lnTo>
                      <a:pt x="1603" y="647"/>
                    </a:lnTo>
                    <a:close/>
                    <a:moveTo>
                      <a:pt x="104" y="2042"/>
                    </a:moveTo>
                    <a:lnTo>
                      <a:pt x="104" y="2043"/>
                    </a:lnTo>
                    <a:lnTo>
                      <a:pt x="104" y="2043"/>
                    </a:lnTo>
                    <a:cubicBezTo>
                      <a:pt x="104" y="2043"/>
                      <a:pt x="104" y="2043"/>
                      <a:pt x="104" y="2042"/>
                    </a:cubicBezTo>
                    <a:close/>
                    <a:moveTo>
                      <a:pt x="104" y="2043"/>
                    </a:moveTo>
                    <a:cubicBezTo>
                      <a:pt x="69" y="2077"/>
                      <a:pt x="34" y="2112"/>
                      <a:pt x="0" y="2146"/>
                    </a:cubicBezTo>
                    <a:lnTo>
                      <a:pt x="104" y="2146"/>
                    </a:lnTo>
                    <a:lnTo>
                      <a:pt x="104" y="204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2" name="Google Shape;1322;p47"/>
              <p:cNvGrpSpPr/>
              <p:nvPr/>
            </p:nvGrpSpPr>
            <p:grpSpPr>
              <a:xfrm rot="-1741147" flipH="1">
                <a:off x="3771300" y="3992250"/>
                <a:ext cx="525792" cy="158170"/>
                <a:chOff x="6694163" y="903848"/>
                <a:chExt cx="368534" cy="110849"/>
              </a:xfrm>
            </p:grpSpPr>
            <p:sp>
              <p:nvSpPr>
                <p:cNvPr id="1323" name="Google Shape;1323;p47"/>
                <p:cNvSpPr/>
                <p:nvPr/>
              </p:nvSpPr>
              <p:spPr>
                <a:xfrm>
                  <a:off x="6694163" y="921891"/>
                  <a:ext cx="71339" cy="75626"/>
                </a:xfrm>
                <a:custGeom>
                  <a:avLst/>
                  <a:gdLst/>
                  <a:ahLst/>
                  <a:cxnLst/>
                  <a:rect l="l" t="t" r="r" b="b"/>
                  <a:pathLst>
                    <a:path w="2147" h="2276" extrusionOk="0">
                      <a:moveTo>
                        <a:pt x="1061" y="0"/>
                      </a:moveTo>
                      <a:cubicBezTo>
                        <a:pt x="415" y="0"/>
                        <a:pt x="1" y="543"/>
                        <a:pt x="1" y="1086"/>
                      </a:cubicBezTo>
                      <a:cubicBezTo>
                        <a:pt x="1" y="1732"/>
                        <a:pt x="415" y="2275"/>
                        <a:pt x="1061" y="2275"/>
                      </a:cubicBezTo>
                      <a:cubicBezTo>
                        <a:pt x="1604" y="2275"/>
                        <a:pt x="2146" y="1732"/>
                        <a:pt x="2146" y="1086"/>
                      </a:cubicBezTo>
                      <a:cubicBezTo>
                        <a:pt x="2146" y="543"/>
                        <a:pt x="1604" y="0"/>
                        <a:pt x="1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7"/>
                <p:cNvSpPr/>
                <p:nvPr/>
              </p:nvSpPr>
              <p:spPr>
                <a:xfrm>
                  <a:off x="6990527" y="903848"/>
                  <a:ext cx="72170" cy="75626"/>
                </a:xfrm>
                <a:custGeom>
                  <a:avLst/>
                  <a:gdLst/>
                  <a:ahLst/>
                  <a:cxnLst/>
                  <a:rect l="l" t="t" r="r" b="b"/>
                  <a:pathLst>
                    <a:path w="2172" h="2276" extrusionOk="0">
                      <a:moveTo>
                        <a:pt x="1086" y="0"/>
                      </a:moveTo>
                      <a:cubicBezTo>
                        <a:pt x="440" y="0"/>
                        <a:pt x="0" y="543"/>
                        <a:pt x="0" y="1190"/>
                      </a:cubicBezTo>
                      <a:cubicBezTo>
                        <a:pt x="0" y="1732"/>
                        <a:pt x="440" y="2275"/>
                        <a:pt x="1086" y="2275"/>
                      </a:cubicBezTo>
                      <a:cubicBezTo>
                        <a:pt x="1629" y="2275"/>
                        <a:pt x="2172" y="1732"/>
                        <a:pt x="2172" y="1190"/>
                      </a:cubicBezTo>
                      <a:cubicBezTo>
                        <a:pt x="2172" y="543"/>
                        <a:pt x="1629" y="0"/>
                        <a:pt x="1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7"/>
                <p:cNvSpPr/>
                <p:nvPr/>
              </p:nvSpPr>
              <p:spPr>
                <a:xfrm>
                  <a:off x="6829901" y="963493"/>
                  <a:ext cx="110814" cy="51204"/>
                </a:xfrm>
                <a:custGeom>
                  <a:avLst/>
                  <a:gdLst/>
                  <a:ahLst/>
                  <a:cxnLst/>
                  <a:rect l="l" t="t" r="r" b="b"/>
                  <a:pathLst>
                    <a:path w="3335" h="1541" extrusionOk="0">
                      <a:moveTo>
                        <a:pt x="2908" y="0"/>
                      </a:moveTo>
                      <a:cubicBezTo>
                        <a:pt x="2792" y="0"/>
                        <a:pt x="2661" y="96"/>
                        <a:pt x="2585" y="248"/>
                      </a:cubicBezTo>
                      <a:cubicBezTo>
                        <a:pt x="2482" y="584"/>
                        <a:pt x="2042" y="894"/>
                        <a:pt x="1732" y="894"/>
                      </a:cubicBezTo>
                      <a:lnTo>
                        <a:pt x="1603" y="894"/>
                      </a:lnTo>
                      <a:cubicBezTo>
                        <a:pt x="1293" y="894"/>
                        <a:pt x="853" y="584"/>
                        <a:pt x="750" y="248"/>
                      </a:cubicBezTo>
                      <a:cubicBezTo>
                        <a:pt x="677" y="175"/>
                        <a:pt x="552" y="101"/>
                        <a:pt x="403" y="101"/>
                      </a:cubicBezTo>
                      <a:cubicBezTo>
                        <a:pt x="341" y="101"/>
                        <a:pt x="275" y="114"/>
                        <a:pt x="207" y="144"/>
                      </a:cubicBezTo>
                      <a:cubicBezTo>
                        <a:pt x="104" y="248"/>
                        <a:pt x="0" y="480"/>
                        <a:pt x="104" y="584"/>
                      </a:cubicBezTo>
                      <a:cubicBezTo>
                        <a:pt x="440" y="1230"/>
                        <a:pt x="957" y="1540"/>
                        <a:pt x="1603" y="1540"/>
                      </a:cubicBezTo>
                      <a:lnTo>
                        <a:pt x="1732" y="1540"/>
                      </a:lnTo>
                      <a:cubicBezTo>
                        <a:pt x="2379" y="1540"/>
                        <a:pt x="3025" y="1127"/>
                        <a:pt x="3232" y="480"/>
                      </a:cubicBezTo>
                      <a:cubicBezTo>
                        <a:pt x="3335" y="377"/>
                        <a:pt x="3232" y="144"/>
                        <a:pt x="3025" y="41"/>
                      </a:cubicBezTo>
                      <a:cubicBezTo>
                        <a:pt x="2990" y="13"/>
                        <a:pt x="2950" y="0"/>
                        <a:pt x="2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6" name="Google Shape;1326;p47"/>
            <p:cNvSpPr/>
            <p:nvPr/>
          </p:nvSpPr>
          <p:spPr>
            <a:xfrm>
              <a:off x="6159890" y="4090900"/>
              <a:ext cx="669597" cy="23278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6" name="Google Shape;1246;p47"/>
          <p:cNvSpPr txBox="1">
            <a:spLocks noGrp="1"/>
          </p:cNvSpPr>
          <p:nvPr>
            <p:ph type="body" idx="1"/>
          </p:nvPr>
        </p:nvSpPr>
        <p:spPr>
          <a:xfrm>
            <a:off x="251531" y="570052"/>
            <a:ext cx="4711373" cy="4731900"/>
          </a:xfrm>
          <a:prstGeom prst="rect">
            <a:avLst/>
          </a:prstGeom>
        </p:spPr>
        <p:txBody>
          <a:bodyPr spcFirstLastPara="1" wrap="square" lIns="91425" tIns="91425" rIns="91425" bIns="91425" anchor="t" anchorCtr="0">
            <a:noAutofit/>
          </a:bodyPr>
          <a:lstStyle/>
          <a:p>
            <a:pPr rtl="0" fontAlgn="base">
              <a:spcBef>
                <a:spcPts val="0"/>
              </a:spcBef>
              <a:spcAft>
                <a:spcPts val="0"/>
              </a:spcAft>
              <a:buFont typeface="Wingdings" panose="05000000000000000000" pitchFamily="2" charset="2"/>
              <a:buChar char="Ø"/>
            </a:pP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Làm</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chất</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đốt</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tạo</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ra năng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lượng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p>
          <a:p>
            <a:pPr rtl="0" fontAlgn="base">
              <a:spcBef>
                <a:spcPts val="0"/>
              </a:spcBef>
              <a:spcAft>
                <a:spcPts val="0"/>
              </a:spcAft>
              <a:buFont typeface="Wingdings" panose="05000000000000000000" pitchFamily="2" charset="2"/>
              <a:buChar char="Ø"/>
            </a:pPr>
            <a:r>
              <a:rPr lang="vi-VN" sz="1800" b="0" i="0" u="none" strike="noStrike" dirty="0">
                <a:solidFill>
                  <a:srgbClr val="000000"/>
                </a:solidFill>
                <a:effectLst/>
                <a:latin typeface="Times New Roman" panose="02020603050405020304" pitchFamily="18" charset="0"/>
                <a:cs typeface="Times New Roman" panose="02020603050405020304" pitchFamily="18" charset="0"/>
              </a:rPr>
              <a:t>Cung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cấp</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cho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nhà</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máy</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điện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công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nghiệp</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hoá</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dầu</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p>
          <a:p>
            <a:pPr rtl="0" fontAlgn="base">
              <a:spcBef>
                <a:spcPts val="0"/>
              </a:spcBef>
              <a:spcAft>
                <a:spcPts val="0"/>
              </a:spcAft>
              <a:buFont typeface="Wingdings" panose="05000000000000000000" pitchFamily="2" charset="2"/>
              <a:buChar char="Ø"/>
            </a:pP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Dùng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làm</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vật</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liệu</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trải</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đường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Dầu</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chiết</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tách</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hắc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ín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p>
          <a:p>
            <a:pPr marL="139700" indent="0" rtl="0" fontAlgn="base">
              <a:spcBef>
                <a:spcPts val="0"/>
              </a:spcBef>
              <a:spcAft>
                <a:spcPts val="0"/>
              </a:spcAft>
              <a:buNone/>
            </a:pPr>
            <a:r>
              <a:rPr lang="en-US" sz="1800" b="1" u="none" strike="noStrike" dirty="0">
                <a:solidFill>
                  <a:srgbClr val="CE584B"/>
                </a:solidFill>
                <a:effectLst/>
                <a:latin typeface="Times New Roman" panose="02020603050405020304" pitchFamily="18" charset="0"/>
                <a:cs typeface="Times New Roman" panose="02020603050405020304" pitchFamily="18" charset="0"/>
              </a:rPr>
              <a:t>      </a:t>
            </a:r>
            <a:r>
              <a:rPr lang="vi-VN" sz="1800" b="1" u="none" strike="noStrike" dirty="0" err="1">
                <a:solidFill>
                  <a:srgbClr val="CE584B"/>
                </a:solidFill>
                <a:effectLst/>
                <a:latin typeface="Times New Roman" panose="02020603050405020304" pitchFamily="18" charset="0"/>
                <a:cs typeface="Times New Roman" panose="02020603050405020304" pitchFamily="18" charset="0"/>
              </a:rPr>
              <a:t>Đặc</a:t>
            </a:r>
            <a:r>
              <a:rPr lang="vi-VN" sz="1800" b="1" u="none" strike="noStrike" dirty="0">
                <a:solidFill>
                  <a:srgbClr val="CE584B"/>
                </a:solidFill>
                <a:effectLst/>
                <a:latin typeface="Times New Roman" panose="02020603050405020304" pitchFamily="18" charset="0"/>
                <a:cs typeface="Times New Roman" panose="02020603050405020304" pitchFamily="18" charset="0"/>
              </a:rPr>
              <a:t> </a:t>
            </a:r>
            <a:r>
              <a:rPr lang="vi-VN" sz="1800" b="1" u="none" strike="noStrike" dirty="0" err="1">
                <a:solidFill>
                  <a:srgbClr val="CE584B"/>
                </a:solidFill>
                <a:effectLst/>
                <a:latin typeface="Times New Roman" panose="02020603050405020304" pitchFamily="18" charset="0"/>
                <a:cs typeface="Times New Roman" panose="02020603050405020304" pitchFamily="18" charset="0"/>
              </a:rPr>
              <a:t>biệt</a:t>
            </a:r>
            <a:r>
              <a:rPr lang="vi-VN" sz="1800" b="1" u="none" strike="noStrike" dirty="0">
                <a:solidFill>
                  <a:srgbClr val="CE584B"/>
                </a:solidFill>
                <a:effectLst/>
                <a:latin typeface="Times New Roman" panose="02020603050405020304" pitchFamily="18" charset="0"/>
                <a:cs typeface="Times New Roman" panose="02020603050405020304" pitchFamily="18" charset="0"/>
              </a:rPr>
              <a:t> </a:t>
            </a:r>
            <a:r>
              <a:rPr lang="vi-VN" sz="1800" b="1" u="none" strike="noStrike" dirty="0" err="1">
                <a:solidFill>
                  <a:srgbClr val="CE584B"/>
                </a:solidFill>
                <a:effectLst/>
                <a:latin typeface="Times New Roman" panose="02020603050405020304" pitchFamily="18" charset="0"/>
                <a:cs typeface="Times New Roman" panose="02020603050405020304" pitchFamily="18" charset="0"/>
              </a:rPr>
              <a:t>là</a:t>
            </a:r>
            <a:r>
              <a:rPr lang="vi-VN" sz="1800" b="1" u="none" strike="noStrike" dirty="0">
                <a:solidFill>
                  <a:srgbClr val="CE584B"/>
                </a:solidFill>
                <a:effectLst/>
                <a:latin typeface="Times New Roman" panose="02020603050405020304" pitchFamily="18" charset="0"/>
                <a:cs typeface="Times New Roman" panose="02020603050405020304" pitchFamily="18" charset="0"/>
              </a:rPr>
              <a:t> than: </a:t>
            </a:r>
          </a:p>
          <a:p>
            <a:pPr marL="171450" rtl="0" fontAlgn="base">
              <a:spcBef>
                <a:spcPts val="0"/>
              </a:spcBef>
              <a:spcAft>
                <a:spcPts val="0"/>
              </a:spcAft>
              <a:buFont typeface="Wingdings" panose="05000000000000000000" pitchFamily="2" charset="2"/>
              <a:buChar char="Ø"/>
            </a:pP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Nấu</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chảy</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quặng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kim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loại</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p>
          <a:p>
            <a:pPr marL="171450" rtl="0" fontAlgn="base">
              <a:spcBef>
                <a:spcPts val="0"/>
              </a:spcBef>
              <a:spcAft>
                <a:spcPts val="0"/>
              </a:spcAft>
              <a:buFont typeface="Wingdings" panose="05000000000000000000" pitchFamily="2" charset="2"/>
              <a:buChar char="Ø"/>
            </a:pP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Tạo</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ra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điện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nhiệt</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trong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nhà</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máy</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nhiệt</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điện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nhà</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máy</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luyện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kim.</a:t>
            </a:r>
          </a:p>
          <a:p>
            <a:pPr marL="171450" rtl="0" fontAlgn="base">
              <a:spcBef>
                <a:spcPts val="0"/>
              </a:spcBef>
              <a:spcAft>
                <a:spcPts val="0"/>
              </a:spcAft>
              <a:buFont typeface="Wingdings" panose="05000000000000000000" pitchFamily="2" charset="2"/>
              <a:buChar char="Ø"/>
            </a:pP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Làm</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nhiên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liệu</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trong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máy</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hơi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nước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p>
          <a:p>
            <a:pPr marL="171450" rtl="0" fontAlgn="base">
              <a:spcBef>
                <a:spcPts val="0"/>
              </a:spcBef>
              <a:spcAft>
                <a:spcPts val="0"/>
              </a:spcAft>
              <a:buFont typeface="Wingdings" panose="05000000000000000000" pitchFamily="2" charset="2"/>
              <a:buChar char="Ø"/>
            </a:pP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Hình</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thành</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phát</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triển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ngành</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công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nghiệp</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quan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trọng</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(xi măng,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luyện</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kim,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hoá</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1800" b="0" i="0" u="none" strike="noStrike" dirty="0" err="1">
                <a:solidFill>
                  <a:srgbClr val="000000"/>
                </a:solidFill>
                <a:effectLst/>
                <a:latin typeface="Times New Roman" panose="02020603050405020304" pitchFamily="18" charset="0"/>
                <a:cs typeface="Times New Roman" panose="02020603050405020304" pitchFamily="18" charset="0"/>
              </a:rPr>
              <a:t>chất</a:t>
            </a:r>
            <a:r>
              <a:rPr lang="vi-VN" sz="1800" b="0" i="0" u="none" strike="noStrike" dirty="0">
                <a:solidFill>
                  <a:srgbClr val="000000"/>
                </a:solidFill>
                <a:effectLst/>
                <a:latin typeface="Times New Roman" panose="02020603050405020304" pitchFamily="18" charset="0"/>
                <a:cs typeface="Times New Roman" panose="02020603050405020304" pitchFamily="18"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48"/>
                                        </p:tgtEl>
                                        <p:attrNameLst>
                                          <p:attrName>style.visibility</p:attrName>
                                        </p:attrNameLst>
                                      </p:cBhvr>
                                      <p:to>
                                        <p:strVal val="visible"/>
                                      </p:to>
                                    </p:set>
                                    <p:animEffect transition="in" filter="fade">
                                      <p:cBhvr>
                                        <p:cTn id="7" dur="250"/>
                                        <p:tgtEl>
                                          <p:spTgt spid="1248"/>
                                        </p:tgtEl>
                                      </p:cBhvr>
                                    </p:animEffect>
                                    <p:anim calcmode="lin" valueType="num">
                                      <p:cBhvr>
                                        <p:cTn id="8" dur="250" fill="hold"/>
                                        <p:tgtEl>
                                          <p:spTgt spid="1248"/>
                                        </p:tgtEl>
                                        <p:attrNameLst>
                                          <p:attrName>ppt_x</p:attrName>
                                        </p:attrNameLst>
                                      </p:cBhvr>
                                      <p:tavLst>
                                        <p:tav tm="0">
                                          <p:val>
                                            <p:strVal val="#ppt_x"/>
                                          </p:val>
                                        </p:tav>
                                        <p:tav tm="100000">
                                          <p:val>
                                            <p:strVal val="#ppt_x"/>
                                          </p:val>
                                        </p:tav>
                                      </p:tavLst>
                                    </p:anim>
                                    <p:anim calcmode="lin" valueType="num">
                                      <p:cBhvr>
                                        <p:cTn id="9" dur="250" fill="hold"/>
                                        <p:tgtEl>
                                          <p:spTgt spid="12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99"/>
                                        </p:tgtEl>
                                        <p:attrNameLst>
                                          <p:attrName>style.visibility</p:attrName>
                                        </p:attrNameLst>
                                      </p:cBhvr>
                                      <p:to>
                                        <p:strVal val="visible"/>
                                      </p:to>
                                    </p:set>
                                    <p:animEffect transition="in" filter="fade">
                                      <p:cBhvr>
                                        <p:cTn id="14" dur="250"/>
                                        <p:tgtEl>
                                          <p:spTgt spid="1299"/>
                                        </p:tgtEl>
                                      </p:cBhvr>
                                    </p:animEffect>
                                    <p:anim calcmode="lin" valueType="num">
                                      <p:cBhvr>
                                        <p:cTn id="15" dur="250" fill="hold"/>
                                        <p:tgtEl>
                                          <p:spTgt spid="1299"/>
                                        </p:tgtEl>
                                        <p:attrNameLst>
                                          <p:attrName>ppt_x</p:attrName>
                                        </p:attrNameLst>
                                      </p:cBhvr>
                                      <p:tavLst>
                                        <p:tav tm="0">
                                          <p:val>
                                            <p:strVal val="#ppt_x"/>
                                          </p:val>
                                        </p:tav>
                                        <p:tav tm="100000">
                                          <p:val>
                                            <p:strVal val="#ppt_x"/>
                                          </p:val>
                                        </p:tav>
                                      </p:tavLst>
                                    </p:anim>
                                    <p:anim calcmode="lin" valueType="num">
                                      <p:cBhvr>
                                        <p:cTn id="16" dur="250" fill="hold"/>
                                        <p:tgtEl>
                                          <p:spTgt spid="12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45"/>
                                        </p:tgtEl>
                                        <p:attrNameLst>
                                          <p:attrName>style.visibility</p:attrName>
                                        </p:attrNameLst>
                                      </p:cBhvr>
                                      <p:to>
                                        <p:strVal val="visible"/>
                                      </p:to>
                                    </p:set>
                                    <p:animEffect transition="in" filter="barn(inVertical)">
                                      <p:cBhvr>
                                        <p:cTn id="21" dur="500"/>
                                        <p:tgtEl>
                                          <p:spTgt spid="124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46">
                                            <p:txEl>
                                              <p:pRg st="0" end="0"/>
                                            </p:txEl>
                                          </p:spTgt>
                                        </p:tgtEl>
                                        <p:attrNameLst>
                                          <p:attrName>style.visibility</p:attrName>
                                        </p:attrNameLst>
                                      </p:cBhvr>
                                      <p:to>
                                        <p:strVal val="visible"/>
                                      </p:to>
                                    </p:set>
                                    <p:animEffect transition="in" filter="barn(inVertical)">
                                      <p:cBhvr>
                                        <p:cTn id="26" dur="500"/>
                                        <p:tgtEl>
                                          <p:spTgt spid="1246">
                                            <p:txEl>
                                              <p:pRg st="0" end="0"/>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46">
                                            <p:txEl>
                                              <p:pRg st="1" end="1"/>
                                            </p:txEl>
                                          </p:spTgt>
                                        </p:tgtEl>
                                        <p:attrNameLst>
                                          <p:attrName>style.visibility</p:attrName>
                                        </p:attrNameLst>
                                      </p:cBhvr>
                                      <p:to>
                                        <p:strVal val="visible"/>
                                      </p:to>
                                    </p:set>
                                    <p:animEffect transition="in" filter="barn(inVertical)">
                                      <p:cBhvr>
                                        <p:cTn id="29" dur="500"/>
                                        <p:tgtEl>
                                          <p:spTgt spid="1246">
                                            <p:txEl>
                                              <p:pRg st="1" end="1"/>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246">
                                            <p:txEl>
                                              <p:pRg st="2" end="2"/>
                                            </p:txEl>
                                          </p:spTgt>
                                        </p:tgtEl>
                                        <p:attrNameLst>
                                          <p:attrName>style.visibility</p:attrName>
                                        </p:attrNameLst>
                                      </p:cBhvr>
                                      <p:to>
                                        <p:strVal val="visible"/>
                                      </p:to>
                                    </p:set>
                                    <p:animEffect transition="in" filter="barn(inVertical)">
                                      <p:cBhvr>
                                        <p:cTn id="32" dur="500"/>
                                        <p:tgtEl>
                                          <p:spTgt spid="1246">
                                            <p:txEl>
                                              <p:pRg st="2" end="2"/>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246">
                                            <p:txEl>
                                              <p:pRg st="3" end="3"/>
                                            </p:txEl>
                                          </p:spTgt>
                                        </p:tgtEl>
                                        <p:attrNameLst>
                                          <p:attrName>style.visibility</p:attrName>
                                        </p:attrNameLst>
                                      </p:cBhvr>
                                      <p:to>
                                        <p:strVal val="visible"/>
                                      </p:to>
                                    </p:set>
                                    <p:animEffect transition="in" filter="barn(inVertical)">
                                      <p:cBhvr>
                                        <p:cTn id="35" dur="500"/>
                                        <p:tgtEl>
                                          <p:spTgt spid="1246">
                                            <p:txEl>
                                              <p:pRg st="3" end="3"/>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46">
                                            <p:txEl>
                                              <p:pRg st="4" end="4"/>
                                            </p:txEl>
                                          </p:spTgt>
                                        </p:tgtEl>
                                        <p:attrNameLst>
                                          <p:attrName>style.visibility</p:attrName>
                                        </p:attrNameLst>
                                      </p:cBhvr>
                                      <p:to>
                                        <p:strVal val="visible"/>
                                      </p:to>
                                    </p:set>
                                    <p:animEffect transition="in" filter="barn(inVertical)">
                                      <p:cBhvr>
                                        <p:cTn id="38" dur="500"/>
                                        <p:tgtEl>
                                          <p:spTgt spid="1246">
                                            <p:txEl>
                                              <p:pRg st="4" end="4"/>
                                            </p:tx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246">
                                            <p:txEl>
                                              <p:pRg st="5" end="5"/>
                                            </p:txEl>
                                          </p:spTgt>
                                        </p:tgtEl>
                                        <p:attrNameLst>
                                          <p:attrName>style.visibility</p:attrName>
                                        </p:attrNameLst>
                                      </p:cBhvr>
                                      <p:to>
                                        <p:strVal val="visible"/>
                                      </p:to>
                                    </p:set>
                                    <p:animEffect transition="in" filter="barn(inVertical)">
                                      <p:cBhvr>
                                        <p:cTn id="41" dur="500"/>
                                        <p:tgtEl>
                                          <p:spTgt spid="1246">
                                            <p:txEl>
                                              <p:pRg st="5" end="5"/>
                                            </p:txEl>
                                          </p:spTgt>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46">
                                            <p:txEl>
                                              <p:pRg st="6" end="6"/>
                                            </p:txEl>
                                          </p:spTgt>
                                        </p:tgtEl>
                                        <p:attrNameLst>
                                          <p:attrName>style.visibility</p:attrName>
                                        </p:attrNameLst>
                                      </p:cBhvr>
                                      <p:to>
                                        <p:strVal val="visible"/>
                                      </p:to>
                                    </p:set>
                                    <p:animEffect transition="in" filter="barn(inVertical)">
                                      <p:cBhvr>
                                        <p:cTn id="44" dur="500"/>
                                        <p:tgtEl>
                                          <p:spTgt spid="1246">
                                            <p:txEl>
                                              <p:pRg st="6" end="6"/>
                                            </p:tx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246">
                                            <p:txEl>
                                              <p:pRg st="7" end="7"/>
                                            </p:txEl>
                                          </p:spTgt>
                                        </p:tgtEl>
                                        <p:attrNameLst>
                                          <p:attrName>style.visibility</p:attrName>
                                        </p:attrNameLst>
                                      </p:cBhvr>
                                      <p:to>
                                        <p:strVal val="visible"/>
                                      </p:to>
                                    </p:set>
                                    <p:animEffect transition="in" filter="barn(inVertical)">
                                      <p:cBhvr>
                                        <p:cTn id="47" dur="500"/>
                                        <p:tgtEl>
                                          <p:spTgt spid="12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 grpId="0"/>
      <p:bldP spid="12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4" name="Google Shape;1064;p42"/>
          <p:cNvSpPr txBox="1">
            <a:spLocks noGrp="1"/>
          </p:cNvSpPr>
          <p:nvPr>
            <p:ph type="body" idx="1"/>
          </p:nvPr>
        </p:nvSpPr>
        <p:spPr>
          <a:xfrm>
            <a:off x="251460" y="986430"/>
            <a:ext cx="8772524" cy="3505560"/>
          </a:xfrm>
          <a:prstGeom prst="rect">
            <a:avLst/>
          </a:prstGeom>
        </p:spPr>
        <p:txBody>
          <a:bodyPr spcFirstLastPara="1" wrap="square" lIns="91425" tIns="91425" rIns="91425" bIns="91425" anchor="t" anchorCtr="0">
            <a:noAutofit/>
          </a:bodyPr>
          <a:lstStyle/>
          <a:p>
            <a:pPr rtl="0" fontAlgn="base">
              <a:spcBef>
                <a:spcPts val="0"/>
              </a:spcBef>
              <a:spcAft>
                <a:spcPts val="0"/>
              </a:spcAft>
              <a:buFont typeface="Wingdings" panose="05000000000000000000" pitchFamily="2" charset="2"/>
              <a:buChar char="Ø"/>
            </a:pPr>
            <a:endParaRPr lang="vi-VN" sz="2000" b="0" i="0" u="none" strike="noStrike" dirty="0">
              <a:solidFill>
                <a:srgbClr val="000000"/>
              </a:solidFill>
              <a:effectLst/>
              <a:latin typeface="+mj-lt"/>
            </a:endParaRPr>
          </a:p>
          <a:p>
            <a:pPr marL="152400" indent="0">
              <a:buNone/>
            </a:pPr>
            <a:br>
              <a:rPr lang="vi-VN" sz="3200" dirty="0"/>
            </a:br>
            <a:endParaRPr dirty="0"/>
          </a:p>
        </p:txBody>
      </p:sp>
      <p:sp>
        <p:nvSpPr>
          <p:cNvPr id="4" name="Hộp Văn bản 3">
            <a:extLst>
              <a:ext uri="{FF2B5EF4-FFF2-40B4-BE49-F238E27FC236}">
                <a16:creationId xmlns:a16="http://schemas.microsoft.com/office/drawing/2014/main" id="{7ACB3C59-3047-417F-AF7C-E1DA144F6999}"/>
              </a:ext>
            </a:extLst>
          </p:cNvPr>
          <p:cNvSpPr txBox="1"/>
          <p:nvPr/>
        </p:nvSpPr>
        <p:spPr>
          <a:xfrm>
            <a:off x="218729" y="950740"/>
            <a:ext cx="8805255" cy="3877985"/>
          </a:xfrm>
          <a:prstGeom prst="rect">
            <a:avLst/>
          </a:prstGeom>
          <a:noFill/>
        </p:spPr>
        <p:txBody>
          <a:bodyPr wrap="square" rtlCol="0">
            <a:spAutoFit/>
          </a:bodyPr>
          <a:lstStyle/>
          <a:p>
            <a:pPr rtl="0" fontAlgn="base">
              <a:spcBef>
                <a:spcPts val="0"/>
              </a:spcBef>
              <a:spcAft>
                <a:spcPts val="0"/>
              </a:spcAft>
              <a:buFont typeface="Wingdings" panose="05000000000000000000" pitchFamily="2" charset="2"/>
              <a:buChar char="Ø"/>
            </a:pPr>
            <a:r>
              <a:rPr lang="vi-VN" sz="2400" b="0" i="0" u="none" strike="noStrike" dirty="0">
                <a:solidFill>
                  <a:srgbClr val="000000"/>
                </a:solidFill>
                <a:effectLst/>
                <a:latin typeface="+mj-lt"/>
              </a:rPr>
              <a:t>Năng </a:t>
            </a:r>
            <a:r>
              <a:rPr lang="vi-VN" sz="2400" b="0" i="0" u="none" strike="noStrike" dirty="0" err="1">
                <a:solidFill>
                  <a:srgbClr val="000000"/>
                </a:solidFill>
                <a:effectLst/>
                <a:latin typeface="+mj-lt"/>
              </a:rPr>
              <a:t>lượng</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hoá</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thạch</a:t>
            </a:r>
            <a:r>
              <a:rPr lang="vi-VN" sz="2400" b="0" i="0" u="none" strike="noStrike" dirty="0">
                <a:solidFill>
                  <a:srgbClr val="000000"/>
                </a:solidFill>
                <a:effectLst/>
                <a:latin typeface="+mj-lt"/>
              </a:rPr>
              <a:t> sinh ra </a:t>
            </a:r>
            <a:r>
              <a:rPr lang="vi-VN" sz="2400" b="1" i="0" u="none" strike="noStrike" dirty="0" err="1">
                <a:solidFill>
                  <a:srgbClr val="5A1D1D"/>
                </a:solidFill>
                <a:latin typeface="+mj-lt"/>
              </a:rPr>
              <a:t>từ</a:t>
            </a:r>
            <a:r>
              <a:rPr lang="vi-VN" sz="2400" b="1" i="0" u="none" strike="noStrike" dirty="0">
                <a:solidFill>
                  <a:srgbClr val="5A1D1D"/>
                </a:solidFill>
                <a:latin typeface="+mj-lt"/>
              </a:rPr>
              <a:t> nhiên </a:t>
            </a:r>
            <a:r>
              <a:rPr lang="vi-VN" sz="2400" b="1" i="0" u="none" strike="noStrike" dirty="0" err="1">
                <a:solidFill>
                  <a:srgbClr val="5A1D1D"/>
                </a:solidFill>
                <a:latin typeface="+mj-lt"/>
              </a:rPr>
              <a:t>liệu</a:t>
            </a:r>
            <a:r>
              <a:rPr lang="vi-VN" sz="2400" b="1" i="0" u="none" strike="noStrike" dirty="0">
                <a:solidFill>
                  <a:srgbClr val="5A1D1D"/>
                </a:solidFill>
                <a:latin typeface="+mj-lt"/>
              </a:rPr>
              <a:t> </a:t>
            </a:r>
            <a:r>
              <a:rPr lang="vi-VN" sz="2400" b="1" i="0" u="none" strike="noStrike" dirty="0" err="1">
                <a:solidFill>
                  <a:srgbClr val="5A1D1D"/>
                </a:solidFill>
                <a:latin typeface="+mj-lt"/>
              </a:rPr>
              <a:t>hoá</a:t>
            </a:r>
            <a:r>
              <a:rPr lang="vi-VN" sz="2400" b="1" i="0" u="none" strike="noStrike" dirty="0">
                <a:solidFill>
                  <a:srgbClr val="5A1D1D"/>
                </a:solidFill>
                <a:latin typeface="+mj-lt"/>
              </a:rPr>
              <a:t> </a:t>
            </a:r>
            <a:r>
              <a:rPr lang="vi-VN" sz="2400" b="1" i="0" u="none" strike="noStrike" dirty="0" err="1">
                <a:solidFill>
                  <a:srgbClr val="5A1D1D"/>
                </a:solidFill>
                <a:latin typeface="+mj-lt"/>
              </a:rPr>
              <a:t>thạch</a:t>
            </a:r>
            <a:r>
              <a:rPr lang="vi-VN" sz="2400" b="1" i="0" u="none" strike="noStrike" dirty="0">
                <a:solidFill>
                  <a:srgbClr val="5A1D1D"/>
                </a:solidFill>
                <a:latin typeface="+mj-lt"/>
              </a:rPr>
              <a:t>.</a:t>
            </a:r>
          </a:p>
          <a:p>
            <a:pPr rtl="0" fontAlgn="base">
              <a:spcBef>
                <a:spcPts val="0"/>
              </a:spcBef>
              <a:spcAft>
                <a:spcPts val="0"/>
              </a:spcAft>
              <a:buFont typeface="Wingdings" panose="05000000000000000000" pitchFamily="2" charset="2"/>
              <a:buChar char="Ø"/>
            </a:pPr>
            <a:r>
              <a:rPr lang="vi-VN" sz="2400" b="0" i="0" u="none" strike="noStrike" dirty="0">
                <a:solidFill>
                  <a:srgbClr val="000000"/>
                </a:solidFill>
                <a:effectLst/>
                <a:latin typeface="+mj-lt"/>
              </a:rPr>
              <a:t>Phân </a:t>
            </a:r>
            <a:r>
              <a:rPr lang="vi-VN" sz="2400" b="0" i="0" u="none" strike="noStrike" dirty="0" err="1">
                <a:solidFill>
                  <a:srgbClr val="000000"/>
                </a:solidFill>
                <a:effectLst/>
                <a:latin typeface="+mj-lt"/>
              </a:rPr>
              <a:t>huỷ</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kị</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khí</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của</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xác</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các</a:t>
            </a:r>
            <a:r>
              <a:rPr lang="vi-VN" sz="2400" b="0" i="0" u="none" strike="noStrike" dirty="0">
                <a:solidFill>
                  <a:srgbClr val="000000"/>
                </a:solidFill>
                <a:effectLst/>
                <a:latin typeface="+mj-lt"/>
              </a:rPr>
              <a:t> sinh </a:t>
            </a:r>
            <a:r>
              <a:rPr lang="vi-VN" sz="2400" b="0" i="0" u="none" strike="noStrike" dirty="0" err="1">
                <a:solidFill>
                  <a:srgbClr val="000000"/>
                </a:solidFill>
                <a:effectLst/>
                <a:latin typeface="+mj-lt"/>
              </a:rPr>
              <a:t>vật</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thực</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vật</a:t>
            </a:r>
            <a:r>
              <a:rPr lang="vi-VN" sz="2400" b="0" i="0" u="none" strike="noStrike" dirty="0">
                <a:solidFill>
                  <a:srgbClr val="000000"/>
                </a:solidFill>
                <a:effectLst/>
                <a:latin typeface="+mj-lt"/>
              </a:rPr>
              <a:t> + </a:t>
            </a:r>
            <a:r>
              <a:rPr lang="vi-VN" sz="2400" b="0" i="0" u="none" strike="noStrike" dirty="0" err="1">
                <a:solidFill>
                  <a:srgbClr val="000000"/>
                </a:solidFill>
                <a:effectLst/>
                <a:latin typeface="+mj-lt"/>
              </a:rPr>
              <a:t>động</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vật</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phù</a:t>
            </a:r>
            <a:r>
              <a:rPr lang="vi-VN" sz="2400" b="0" i="0" u="none" strike="noStrike" dirty="0">
                <a:solidFill>
                  <a:srgbClr val="000000"/>
                </a:solidFill>
                <a:effectLst/>
                <a:latin typeface="+mj-lt"/>
              </a:rPr>
              <a:t> du </a:t>
            </a:r>
            <a:r>
              <a:rPr lang="vi-VN" sz="2400" b="0" i="0" u="none" strike="noStrike" dirty="0" err="1">
                <a:solidFill>
                  <a:srgbClr val="000000"/>
                </a:solidFill>
                <a:effectLst/>
                <a:latin typeface="+mj-lt"/>
              </a:rPr>
              <a:t>lắng</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đọng</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xuống</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đáy</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biển</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hồ</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từ</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hàng</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triệu</a:t>
            </a:r>
            <a:r>
              <a:rPr lang="vi-VN" sz="2400" b="0" i="0" u="none" strike="noStrike" dirty="0">
                <a:solidFill>
                  <a:srgbClr val="000000"/>
                </a:solidFill>
                <a:effectLst/>
                <a:latin typeface="+mj-lt"/>
              </a:rPr>
              <a:t> năm </a:t>
            </a:r>
            <a:r>
              <a:rPr lang="vi-VN" sz="2400" b="0" i="0" u="none" strike="noStrike" dirty="0" err="1">
                <a:solidFill>
                  <a:srgbClr val="000000"/>
                </a:solidFill>
                <a:effectLst/>
                <a:latin typeface="+mj-lt"/>
              </a:rPr>
              <a:t>trước</a:t>
            </a:r>
            <a:r>
              <a:rPr lang="vi-VN" sz="2400" b="0" i="0" u="none" strike="noStrike" dirty="0">
                <a:solidFill>
                  <a:srgbClr val="000000"/>
                </a:solidFill>
                <a:effectLst/>
                <a:latin typeface="+mj-lt"/>
              </a:rPr>
              <a:t> →  </a:t>
            </a:r>
            <a:r>
              <a:rPr lang="vi-VN" sz="2400" b="0" i="0" u="none" strike="noStrike" dirty="0" err="1">
                <a:solidFill>
                  <a:srgbClr val="000000"/>
                </a:solidFill>
                <a:effectLst/>
                <a:latin typeface="+mj-lt"/>
              </a:rPr>
              <a:t>các</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hợp</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chất</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hữu</a:t>
            </a:r>
            <a:r>
              <a:rPr lang="vi-VN" sz="2400" b="0" i="0" u="none" strike="noStrike" dirty="0">
                <a:solidFill>
                  <a:srgbClr val="000000"/>
                </a:solidFill>
                <a:effectLst/>
                <a:latin typeface="+mj-lt"/>
              </a:rPr>
              <a:t> cơ </a:t>
            </a:r>
            <a:r>
              <a:rPr lang="vi-VN" sz="2400" b="0" i="0" u="none" strike="noStrike" dirty="0" err="1">
                <a:solidFill>
                  <a:srgbClr val="000000"/>
                </a:solidFill>
                <a:effectLst/>
                <a:latin typeface="+mj-lt"/>
              </a:rPr>
              <a:t>bị</a:t>
            </a:r>
            <a:r>
              <a:rPr lang="vi-VN" sz="2400" b="0" i="0" u="none" strike="noStrike" dirty="0">
                <a:solidFill>
                  <a:srgbClr val="000000"/>
                </a:solidFill>
                <a:effectLst/>
                <a:latin typeface="+mj-lt"/>
              </a:rPr>
              <a:t> chôn </a:t>
            </a:r>
            <a:r>
              <a:rPr lang="vi-VN" sz="2400" b="0" i="0" u="none" strike="noStrike" dirty="0" err="1">
                <a:solidFill>
                  <a:srgbClr val="000000"/>
                </a:solidFill>
                <a:effectLst/>
                <a:latin typeface="+mj-lt"/>
              </a:rPr>
              <a:t>vùi</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dưới</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lớp</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trầm</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tích</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nặng</a:t>
            </a:r>
            <a:r>
              <a:rPr lang="vi-VN" sz="2400" b="0" i="0" u="none" strike="noStrike" dirty="0">
                <a:solidFill>
                  <a:srgbClr val="000000"/>
                </a:solidFill>
                <a:effectLst/>
                <a:latin typeface="+mj-lt"/>
              </a:rPr>
              <a:t> → </a:t>
            </a:r>
            <a:r>
              <a:rPr lang="vi-VN" sz="2400" b="0" i="0" u="none" strike="noStrike" dirty="0" err="1">
                <a:solidFill>
                  <a:srgbClr val="000000"/>
                </a:solidFill>
                <a:effectLst/>
                <a:latin typeface="+mj-lt"/>
              </a:rPr>
              <a:t>bị</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biến</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đổi</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hoá</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học</a:t>
            </a:r>
            <a:r>
              <a:rPr lang="vi-VN" sz="2400" b="0" i="0" u="none" strike="noStrike" dirty="0">
                <a:solidFill>
                  <a:srgbClr val="000000"/>
                </a:solidFill>
                <a:effectLst/>
                <a:latin typeface="+mj-lt"/>
              </a:rPr>
              <a:t> → nhiên </a:t>
            </a:r>
            <a:r>
              <a:rPr lang="vi-VN" sz="2400" b="0" i="0" u="none" strike="noStrike" dirty="0" err="1">
                <a:solidFill>
                  <a:srgbClr val="000000"/>
                </a:solidFill>
                <a:effectLst/>
                <a:latin typeface="+mj-lt"/>
              </a:rPr>
              <a:t>liệu</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hoá</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thạch</a:t>
            </a:r>
            <a:r>
              <a:rPr lang="vi-VN" sz="2400" b="0" i="0" u="none" strike="noStrike" dirty="0">
                <a:solidFill>
                  <a:srgbClr val="000000"/>
                </a:solidFill>
                <a:effectLst/>
                <a:latin typeface="+mj-lt"/>
              </a:rPr>
              <a:t> → năng </a:t>
            </a:r>
            <a:r>
              <a:rPr lang="vi-VN" sz="2400" b="0" i="0" u="none" strike="noStrike" dirty="0" err="1">
                <a:solidFill>
                  <a:srgbClr val="000000"/>
                </a:solidFill>
                <a:effectLst/>
                <a:latin typeface="+mj-lt"/>
              </a:rPr>
              <a:t>lượng</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hoá</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thạch</a:t>
            </a:r>
            <a:r>
              <a:rPr lang="vi-VN" sz="2400" b="0" i="0" u="none" strike="noStrike" dirty="0">
                <a:solidFill>
                  <a:srgbClr val="000000"/>
                </a:solidFill>
                <a:effectLst/>
                <a:latin typeface="+mj-lt"/>
              </a:rPr>
              <a:t>.</a:t>
            </a:r>
          </a:p>
          <a:p>
            <a:pPr rtl="0" fontAlgn="base">
              <a:spcBef>
                <a:spcPts val="0"/>
              </a:spcBef>
              <a:spcAft>
                <a:spcPts val="0"/>
              </a:spcAft>
              <a:buFont typeface="Wingdings" panose="05000000000000000000" pitchFamily="2" charset="2"/>
              <a:buChar char="Ø"/>
            </a:pPr>
            <a:endParaRPr lang="vi-VN" sz="2400" b="0" i="0" u="none" strike="noStrike" dirty="0">
              <a:solidFill>
                <a:srgbClr val="000000"/>
              </a:solidFill>
              <a:effectLst/>
              <a:latin typeface="+mj-lt"/>
            </a:endParaRPr>
          </a:p>
          <a:p>
            <a:pPr marL="152400" indent="0" algn="ctr" rtl="0">
              <a:spcBef>
                <a:spcPts val="0"/>
              </a:spcBef>
              <a:spcAft>
                <a:spcPts val="0"/>
              </a:spcAft>
              <a:buNone/>
            </a:pPr>
            <a:r>
              <a:rPr lang="vi-VN" sz="2400" b="0" i="1" u="none" strike="noStrike" dirty="0">
                <a:solidFill>
                  <a:srgbClr val="000000"/>
                </a:solidFill>
                <a:effectLst/>
                <a:latin typeface="+mj-lt"/>
              </a:rPr>
              <a:t>Tuy nhiên, </a:t>
            </a:r>
            <a:r>
              <a:rPr lang="vi-VN" sz="2400" b="0" i="1" u="none" strike="noStrike" dirty="0" err="1">
                <a:solidFill>
                  <a:srgbClr val="000000"/>
                </a:solidFill>
                <a:effectLst/>
                <a:latin typeface="+mj-lt"/>
              </a:rPr>
              <a:t>vì</a:t>
            </a:r>
            <a:r>
              <a:rPr lang="vi-VN" sz="2400" b="0" i="1" u="none" strike="noStrike" dirty="0">
                <a:solidFill>
                  <a:srgbClr val="000000"/>
                </a:solidFill>
                <a:effectLst/>
                <a:latin typeface="+mj-lt"/>
              </a:rPr>
              <a:t> nhiên </a:t>
            </a:r>
            <a:r>
              <a:rPr lang="vi-VN" sz="2400" b="0" i="1" u="none" strike="noStrike" dirty="0" err="1">
                <a:solidFill>
                  <a:srgbClr val="000000"/>
                </a:solidFill>
                <a:effectLst/>
                <a:latin typeface="+mj-lt"/>
              </a:rPr>
              <a:t>liệu</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hóa</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thạch</a:t>
            </a:r>
            <a:r>
              <a:rPr lang="vi-VN" sz="2400" b="0" i="1" u="none" strike="noStrike" dirty="0">
                <a:solidFill>
                  <a:srgbClr val="000000"/>
                </a:solidFill>
                <a:effectLst/>
                <a:latin typeface="+mj-lt"/>
              </a:rPr>
              <a:t> không </a:t>
            </a:r>
            <a:r>
              <a:rPr lang="vi-VN" sz="2400" b="0" i="1" u="none" strike="noStrike" dirty="0" err="1">
                <a:solidFill>
                  <a:srgbClr val="000000"/>
                </a:solidFill>
                <a:effectLst/>
                <a:latin typeface="+mj-lt"/>
              </a:rPr>
              <a:t>thể</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tái</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tạo</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được</a:t>
            </a:r>
            <a:r>
              <a:rPr lang="vi-VN" sz="2400" b="0" i="1" u="none" strike="noStrike" dirty="0">
                <a:solidFill>
                  <a:srgbClr val="000000"/>
                </a:solidFill>
                <a:effectLst/>
                <a:latin typeface="+mj-lt"/>
              </a:rPr>
              <a:t> nên </a:t>
            </a:r>
            <a:r>
              <a:rPr lang="vi-VN" sz="2400" b="0" i="1" u="none" strike="noStrike" dirty="0" err="1">
                <a:solidFill>
                  <a:srgbClr val="000000"/>
                </a:solidFill>
                <a:effectLst/>
                <a:latin typeface="+mj-lt"/>
              </a:rPr>
              <a:t>đã</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dẫn</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đến</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vấn</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đề</a:t>
            </a:r>
            <a:r>
              <a:rPr lang="vi-VN" sz="2400" b="0" i="1" u="none" strike="noStrike" dirty="0">
                <a:solidFill>
                  <a:srgbClr val="000000"/>
                </a:solidFill>
                <a:effectLst/>
                <a:latin typeface="+mj-lt"/>
              </a:rPr>
              <a:t> nan </a:t>
            </a:r>
            <a:r>
              <a:rPr lang="vi-VN" sz="2400" b="0" i="1" u="none" strike="noStrike" dirty="0" err="1">
                <a:solidFill>
                  <a:srgbClr val="000000"/>
                </a:solidFill>
                <a:effectLst/>
                <a:latin typeface="+mj-lt"/>
              </a:rPr>
              <a:t>giải</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đó</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chính</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là</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cạn</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kiệt</a:t>
            </a:r>
            <a:r>
              <a:rPr lang="vi-VN" sz="2400" b="0" i="1" u="none" strike="noStrike" dirty="0">
                <a:solidFill>
                  <a:srgbClr val="000000"/>
                </a:solidFill>
                <a:effectLst/>
                <a:latin typeface="+mj-lt"/>
              </a:rPr>
              <a:t> năng </a:t>
            </a:r>
            <a:r>
              <a:rPr lang="vi-VN" sz="2400" b="0" i="1" u="none" strike="noStrike" dirty="0" err="1">
                <a:solidFill>
                  <a:srgbClr val="000000"/>
                </a:solidFill>
                <a:effectLst/>
                <a:latin typeface="+mj-lt"/>
              </a:rPr>
              <a:t>lượng</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hoá</a:t>
            </a:r>
            <a:r>
              <a:rPr lang="vi-VN" sz="2400" b="0" i="1" u="none" strike="noStrike" dirty="0">
                <a:solidFill>
                  <a:srgbClr val="000000"/>
                </a:solidFill>
                <a:effectLst/>
                <a:latin typeface="+mj-lt"/>
              </a:rPr>
              <a:t> </a:t>
            </a:r>
            <a:r>
              <a:rPr lang="vi-VN" sz="2400" b="0" i="1" u="none" strike="noStrike" dirty="0" err="1">
                <a:solidFill>
                  <a:srgbClr val="000000"/>
                </a:solidFill>
                <a:effectLst/>
                <a:latin typeface="+mj-lt"/>
              </a:rPr>
              <a:t>thạch</a:t>
            </a:r>
            <a:r>
              <a:rPr lang="vi-VN" sz="2400" b="0" i="1" u="none" strike="noStrike" dirty="0">
                <a:solidFill>
                  <a:srgbClr val="000000"/>
                </a:solidFill>
                <a:effectLst/>
                <a:latin typeface="+mj-lt"/>
              </a:rPr>
              <a:t>.</a:t>
            </a:r>
            <a:endParaRPr lang="vi-VN" sz="4000" b="0" dirty="0">
              <a:effectLst/>
              <a:latin typeface="+mj-lt"/>
            </a:endParaRPr>
          </a:p>
          <a:p>
            <a:pPr marL="152400" indent="0">
              <a:buNone/>
            </a:pPr>
            <a:br>
              <a:rPr lang="vi-VN" sz="2400" dirty="0"/>
            </a:br>
            <a:endParaRPr lang="vi-VN" sz="1600" dirty="0"/>
          </a:p>
          <a:p>
            <a:endParaRPr lang="en-US" dirty="0"/>
          </a:p>
        </p:txBody>
      </p:sp>
      <p:sp>
        <p:nvSpPr>
          <p:cNvPr id="5" name="Hộp Văn bản 4">
            <a:extLst>
              <a:ext uri="{FF2B5EF4-FFF2-40B4-BE49-F238E27FC236}">
                <a16:creationId xmlns:a16="http://schemas.microsoft.com/office/drawing/2014/main" id="{40F0CBB5-A0B9-49D3-9F77-1421B55B4BBA}"/>
              </a:ext>
            </a:extLst>
          </p:cNvPr>
          <p:cNvSpPr txBox="1"/>
          <p:nvPr/>
        </p:nvSpPr>
        <p:spPr>
          <a:xfrm>
            <a:off x="892150" y="253220"/>
            <a:ext cx="7359707" cy="646331"/>
          </a:xfrm>
          <a:prstGeom prst="rect">
            <a:avLst/>
          </a:prstGeom>
          <a:noFill/>
        </p:spPr>
        <p:txBody>
          <a:bodyPr wrap="none" rtlCol="0">
            <a:spAutoFit/>
          </a:bodyPr>
          <a:lstStyle/>
          <a:p>
            <a:pPr algn="ct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tạo</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năng</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lượng</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hóa</a:t>
            </a:r>
            <a:r>
              <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thạch</a:t>
            </a:r>
            <a:endParaRPr lang="en-US" sz="3600" b="1" dirty="0">
              <a:solidFill>
                <a:srgbClr val="CE58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7920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90"/>
                                          </p:val>
                                        </p:tav>
                                        <p:tav tm="100000">
                                          <p:val>
                                            <p:fltVal val="0"/>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Science Subject for Elementary - 3rd Grade: Physical, Life, and Earth by Slidesgo">
  <a:themeElements>
    <a:clrScheme name="Simple Light">
      <a:dk1>
        <a:srgbClr val="1C0505"/>
      </a:dk1>
      <a:lt1>
        <a:srgbClr val="5A1D1D"/>
      </a:lt1>
      <a:dk2>
        <a:srgbClr val="FFFFFF"/>
      </a:dk2>
      <a:lt2>
        <a:srgbClr val="FF6D5D"/>
      </a:lt2>
      <a:accent1>
        <a:srgbClr val="FFB348"/>
      </a:accent1>
      <a:accent2>
        <a:srgbClr val="F9EFD2"/>
      </a:accent2>
      <a:accent3>
        <a:srgbClr val="98DB7D"/>
      </a:accent3>
      <a:accent4>
        <a:srgbClr val="00A165"/>
      </a:accent4>
      <a:accent5>
        <a:srgbClr val="00D9F6"/>
      </a:accent5>
      <a:accent6>
        <a:srgbClr val="B8E5F4"/>
      </a:accent6>
      <a:hlink>
        <a:srgbClr val="1C050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1950</Words>
  <Application>Microsoft Office PowerPoint</Application>
  <PresentationFormat>Trình chiếu Trên màn hình (16:9)</PresentationFormat>
  <Paragraphs>319</Paragraphs>
  <Slides>27</Slides>
  <Notes>26</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27</vt:i4>
      </vt:variant>
    </vt:vector>
  </HeadingPairs>
  <TitlesOfParts>
    <vt:vector size="38" baseType="lpstr">
      <vt:lpstr>Lora</vt:lpstr>
      <vt:lpstr>Roboto Condensed Light</vt:lpstr>
      <vt:lpstr>Quicksand SemiBold</vt:lpstr>
      <vt:lpstr>Bebas Neue</vt:lpstr>
      <vt:lpstr>Arial</vt:lpstr>
      <vt:lpstr>Life Savers</vt:lpstr>
      <vt:lpstr>Times New Roman</vt:lpstr>
      <vt:lpstr>Life Savers ExtraBold</vt:lpstr>
      <vt:lpstr>Quicksand</vt:lpstr>
      <vt:lpstr>Wingdings</vt:lpstr>
      <vt:lpstr>Science Subject for Elementary - 3rd Grade: Physical, Life, and Earth by Slidesgo</vt:lpstr>
      <vt:lpstr>Bản trình bày PowerPoint</vt:lpstr>
      <vt:lpstr>Chào mừng cô và các bạn đã đến với bài thuyết trình của tổ 1:</vt:lpstr>
      <vt:lpstr>MỤC LỤC </vt:lpstr>
      <vt:lpstr>Bản trình bày PowerPoint</vt:lpstr>
      <vt:lpstr>1. Khái niệm</vt:lpstr>
      <vt:lpstr>Bản trình bày PowerPoint</vt:lpstr>
      <vt:lpstr>Sử dụng “Năng lượng hóa thạch”</vt:lpstr>
      <vt:lpstr>1. Cách sử dụng</vt:lpstr>
      <vt:lpstr>Bản trình bày PowerPoint</vt:lpstr>
      <vt:lpstr>Bản trình bày PowerPoint</vt:lpstr>
      <vt:lpstr>Bản trình bày PowerPoint</vt:lpstr>
      <vt:lpstr>3. DỰ ĐOÁN VỀ VIỆC CẠN KIỆT NĂNG LƯỢNG HOÁ THẠCH </vt:lpstr>
      <vt:lpstr>Đối với Việt Nam</vt:lpstr>
      <vt:lpstr>Đối với thế giới </vt:lpstr>
      <vt:lpstr>4. Ảnh hưởng đến môi trường</vt:lpstr>
      <vt:lpstr>Bản trình bày PowerPoint</vt:lpstr>
      <vt:lpstr>Biện pháp giảm thiểu ô nhiễm môi trường</vt:lpstr>
      <vt:lpstr>1. Biện pháp khi sử dụng</vt:lpstr>
      <vt:lpstr>2. Biện pháp thay thế </vt:lpstr>
      <vt:lpstr>3. Biện pháp khác</vt:lpstr>
      <vt:lpstr>TRÒ CHƠI ĐỐ VUI: ÔN LẠI BÀI HỌC </vt:lpstr>
      <vt:lpstr>Bản trình bày PowerPoint</vt:lpstr>
      <vt:lpstr>Bản trình bày PowerPoint</vt:lpstr>
      <vt:lpstr>Bản trình bày PowerPoint</vt:lpstr>
      <vt:lpstr>Bản trình bày PowerPoint</vt:lpstr>
      <vt:lpstr>IV. TỔNG KẾT</vt:lpstr>
      <vt:lpstr>Cảm ơn cô và các bạn đã lắng nghe bài thuyết trình của tổ 1 về “Năng lượng hóa thạch”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cô và các bạn đã đến với bài thuyết trình của tổ 1:</dc:title>
  <cp:lastModifiedBy>kyhantran2007@gmail.com</cp:lastModifiedBy>
  <cp:revision>9</cp:revision>
  <dcterms:modified xsi:type="dcterms:W3CDTF">2021-10-27T15:24:50Z</dcterms:modified>
</cp:coreProperties>
</file>